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1495" r:id="rId2"/>
    <p:sldId id="1566" r:id="rId3"/>
    <p:sldId id="1538" r:id="rId4"/>
    <p:sldId id="1497" r:id="rId5"/>
    <p:sldId id="1500" r:id="rId6"/>
    <p:sldId id="262" r:id="rId7"/>
    <p:sldId id="1540" r:id="rId8"/>
    <p:sldId id="1563" r:id="rId9"/>
    <p:sldId id="1562" r:id="rId10"/>
    <p:sldId id="1565" r:id="rId11"/>
    <p:sldId id="1568" r:id="rId12"/>
    <p:sldId id="1564" r:id="rId13"/>
    <p:sldId id="1503" r:id="rId14"/>
    <p:sldId id="276" r:id="rId15"/>
    <p:sldId id="1505" r:id="rId16"/>
    <p:sldId id="1510" r:id="rId17"/>
    <p:sldId id="1571" r:id="rId18"/>
    <p:sldId id="1573" r:id="rId19"/>
    <p:sldId id="1572" r:id="rId20"/>
    <p:sldId id="1511" r:id="rId21"/>
    <p:sldId id="1574" r:id="rId22"/>
    <p:sldId id="1576" r:id="rId23"/>
    <p:sldId id="1512" r:id="rId24"/>
    <p:sldId id="1514" r:id="rId25"/>
    <p:sldId id="1516" r:id="rId26"/>
    <p:sldId id="1575" r:id="rId27"/>
    <p:sldId id="268" r:id="rId28"/>
    <p:sldId id="1567" r:id="rId29"/>
    <p:sldId id="1518" r:id="rId30"/>
    <p:sldId id="1519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scadia Mono" panose="020B0609020000020004" pitchFamily="49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Segoe UI" panose="020B0502040204020203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8" roundtripDataSignature="AMtx7mhuIDWYYxJSTGzJg84BRdaRZaQBq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29EDAD-0FD6-F15C-9670-BA3FBA8A2291}" name="Roy Williams (COSINE)" initials="R(" userId="S::roywill@microsoft.com::2a36463b-58f3-4390-b4ff-a30f5d1866f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16103-C195-457F-8E3B-33A8FC010FAF}" v="58" dt="2022-05-12T14:24:24.045"/>
    <p1510:client id="{847525D6-0169-478A-903D-CFB073C05351}" v="1" dt="2022-05-12T14:06:15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4" autoAdjust="0"/>
    <p:restoredTop sz="83981" autoAdjust="0"/>
  </p:normalViewPr>
  <p:slideViewPr>
    <p:cSldViewPr snapToGrid="0">
      <p:cViewPr varScale="1">
        <p:scale>
          <a:sx n="88" d="100"/>
          <a:sy n="8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138" Type="http://customschemas.google.com/relationships/presentationmetadata" Target="metadata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144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14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40" Type="http://schemas.openxmlformats.org/officeDocument/2006/relationships/viewProps" Target="viewProps.xml"/><Relationship Id="rId145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Lasker" userId="13061045b2304af8" providerId="LiveId" clId="{6F816103-C195-457F-8E3B-33A8FC010FAF}"/>
    <pc:docChg chg="undo custSel delSld modSld">
      <pc:chgData name="Steve Lasker" userId="13061045b2304af8" providerId="LiveId" clId="{6F816103-C195-457F-8E3B-33A8FC010FAF}" dt="2022-05-12T18:49:50.773" v="137" actId="20577"/>
      <pc:docMkLst>
        <pc:docMk/>
      </pc:docMkLst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1490578193" sldId="260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1110062417" sldId="261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2973487554" sldId="269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850453401" sldId="278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1694865666" sldId="288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2946265003" sldId="290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1355666582" sldId="291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3027364592" sldId="293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3027655290" sldId="297"/>
        </pc:sldMkLst>
      </pc:sldChg>
      <pc:sldChg chg="modSp del mod">
        <pc:chgData name="Steve Lasker" userId="13061045b2304af8" providerId="LiveId" clId="{6F816103-C195-457F-8E3B-33A8FC010FAF}" dt="2022-05-12T18:48:28.335" v="7" actId="2696"/>
        <pc:sldMkLst>
          <pc:docMk/>
          <pc:sldMk cId="2765741236" sldId="1496"/>
        </pc:sldMkLst>
        <pc:spChg chg="mod">
          <ac:chgData name="Steve Lasker" userId="13061045b2304af8" providerId="LiveId" clId="{6F816103-C195-457F-8E3B-33A8FC010FAF}" dt="2022-05-12T18:48:01.550" v="6" actId="27636"/>
          <ac:spMkLst>
            <pc:docMk/>
            <pc:sldMk cId="2765741236" sldId="1496"/>
            <ac:spMk id="3" creationId="{534A8F99-9A59-420E-BE55-862B4D6B64FE}"/>
          </ac:spMkLst>
        </pc:spChg>
      </pc:sldChg>
      <pc:sldChg chg="del">
        <pc:chgData name="Steve Lasker" userId="13061045b2304af8" providerId="LiveId" clId="{6F816103-C195-457F-8E3B-33A8FC010FAF}" dt="2022-05-12T15:23:18.300" v="0" actId="2696"/>
        <pc:sldMkLst>
          <pc:docMk/>
          <pc:sldMk cId="1020721309" sldId="1502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2871958127" sldId="1509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2909580956" sldId="1515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3934034414" sldId="1523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1352760893" sldId="1524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4268433984" sldId="1525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2059445135" sldId="1526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2530570816" sldId="1528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1596703145" sldId="1529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633942185" sldId="1530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4046357131" sldId="1531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2589355774" sldId="1532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3830978410" sldId="1533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1068693514" sldId="1534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3410363512" sldId="1536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1491593035" sldId="1537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338163083" sldId="1539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1800244688" sldId="1543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2112403853" sldId="1544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1119622992" sldId="1545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3548258630" sldId="1546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2310970117" sldId="1547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2228099276" sldId="1548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577671472" sldId="1549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2654565343" sldId="1551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2676782506" sldId="1552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1732936541" sldId="1553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315869593" sldId="1556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3253996098" sldId="1558"/>
        </pc:sldMkLst>
      </pc:sldChg>
      <pc:sldChg chg="modSp mod">
        <pc:chgData name="Steve Lasker" userId="13061045b2304af8" providerId="LiveId" clId="{6F816103-C195-457F-8E3B-33A8FC010FAF}" dt="2022-05-12T18:49:50.773" v="137" actId="20577"/>
        <pc:sldMkLst>
          <pc:docMk/>
          <pc:sldMk cId="2789546809" sldId="1567"/>
        </pc:sldMkLst>
        <pc:spChg chg="mod">
          <ac:chgData name="Steve Lasker" userId="13061045b2304af8" providerId="LiveId" clId="{6F816103-C195-457F-8E3B-33A8FC010FAF}" dt="2022-05-12T18:49:50.773" v="137" actId="20577"/>
          <ac:spMkLst>
            <pc:docMk/>
            <pc:sldMk cId="2789546809" sldId="1567"/>
            <ac:spMk id="3" creationId="{ADEAB08C-DB9C-6659-0213-740E638D212D}"/>
          </ac:spMkLst>
        </pc:spChg>
      </pc:sldChg>
      <pc:sldChg chg="del">
        <pc:chgData name="Steve Lasker" userId="13061045b2304af8" providerId="LiveId" clId="{6F816103-C195-457F-8E3B-33A8FC010FAF}" dt="2022-05-12T18:47:17.598" v="2" actId="47"/>
        <pc:sldMkLst>
          <pc:docMk/>
          <pc:sldMk cId="3926463484" sldId="1569"/>
        </pc:sldMkLst>
      </pc:sldChg>
      <pc:sldChg chg="del">
        <pc:chgData name="Steve Lasker" userId="13061045b2304af8" providerId="LiveId" clId="{6F816103-C195-457F-8E3B-33A8FC010FAF}" dt="2022-05-12T18:47:16.614" v="1" actId="2696"/>
        <pc:sldMkLst>
          <pc:docMk/>
          <pc:sldMk cId="3631709263" sldId="1570"/>
        </pc:sldMkLst>
      </pc:sldChg>
      <pc:sldMasterChg chg="delSldLayout">
        <pc:chgData name="Steve Lasker" userId="13061045b2304af8" providerId="LiveId" clId="{6F816103-C195-457F-8E3B-33A8FC010FAF}" dt="2022-05-12T18:47:16.614" v="1" actId="2696"/>
        <pc:sldMasterMkLst>
          <pc:docMk/>
          <pc:sldMasterMk cId="0" sldId="2147483648"/>
        </pc:sldMasterMkLst>
        <pc:sldLayoutChg chg="del">
          <pc:chgData name="Steve Lasker" userId="13061045b2304af8" providerId="LiveId" clId="{6F816103-C195-457F-8E3B-33A8FC010FAF}" dt="2022-05-12T18:47:16.614" v="1" actId="2696"/>
          <pc:sldLayoutMkLst>
            <pc:docMk/>
            <pc:sldMasterMk cId="0" sldId="2147483648"/>
            <pc:sldLayoutMk cId="3989343869" sldId="2147483668"/>
          </pc:sldLayoutMkLst>
        </pc:sldLayoutChg>
        <pc:sldLayoutChg chg="del">
          <pc:chgData name="Steve Lasker" userId="13061045b2304af8" providerId="LiveId" clId="{6F816103-C195-457F-8E3B-33A8FC010FAF}" dt="2022-05-12T18:47:16.614" v="1" actId="2696"/>
          <pc:sldLayoutMkLst>
            <pc:docMk/>
            <pc:sldMasterMk cId="0" sldId="2147483648"/>
            <pc:sldLayoutMk cId="1078973705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private/public key combination</a:t>
            </a:r>
          </a:p>
          <a:p>
            <a:pPr lvl="1"/>
            <a:r>
              <a:rPr lang="en-US" dirty="0"/>
              <a:t>Store in a private </a:t>
            </a:r>
            <a:r>
              <a:rPr lang="en-US" dirty="0" err="1"/>
              <a:t>keyvault</a:t>
            </a:r>
            <a:endParaRPr lang="en-US" dirty="0"/>
          </a:p>
          <a:p>
            <a:r>
              <a:rPr lang="en-US" dirty="0" err="1"/>
              <a:t>Biuld</a:t>
            </a:r>
            <a:r>
              <a:rPr lang="en-US" dirty="0"/>
              <a:t> an image</a:t>
            </a:r>
          </a:p>
          <a:p>
            <a:pPr lvl="1"/>
            <a:r>
              <a:rPr lang="en-US" dirty="0"/>
              <a:t>Retrieve the private key</a:t>
            </a:r>
          </a:p>
          <a:p>
            <a:pPr lvl="1"/>
            <a:r>
              <a:rPr lang="en-US" dirty="0"/>
              <a:t>Sign the image</a:t>
            </a:r>
          </a:p>
          <a:p>
            <a:pPr lvl="1"/>
            <a:r>
              <a:rPr lang="en-US" dirty="0"/>
              <a:t>Create an </a:t>
            </a:r>
            <a:r>
              <a:rPr lang="en-US" dirty="0" err="1"/>
              <a:t>SBoM</a:t>
            </a:r>
            <a:endParaRPr lang="en-US" dirty="0"/>
          </a:p>
          <a:p>
            <a:pPr lvl="1"/>
            <a:r>
              <a:rPr lang="en-US" dirty="0"/>
              <a:t>Sign the </a:t>
            </a:r>
            <a:r>
              <a:rPr lang="en-US" dirty="0" err="1"/>
              <a:t>SBoM</a:t>
            </a:r>
            <a:endParaRPr lang="en-US" dirty="0"/>
          </a:p>
          <a:p>
            <a:pPr lvl="0"/>
            <a:r>
              <a:rPr lang="en-US" dirty="0"/>
              <a:t>Scan the image</a:t>
            </a:r>
          </a:p>
          <a:p>
            <a:pPr lvl="1"/>
            <a:r>
              <a:rPr lang="en-US" dirty="0"/>
              <a:t>Associate the scan results</a:t>
            </a:r>
          </a:p>
          <a:p>
            <a:pPr lvl="2"/>
            <a:r>
              <a:rPr lang="en-US" dirty="0"/>
              <a:t>Sign the scan results</a:t>
            </a:r>
          </a:p>
          <a:p>
            <a:pPr lvl="1"/>
            <a:r>
              <a:rPr lang="en-US" dirty="0"/>
              <a:t>Sign the image with a scanned signature</a:t>
            </a:r>
          </a:p>
          <a:p>
            <a:pPr lvl="0"/>
            <a:r>
              <a:rPr lang="en-US" dirty="0"/>
              <a:t>Push the image</a:t>
            </a:r>
          </a:p>
          <a:p>
            <a:pPr lvl="1"/>
            <a:r>
              <a:rPr lang="en-US" dirty="0"/>
              <a:t>With the signatures, scan results and </a:t>
            </a:r>
            <a:r>
              <a:rPr lang="en-US" dirty="0" err="1"/>
              <a:t>sbom</a:t>
            </a:r>
            <a:endParaRPr lang="en-US" dirty="0"/>
          </a:p>
          <a:p>
            <a:pPr lvl="0"/>
            <a:r>
              <a:rPr lang="en-US" dirty="0"/>
              <a:t>Promote to Production</a:t>
            </a:r>
          </a:p>
          <a:p>
            <a:pPr lvl="1"/>
            <a:r>
              <a:rPr lang="en-US" dirty="0"/>
              <a:t>Verify the signature</a:t>
            </a:r>
          </a:p>
          <a:p>
            <a:pPr lvl="1"/>
            <a:r>
              <a:rPr lang="en-US" dirty="0"/>
              <a:t>Verify the scan results &amp; </a:t>
            </a:r>
            <a:r>
              <a:rPr lang="en-US" dirty="0" err="1"/>
              <a:t>SBoM</a:t>
            </a:r>
            <a:endParaRPr lang="en-US" dirty="0"/>
          </a:p>
          <a:p>
            <a:pPr lvl="1"/>
            <a:r>
              <a:rPr lang="en-US" dirty="0"/>
              <a:t>Sign the image, with a prod signature (note, the image didn’t get pulled to add the signature)</a:t>
            </a:r>
          </a:p>
          <a:p>
            <a:pPr lvl="1"/>
            <a:r>
              <a:rPr lang="en-US" dirty="0"/>
              <a:t>Copy the </a:t>
            </a:r>
          </a:p>
        </p:txBody>
      </p:sp>
    </p:spTree>
    <p:extLst>
      <p:ext uri="{BB962C8B-B14F-4D97-AF65-F5344CB8AC3E}">
        <p14:creationId xmlns:p14="http://schemas.microsoft.com/office/powerpoint/2010/main" val="258900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private/public key combination</a:t>
            </a:r>
          </a:p>
          <a:p>
            <a:pPr lvl="1"/>
            <a:r>
              <a:rPr lang="en-US" dirty="0"/>
              <a:t>Store in a private </a:t>
            </a:r>
            <a:r>
              <a:rPr lang="en-US" dirty="0" err="1"/>
              <a:t>keyvault</a:t>
            </a:r>
            <a:endParaRPr lang="en-US" dirty="0"/>
          </a:p>
          <a:p>
            <a:r>
              <a:rPr lang="en-US" dirty="0" err="1"/>
              <a:t>Biuld</a:t>
            </a:r>
            <a:r>
              <a:rPr lang="en-US" dirty="0"/>
              <a:t> an image</a:t>
            </a:r>
          </a:p>
          <a:p>
            <a:pPr lvl="1"/>
            <a:r>
              <a:rPr lang="en-US" dirty="0"/>
              <a:t>Retrieve the private key</a:t>
            </a:r>
          </a:p>
          <a:p>
            <a:pPr lvl="1"/>
            <a:r>
              <a:rPr lang="en-US" dirty="0"/>
              <a:t>Sign the image</a:t>
            </a:r>
          </a:p>
          <a:p>
            <a:pPr lvl="1"/>
            <a:r>
              <a:rPr lang="en-US" dirty="0"/>
              <a:t>Create an </a:t>
            </a:r>
            <a:r>
              <a:rPr lang="en-US" dirty="0" err="1"/>
              <a:t>SBoM</a:t>
            </a:r>
            <a:endParaRPr lang="en-US" dirty="0"/>
          </a:p>
          <a:p>
            <a:pPr lvl="1"/>
            <a:r>
              <a:rPr lang="en-US" dirty="0"/>
              <a:t>Sign the </a:t>
            </a:r>
            <a:r>
              <a:rPr lang="en-US" dirty="0" err="1"/>
              <a:t>SBoM</a:t>
            </a:r>
            <a:endParaRPr lang="en-US" dirty="0"/>
          </a:p>
          <a:p>
            <a:pPr lvl="0"/>
            <a:r>
              <a:rPr lang="en-US" dirty="0"/>
              <a:t>Scan the image</a:t>
            </a:r>
          </a:p>
          <a:p>
            <a:pPr lvl="1"/>
            <a:r>
              <a:rPr lang="en-US" dirty="0"/>
              <a:t>Associate the scan results</a:t>
            </a:r>
          </a:p>
          <a:p>
            <a:pPr lvl="2"/>
            <a:r>
              <a:rPr lang="en-US" dirty="0"/>
              <a:t>Sign the scan results</a:t>
            </a:r>
          </a:p>
          <a:p>
            <a:pPr lvl="1"/>
            <a:r>
              <a:rPr lang="en-US" dirty="0"/>
              <a:t>Sign the image with a scanned signature</a:t>
            </a:r>
          </a:p>
          <a:p>
            <a:pPr lvl="0"/>
            <a:r>
              <a:rPr lang="en-US" dirty="0"/>
              <a:t>Push the image</a:t>
            </a:r>
          </a:p>
          <a:p>
            <a:pPr lvl="1"/>
            <a:r>
              <a:rPr lang="en-US" dirty="0"/>
              <a:t>With the signatures, scan results and </a:t>
            </a:r>
            <a:r>
              <a:rPr lang="en-US" dirty="0" err="1"/>
              <a:t>sbom</a:t>
            </a:r>
            <a:endParaRPr lang="en-US" dirty="0"/>
          </a:p>
          <a:p>
            <a:pPr lvl="0"/>
            <a:r>
              <a:rPr lang="en-US" dirty="0"/>
              <a:t>Promote to Production</a:t>
            </a:r>
          </a:p>
          <a:p>
            <a:pPr lvl="1"/>
            <a:r>
              <a:rPr lang="en-US" dirty="0"/>
              <a:t>Verify the signature</a:t>
            </a:r>
          </a:p>
          <a:p>
            <a:pPr lvl="1"/>
            <a:r>
              <a:rPr lang="en-US" dirty="0"/>
              <a:t>Verify the scan results &amp; </a:t>
            </a:r>
            <a:r>
              <a:rPr lang="en-US" dirty="0" err="1"/>
              <a:t>SBoM</a:t>
            </a:r>
            <a:endParaRPr lang="en-US" dirty="0"/>
          </a:p>
          <a:p>
            <a:pPr lvl="1"/>
            <a:r>
              <a:rPr lang="en-US" dirty="0"/>
              <a:t>Sign the image, with a prod signature (note, the image didn’t get pulled to add the signature)</a:t>
            </a:r>
          </a:p>
          <a:p>
            <a:pPr lvl="1"/>
            <a:r>
              <a:rPr lang="en-US" dirty="0"/>
              <a:t>Copy the </a:t>
            </a:r>
          </a:p>
        </p:txBody>
      </p:sp>
    </p:spTree>
    <p:extLst>
      <p:ext uri="{BB962C8B-B14F-4D97-AF65-F5344CB8AC3E}">
        <p14:creationId xmlns:p14="http://schemas.microsoft.com/office/powerpoint/2010/main" val="236184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private/public key combination</a:t>
            </a:r>
          </a:p>
          <a:p>
            <a:pPr lvl="1"/>
            <a:r>
              <a:rPr lang="en-US" dirty="0"/>
              <a:t>Store in a private </a:t>
            </a:r>
            <a:r>
              <a:rPr lang="en-US" dirty="0" err="1"/>
              <a:t>keyvault</a:t>
            </a:r>
            <a:endParaRPr lang="en-US" dirty="0"/>
          </a:p>
          <a:p>
            <a:r>
              <a:rPr lang="en-US" dirty="0" err="1"/>
              <a:t>Biuld</a:t>
            </a:r>
            <a:r>
              <a:rPr lang="en-US" dirty="0"/>
              <a:t> an image</a:t>
            </a:r>
          </a:p>
          <a:p>
            <a:pPr lvl="1"/>
            <a:r>
              <a:rPr lang="en-US" dirty="0"/>
              <a:t>Retrieve the private key</a:t>
            </a:r>
          </a:p>
          <a:p>
            <a:pPr lvl="1"/>
            <a:r>
              <a:rPr lang="en-US" dirty="0"/>
              <a:t>Sign the image</a:t>
            </a:r>
          </a:p>
          <a:p>
            <a:pPr lvl="1"/>
            <a:r>
              <a:rPr lang="en-US" dirty="0"/>
              <a:t>Create an </a:t>
            </a:r>
            <a:r>
              <a:rPr lang="en-US" dirty="0" err="1"/>
              <a:t>SBoM</a:t>
            </a:r>
            <a:endParaRPr lang="en-US" dirty="0"/>
          </a:p>
          <a:p>
            <a:pPr lvl="1"/>
            <a:r>
              <a:rPr lang="en-US" dirty="0"/>
              <a:t>Sign the </a:t>
            </a:r>
            <a:r>
              <a:rPr lang="en-US" dirty="0" err="1"/>
              <a:t>SBoM</a:t>
            </a:r>
            <a:endParaRPr lang="en-US" dirty="0"/>
          </a:p>
          <a:p>
            <a:pPr lvl="0"/>
            <a:r>
              <a:rPr lang="en-US" dirty="0"/>
              <a:t>Scan the image</a:t>
            </a:r>
          </a:p>
          <a:p>
            <a:pPr lvl="1"/>
            <a:r>
              <a:rPr lang="en-US" dirty="0"/>
              <a:t>Associate the scan results</a:t>
            </a:r>
          </a:p>
          <a:p>
            <a:pPr lvl="2"/>
            <a:r>
              <a:rPr lang="en-US" dirty="0"/>
              <a:t>Sign the scan results</a:t>
            </a:r>
          </a:p>
          <a:p>
            <a:pPr lvl="1"/>
            <a:r>
              <a:rPr lang="en-US" dirty="0"/>
              <a:t>Sign the image with a scanned signature</a:t>
            </a:r>
          </a:p>
          <a:p>
            <a:pPr lvl="0"/>
            <a:r>
              <a:rPr lang="en-US" dirty="0"/>
              <a:t>Push the image</a:t>
            </a:r>
          </a:p>
          <a:p>
            <a:pPr lvl="1"/>
            <a:r>
              <a:rPr lang="en-US" dirty="0"/>
              <a:t>With the signatures, scan results and </a:t>
            </a:r>
            <a:r>
              <a:rPr lang="en-US" dirty="0" err="1"/>
              <a:t>sbom</a:t>
            </a:r>
            <a:endParaRPr lang="en-US" dirty="0"/>
          </a:p>
          <a:p>
            <a:pPr lvl="0"/>
            <a:r>
              <a:rPr lang="en-US" dirty="0"/>
              <a:t>Promote to Production</a:t>
            </a:r>
          </a:p>
          <a:p>
            <a:pPr lvl="1"/>
            <a:r>
              <a:rPr lang="en-US" dirty="0"/>
              <a:t>Verify the signature</a:t>
            </a:r>
          </a:p>
          <a:p>
            <a:pPr lvl="1"/>
            <a:r>
              <a:rPr lang="en-US" dirty="0"/>
              <a:t>Verify the scan results &amp; </a:t>
            </a:r>
            <a:r>
              <a:rPr lang="en-US" dirty="0" err="1"/>
              <a:t>SBoM</a:t>
            </a:r>
            <a:endParaRPr lang="en-US" dirty="0"/>
          </a:p>
          <a:p>
            <a:pPr lvl="1"/>
            <a:r>
              <a:rPr lang="en-US" dirty="0"/>
              <a:t>Sign the image, with a prod signature (note, the image didn’t get pulled to add the signature)</a:t>
            </a:r>
          </a:p>
          <a:p>
            <a:pPr lvl="1"/>
            <a:r>
              <a:rPr lang="en-US" dirty="0"/>
              <a:t>Copy the </a:t>
            </a:r>
          </a:p>
        </p:txBody>
      </p:sp>
    </p:spTree>
    <p:extLst>
      <p:ext uri="{BB962C8B-B14F-4D97-AF65-F5344CB8AC3E}">
        <p14:creationId xmlns:p14="http://schemas.microsoft.com/office/powerpoint/2010/main" val="1653389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the signature of the source</a:t>
            </a:r>
          </a:p>
          <a:p>
            <a:r>
              <a:rPr lang="en-US" dirty="0">
                <a:sym typeface="Wingdings" panose="05000000000000000000" pitchFamily="2" charset="2"/>
              </a:rPr>
              <a:t>Show list of repositories in target – none</a:t>
            </a:r>
          </a:p>
          <a:p>
            <a:r>
              <a:rPr lang="en-US" dirty="0"/>
              <a:t>IF </a:t>
            </a:r>
            <a:r>
              <a:rPr lang="en-US" dirty="0">
                <a:sym typeface="Wingdings" panose="05000000000000000000" pitchFamily="2" charset="2"/>
              </a:rPr>
              <a:t> copy the graph</a:t>
            </a:r>
          </a:p>
          <a:p>
            <a:r>
              <a:rPr lang="en-US" dirty="0"/>
              <a:t>Show the list ore repositories in the target</a:t>
            </a:r>
          </a:p>
          <a:p>
            <a:r>
              <a:rPr lang="en-US" dirty="0"/>
              <a:t>Show list of tags</a:t>
            </a:r>
          </a:p>
        </p:txBody>
      </p:sp>
    </p:spTree>
    <p:extLst>
      <p:ext uri="{BB962C8B-B14F-4D97-AF65-F5344CB8AC3E}">
        <p14:creationId xmlns:p14="http://schemas.microsoft.com/office/powerpoint/2010/main" val="104245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1" descr="A picture containing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9145"/>
          <a:stretch/>
        </p:blipFill>
        <p:spPr>
          <a:xfrm>
            <a:off x="0" y="-1568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9C1D23-4756-4BEA-840A-1371892A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"/>
            <a:ext cx="10515600" cy="100096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0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84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CBD5-591D-45E0-94C6-C13A4F57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4DBF-8426-4DB8-8AEA-8FD31EA1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41CC6-2743-4CF7-B35E-9535F7CE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0002-3DE8-4490-8015-539CF811C92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2477-1620-4045-BD9B-61033DCE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8CBAC-DD1B-4EF2-B800-28DFF72B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D049-325D-4608-BC1A-C5BAF844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2602" y="1930399"/>
            <a:ext cx="10993345" cy="4195764"/>
          </a:xfrm>
          <a:prstGeom prst="rect">
            <a:avLst/>
          </a:prstGeom>
        </p:spPr>
        <p:txBody>
          <a:bodyPr/>
          <a:lstStyle>
            <a:lvl1pPr>
              <a:buClr>
                <a:srgbClr val="F7BC37"/>
              </a:buClr>
              <a:defRPr sz="3733">
                <a:latin typeface="Arial"/>
                <a:cs typeface="Arial"/>
              </a:defRPr>
            </a:lvl1pPr>
            <a:lvl2pPr>
              <a:buClr>
                <a:srgbClr val="F7BC37"/>
              </a:buClr>
              <a:defRPr sz="3200">
                <a:latin typeface="Arial"/>
                <a:cs typeface="Arial"/>
              </a:defRPr>
            </a:lvl2pPr>
            <a:lvl3pPr>
              <a:buClr>
                <a:srgbClr val="F7BC37"/>
              </a:buClr>
              <a:defRPr sz="2667">
                <a:latin typeface="Arial"/>
                <a:cs typeface="Arial"/>
              </a:defRPr>
            </a:lvl3pPr>
            <a:lvl4pPr>
              <a:buClr>
                <a:srgbClr val="F7BC37"/>
              </a:buClr>
              <a:defRPr>
                <a:latin typeface="Arial"/>
                <a:cs typeface="Arial"/>
              </a:defRPr>
            </a:lvl4pPr>
            <a:lvl5pPr>
              <a:buClr>
                <a:srgbClr val="F7BC37"/>
              </a:buCl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</a:t>
            </a:r>
            <a:r>
              <a:rPr lang="en-CA" dirty="0" err="1"/>
              <a:t>levelv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58D7B6-6241-4807-9AE1-6CC7B27E6AB9}"/>
              </a:ext>
            </a:extLst>
          </p:cNvPr>
          <p:cNvSpPr/>
          <p:nvPr userDrawn="1"/>
        </p:nvSpPr>
        <p:spPr>
          <a:xfrm>
            <a:off x="9900597" y="0"/>
            <a:ext cx="2377872" cy="1279728"/>
          </a:xfrm>
          <a:prstGeom prst="rect">
            <a:avLst/>
          </a:prstGeom>
          <a:gradFill>
            <a:gsLst>
              <a:gs pos="0">
                <a:srgbClr val="4543AD"/>
              </a:gs>
              <a:gs pos="100000">
                <a:srgbClr val="4544B8"/>
              </a:gs>
            </a:gsLst>
          </a:gra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B0EF7B-4679-4A6D-A3F7-CEA7F846C515}"/>
              </a:ext>
            </a:extLst>
          </p:cNvPr>
          <p:cNvSpPr/>
          <p:nvPr userDrawn="1"/>
        </p:nvSpPr>
        <p:spPr>
          <a:xfrm>
            <a:off x="10830128" y="479898"/>
            <a:ext cx="1361872" cy="445311"/>
          </a:xfrm>
          <a:prstGeom prst="rect">
            <a:avLst/>
          </a:prstGeom>
          <a:gradFill>
            <a:gsLst>
              <a:gs pos="0">
                <a:srgbClr val="4543AD"/>
              </a:gs>
              <a:gs pos="100000">
                <a:srgbClr val="4544B8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37AA4A-7B74-42D3-B27F-3A24FBA1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993" y="316511"/>
            <a:ext cx="9796833" cy="957184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77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8E3953-FE96-4BD4-B79D-13CE7BED9B5C}"/>
              </a:ext>
            </a:extLst>
          </p:cNvPr>
          <p:cNvSpPr/>
          <p:nvPr userDrawn="1"/>
        </p:nvSpPr>
        <p:spPr>
          <a:xfrm>
            <a:off x="9900597" y="0"/>
            <a:ext cx="2377872" cy="1279728"/>
          </a:xfrm>
          <a:prstGeom prst="rect">
            <a:avLst/>
          </a:prstGeom>
          <a:gradFill>
            <a:gsLst>
              <a:gs pos="0">
                <a:srgbClr val="4543AD"/>
              </a:gs>
              <a:gs pos="100000">
                <a:srgbClr val="4544B8"/>
              </a:gs>
            </a:gsLst>
          </a:gra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D8FB47-158D-49F5-B909-30118F366635}"/>
              </a:ext>
            </a:extLst>
          </p:cNvPr>
          <p:cNvSpPr/>
          <p:nvPr userDrawn="1"/>
        </p:nvSpPr>
        <p:spPr>
          <a:xfrm>
            <a:off x="10830128" y="479898"/>
            <a:ext cx="1361872" cy="445311"/>
          </a:xfrm>
          <a:prstGeom prst="rect">
            <a:avLst/>
          </a:prstGeom>
          <a:gradFill>
            <a:gsLst>
              <a:gs pos="0">
                <a:srgbClr val="4543AD"/>
              </a:gs>
              <a:gs pos="100000">
                <a:srgbClr val="4544B8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10C18F-4A86-4C71-814F-441A7592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993" y="316511"/>
            <a:ext cx="9796833" cy="957184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26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 descr="A picture containing rectangle&#10;&#10;Description automatically generated"/>
          <p:cNvPicPr preferRelativeResize="0"/>
          <p:nvPr userDrawn="1"/>
        </p:nvPicPr>
        <p:blipFill rotWithShape="1">
          <a:blip r:embed="rId2">
            <a:alphaModFix/>
          </a:blip>
          <a:srcRect r="25408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22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1" descr="A picture containing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9145"/>
          <a:stretch/>
        </p:blipFill>
        <p:spPr>
          <a:xfrm>
            <a:off x="0" y="-1568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9C1D23-4756-4BEA-840A-1371892A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"/>
            <a:ext cx="10515600" cy="100096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243A08-9FF1-4AEF-ABCD-75CFEDFA6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59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5.png"/><Relationship Id="rId12" Type="http://schemas.openxmlformats.org/officeDocument/2006/relationships/hyperlink" Target="https://github.com/justincormac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hyperlink" Target="https://www.cloudatomiclab.com/" TargetMode="External"/><Relationship Id="rId5" Type="http://schemas.openxmlformats.org/officeDocument/2006/relationships/hyperlink" Target="https://github.com/stevelasker/presentations" TargetMode="External"/><Relationship Id="rId10" Type="http://schemas.openxmlformats.org/officeDocument/2006/relationships/hyperlink" Target="mailto:justin@docker.com" TargetMode="External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12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17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5" Type="http://schemas.openxmlformats.org/officeDocument/2006/relationships/image" Target="../media/image50.sv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taryproject/notaryproject/blob/main/specs/plugin-extensibility.md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aka.ms/mcr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taryproject/notaryproject/issues/117" TargetMode="External"/><Relationship Id="rId2" Type="http://schemas.openxmlformats.org/officeDocument/2006/relationships/hyperlink" Target="https://github.com/notaryproject/notaryproject/blob/main/signature-specification.md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Azure/notation-azure-kv/blob/main/docs/nv2-sign-verify-aks.md" TargetMode="External"/><Relationship Id="rId5" Type="http://schemas.openxmlformats.org/officeDocument/2006/relationships/hyperlink" Target="https://github.com/notaryproject/notaryproject/blob/main/signing-and-verification-workflow.md" TargetMode="External"/><Relationship Id="rId4" Type="http://schemas.openxmlformats.org/officeDocument/2006/relationships/hyperlink" Target="https://github.com/notaryproject/notaryproject/blob/main/trust-store-trust-policy-specification.md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veraison/go-cose" TargetMode="External"/><Relationship Id="rId7" Type="http://schemas.openxmlformats.org/officeDocument/2006/relationships/hyperlink" Target="https://github.com/notaryproject/notaryproject/blob/main/requirements.md#goals" TargetMode="External"/><Relationship Id="rId2" Type="http://schemas.openxmlformats.org/officeDocument/2006/relationships/hyperlink" Target="https://datatracker.ietf.org/doc/html/rfc5280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oras-project/artifacts-spec" TargetMode="External"/><Relationship Id="rId5" Type="http://schemas.openxmlformats.org/officeDocument/2006/relationships/hyperlink" Target="http://github.com/notaryproject/notation-go" TargetMode="External"/><Relationship Id="rId10" Type="http://schemas.openxmlformats.org/officeDocument/2006/relationships/image" Target="../media/image10.svg"/><Relationship Id="rId4" Type="http://schemas.openxmlformats.org/officeDocument/2006/relationships/hyperlink" Target="https://github.com/oras-project/oras-go" TargetMode="External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ras-project/distribution" TargetMode="External"/><Relationship Id="rId13" Type="http://schemas.openxmlformats.org/officeDocument/2006/relationships/image" Target="../media/image5.png"/><Relationship Id="rId18" Type="http://schemas.openxmlformats.org/officeDocument/2006/relationships/hyperlink" Target="https://github.com/justincormack" TargetMode="External"/><Relationship Id="rId3" Type="http://schemas.openxmlformats.org/officeDocument/2006/relationships/hyperlink" Target="https://github.com/opencontainers/artifacts" TargetMode="External"/><Relationship Id="rId7" Type="http://schemas.openxmlformats.org/officeDocument/2006/relationships/hyperlink" Target="https://github.com/deislabs/ratify/" TargetMode="External"/><Relationship Id="rId12" Type="http://schemas.openxmlformats.org/officeDocument/2006/relationships/image" Target="../media/image4.png"/><Relationship Id="rId17" Type="http://schemas.openxmlformats.org/officeDocument/2006/relationships/hyperlink" Target="https://www.cloudatomiclab.com/" TargetMode="External"/><Relationship Id="rId2" Type="http://schemas.openxmlformats.org/officeDocument/2006/relationships/hyperlink" Target="https://github.com/notaryproject/notaryproject" TargetMode="External"/><Relationship Id="rId16" Type="http://schemas.openxmlformats.org/officeDocument/2006/relationships/hyperlink" Target="mailto:justin@docker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github.com/oras-project/oras-go" TargetMode="External"/><Relationship Id="rId11" Type="http://schemas.openxmlformats.org/officeDocument/2006/relationships/hyperlink" Target="https://github.com/stevelasker/presentations" TargetMode="External"/><Relationship Id="rId5" Type="http://schemas.openxmlformats.org/officeDocument/2006/relationships/hyperlink" Target="github.com/oras-project/oras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stevelasker.blog/" TargetMode="External"/><Relationship Id="rId4" Type="http://schemas.openxmlformats.org/officeDocument/2006/relationships/hyperlink" Target="https://github.com/oras-project/artifacts-spec/" TargetMode="External"/><Relationship Id="rId9" Type="http://schemas.openxmlformats.org/officeDocument/2006/relationships/hyperlink" Target="mailto:Steve.Lasker@Microsoft.com" TargetMode="Externa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627791" y="20987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algn="l"/>
            <a:r>
              <a:rPr lang="en-US" sz="9600" b="1" i="0" cap="all" dirty="0">
                <a:solidFill>
                  <a:srgbClr val="FFFFFF"/>
                </a:solidFill>
                <a:effectLst/>
                <a:latin typeface="+mj-lt"/>
              </a:rPr>
              <a:t>NOTARY V2: </a:t>
            </a:r>
            <a:br>
              <a:rPr lang="en-US" sz="9600" b="1" i="0" cap="all" dirty="0">
                <a:solidFill>
                  <a:srgbClr val="FFFFFF"/>
                </a:solidFill>
                <a:effectLst/>
                <a:latin typeface="+mj-lt"/>
              </a:rPr>
            </a:br>
            <a:r>
              <a:rPr lang="en-US" sz="9600" b="1" i="0" cap="all" dirty="0">
                <a:solidFill>
                  <a:srgbClr val="FFFFFF"/>
                </a:solidFill>
                <a:effectLst/>
                <a:latin typeface="+mj-lt"/>
              </a:rPr>
              <a:t>Deep Dive and Open Issues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31C07-352D-45D2-82FF-653E3A33A7D0}"/>
              </a:ext>
            </a:extLst>
          </p:cNvPr>
          <p:cNvSpPr txBox="1"/>
          <p:nvPr/>
        </p:nvSpPr>
        <p:spPr>
          <a:xfrm>
            <a:off x="324372" y="3714892"/>
            <a:ext cx="520076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Steve Lasker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PM Architect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Container Registries</a:t>
            </a:r>
          </a:p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Steve.Lasker@Microsoft.com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SteveLasker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SteveLasker.blog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SteveLasker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SteveLasker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/presentations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Image result for blog logo">
            <a:extLst>
              <a:ext uri="{FF2B5EF4-FFF2-40B4-BE49-F238E27FC236}">
                <a16:creationId xmlns:a16="http://schemas.microsoft.com/office/drawing/2014/main" id="{FA1A27C5-2E05-483A-A034-90F5753A9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115126" y="527519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twitter logo">
            <a:extLst>
              <a:ext uri="{FF2B5EF4-FFF2-40B4-BE49-F238E27FC236}">
                <a16:creationId xmlns:a16="http://schemas.microsoft.com/office/drawing/2014/main" id="{CE3B21EE-3899-4475-A184-F912ABDF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3" y="502609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63450E1-9EBA-41C2-AB66-C4D0125260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7" y="5466017"/>
            <a:ext cx="106505" cy="106505"/>
          </a:xfrm>
          <a:prstGeom prst="rect">
            <a:avLst/>
          </a:prstGeom>
        </p:spPr>
      </p:pic>
      <p:pic>
        <p:nvPicPr>
          <p:cNvPr id="9" name="Picture 6" descr="Image result for email logo">
            <a:extLst>
              <a:ext uri="{FF2B5EF4-FFF2-40B4-BE49-F238E27FC236}">
                <a16:creationId xmlns:a16="http://schemas.microsoft.com/office/drawing/2014/main" id="{BB075724-A79D-4637-A8CD-53D17E8A4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73223" y="483028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5B10DD-6A00-489F-93AC-D5D3DF61E469}"/>
              </a:ext>
            </a:extLst>
          </p:cNvPr>
          <p:cNvSpPr txBox="1"/>
          <p:nvPr/>
        </p:nvSpPr>
        <p:spPr>
          <a:xfrm>
            <a:off x="4819078" y="3725007"/>
            <a:ext cx="609510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Justin Cormack</a:t>
            </a:r>
          </a:p>
          <a:p>
            <a:r>
              <a:rPr lang="en-US" dirty="0">
                <a:solidFill>
                  <a:schemeClr val="bg1"/>
                </a:solidFill>
              </a:rPr>
              <a:t>CTO</a:t>
            </a:r>
          </a:p>
          <a:p>
            <a:r>
              <a:rPr lang="en-US" dirty="0">
                <a:solidFill>
                  <a:schemeClr val="bg1"/>
                </a:solidFill>
              </a:rPr>
              <a:t>Docker</a:t>
            </a:r>
          </a:p>
          <a:p>
            <a:r>
              <a:rPr lang="en-US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justin@docker.com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@justincormack</a:t>
            </a:r>
          </a:p>
          <a:p>
            <a:r>
              <a:rPr lang="en-US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cloudatomiclab.com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justincormack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 descr="Image result for blog logo">
            <a:extLst>
              <a:ext uri="{FF2B5EF4-FFF2-40B4-BE49-F238E27FC236}">
                <a16:creationId xmlns:a16="http://schemas.microsoft.com/office/drawing/2014/main" id="{35ECC9F8-16FC-4586-BCF5-9DAE811EF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4633786" y="52828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Image result for twitter logo">
            <a:extLst>
              <a:ext uri="{FF2B5EF4-FFF2-40B4-BE49-F238E27FC236}">
                <a16:creationId xmlns:a16="http://schemas.microsoft.com/office/drawing/2014/main" id="{0B97A3ED-3D57-42C8-86F6-64207651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83" y="50337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414F2B05-A1D8-46FC-BC70-90C012CB46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27" y="5473637"/>
            <a:ext cx="106505" cy="106505"/>
          </a:xfrm>
          <a:prstGeom prst="rect">
            <a:avLst/>
          </a:prstGeom>
        </p:spPr>
      </p:pic>
      <p:pic>
        <p:nvPicPr>
          <p:cNvPr id="21" name="Picture 6" descr="Image result for email logo">
            <a:extLst>
              <a:ext uri="{FF2B5EF4-FFF2-40B4-BE49-F238E27FC236}">
                <a16:creationId xmlns:a16="http://schemas.microsoft.com/office/drawing/2014/main" id="{39F4F82A-A667-4E94-B827-E93C5DB99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691883" y="48379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80CFA51-FB3C-795E-3870-51711FD03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325" y="2954557"/>
            <a:ext cx="3857143" cy="4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07CDE-37E3-45B6-A6D8-5AF28CB6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 You Trust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40C69E-4345-DC03-CF39-53609423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1475" y="2135043"/>
            <a:ext cx="7590476" cy="126914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E61C784-45B5-2700-9D26-C0641FF3248E}"/>
              </a:ext>
            </a:extLst>
          </p:cNvPr>
          <p:cNvGrpSpPr/>
          <p:nvPr/>
        </p:nvGrpSpPr>
        <p:grpSpPr>
          <a:xfrm>
            <a:off x="2970835" y="2563777"/>
            <a:ext cx="3714286" cy="3000000"/>
            <a:chOff x="2970835" y="2563777"/>
            <a:chExt cx="3714286" cy="3000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3965B8-EE3A-D1C3-35E3-700D10EF3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0835" y="2563777"/>
              <a:ext cx="380952" cy="24761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9C045F-97E4-F0AB-1A9C-32F9F642B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0835" y="2811396"/>
              <a:ext cx="3714286" cy="2752381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E683BC7-AC84-0E2E-3BD5-F4C360F9E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1080" y="3258435"/>
            <a:ext cx="3714286" cy="2752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AA950D-5522-D211-035C-12C4DC6EC5D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41853" y="3742528"/>
            <a:ext cx="3714286" cy="2200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6A235B-25FC-4C35-506F-B84DFB1B9257}"/>
              </a:ext>
            </a:extLst>
          </p:cNvPr>
          <p:cNvSpPr/>
          <p:nvPr/>
        </p:nvSpPr>
        <p:spPr>
          <a:xfrm>
            <a:off x="9572626" y="3742529"/>
            <a:ext cx="416626" cy="312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1B08D9-8FCB-79E5-FCBF-25E955A2540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012506" y="1690687"/>
            <a:ext cx="3857143" cy="48571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FCD2745-38E0-3CBC-CEF1-54E0F7C2456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347919" y="2111527"/>
            <a:ext cx="3857143" cy="48564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F86FD3C-8AC4-E079-5256-5771BF30254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347919" y="2112203"/>
            <a:ext cx="3857143" cy="485646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FCEC7E-9B50-8D1A-443E-C5E7B3D724B5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7683332" y="2533042"/>
            <a:ext cx="3857143" cy="48571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7E3D22-80E5-87B4-E3B5-CF819A3EF8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8744" y="2954557"/>
            <a:ext cx="3857143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3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019B-5C9E-65A9-D597-382BD582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 You Trust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C36EA3-9155-2DAA-DDEB-C279D55ED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5" y="1871857"/>
            <a:ext cx="3790476" cy="31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E27F2F-B052-18DA-265E-5F49CED12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55" y="1862333"/>
            <a:ext cx="3828571" cy="31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DDF3A0-E6F0-0CE8-032E-81DB5E7A0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355" y="1881381"/>
            <a:ext cx="3809524" cy="30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B020AA-7E9D-5ADC-8896-BB765E143DB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21607" y="3444293"/>
            <a:ext cx="3752381" cy="3102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35190E-3C96-A988-A0C4-8B768F1578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9368" y="3428999"/>
            <a:ext cx="3752381" cy="31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72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0D01-B05A-F94E-D0B4-EB77A4ED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Who/what do you trust?</a:t>
            </a:r>
          </a:p>
          <a:p>
            <a:r>
              <a:rPr lang="en-US" dirty="0"/>
              <a:t>Do you defer everything you trust to </a:t>
            </a:r>
            <a:r>
              <a:rPr lang="en-US" b="1" i="1" dirty="0"/>
              <a:t>central outside </a:t>
            </a:r>
            <a:r>
              <a:rPr lang="en-US" dirty="0"/>
              <a:t>authorities?</a:t>
            </a:r>
          </a:p>
          <a:p>
            <a:r>
              <a:rPr lang="en-US" dirty="0"/>
              <a:t>Browsers are different, </a:t>
            </a:r>
            <a:r>
              <a:rPr lang="en-US" i="1" dirty="0"/>
              <a:t>and similar</a:t>
            </a:r>
          </a:p>
          <a:p>
            <a:pPr lvl="1"/>
            <a:r>
              <a:rPr lang="en-US" dirty="0"/>
              <a:t>There are many “interesting” and “bad” sites that have valid https: keys</a:t>
            </a:r>
          </a:p>
          <a:p>
            <a:pPr lvl="1"/>
            <a:r>
              <a:rPr lang="en-US" dirty="0"/>
              <a:t>Does that mean you want your children to view them?</a:t>
            </a:r>
          </a:p>
          <a:p>
            <a:r>
              <a:rPr lang="en-US" dirty="0"/>
              <a:t>Do you have the same trust policies for:</a:t>
            </a:r>
          </a:p>
          <a:p>
            <a:pPr lvl="1"/>
            <a:r>
              <a:rPr lang="en-US" dirty="0"/>
              <a:t>Dev Box</a:t>
            </a:r>
          </a:p>
          <a:p>
            <a:pPr lvl="1"/>
            <a:r>
              <a:rPr lang="en-US" dirty="0"/>
              <a:t>Build Environment (SDKs and build tools)</a:t>
            </a:r>
          </a:p>
          <a:p>
            <a:pPr lvl="1"/>
            <a:r>
              <a:rPr lang="en-US" dirty="0"/>
              <a:t>Staging (secured from SDK and build tools)</a:t>
            </a:r>
          </a:p>
          <a:p>
            <a:pPr lvl="1"/>
            <a:r>
              <a:rPr lang="en-US" dirty="0"/>
              <a:t>Production (super secured)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4FB28-526A-B585-1C91-F1DB9365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030" y="1426137"/>
            <a:ext cx="3676190" cy="24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2EE073-E13B-E7EC-1BC6-E12051C8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Levels of Trust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5459C-A835-743F-7BA2-6931E7BF2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57" y="1911686"/>
            <a:ext cx="3857143" cy="48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E78E57-6073-9E8F-421D-92338D4DBDAC}"/>
              </a:ext>
            </a:extLst>
          </p:cNvPr>
          <p:cNvSpPr/>
          <p:nvPr/>
        </p:nvSpPr>
        <p:spPr>
          <a:xfrm>
            <a:off x="8638391" y="2710928"/>
            <a:ext cx="796065" cy="204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6944B-0949-A039-342D-E041F77EA2AB}"/>
              </a:ext>
            </a:extLst>
          </p:cNvPr>
          <p:cNvSpPr/>
          <p:nvPr/>
        </p:nvSpPr>
        <p:spPr>
          <a:xfrm>
            <a:off x="8489577" y="5197738"/>
            <a:ext cx="1181548" cy="471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E368A758-4C7E-4069-B9E9-F59EC9033E6C}"/>
              </a:ext>
            </a:extLst>
          </p:cNvPr>
          <p:cNvSpPr/>
          <p:nvPr/>
        </p:nvSpPr>
        <p:spPr>
          <a:xfrm>
            <a:off x="5014509" y="2654362"/>
            <a:ext cx="3187565" cy="1959679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E1E7179-5521-4C96-9E8C-76A55958954D}"/>
              </a:ext>
            </a:extLst>
          </p:cNvPr>
          <p:cNvSpPr/>
          <p:nvPr/>
        </p:nvSpPr>
        <p:spPr>
          <a:xfrm>
            <a:off x="8361744" y="1038385"/>
            <a:ext cx="3735945" cy="5699299"/>
          </a:xfrm>
          <a:prstGeom prst="rect">
            <a:avLst/>
          </a:prstGeom>
          <a:noFill/>
          <a:ln w="19050" cmpd="sng">
            <a:prstDash val="solid"/>
            <a:extLst>
              <a:ext uri="{C807C97D-BFC1-408E-A445-0C87EB9F89A2}">
                <ask:lineSketchStyleProps xmlns:ask="http://schemas.microsoft.com/office/drawing/2018/sketchyshapes" sd="4041759816">
                  <a:custGeom>
                    <a:avLst/>
                    <a:gdLst>
                      <a:gd name="connsiteX0" fmla="*/ 0 w 3735945"/>
                      <a:gd name="connsiteY0" fmla="*/ 0 h 2580445"/>
                      <a:gd name="connsiteX1" fmla="*/ 547939 w 3735945"/>
                      <a:gd name="connsiteY1" fmla="*/ 0 h 2580445"/>
                      <a:gd name="connsiteX2" fmla="*/ 1133237 w 3735945"/>
                      <a:gd name="connsiteY2" fmla="*/ 0 h 2580445"/>
                      <a:gd name="connsiteX3" fmla="*/ 1755894 w 3735945"/>
                      <a:gd name="connsiteY3" fmla="*/ 0 h 2580445"/>
                      <a:gd name="connsiteX4" fmla="*/ 2378552 w 3735945"/>
                      <a:gd name="connsiteY4" fmla="*/ 0 h 2580445"/>
                      <a:gd name="connsiteX5" fmla="*/ 3075928 w 3735945"/>
                      <a:gd name="connsiteY5" fmla="*/ 0 h 2580445"/>
                      <a:gd name="connsiteX6" fmla="*/ 3735945 w 3735945"/>
                      <a:gd name="connsiteY6" fmla="*/ 0 h 2580445"/>
                      <a:gd name="connsiteX7" fmla="*/ 3735945 w 3735945"/>
                      <a:gd name="connsiteY7" fmla="*/ 645111 h 2580445"/>
                      <a:gd name="connsiteX8" fmla="*/ 3735945 w 3735945"/>
                      <a:gd name="connsiteY8" fmla="*/ 1316027 h 2580445"/>
                      <a:gd name="connsiteX9" fmla="*/ 3735945 w 3735945"/>
                      <a:gd name="connsiteY9" fmla="*/ 1986943 h 2580445"/>
                      <a:gd name="connsiteX10" fmla="*/ 3735945 w 3735945"/>
                      <a:gd name="connsiteY10" fmla="*/ 2580445 h 2580445"/>
                      <a:gd name="connsiteX11" fmla="*/ 3188006 w 3735945"/>
                      <a:gd name="connsiteY11" fmla="*/ 2580445 h 2580445"/>
                      <a:gd name="connsiteX12" fmla="*/ 2490630 w 3735945"/>
                      <a:gd name="connsiteY12" fmla="*/ 2580445 h 2580445"/>
                      <a:gd name="connsiteX13" fmla="*/ 1867973 w 3735945"/>
                      <a:gd name="connsiteY13" fmla="*/ 2580445 h 2580445"/>
                      <a:gd name="connsiteX14" fmla="*/ 1282674 w 3735945"/>
                      <a:gd name="connsiteY14" fmla="*/ 2580445 h 2580445"/>
                      <a:gd name="connsiteX15" fmla="*/ 697376 w 3735945"/>
                      <a:gd name="connsiteY15" fmla="*/ 2580445 h 2580445"/>
                      <a:gd name="connsiteX16" fmla="*/ 0 w 3735945"/>
                      <a:gd name="connsiteY16" fmla="*/ 2580445 h 2580445"/>
                      <a:gd name="connsiteX17" fmla="*/ 0 w 3735945"/>
                      <a:gd name="connsiteY17" fmla="*/ 1883725 h 2580445"/>
                      <a:gd name="connsiteX18" fmla="*/ 0 w 3735945"/>
                      <a:gd name="connsiteY18" fmla="*/ 1187005 h 2580445"/>
                      <a:gd name="connsiteX19" fmla="*/ 0 w 3735945"/>
                      <a:gd name="connsiteY19" fmla="*/ 619307 h 2580445"/>
                      <a:gd name="connsiteX20" fmla="*/ 0 w 3735945"/>
                      <a:gd name="connsiteY20" fmla="*/ 0 h 2580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35945" h="2580445" extrusionOk="0">
                        <a:moveTo>
                          <a:pt x="0" y="0"/>
                        </a:moveTo>
                        <a:cubicBezTo>
                          <a:pt x="263038" y="26769"/>
                          <a:pt x="420780" y="-6663"/>
                          <a:pt x="547939" y="0"/>
                        </a:cubicBezTo>
                        <a:cubicBezTo>
                          <a:pt x="675098" y="6663"/>
                          <a:pt x="918419" y="17275"/>
                          <a:pt x="1133237" y="0"/>
                        </a:cubicBezTo>
                        <a:cubicBezTo>
                          <a:pt x="1348055" y="-17275"/>
                          <a:pt x="1569411" y="-20917"/>
                          <a:pt x="1755894" y="0"/>
                        </a:cubicBezTo>
                        <a:cubicBezTo>
                          <a:pt x="1942377" y="20917"/>
                          <a:pt x="2209657" y="-24178"/>
                          <a:pt x="2378552" y="0"/>
                        </a:cubicBezTo>
                        <a:cubicBezTo>
                          <a:pt x="2547447" y="24178"/>
                          <a:pt x="2786869" y="-8451"/>
                          <a:pt x="3075928" y="0"/>
                        </a:cubicBezTo>
                        <a:cubicBezTo>
                          <a:pt x="3364987" y="8451"/>
                          <a:pt x="3565446" y="-26444"/>
                          <a:pt x="3735945" y="0"/>
                        </a:cubicBezTo>
                        <a:cubicBezTo>
                          <a:pt x="3756705" y="295708"/>
                          <a:pt x="3737359" y="489800"/>
                          <a:pt x="3735945" y="645111"/>
                        </a:cubicBezTo>
                        <a:cubicBezTo>
                          <a:pt x="3734531" y="800422"/>
                          <a:pt x="3717936" y="1039665"/>
                          <a:pt x="3735945" y="1316027"/>
                        </a:cubicBezTo>
                        <a:cubicBezTo>
                          <a:pt x="3753954" y="1592389"/>
                          <a:pt x="3717661" y="1812121"/>
                          <a:pt x="3735945" y="1986943"/>
                        </a:cubicBezTo>
                        <a:cubicBezTo>
                          <a:pt x="3754229" y="2161765"/>
                          <a:pt x="3737694" y="2412544"/>
                          <a:pt x="3735945" y="2580445"/>
                        </a:cubicBezTo>
                        <a:cubicBezTo>
                          <a:pt x="3521684" y="2600927"/>
                          <a:pt x="3347422" y="2598234"/>
                          <a:pt x="3188006" y="2580445"/>
                        </a:cubicBezTo>
                        <a:cubicBezTo>
                          <a:pt x="3028590" y="2562656"/>
                          <a:pt x="2650332" y="2571582"/>
                          <a:pt x="2490630" y="2580445"/>
                        </a:cubicBezTo>
                        <a:cubicBezTo>
                          <a:pt x="2330928" y="2589308"/>
                          <a:pt x="2042360" y="2585503"/>
                          <a:pt x="1867973" y="2580445"/>
                        </a:cubicBezTo>
                        <a:cubicBezTo>
                          <a:pt x="1693586" y="2575387"/>
                          <a:pt x="1486638" y="2552140"/>
                          <a:pt x="1282674" y="2580445"/>
                        </a:cubicBezTo>
                        <a:cubicBezTo>
                          <a:pt x="1078710" y="2608750"/>
                          <a:pt x="823615" y="2594233"/>
                          <a:pt x="697376" y="2580445"/>
                        </a:cubicBezTo>
                        <a:cubicBezTo>
                          <a:pt x="571137" y="2566657"/>
                          <a:pt x="165569" y="2548080"/>
                          <a:pt x="0" y="2580445"/>
                        </a:cubicBezTo>
                        <a:cubicBezTo>
                          <a:pt x="23876" y="2354580"/>
                          <a:pt x="-12284" y="2059628"/>
                          <a:pt x="0" y="1883725"/>
                        </a:cubicBezTo>
                        <a:cubicBezTo>
                          <a:pt x="12284" y="1707822"/>
                          <a:pt x="8405" y="1494956"/>
                          <a:pt x="0" y="1187005"/>
                        </a:cubicBezTo>
                        <a:cubicBezTo>
                          <a:pt x="-8405" y="879054"/>
                          <a:pt x="21345" y="764960"/>
                          <a:pt x="0" y="619307"/>
                        </a:cubicBezTo>
                        <a:cubicBezTo>
                          <a:pt x="-21345" y="473654"/>
                          <a:pt x="-20389" y="2532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09BCB5-A5A0-4864-BAFA-AE0E8B9840E5}"/>
              </a:ext>
            </a:extLst>
          </p:cNvPr>
          <p:cNvSpPr/>
          <p:nvPr/>
        </p:nvSpPr>
        <p:spPr>
          <a:xfrm>
            <a:off x="7391845" y="1303555"/>
            <a:ext cx="1358181" cy="65034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ysClr val="windowText" lastClr="000000"/>
                </a:solidFill>
              </a:rPr>
              <a:t>Trust Policy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0B3F3-96F8-4C80-88AA-1312C8EE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Promotion</a:t>
            </a:r>
          </a:p>
        </p:txBody>
      </p:sp>
      <p:sp>
        <p:nvSpPr>
          <p:cNvPr id="154" name="SBoM">
            <a:extLst>
              <a:ext uri="{FF2B5EF4-FFF2-40B4-BE49-F238E27FC236}">
                <a16:creationId xmlns:a16="http://schemas.microsoft.com/office/drawing/2014/main" id="{C6A7A287-1025-492D-8626-9DD56F1BF42D}"/>
              </a:ext>
            </a:extLst>
          </p:cNvPr>
          <p:cNvSpPr/>
          <p:nvPr/>
        </p:nvSpPr>
        <p:spPr>
          <a:xfrm>
            <a:off x="821538" y="2020964"/>
            <a:ext cx="432198" cy="21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732">
              <a:defRPr/>
            </a:pPr>
            <a:r>
              <a:rPr lang="en-US" sz="980" kern="0" dirty="0" err="1">
                <a:solidFill>
                  <a:sysClr val="windowText" lastClr="000000"/>
                </a:solidFill>
                <a:latin typeface="Calibri"/>
              </a:rPr>
              <a:t>SBoM</a:t>
            </a:r>
            <a:endParaRPr lang="en-US" sz="49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5" name="ScanResult">
            <a:extLst>
              <a:ext uri="{FF2B5EF4-FFF2-40B4-BE49-F238E27FC236}">
                <a16:creationId xmlns:a16="http://schemas.microsoft.com/office/drawing/2014/main" id="{06DAB5C0-1EAD-4E43-BEEA-3A6EF337486E}"/>
              </a:ext>
            </a:extLst>
          </p:cNvPr>
          <p:cNvSpPr/>
          <p:nvPr/>
        </p:nvSpPr>
        <p:spPr>
          <a:xfrm>
            <a:off x="826078" y="2323961"/>
            <a:ext cx="432198" cy="21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Scan Results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D5D7BC7-D673-4610-BA68-25C2031348AF}"/>
              </a:ext>
            </a:extLst>
          </p:cNvPr>
          <p:cNvSpPr/>
          <p:nvPr/>
        </p:nvSpPr>
        <p:spPr>
          <a:xfrm>
            <a:off x="821801" y="1717967"/>
            <a:ext cx="432198" cy="21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732">
              <a:defRPr/>
            </a:pPr>
            <a:r>
              <a:rPr lang="en-US" sz="980" kern="0" dirty="0">
                <a:solidFill>
                  <a:sysClr val="windowText" lastClr="000000"/>
                </a:solidFill>
                <a:latin typeface="Calibri"/>
              </a:rPr>
              <a:t>Image</a:t>
            </a:r>
            <a:endParaRPr lang="en-US" sz="49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9" name="TextBox 25">
            <a:extLst>
              <a:ext uri="{FF2B5EF4-FFF2-40B4-BE49-F238E27FC236}">
                <a16:creationId xmlns:a16="http://schemas.microsoft.com/office/drawing/2014/main" id="{7C0A2865-58C0-4933-9462-D928A3BA1A0A}"/>
              </a:ext>
            </a:extLst>
          </p:cNvPr>
          <p:cNvSpPr txBox="1"/>
          <p:nvPr/>
        </p:nvSpPr>
        <p:spPr>
          <a:xfrm>
            <a:off x="226848" y="1221279"/>
            <a:ext cx="973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Artifact Build Environment</a:t>
            </a:r>
          </a:p>
        </p:txBody>
      </p:sp>
      <p:pic>
        <p:nvPicPr>
          <p:cNvPr id="161" name="pipeline">
            <a:extLst>
              <a:ext uri="{FF2B5EF4-FFF2-40B4-BE49-F238E27FC236}">
                <a16:creationId xmlns:a16="http://schemas.microsoft.com/office/drawing/2014/main" id="{8167B9BF-E19F-40FC-825F-06E8A092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4" y="1682202"/>
            <a:ext cx="470529" cy="470529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92161037-8B5A-4FAE-8A4B-86B281C0A4FA}"/>
              </a:ext>
            </a:extLst>
          </p:cNvPr>
          <p:cNvSpPr/>
          <p:nvPr/>
        </p:nvSpPr>
        <p:spPr>
          <a:xfrm>
            <a:off x="104975" y="991476"/>
            <a:ext cx="1577846" cy="1971753"/>
          </a:xfrm>
          <a:prstGeom prst="rect">
            <a:avLst/>
          </a:prstGeom>
          <a:noFill/>
          <a:ln w="19050">
            <a:prstDash val="dash"/>
            <a:extLst>
              <a:ext uri="{C807C97D-BFC1-408E-A445-0C87EB9F89A2}">
                <ask:lineSketchStyleProps xmlns:ask="http://schemas.microsoft.com/office/drawing/2018/sketchyshapes" sd="4041759816">
                  <a:custGeom>
                    <a:avLst/>
                    <a:gdLst>
                      <a:gd name="connsiteX0" fmla="*/ 0 w 1826722"/>
                      <a:gd name="connsiteY0" fmla="*/ 0 h 2287201"/>
                      <a:gd name="connsiteX1" fmla="*/ 420146 w 1826722"/>
                      <a:gd name="connsiteY1" fmla="*/ 0 h 2287201"/>
                      <a:gd name="connsiteX2" fmla="*/ 858559 w 1826722"/>
                      <a:gd name="connsiteY2" fmla="*/ 0 h 2287201"/>
                      <a:gd name="connsiteX3" fmla="*/ 1315240 w 1826722"/>
                      <a:gd name="connsiteY3" fmla="*/ 0 h 2287201"/>
                      <a:gd name="connsiteX4" fmla="*/ 1826722 w 1826722"/>
                      <a:gd name="connsiteY4" fmla="*/ 0 h 2287201"/>
                      <a:gd name="connsiteX5" fmla="*/ 1826722 w 1826722"/>
                      <a:gd name="connsiteY5" fmla="*/ 617544 h 2287201"/>
                      <a:gd name="connsiteX6" fmla="*/ 1826722 w 1826722"/>
                      <a:gd name="connsiteY6" fmla="*/ 1143601 h 2287201"/>
                      <a:gd name="connsiteX7" fmla="*/ 1826722 w 1826722"/>
                      <a:gd name="connsiteY7" fmla="*/ 1761145 h 2287201"/>
                      <a:gd name="connsiteX8" fmla="*/ 1826722 w 1826722"/>
                      <a:gd name="connsiteY8" fmla="*/ 2287201 h 2287201"/>
                      <a:gd name="connsiteX9" fmla="*/ 1351774 w 1826722"/>
                      <a:gd name="connsiteY9" fmla="*/ 2287201 h 2287201"/>
                      <a:gd name="connsiteX10" fmla="*/ 949895 w 1826722"/>
                      <a:gd name="connsiteY10" fmla="*/ 2287201 h 2287201"/>
                      <a:gd name="connsiteX11" fmla="*/ 493215 w 1826722"/>
                      <a:gd name="connsiteY11" fmla="*/ 2287201 h 2287201"/>
                      <a:gd name="connsiteX12" fmla="*/ 0 w 1826722"/>
                      <a:gd name="connsiteY12" fmla="*/ 2287201 h 2287201"/>
                      <a:gd name="connsiteX13" fmla="*/ 0 w 1826722"/>
                      <a:gd name="connsiteY13" fmla="*/ 1715401 h 2287201"/>
                      <a:gd name="connsiteX14" fmla="*/ 0 w 1826722"/>
                      <a:gd name="connsiteY14" fmla="*/ 1189345 h 2287201"/>
                      <a:gd name="connsiteX15" fmla="*/ 0 w 1826722"/>
                      <a:gd name="connsiteY15" fmla="*/ 617544 h 2287201"/>
                      <a:gd name="connsiteX16" fmla="*/ 0 w 1826722"/>
                      <a:gd name="connsiteY16" fmla="*/ 0 h 2287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826722" h="2287201" extrusionOk="0">
                        <a:moveTo>
                          <a:pt x="0" y="0"/>
                        </a:moveTo>
                        <a:cubicBezTo>
                          <a:pt x="147020" y="-40010"/>
                          <a:pt x="243272" y="7804"/>
                          <a:pt x="420146" y="0"/>
                        </a:cubicBezTo>
                        <a:cubicBezTo>
                          <a:pt x="597020" y="-7804"/>
                          <a:pt x="673021" y="48817"/>
                          <a:pt x="858559" y="0"/>
                        </a:cubicBezTo>
                        <a:cubicBezTo>
                          <a:pt x="1044097" y="-48817"/>
                          <a:pt x="1102717" y="6541"/>
                          <a:pt x="1315240" y="0"/>
                        </a:cubicBezTo>
                        <a:cubicBezTo>
                          <a:pt x="1527763" y="-6541"/>
                          <a:pt x="1672359" y="3020"/>
                          <a:pt x="1826722" y="0"/>
                        </a:cubicBezTo>
                        <a:cubicBezTo>
                          <a:pt x="1895332" y="208853"/>
                          <a:pt x="1798092" y="422089"/>
                          <a:pt x="1826722" y="617544"/>
                        </a:cubicBezTo>
                        <a:cubicBezTo>
                          <a:pt x="1855352" y="812999"/>
                          <a:pt x="1818504" y="1015957"/>
                          <a:pt x="1826722" y="1143601"/>
                        </a:cubicBezTo>
                        <a:cubicBezTo>
                          <a:pt x="1834940" y="1271245"/>
                          <a:pt x="1814435" y="1521039"/>
                          <a:pt x="1826722" y="1761145"/>
                        </a:cubicBezTo>
                        <a:cubicBezTo>
                          <a:pt x="1839009" y="2001251"/>
                          <a:pt x="1803243" y="2170613"/>
                          <a:pt x="1826722" y="2287201"/>
                        </a:cubicBezTo>
                        <a:cubicBezTo>
                          <a:pt x="1632152" y="2333024"/>
                          <a:pt x="1500485" y="2258696"/>
                          <a:pt x="1351774" y="2287201"/>
                        </a:cubicBezTo>
                        <a:cubicBezTo>
                          <a:pt x="1203063" y="2315706"/>
                          <a:pt x="1099164" y="2255328"/>
                          <a:pt x="949895" y="2287201"/>
                        </a:cubicBezTo>
                        <a:cubicBezTo>
                          <a:pt x="800626" y="2319074"/>
                          <a:pt x="615970" y="2280238"/>
                          <a:pt x="493215" y="2287201"/>
                        </a:cubicBezTo>
                        <a:cubicBezTo>
                          <a:pt x="370460" y="2294164"/>
                          <a:pt x="180981" y="2265192"/>
                          <a:pt x="0" y="2287201"/>
                        </a:cubicBezTo>
                        <a:cubicBezTo>
                          <a:pt x="-15640" y="2151787"/>
                          <a:pt x="56294" y="1907929"/>
                          <a:pt x="0" y="1715401"/>
                        </a:cubicBezTo>
                        <a:cubicBezTo>
                          <a:pt x="-56294" y="1522873"/>
                          <a:pt x="17661" y="1426596"/>
                          <a:pt x="0" y="1189345"/>
                        </a:cubicBezTo>
                        <a:cubicBezTo>
                          <a:pt x="-17661" y="952094"/>
                          <a:pt x="64649" y="808241"/>
                          <a:pt x="0" y="617544"/>
                        </a:cubicBezTo>
                        <a:cubicBezTo>
                          <a:pt x="-64649" y="426847"/>
                          <a:pt x="51165" y="2317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Wabbit Networks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pic>
        <p:nvPicPr>
          <p:cNvPr id="193" name="Signature">
            <a:extLst>
              <a:ext uri="{FF2B5EF4-FFF2-40B4-BE49-F238E27FC236}">
                <a16:creationId xmlns:a16="http://schemas.microsoft.com/office/drawing/2014/main" id="{7628357F-9B74-49E9-8496-0DC51B073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2949" y="1780498"/>
            <a:ext cx="122744" cy="122744"/>
          </a:xfrm>
          <a:prstGeom prst="rect">
            <a:avLst/>
          </a:prstGeom>
        </p:spPr>
      </p:pic>
      <p:pic>
        <p:nvPicPr>
          <p:cNvPr id="194" name="Signature">
            <a:extLst>
              <a:ext uri="{FF2B5EF4-FFF2-40B4-BE49-F238E27FC236}">
                <a16:creationId xmlns:a16="http://schemas.microsoft.com/office/drawing/2014/main" id="{2F3991A5-6B78-4425-9236-521634C4C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3008" y="2081698"/>
            <a:ext cx="122744" cy="122744"/>
          </a:xfrm>
          <a:prstGeom prst="rect">
            <a:avLst/>
          </a:prstGeom>
        </p:spPr>
      </p:pic>
      <p:pic>
        <p:nvPicPr>
          <p:cNvPr id="195" name="Signature">
            <a:extLst>
              <a:ext uri="{FF2B5EF4-FFF2-40B4-BE49-F238E27FC236}">
                <a16:creationId xmlns:a16="http://schemas.microsoft.com/office/drawing/2014/main" id="{29E21C65-355D-4D6C-9729-62A5DF4E8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3008" y="2382898"/>
            <a:ext cx="122744" cy="122744"/>
          </a:xfrm>
          <a:prstGeom prst="rect">
            <a:avLst/>
          </a:prstGeom>
        </p:spPr>
      </p:pic>
      <p:pic>
        <p:nvPicPr>
          <p:cNvPr id="196" name="Key">
            <a:extLst>
              <a:ext uri="{FF2B5EF4-FFF2-40B4-BE49-F238E27FC236}">
                <a16:creationId xmlns:a16="http://schemas.microsoft.com/office/drawing/2014/main" id="{74A8803B-D189-46B2-A684-4936F920F7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9019" y="1058979"/>
            <a:ext cx="122745" cy="122745"/>
          </a:xfrm>
          <a:prstGeom prst="rect">
            <a:avLst/>
          </a:prstGeom>
        </p:spPr>
      </p:pic>
      <p:sp>
        <p:nvSpPr>
          <p:cNvPr id="197" name="Ssrc">
            <a:extLst>
              <a:ext uri="{FF2B5EF4-FFF2-40B4-BE49-F238E27FC236}">
                <a16:creationId xmlns:a16="http://schemas.microsoft.com/office/drawing/2014/main" id="{5E2C3085-F9AA-43F6-9068-61B185A2E4C8}"/>
              </a:ext>
            </a:extLst>
          </p:cNvPr>
          <p:cNvSpPr/>
          <p:nvPr/>
        </p:nvSpPr>
        <p:spPr>
          <a:xfrm>
            <a:off x="821538" y="2626957"/>
            <a:ext cx="432198" cy="21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8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Claims</a:t>
            </a:r>
            <a:endParaRPr kumimoji="0" lang="en-US" sz="491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8" name="Signature">
            <a:extLst>
              <a:ext uri="{FF2B5EF4-FFF2-40B4-BE49-F238E27FC236}">
                <a16:creationId xmlns:a16="http://schemas.microsoft.com/office/drawing/2014/main" id="{B8DCF1BE-543C-4249-96F5-4CC4F2FB4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2949" y="2684099"/>
            <a:ext cx="122744" cy="122744"/>
          </a:xfrm>
          <a:prstGeom prst="rect">
            <a:avLst/>
          </a:prstGeom>
        </p:spPr>
      </p:pic>
      <p:grpSp>
        <p:nvGrpSpPr>
          <p:cNvPr id="204" name="Shared Registry">
            <a:extLst>
              <a:ext uri="{FF2B5EF4-FFF2-40B4-BE49-F238E27FC236}">
                <a16:creationId xmlns:a16="http://schemas.microsoft.com/office/drawing/2014/main" id="{DB5A1E4A-7610-4716-9517-FDAE02C996D9}"/>
              </a:ext>
            </a:extLst>
          </p:cNvPr>
          <p:cNvGrpSpPr/>
          <p:nvPr/>
        </p:nvGrpSpPr>
        <p:grpSpPr>
          <a:xfrm>
            <a:off x="9527236" y="1393484"/>
            <a:ext cx="745984" cy="649997"/>
            <a:chOff x="4738225" y="1972596"/>
            <a:chExt cx="745984" cy="649997"/>
          </a:xfrm>
        </p:grpSpPr>
        <p:pic>
          <p:nvPicPr>
            <p:cNvPr id="268" name="Distribution">
              <a:extLst>
                <a:ext uri="{FF2B5EF4-FFF2-40B4-BE49-F238E27FC236}">
                  <a16:creationId xmlns:a16="http://schemas.microsoft.com/office/drawing/2014/main" id="{229065F9-89D0-473C-B1AC-5CC585D16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67084" y="1972596"/>
              <a:ext cx="335450" cy="335450"/>
            </a:xfrm>
            <a:prstGeom prst="rect">
              <a:avLst/>
            </a:prstGeom>
          </p:spPr>
        </p:pic>
        <p:sp>
          <p:nvSpPr>
            <p:cNvPr id="269" name="TextBox 85">
              <a:extLst>
                <a:ext uri="{FF2B5EF4-FFF2-40B4-BE49-F238E27FC236}">
                  <a16:creationId xmlns:a16="http://schemas.microsoft.com/office/drawing/2014/main" id="{0B854C03-D40B-45C4-957C-41BB08CA9F3B}"/>
                </a:ext>
              </a:extLst>
            </p:cNvPr>
            <p:cNvSpPr txBox="1"/>
            <p:nvPr/>
          </p:nvSpPr>
          <p:spPr>
            <a:xfrm>
              <a:off x="4738225" y="2314816"/>
              <a:ext cx="745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/>
                <a:t>Private Registry</a:t>
              </a:r>
            </a:p>
          </p:txBody>
        </p:sp>
      </p:grpSp>
      <p:sp>
        <p:nvSpPr>
          <p:cNvPr id="205" name="TextBox 105">
            <a:extLst>
              <a:ext uri="{FF2B5EF4-FFF2-40B4-BE49-F238E27FC236}">
                <a16:creationId xmlns:a16="http://schemas.microsoft.com/office/drawing/2014/main" id="{64ED9806-92B7-42B4-9624-C7FC3EE14616}"/>
              </a:ext>
            </a:extLst>
          </p:cNvPr>
          <p:cNvSpPr txBox="1"/>
          <p:nvPr/>
        </p:nvSpPr>
        <p:spPr>
          <a:xfrm>
            <a:off x="8335730" y="1061138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ACME Rockets</a:t>
            </a:r>
          </a:p>
        </p:txBody>
      </p:sp>
      <p:sp>
        <p:nvSpPr>
          <p:cNvPr id="209" name="VNet">
            <a:extLst>
              <a:ext uri="{FF2B5EF4-FFF2-40B4-BE49-F238E27FC236}">
                <a16:creationId xmlns:a16="http://schemas.microsoft.com/office/drawing/2014/main" id="{5C0E6248-33BC-4665-8CB5-2A0581A1B8ED}"/>
              </a:ext>
            </a:extLst>
          </p:cNvPr>
          <p:cNvSpPr/>
          <p:nvPr/>
        </p:nvSpPr>
        <p:spPr>
          <a:xfrm>
            <a:off x="9553575" y="1080862"/>
            <a:ext cx="2482617" cy="1462524"/>
          </a:xfrm>
          <a:prstGeom prst="rect">
            <a:avLst/>
          </a:prstGeom>
          <a:noFill/>
          <a:ln w="15875" cmpd="sng">
            <a:prstDash val="sysDash"/>
            <a:extLst>
              <a:ext uri="{C807C97D-BFC1-408E-A445-0C87EB9F89A2}">
                <ask:lineSketchStyleProps xmlns:ask="http://schemas.microsoft.com/office/drawing/2018/sketchyshapes" sd="4041759816">
                  <a:custGeom>
                    <a:avLst/>
                    <a:gdLst>
                      <a:gd name="connsiteX0" fmla="*/ 0 w 3735945"/>
                      <a:gd name="connsiteY0" fmla="*/ 0 h 2580445"/>
                      <a:gd name="connsiteX1" fmla="*/ 547939 w 3735945"/>
                      <a:gd name="connsiteY1" fmla="*/ 0 h 2580445"/>
                      <a:gd name="connsiteX2" fmla="*/ 1133237 w 3735945"/>
                      <a:gd name="connsiteY2" fmla="*/ 0 h 2580445"/>
                      <a:gd name="connsiteX3" fmla="*/ 1755894 w 3735945"/>
                      <a:gd name="connsiteY3" fmla="*/ 0 h 2580445"/>
                      <a:gd name="connsiteX4" fmla="*/ 2378552 w 3735945"/>
                      <a:gd name="connsiteY4" fmla="*/ 0 h 2580445"/>
                      <a:gd name="connsiteX5" fmla="*/ 3075928 w 3735945"/>
                      <a:gd name="connsiteY5" fmla="*/ 0 h 2580445"/>
                      <a:gd name="connsiteX6" fmla="*/ 3735945 w 3735945"/>
                      <a:gd name="connsiteY6" fmla="*/ 0 h 2580445"/>
                      <a:gd name="connsiteX7" fmla="*/ 3735945 w 3735945"/>
                      <a:gd name="connsiteY7" fmla="*/ 645111 h 2580445"/>
                      <a:gd name="connsiteX8" fmla="*/ 3735945 w 3735945"/>
                      <a:gd name="connsiteY8" fmla="*/ 1316027 h 2580445"/>
                      <a:gd name="connsiteX9" fmla="*/ 3735945 w 3735945"/>
                      <a:gd name="connsiteY9" fmla="*/ 1986943 h 2580445"/>
                      <a:gd name="connsiteX10" fmla="*/ 3735945 w 3735945"/>
                      <a:gd name="connsiteY10" fmla="*/ 2580445 h 2580445"/>
                      <a:gd name="connsiteX11" fmla="*/ 3188006 w 3735945"/>
                      <a:gd name="connsiteY11" fmla="*/ 2580445 h 2580445"/>
                      <a:gd name="connsiteX12" fmla="*/ 2490630 w 3735945"/>
                      <a:gd name="connsiteY12" fmla="*/ 2580445 h 2580445"/>
                      <a:gd name="connsiteX13" fmla="*/ 1867973 w 3735945"/>
                      <a:gd name="connsiteY13" fmla="*/ 2580445 h 2580445"/>
                      <a:gd name="connsiteX14" fmla="*/ 1282674 w 3735945"/>
                      <a:gd name="connsiteY14" fmla="*/ 2580445 h 2580445"/>
                      <a:gd name="connsiteX15" fmla="*/ 697376 w 3735945"/>
                      <a:gd name="connsiteY15" fmla="*/ 2580445 h 2580445"/>
                      <a:gd name="connsiteX16" fmla="*/ 0 w 3735945"/>
                      <a:gd name="connsiteY16" fmla="*/ 2580445 h 2580445"/>
                      <a:gd name="connsiteX17" fmla="*/ 0 w 3735945"/>
                      <a:gd name="connsiteY17" fmla="*/ 1883725 h 2580445"/>
                      <a:gd name="connsiteX18" fmla="*/ 0 w 3735945"/>
                      <a:gd name="connsiteY18" fmla="*/ 1187005 h 2580445"/>
                      <a:gd name="connsiteX19" fmla="*/ 0 w 3735945"/>
                      <a:gd name="connsiteY19" fmla="*/ 619307 h 2580445"/>
                      <a:gd name="connsiteX20" fmla="*/ 0 w 3735945"/>
                      <a:gd name="connsiteY20" fmla="*/ 0 h 2580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35945" h="2580445" extrusionOk="0">
                        <a:moveTo>
                          <a:pt x="0" y="0"/>
                        </a:moveTo>
                        <a:cubicBezTo>
                          <a:pt x="263038" y="26769"/>
                          <a:pt x="420780" y="-6663"/>
                          <a:pt x="547939" y="0"/>
                        </a:cubicBezTo>
                        <a:cubicBezTo>
                          <a:pt x="675098" y="6663"/>
                          <a:pt x="918419" y="17275"/>
                          <a:pt x="1133237" y="0"/>
                        </a:cubicBezTo>
                        <a:cubicBezTo>
                          <a:pt x="1348055" y="-17275"/>
                          <a:pt x="1569411" y="-20917"/>
                          <a:pt x="1755894" y="0"/>
                        </a:cubicBezTo>
                        <a:cubicBezTo>
                          <a:pt x="1942377" y="20917"/>
                          <a:pt x="2209657" y="-24178"/>
                          <a:pt x="2378552" y="0"/>
                        </a:cubicBezTo>
                        <a:cubicBezTo>
                          <a:pt x="2547447" y="24178"/>
                          <a:pt x="2786869" y="-8451"/>
                          <a:pt x="3075928" y="0"/>
                        </a:cubicBezTo>
                        <a:cubicBezTo>
                          <a:pt x="3364987" y="8451"/>
                          <a:pt x="3565446" y="-26444"/>
                          <a:pt x="3735945" y="0"/>
                        </a:cubicBezTo>
                        <a:cubicBezTo>
                          <a:pt x="3756705" y="295708"/>
                          <a:pt x="3737359" y="489800"/>
                          <a:pt x="3735945" y="645111"/>
                        </a:cubicBezTo>
                        <a:cubicBezTo>
                          <a:pt x="3734531" y="800422"/>
                          <a:pt x="3717936" y="1039665"/>
                          <a:pt x="3735945" y="1316027"/>
                        </a:cubicBezTo>
                        <a:cubicBezTo>
                          <a:pt x="3753954" y="1592389"/>
                          <a:pt x="3717661" y="1812121"/>
                          <a:pt x="3735945" y="1986943"/>
                        </a:cubicBezTo>
                        <a:cubicBezTo>
                          <a:pt x="3754229" y="2161765"/>
                          <a:pt x="3737694" y="2412544"/>
                          <a:pt x="3735945" y="2580445"/>
                        </a:cubicBezTo>
                        <a:cubicBezTo>
                          <a:pt x="3521684" y="2600927"/>
                          <a:pt x="3347422" y="2598234"/>
                          <a:pt x="3188006" y="2580445"/>
                        </a:cubicBezTo>
                        <a:cubicBezTo>
                          <a:pt x="3028590" y="2562656"/>
                          <a:pt x="2650332" y="2571582"/>
                          <a:pt x="2490630" y="2580445"/>
                        </a:cubicBezTo>
                        <a:cubicBezTo>
                          <a:pt x="2330928" y="2589308"/>
                          <a:pt x="2042360" y="2585503"/>
                          <a:pt x="1867973" y="2580445"/>
                        </a:cubicBezTo>
                        <a:cubicBezTo>
                          <a:pt x="1693586" y="2575387"/>
                          <a:pt x="1486638" y="2552140"/>
                          <a:pt x="1282674" y="2580445"/>
                        </a:cubicBezTo>
                        <a:cubicBezTo>
                          <a:pt x="1078710" y="2608750"/>
                          <a:pt x="823615" y="2594233"/>
                          <a:pt x="697376" y="2580445"/>
                        </a:cubicBezTo>
                        <a:cubicBezTo>
                          <a:pt x="571137" y="2566657"/>
                          <a:pt x="165569" y="2548080"/>
                          <a:pt x="0" y="2580445"/>
                        </a:cubicBezTo>
                        <a:cubicBezTo>
                          <a:pt x="23876" y="2354580"/>
                          <a:pt x="-12284" y="2059628"/>
                          <a:pt x="0" y="1883725"/>
                        </a:cubicBezTo>
                        <a:cubicBezTo>
                          <a:pt x="12284" y="1707822"/>
                          <a:pt x="8405" y="1494956"/>
                          <a:pt x="0" y="1187005"/>
                        </a:cubicBezTo>
                        <a:cubicBezTo>
                          <a:pt x="-8405" y="879054"/>
                          <a:pt x="21345" y="764960"/>
                          <a:pt x="0" y="619307"/>
                        </a:cubicBezTo>
                        <a:cubicBezTo>
                          <a:pt x="-21345" y="473654"/>
                          <a:pt x="-20389" y="2532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42FB3AD6-C089-4E33-B8F1-0F6BBA29A060}"/>
              </a:ext>
            </a:extLst>
          </p:cNvPr>
          <p:cNvGrpSpPr/>
          <p:nvPr/>
        </p:nvGrpSpPr>
        <p:grpSpPr>
          <a:xfrm>
            <a:off x="10359168" y="1671402"/>
            <a:ext cx="648024" cy="634756"/>
            <a:chOff x="6782244" y="3003640"/>
            <a:chExt cx="648024" cy="634756"/>
          </a:xfrm>
        </p:grpSpPr>
        <p:sp>
          <p:nvSpPr>
            <p:cNvPr id="396" name="label">
              <a:extLst>
                <a:ext uri="{FF2B5EF4-FFF2-40B4-BE49-F238E27FC236}">
                  <a16:creationId xmlns:a16="http://schemas.microsoft.com/office/drawing/2014/main" id="{706CCEF0-68CA-42DE-8D7C-13B83FAF9F26}"/>
                </a:ext>
              </a:extLst>
            </p:cNvPr>
            <p:cNvSpPr txBox="1"/>
            <p:nvPr/>
          </p:nvSpPr>
          <p:spPr>
            <a:xfrm>
              <a:off x="6782244" y="3361397"/>
              <a:ext cx="648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/>
                <a:t>Policy</a:t>
              </a:r>
              <a:br>
                <a:rPr lang="en-US" sz="600" dirty="0"/>
              </a:br>
              <a:r>
                <a:rPr lang="en-US" sz="600" dirty="0"/>
                <a:t>Management</a:t>
              </a:r>
            </a:p>
          </p:txBody>
        </p:sp>
        <p:grpSp>
          <p:nvGrpSpPr>
            <p:cNvPr id="397" name="Picture 6">
              <a:extLst>
                <a:ext uri="{FF2B5EF4-FFF2-40B4-BE49-F238E27FC236}">
                  <a16:creationId xmlns:a16="http://schemas.microsoft.com/office/drawing/2014/main" id="{9B15ADA9-D7DD-44CF-BF70-629BC69E6279}"/>
                </a:ext>
              </a:extLst>
            </p:cNvPr>
            <p:cNvGrpSpPr/>
            <p:nvPr/>
          </p:nvGrpSpPr>
          <p:grpSpPr>
            <a:xfrm>
              <a:off x="6954140" y="3003640"/>
              <a:ext cx="380737" cy="385628"/>
              <a:chOff x="6954140" y="3003640"/>
              <a:chExt cx="380737" cy="385628"/>
            </a:xfrm>
          </p:grpSpPr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1941FD3A-1972-40D4-BB57-365CA87D4467}"/>
                  </a:ext>
                </a:extLst>
              </p:cNvPr>
              <p:cNvSpPr/>
              <p:nvPr/>
            </p:nvSpPr>
            <p:spPr>
              <a:xfrm>
                <a:off x="7045859" y="3162212"/>
                <a:ext cx="51362" cy="41171"/>
              </a:xfrm>
              <a:custGeom>
                <a:avLst/>
                <a:gdLst>
                  <a:gd name="connsiteX0" fmla="*/ 51363 w 51362"/>
                  <a:gd name="connsiteY0" fmla="*/ 7745 h 41171"/>
                  <a:gd name="connsiteX1" fmla="*/ 43210 w 51362"/>
                  <a:gd name="connsiteY1" fmla="*/ 0 h 41171"/>
                  <a:gd name="connsiteX2" fmla="*/ 17936 w 51362"/>
                  <a:gd name="connsiteY2" fmla="*/ 25274 h 41171"/>
                  <a:gd name="connsiteX3" fmla="*/ 8153 w 51362"/>
                  <a:gd name="connsiteY3" fmla="*/ 15490 h 41171"/>
                  <a:gd name="connsiteX4" fmla="*/ 0 w 51362"/>
                  <a:gd name="connsiteY4" fmla="*/ 23236 h 41171"/>
                  <a:gd name="connsiteX5" fmla="*/ 17936 w 51362"/>
                  <a:gd name="connsiteY5" fmla="*/ 41172 h 4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362" h="41171">
                    <a:moveTo>
                      <a:pt x="51363" y="7745"/>
                    </a:moveTo>
                    <a:lnTo>
                      <a:pt x="43210" y="0"/>
                    </a:lnTo>
                    <a:lnTo>
                      <a:pt x="17936" y="25274"/>
                    </a:lnTo>
                    <a:lnTo>
                      <a:pt x="8153" y="15490"/>
                    </a:lnTo>
                    <a:lnTo>
                      <a:pt x="0" y="23236"/>
                    </a:lnTo>
                    <a:lnTo>
                      <a:pt x="17936" y="41172"/>
                    </a:lnTo>
                    <a:close/>
                  </a:path>
                </a:pathLst>
              </a:custGeom>
              <a:noFill/>
              <a:ln w="40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22DB43FE-9A24-4B5D-BA9A-77F89CA6724B}"/>
                  </a:ext>
                </a:extLst>
              </p:cNvPr>
              <p:cNvSpPr/>
              <p:nvPr/>
            </p:nvSpPr>
            <p:spPr>
              <a:xfrm>
                <a:off x="7232967" y="3287766"/>
                <a:ext cx="74190" cy="64815"/>
              </a:xfrm>
              <a:custGeom>
                <a:avLst/>
                <a:gdLst>
                  <a:gd name="connsiteX0" fmla="*/ 18752 w 74190"/>
                  <a:gd name="connsiteY0" fmla="*/ 0 h 64815"/>
                  <a:gd name="connsiteX1" fmla="*/ 0 w 74190"/>
                  <a:gd name="connsiteY1" fmla="*/ 0 h 64815"/>
                  <a:gd name="connsiteX2" fmla="*/ 0 w 74190"/>
                  <a:gd name="connsiteY2" fmla="*/ 10191 h 64815"/>
                  <a:gd name="connsiteX3" fmla="*/ 0 w 74190"/>
                  <a:gd name="connsiteY3" fmla="*/ 64815 h 64815"/>
                  <a:gd name="connsiteX4" fmla="*/ 74191 w 74190"/>
                  <a:gd name="connsiteY4" fmla="*/ 64815 h 64815"/>
                  <a:gd name="connsiteX5" fmla="*/ 74191 w 74190"/>
                  <a:gd name="connsiteY5" fmla="*/ 10191 h 64815"/>
                  <a:gd name="connsiteX6" fmla="*/ 18752 w 74190"/>
                  <a:gd name="connsiteY6" fmla="*/ 10191 h 64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90" h="64815">
                    <a:moveTo>
                      <a:pt x="18752" y="0"/>
                    </a:moveTo>
                    <a:lnTo>
                      <a:pt x="0" y="0"/>
                    </a:lnTo>
                    <a:lnTo>
                      <a:pt x="0" y="10191"/>
                    </a:lnTo>
                    <a:lnTo>
                      <a:pt x="0" y="64815"/>
                    </a:lnTo>
                    <a:lnTo>
                      <a:pt x="74191" y="64815"/>
                    </a:lnTo>
                    <a:lnTo>
                      <a:pt x="74191" y="10191"/>
                    </a:lnTo>
                    <a:lnTo>
                      <a:pt x="18752" y="10191"/>
                    </a:lnTo>
                    <a:close/>
                  </a:path>
                </a:pathLst>
              </a:custGeom>
              <a:noFill/>
              <a:ln w="40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8506754C-5007-4E55-9D6E-8839E4E9468E}"/>
                  </a:ext>
                </a:extLst>
              </p:cNvPr>
              <p:cNvSpPr/>
              <p:nvPr/>
            </p:nvSpPr>
            <p:spPr>
              <a:xfrm>
                <a:off x="7008356" y="3112276"/>
                <a:ext cx="126369" cy="145324"/>
              </a:xfrm>
              <a:custGeom>
                <a:avLst/>
                <a:gdLst>
                  <a:gd name="connsiteX0" fmla="*/ 30166 w 126369"/>
                  <a:gd name="connsiteY0" fmla="*/ 128611 h 145324"/>
                  <a:gd name="connsiteX1" fmla="*/ 56662 w 126369"/>
                  <a:gd name="connsiteY1" fmla="*/ 144101 h 145324"/>
                  <a:gd name="connsiteX2" fmla="*/ 63185 w 126369"/>
                  <a:gd name="connsiteY2" fmla="*/ 145324 h 145324"/>
                  <a:gd name="connsiteX3" fmla="*/ 69707 w 126369"/>
                  <a:gd name="connsiteY3" fmla="*/ 144101 h 145324"/>
                  <a:gd name="connsiteX4" fmla="*/ 96204 w 126369"/>
                  <a:gd name="connsiteY4" fmla="*/ 128611 h 145324"/>
                  <a:gd name="connsiteX5" fmla="*/ 115770 w 126369"/>
                  <a:gd name="connsiteY5" fmla="*/ 110675 h 145324"/>
                  <a:gd name="connsiteX6" fmla="*/ 126369 w 126369"/>
                  <a:gd name="connsiteY6" fmla="*/ 82548 h 145324"/>
                  <a:gd name="connsiteX7" fmla="*/ 126369 w 126369"/>
                  <a:gd name="connsiteY7" fmla="*/ 29962 h 145324"/>
                  <a:gd name="connsiteX8" fmla="*/ 114955 w 126369"/>
                  <a:gd name="connsiteY8" fmla="*/ 14879 h 145324"/>
                  <a:gd name="connsiteX9" fmla="*/ 67669 w 126369"/>
                  <a:gd name="connsiteY9" fmla="*/ 611 h 145324"/>
                  <a:gd name="connsiteX10" fmla="*/ 58700 w 126369"/>
                  <a:gd name="connsiteY10" fmla="*/ 611 h 145324"/>
                  <a:gd name="connsiteX11" fmla="*/ 11414 w 126369"/>
                  <a:gd name="connsiteY11" fmla="*/ 14879 h 145324"/>
                  <a:gd name="connsiteX12" fmla="*/ 0 w 126369"/>
                  <a:gd name="connsiteY12" fmla="*/ 29962 h 145324"/>
                  <a:gd name="connsiteX13" fmla="*/ 0 w 126369"/>
                  <a:gd name="connsiteY13" fmla="*/ 82140 h 145324"/>
                  <a:gd name="connsiteX14" fmla="*/ 10599 w 126369"/>
                  <a:gd name="connsiteY14" fmla="*/ 110267 h 145324"/>
                  <a:gd name="connsiteX15" fmla="*/ 30166 w 126369"/>
                  <a:gd name="connsiteY15" fmla="*/ 128611 h 145324"/>
                  <a:gd name="connsiteX16" fmla="*/ 24459 w 126369"/>
                  <a:gd name="connsiteY16" fmla="*/ 36484 h 145324"/>
                  <a:gd name="connsiteX17" fmla="*/ 63185 w 126369"/>
                  <a:gd name="connsiteY17" fmla="*/ 25070 h 145324"/>
                  <a:gd name="connsiteX18" fmla="*/ 101911 w 126369"/>
                  <a:gd name="connsiteY18" fmla="*/ 36484 h 145324"/>
                  <a:gd name="connsiteX19" fmla="*/ 101911 w 126369"/>
                  <a:gd name="connsiteY19" fmla="*/ 82140 h 145324"/>
                  <a:gd name="connsiteX20" fmla="*/ 96204 w 126369"/>
                  <a:gd name="connsiteY20" fmla="*/ 95184 h 145324"/>
                  <a:gd name="connsiteX21" fmla="*/ 81528 w 126369"/>
                  <a:gd name="connsiteY21" fmla="*/ 108637 h 145324"/>
                  <a:gd name="connsiteX22" fmla="*/ 62777 w 126369"/>
                  <a:gd name="connsiteY22" fmla="*/ 120051 h 145324"/>
                  <a:gd name="connsiteX23" fmla="*/ 44025 w 126369"/>
                  <a:gd name="connsiteY23" fmla="*/ 108637 h 145324"/>
                  <a:gd name="connsiteX24" fmla="*/ 29350 w 126369"/>
                  <a:gd name="connsiteY24" fmla="*/ 95184 h 145324"/>
                  <a:gd name="connsiteX25" fmla="*/ 23643 w 126369"/>
                  <a:gd name="connsiteY25" fmla="*/ 82140 h 145324"/>
                  <a:gd name="connsiteX26" fmla="*/ 23643 w 126369"/>
                  <a:gd name="connsiteY26" fmla="*/ 36484 h 14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6369" h="145324">
                    <a:moveTo>
                      <a:pt x="30166" y="128611"/>
                    </a:moveTo>
                    <a:cubicBezTo>
                      <a:pt x="42802" y="137987"/>
                      <a:pt x="55439" y="143286"/>
                      <a:pt x="56662" y="144101"/>
                    </a:cubicBezTo>
                    <a:cubicBezTo>
                      <a:pt x="58700" y="144917"/>
                      <a:pt x="60739" y="145324"/>
                      <a:pt x="63185" y="145324"/>
                    </a:cubicBezTo>
                    <a:cubicBezTo>
                      <a:pt x="65630" y="145324"/>
                      <a:pt x="67669" y="144917"/>
                      <a:pt x="69707" y="144101"/>
                    </a:cubicBezTo>
                    <a:cubicBezTo>
                      <a:pt x="70930" y="143286"/>
                      <a:pt x="83567" y="137987"/>
                      <a:pt x="96204" y="128611"/>
                    </a:cubicBezTo>
                    <a:cubicBezTo>
                      <a:pt x="104356" y="122904"/>
                      <a:pt x="110879" y="116789"/>
                      <a:pt x="115770" y="110675"/>
                    </a:cubicBezTo>
                    <a:cubicBezTo>
                      <a:pt x="123108" y="101707"/>
                      <a:pt x="126369" y="91923"/>
                      <a:pt x="126369" y="82548"/>
                    </a:cubicBezTo>
                    <a:lnTo>
                      <a:pt x="126369" y="29962"/>
                    </a:lnTo>
                    <a:cubicBezTo>
                      <a:pt x="126369" y="23032"/>
                      <a:pt x="121885" y="16917"/>
                      <a:pt x="114955" y="14879"/>
                    </a:cubicBezTo>
                    <a:lnTo>
                      <a:pt x="67669" y="611"/>
                    </a:lnTo>
                    <a:cubicBezTo>
                      <a:pt x="64815" y="-204"/>
                      <a:pt x="61554" y="-204"/>
                      <a:pt x="58700" y="611"/>
                    </a:cubicBezTo>
                    <a:lnTo>
                      <a:pt x="11414" y="14879"/>
                    </a:lnTo>
                    <a:cubicBezTo>
                      <a:pt x="4892" y="16917"/>
                      <a:pt x="0" y="23032"/>
                      <a:pt x="0" y="29962"/>
                    </a:cubicBezTo>
                    <a:lnTo>
                      <a:pt x="0" y="82140"/>
                    </a:lnTo>
                    <a:cubicBezTo>
                      <a:pt x="0" y="91516"/>
                      <a:pt x="3669" y="101299"/>
                      <a:pt x="10599" y="110267"/>
                    </a:cubicBezTo>
                    <a:cubicBezTo>
                      <a:pt x="15898" y="116382"/>
                      <a:pt x="22420" y="122496"/>
                      <a:pt x="30166" y="128611"/>
                    </a:cubicBezTo>
                    <a:close/>
                    <a:moveTo>
                      <a:pt x="24459" y="36484"/>
                    </a:moveTo>
                    <a:lnTo>
                      <a:pt x="63185" y="25070"/>
                    </a:lnTo>
                    <a:lnTo>
                      <a:pt x="101911" y="36484"/>
                    </a:lnTo>
                    <a:lnTo>
                      <a:pt x="101911" y="82140"/>
                    </a:lnTo>
                    <a:cubicBezTo>
                      <a:pt x="101911" y="86216"/>
                      <a:pt x="99872" y="90700"/>
                      <a:pt x="96204" y="95184"/>
                    </a:cubicBezTo>
                    <a:cubicBezTo>
                      <a:pt x="92942" y="99668"/>
                      <a:pt x="88051" y="104153"/>
                      <a:pt x="81528" y="108637"/>
                    </a:cubicBezTo>
                    <a:cubicBezTo>
                      <a:pt x="74191" y="113936"/>
                      <a:pt x="67261" y="117605"/>
                      <a:pt x="62777" y="120051"/>
                    </a:cubicBezTo>
                    <a:cubicBezTo>
                      <a:pt x="58700" y="118012"/>
                      <a:pt x="51363" y="113936"/>
                      <a:pt x="44025" y="108637"/>
                    </a:cubicBezTo>
                    <a:cubicBezTo>
                      <a:pt x="37911" y="104153"/>
                      <a:pt x="33019" y="99668"/>
                      <a:pt x="29350" y="95184"/>
                    </a:cubicBezTo>
                    <a:cubicBezTo>
                      <a:pt x="25681" y="90293"/>
                      <a:pt x="23643" y="86216"/>
                      <a:pt x="23643" y="82140"/>
                    </a:cubicBezTo>
                    <a:lnTo>
                      <a:pt x="23643" y="36484"/>
                    </a:lnTo>
                    <a:close/>
                  </a:path>
                </a:pathLst>
              </a:custGeom>
              <a:noFill/>
              <a:ln w="40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4E8FF234-38E8-4852-AD46-DA47C3BF3D14}"/>
                  </a:ext>
                </a:extLst>
              </p:cNvPr>
              <p:cNvSpPr/>
              <p:nvPr/>
            </p:nvSpPr>
            <p:spPr>
              <a:xfrm>
                <a:off x="6998165" y="3286135"/>
                <a:ext cx="146751" cy="24458"/>
              </a:xfrm>
              <a:custGeom>
                <a:avLst/>
                <a:gdLst>
                  <a:gd name="connsiteX0" fmla="*/ 0 w 146751"/>
                  <a:gd name="connsiteY0" fmla="*/ 0 h 24458"/>
                  <a:gd name="connsiteX1" fmla="*/ 146751 w 146751"/>
                  <a:gd name="connsiteY1" fmla="*/ 0 h 24458"/>
                  <a:gd name="connsiteX2" fmla="*/ 146751 w 146751"/>
                  <a:gd name="connsiteY2" fmla="*/ 24459 h 24458"/>
                  <a:gd name="connsiteX3" fmla="*/ 0 w 146751"/>
                  <a:gd name="connsiteY3" fmla="*/ 24459 h 24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51" h="24458">
                    <a:moveTo>
                      <a:pt x="0" y="0"/>
                    </a:moveTo>
                    <a:lnTo>
                      <a:pt x="146751" y="0"/>
                    </a:lnTo>
                    <a:lnTo>
                      <a:pt x="146751" y="24459"/>
                    </a:lnTo>
                    <a:lnTo>
                      <a:pt x="0" y="24459"/>
                    </a:lnTo>
                    <a:close/>
                  </a:path>
                </a:pathLst>
              </a:custGeom>
              <a:noFill/>
              <a:ln w="40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F5C71388-5585-49C0-8048-99E5A88EDE17}"/>
                  </a:ext>
                </a:extLst>
              </p:cNvPr>
              <p:cNvSpPr/>
              <p:nvPr/>
            </p:nvSpPr>
            <p:spPr>
              <a:xfrm>
                <a:off x="6998165" y="3333014"/>
                <a:ext cx="146751" cy="24458"/>
              </a:xfrm>
              <a:custGeom>
                <a:avLst/>
                <a:gdLst>
                  <a:gd name="connsiteX0" fmla="*/ 0 w 146751"/>
                  <a:gd name="connsiteY0" fmla="*/ 0 h 24458"/>
                  <a:gd name="connsiteX1" fmla="*/ 146751 w 146751"/>
                  <a:gd name="connsiteY1" fmla="*/ 0 h 24458"/>
                  <a:gd name="connsiteX2" fmla="*/ 146751 w 146751"/>
                  <a:gd name="connsiteY2" fmla="*/ 24459 h 24458"/>
                  <a:gd name="connsiteX3" fmla="*/ 0 w 146751"/>
                  <a:gd name="connsiteY3" fmla="*/ 24459 h 24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51" h="24458">
                    <a:moveTo>
                      <a:pt x="0" y="0"/>
                    </a:moveTo>
                    <a:lnTo>
                      <a:pt x="146751" y="0"/>
                    </a:lnTo>
                    <a:lnTo>
                      <a:pt x="146751" y="24459"/>
                    </a:lnTo>
                    <a:lnTo>
                      <a:pt x="0" y="24459"/>
                    </a:lnTo>
                    <a:close/>
                  </a:path>
                </a:pathLst>
              </a:custGeom>
              <a:noFill/>
              <a:ln w="40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2A814CAC-3C59-478D-ADDD-2D69715F2C61}"/>
                  </a:ext>
                </a:extLst>
              </p:cNvPr>
              <p:cNvSpPr/>
              <p:nvPr/>
            </p:nvSpPr>
            <p:spPr>
              <a:xfrm>
                <a:off x="7023439" y="3003640"/>
                <a:ext cx="234801" cy="247846"/>
              </a:xfrm>
              <a:custGeom>
                <a:avLst/>
                <a:gdLst>
                  <a:gd name="connsiteX0" fmla="*/ 0 w 234801"/>
                  <a:gd name="connsiteY0" fmla="*/ 40764 h 247846"/>
                  <a:gd name="connsiteX1" fmla="*/ 165503 w 234801"/>
                  <a:gd name="connsiteY1" fmla="*/ 40764 h 247846"/>
                  <a:gd name="connsiteX2" fmla="*/ 189961 w 234801"/>
                  <a:gd name="connsiteY2" fmla="*/ 40764 h 247846"/>
                  <a:gd name="connsiteX3" fmla="*/ 189961 w 234801"/>
                  <a:gd name="connsiteY3" fmla="*/ 65223 h 247846"/>
                  <a:gd name="connsiteX4" fmla="*/ 189961 w 234801"/>
                  <a:gd name="connsiteY4" fmla="*/ 247846 h 247846"/>
                  <a:gd name="connsiteX5" fmla="*/ 234802 w 234801"/>
                  <a:gd name="connsiteY5" fmla="*/ 228280 h 247846"/>
                  <a:gd name="connsiteX6" fmla="*/ 234802 w 234801"/>
                  <a:gd name="connsiteY6" fmla="*/ 0 h 247846"/>
                  <a:gd name="connsiteX7" fmla="*/ 0 w 234801"/>
                  <a:gd name="connsiteY7" fmla="*/ 0 h 247846"/>
                  <a:gd name="connsiteX8" fmla="*/ 0 w 234801"/>
                  <a:gd name="connsiteY8" fmla="*/ 40764 h 247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4801" h="247846">
                    <a:moveTo>
                      <a:pt x="0" y="40764"/>
                    </a:moveTo>
                    <a:lnTo>
                      <a:pt x="165503" y="40764"/>
                    </a:lnTo>
                    <a:lnTo>
                      <a:pt x="189961" y="40764"/>
                    </a:lnTo>
                    <a:lnTo>
                      <a:pt x="189961" y="65223"/>
                    </a:lnTo>
                    <a:lnTo>
                      <a:pt x="189961" y="247846"/>
                    </a:lnTo>
                    <a:cubicBezTo>
                      <a:pt x="202598" y="237655"/>
                      <a:pt x="218089" y="230725"/>
                      <a:pt x="234802" y="228280"/>
                    </a:cubicBezTo>
                    <a:lnTo>
                      <a:pt x="234802" y="0"/>
                    </a:lnTo>
                    <a:lnTo>
                      <a:pt x="0" y="0"/>
                    </a:lnTo>
                    <a:lnTo>
                      <a:pt x="0" y="40764"/>
                    </a:lnTo>
                    <a:close/>
                  </a:path>
                </a:pathLst>
              </a:custGeom>
              <a:solidFill>
                <a:srgbClr val="A6A6A6"/>
              </a:solidFill>
              <a:ln w="40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8A450493-31AE-4898-BA00-E4811DD4E0D5}"/>
                  </a:ext>
                </a:extLst>
              </p:cNvPr>
              <p:cNvSpPr/>
              <p:nvPr/>
            </p:nvSpPr>
            <p:spPr>
              <a:xfrm>
                <a:off x="6954140" y="3068862"/>
                <a:ext cx="234801" cy="320406"/>
              </a:xfrm>
              <a:custGeom>
                <a:avLst/>
                <a:gdLst>
                  <a:gd name="connsiteX0" fmla="*/ 0 w 234801"/>
                  <a:gd name="connsiteY0" fmla="*/ 320407 h 320406"/>
                  <a:gd name="connsiteX1" fmla="*/ 234802 w 234801"/>
                  <a:gd name="connsiteY1" fmla="*/ 320407 h 320406"/>
                  <a:gd name="connsiteX2" fmla="*/ 234802 w 234801"/>
                  <a:gd name="connsiteY2" fmla="*/ 289018 h 320406"/>
                  <a:gd name="connsiteX3" fmla="*/ 226649 w 234801"/>
                  <a:gd name="connsiteY3" fmla="*/ 251923 h 320406"/>
                  <a:gd name="connsiteX4" fmla="*/ 234802 w 234801"/>
                  <a:gd name="connsiteY4" fmla="*/ 214827 h 320406"/>
                  <a:gd name="connsiteX5" fmla="*/ 234802 w 234801"/>
                  <a:gd name="connsiteY5" fmla="*/ 0 h 320406"/>
                  <a:gd name="connsiteX6" fmla="*/ 0 w 234801"/>
                  <a:gd name="connsiteY6" fmla="*/ 0 h 320406"/>
                  <a:gd name="connsiteX7" fmla="*/ 0 w 234801"/>
                  <a:gd name="connsiteY7" fmla="*/ 320407 h 320406"/>
                  <a:gd name="connsiteX8" fmla="*/ 54216 w 234801"/>
                  <a:gd name="connsiteY8" fmla="*/ 73376 h 320406"/>
                  <a:gd name="connsiteX9" fmla="*/ 65630 w 234801"/>
                  <a:gd name="connsiteY9" fmla="*/ 58293 h 320406"/>
                  <a:gd name="connsiteX10" fmla="*/ 112917 w 234801"/>
                  <a:gd name="connsiteY10" fmla="*/ 44025 h 320406"/>
                  <a:gd name="connsiteX11" fmla="*/ 121885 w 234801"/>
                  <a:gd name="connsiteY11" fmla="*/ 44025 h 320406"/>
                  <a:gd name="connsiteX12" fmla="*/ 169171 w 234801"/>
                  <a:gd name="connsiteY12" fmla="*/ 58293 h 320406"/>
                  <a:gd name="connsiteX13" fmla="*/ 180585 w 234801"/>
                  <a:gd name="connsiteY13" fmla="*/ 73376 h 320406"/>
                  <a:gd name="connsiteX14" fmla="*/ 180585 w 234801"/>
                  <a:gd name="connsiteY14" fmla="*/ 125554 h 320406"/>
                  <a:gd name="connsiteX15" fmla="*/ 169987 w 234801"/>
                  <a:gd name="connsiteY15" fmla="*/ 153681 h 320406"/>
                  <a:gd name="connsiteX16" fmla="*/ 150420 w 234801"/>
                  <a:gd name="connsiteY16" fmla="*/ 171617 h 320406"/>
                  <a:gd name="connsiteX17" fmla="*/ 123923 w 234801"/>
                  <a:gd name="connsiteY17" fmla="*/ 187108 h 320406"/>
                  <a:gd name="connsiteX18" fmla="*/ 117401 w 234801"/>
                  <a:gd name="connsiteY18" fmla="*/ 188331 h 320406"/>
                  <a:gd name="connsiteX19" fmla="*/ 110879 w 234801"/>
                  <a:gd name="connsiteY19" fmla="*/ 187108 h 320406"/>
                  <a:gd name="connsiteX20" fmla="*/ 84382 w 234801"/>
                  <a:gd name="connsiteY20" fmla="*/ 171617 h 320406"/>
                  <a:gd name="connsiteX21" fmla="*/ 64815 w 234801"/>
                  <a:gd name="connsiteY21" fmla="*/ 153681 h 320406"/>
                  <a:gd name="connsiteX22" fmla="*/ 54216 w 234801"/>
                  <a:gd name="connsiteY22" fmla="*/ 125554 h 320406"/>
                  <a:gd name="connsiteX23" fmla="*/ 54216 w 234801"/>
                  <a:gd name="connsiteY23" fmla="*/ 73376 h 320406"/>
                  <a:gd name="connsiteX24" fmla="*/ 44025 w 234801"/>
                  <a:gd name="connsiteY24" fmla="*/ 217273 h 320406"/>
                  <a:gd name="connsiteX25" fmla="*/ 190777 w 234801"/>
                  <a:gd name="connsiteY25" fmla="*/ 217273 h 320406"/>
                  <a:gd name="connsiteX26" fmla="*/ 190777 w 234801"/>
                  <a:gd name="connsiteY26" fmla="*/ 241732 h 320406"/>
                  <a:gd name="connsiteX27" fmla="*/ 44025 w 234801"/>
                  <a:gd name="connsiteY27" fmla="*/ 241732 h 320406"/>
                  <a:gd name="connsiteX28" fmla="*/ 44025 w 234801"/>
                  <a:gd name="connsiteY28" fmla="*/ 217273 h 320406"/>
                  <a:gd name="connsiteX29" fmla="*/ 44025 w 234801"/>
                  <a:gd name="connsiteY29" fmla="*/ 264152 h 320406"/>
                  <a:gd name="connsiteX30" fmla="*/ 190777 w 234801"/>
                  <a:gd name="connsiteY30" fmla="*/ 264152 h 320406"/>
                  <a:gd name="connsiteX31" fmla="*/ 190777 w 234801"/>
                  <a:gd name="connsiteY31" fmla="*/ 288611 h 320406"/>
                  <a:gd name="connsiteX32" fmla="*/ 44025 w 234801"/>
                  <a:gd name="connsiteY32" fmla="*/ 288611 h 320406"/>
                  <a:gd name="connsiteX33" fmla="*/ 44025 w 234801"/>
                  <a:gd name="connsiteY33" fmla="*/ 264152 h 320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34801" h="320406">
                    <a:moveTo>
                      <a:pt x="0" y="320407"/>
                    </a:moveTo>
                    <a:lnTo>
                      <a:pt x="234802" y="320407"/>
                    </a:lnTo>
                    <a:lnTo>
                      <a:pt x="234802" y="289018"/>
                    </a:lnTo>
                    <a:cubicBezTo>
                      <a:pt x="229503" y="277604"/>
                      <a:pt x="226649" y="264967"/>
                      <a:pt x="226649" y="251923"/>
                    </a:cubicBezTo>
                    <a:cubicBezTo>
                      <a:pt x="226649" y="238878"/>
                      <a:pt x="229503" y="225834"/>
                      <a:pt x="234802" y="214827"/>
                    </a:cubicBezTo>
                    <a:lnTo>
                      <a:pt x="234802" y="0"/>
                    </a:lnTo>
                    <a:lnTo>
                      <a:pt x="0" y="0"/>
                    </a:lnTo>
                    <a:lnTo>
                      <a:pt x="0" y="320407"/>
                    </a:lnTo>
                    <a:close/>
                    <a:moveTo>
                      <a:pt x="54216" y="73376"/>
                    </a:moveTo>
                    <a:cubicBezTo>
                      <a:pt x="54216" y="66446"/>
                      <a:pt x="58700" y="60331"/>
                      <a:pt x="65630" y="58293"/>
                    </a:cubicBezTo>
                    <a:lnTo>
                      <a:pt x="112917" y="44025"/>
                    </a:lnTo>
                    <a:cubicBezTo>
                      <a:pt x="115770" y="43210"/>
                      <a:pt x="119032" y="43210"/>
                      <a:pt x="121885" y="44025"/>
                    </a:cubicBezTo>
                    <a:lnTo>
                      <a:pt x="169171" y="58293"/>
                    </a:lnTo>
                    <a:cubicBezTo>
                      <a:pt x="175694" y="60331"/>
                      <a:pt x="180585" y="66446"/>
                      <a:pt x="180585" y="73376"/>
                    </a:cubicBezTo>
                    <a:lnTo>
                      <a:pt x="180585" y="125554"/>
                    </a:lnTo>
                    <a:cubicBezTo>
                      <a:pt x="180585" y="134930"/>
                      <a:pt x="176917" y="144713"/>
                      <a:pt x="169987" y="153681"/>
                    </a:cubicBezTo>
                    <a:cubicBezTo>
                      <a:pt x="165095" y="159796"/>
                      <a:pt x="158573" y="165910"/>
                      <a:pt x="150420" y="171617"/>
                    </a:cubicBezTo>
                    <a:cubicBezTo>
                      <a:pt x="137783" y="180993"/>
                      <a:pt x="125146" y="186292"/>
                      <a:pt x="123923" y="187108"/>
                    </a:cubicBezTo>
                    <a:cubicBezTo>
                      <a:pt x="121885" y="187923"/>
                      <a:pt x="119847" y="188331"/>
                      <a:pt x="117401" y="188331"/>
                    </a:cubicBezTo>
                    <a:cubicBezTo>
                      <a:pt x="114955" y="188331"/>
                      <a:pt x="112917" y="187923"/>
                      <a:pt x="110879" y="187108"/>
                    </a:cubicBezTo>
                    <a:cubicBezTo>
                      <a:pt x="109248" y="186292"/>
                      <a:pt x="97019" y="180585"/>
                      <a:pt x="84382" y="171617"/>
                    </a:cubicBezTo>
                    <a:cubicBezTo>
                      <a:pt x="76229" y="165910"/>
                      <a:pt x="69707" y="159796"/>
                      <a:pt x="64815" y="153681"/>
                    </a:cubicBezTo>
                    <a:cubicBezTo>
                      <a:pt x="57885" y="144713"/>
                      <a:pt x="54216" y="134930"/>
                      <a:pt x="54216" y="125554"/>
                    </a:cubicBezTo>
                    <a:lnTo>
                      <a:pt x="54216" y="73376"/>
                    </a:lnTo>
                    <a:close/>
                    <a:moveTo>
                      <a:pt x="44025" y="217273"/>
                    </a:moveTo>
                    <a:lnTo>
                      <a:pt x="190777" y="217273"/>
                    </a:lnTo>
                    <a:lnTo>
                      <a:pt x="190777" y="241732"/>
                    </a:lnTo>
                    <a:lnTo>
                      <a:pt x="44025" y="241732"/>
                    </a:lnTo>
                    <a:lnTo>
                      <a:pt x="44025" y="217273"/>
                    </a:lnTo>
                    <a:close/>
                    <a:moveTo>
                      <a:pt x="44025" y="264152"/>
                    </a:moveTo>
                    <a:lnTo>
                      <a:pt x="190777" y="264152"/>
                    </a:lnTo>
                    <a:lnTo>
                      <a:pt x="190777" y="288611"/>
                    </a:lnTo>
                    <a:lnTo>
                      <a:pt x="44025" y="288611"/>
                    </a:lnTo>
                    <a:lnTo>
                      <a:pt x="44025" y="264152"/>
                    </a:lnTo>
                    <a:close/>
                  </a:path>
                </a:pathLst>
              </a:custGeom>
              <a:solidFill>
                <a:srgbClr val="A6A6A6"/>
              </a:solidFill>
              <a:ln w="40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2A916789-F14D-48FD-A905-606D1DB4AAFC}"/>
                  </a:ext>
                </a:extLst>
              </p:cNvPr>
              <p:cNvSpPr/>
              <p:nvPr/>
            </p:nvSpPr>
            <p:spPr>
              <a:xfrm>
                <a:off x="7033222" y="3137346"/>
                <a:ext cx="77452" cy="94980"/>
              </a:xfrm>
              <a:custGeom>
                <a:avLst/>
                <a:gdLst>
                  <a:gd name="connsiteX0" fmla="*/ 19567 w 77452"/>
                  <a:gd name="connsiteY0" fmla="*/ 83567 h 94980"/>
                  <a:gd name="connsiteX1" fmla="*/ 38318 w 77452"/>
                  <a:gd name="connsiteY1" fmla="*/ 94981 h 94980"/>
                  <a:gd name="connsiteX2" fmla="*/ 57070 w 77452"/>
                  <a:gd name="connsiteY2" fmla="*/ 83567 h 94980"/>
                  <a:gd name="connsiteX3" fmla="*/ 71745 w 77452"/>
                  <a:gd name="connsiteY3" fmla="*/ 70114 h 94980"/>
                  <a:gd name="connsiteX4" fmla="*/ 77452 w 77452"/>
                  <a:gd name="connsiteY4" fmla="*/ 57070 h 94980"/>
                  <a:gd name="connsiteX5" fmla="*/ 77452 w 77452"/>
                  <a:gd name="connsiteY5" fmla="*/ 11414 h 94980"/>
                  <a:gd name="connsiteX6" fmla="*/ 38726 w 77452"/>
                  <a:gd name="connsiteY6" fmla="*/ 0 h 94980"/>
                  <a:gd name="connsiteX7" fmla="*/ 0 w 77452"/>
                  <a:gd name="connsiteY7" fmla="*/ 11414 h 94980"/>
                  <a:gd name="connsiteX8" fmla="*/ 0 w 77452"/>
                  <a:gd name="connsiteY8" fmla="*/ 57070 h 94980"/>
                  <a:gd name="connsiteX9" fmla="*/ 5707 w 77452"/>
                  <a:gd name="connsiteY9" fmla="*/ 70114 h 94980"/>
                  <a:gd name="connsiteX10" fmla="*/ 19567 w 77452"/>
                  <a:gd name="connsiteY10" fmla="*/ 83567 h 94980"/>
                  <a:gd name="connsiteX11" fmla="*/ 20790 w 77452"/>
                  <a:gd name="connsiteY11" fmla="*/ 40357 h 94980"/>
                  <a:gd name="connsiteX12" fmla="*/ 30573 w 77452"/>
                  <a:gd name="connsiteY12" fmla="*/ 50140 h 94980"/>
                  <a:gd name="connsiteX13" fmla="*/ 55847 w 77452"/>
                  <a:gd name="connsiteY13" fmla="*/ 24866 h 94980"/>
                  <a:gd name="connsiteX14" fmla="*/ 63592 w 77452"/>
                  <a:gd name="connsiteY14" fmla="*/ 32611 h 94980"/>
                  <a:gd name="connsiteX15" fmla="*/ 30573 w 77452"/>
                  <a:gd name="connsiteY15" fmla="*/ 66038 h 94980"/>
                  <a:gd name="connsiteX16" fmla="*/ 12637 w 77452"/>
                  <a:gd name="connsiteY16" fmla="*/ 48102 h 94980"/>
                  <a:gd name="connsiteX17" fmla="*/ 20790 w 77452"/>
                  <a:gd name="connsiteY17" fmla="*/ 40357 h 9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452" h="94980">
                    <a:moveTo>
                      <a:pt x="19567" y="83567"/>
                    </a:moveTo>
                    <a:cubicBezTo>
                      <a:pt x="26904" y="88866"/>
                      <a:pt x="33834" y="92535"/>
                      <a:pt x="38318" y="94981"/>
                    </a:cubicBezTo>
                    <a:cubicBezTo>
                      <a:pt x="42395" y="92942"/>
                      <a:pt x="49732" y="88866"/>
                      <a:pt x="57070" y="83567"/>
                    </a:cubicBezTo>
                    <a:cubicBezTo>
                      <a:pt x="63185" y="79083"/>
                      <a:pt x="68076" y="74599"/>
                      <a:pt x="71745" y="70114"/>
                    </a:cubicBezTo>
                    <a:cubicBezTo>
                      <a:pt x="75414" y="65223"/>
                      <a:pt x="77452" y="61146"/>
                      <a:pt x="77452" y="57070"/>
                    </a:cubicBezTo>
                    <a:lnTo>
                      <a:pt x="77452" y="11414"/>
                    </a:lnTo>
                    <a:lnTo>
                      <a:pt x="38726" y="0"/>
                    </a:lnTo>
                    <a:lnTo>
                      <a:pt x="0" y="11414"/>
                    </a:lnTo>
                    <a:lnTo>
                      <a:pt x="0" y="57070"/>
                    </a:lnTo>
                    <a:cubicBezTo>
                      <a:pt x="0" y="61146"/>
                      <a:pt x="2038" y="65630"/>
                      <a:pt x="5707" y="70114"/>
                    </a:cubicBezTo>
                    <a:cubicBezTo>
                      <a:pt x="8560" y="74599"/>
                      <a:pt x="13452" y="79083"/>
                      <a:pt x="19567" y="83567"/>
                    </a:cubicBezTo>
                    <a:close/>
                    <a:moveTo>
                      <a:pt x="20790" y="40357"/>
                    </a:moveTo>
                    <a:lnTo>
                      <a:pt x="30573" y="50140"/>
                    </a:lnTo>
                    <a:lnTo>
                      <a:pt x="55847" y="24866"/>
                    </a:lnTo>
                    <a:lnTo>
                      <a:pt x="63592" y="32611"/>
                    </a:lnTo>
                    <a:lnTo>
                      <a:pt x="30573" y="66038"/>
                    </a:lnTo>
                    <a:lnTo>
                      <a:pt x="12637" y="48102"/>
                    </a:lnTo>
                    <a:lnTo>
                      <a:pt x="20790" y="40357"/>
                    </a:lnTo>
                    <a:close/>
                  </a:path>
                </a:pathLst>
              </a:custGeom>
              <a:solidFill>
                <a:srgbClr val="A6A6A6"/>
              </a:solidFill>
              <a:ln w="40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61936507-878E-4142-BA84-EFC5127E271E}"/>
                  </a:ext>
                </a:extLst>
              </p:cNvPr>
              <p:cNvSpPr/>
              <p:nvPr/>
            </p:nvSpPr>
            <p:spPr>
              <a:xfrm>
                <a:off x="7205247" y="3255562"/>
                <a:ext cx="129630" cy="129630"/>
              </a:xfrm>
              <a:custGeom>
                <a:avLst/>
                <a:gdLst>
                  <a:gd name="connsiteX0" fmla="*/ 64815 w 129630"/>
                  <a:gd name="connsiteY0" fmla="*/ 0 h 129630"/>
                  <a:gd name="connsiteX1" fmla="*/ 0 w 129630"/>
                  <a:gd name="connsiteY1" fmla="*/ 64815 h 129630"/>
                  <a:gd name="connsiteX2" fmla="*/ 64815 w 129630"/>
                  <a:gd name="connsiteY2" fmla="*/ 129630 h 129630"/>
                  <a:gd name="connsiteX3" fmla="*/ 129630 w 129630"/>
                  <a:gd name="connsiteY3" fmla="*/ 64815 h 129630"/>
                  <a:gd name="connsiteX4" fmla="*/ 64815 w 129630"/>
                  <a:gd name="connsiteY4" fmla="*/ 0 h 129630"/>
                  <a:gd name="connsiteX5" fmla="*/ 101911 w 129630"/>
                  <a:gd name="connsiteY5" fmla="*/ 97019 h 129630"/>
                  <a:gd name="connsiteX6" fmla="*/ 27720 w 129630"/>
                  <a:gd name="connsiteY6" fmla="*/ 97019 h 129630"/>
                  <a:gd name="connsiteX7" fmla="*/ 27720 w 129630"/>
                  <a:gd name="connsiteY7" fmla="*/ 42395 h 129630"/>
                  <a:gd name="connsiteX8" fmla="*/ 27720 w 129630"/>
                  <a:gd name="connsiteY8" fmla="*/ 32204 h 129630"/>
                  <a:gd name="connsiteX9" fmla="*/ 46471 w 129630"/>
                  <a:gd name="connsiteY9" fmla="*/ 32204 h 129630"/>
                  <a:gd name="connsiteX10" fmla="*/ 46471 w 129630"/>
                  <a:gd name="connsiteY10" fmla="*/ 42395 h 129630"/>
                  <a:gd name="connsiteX11" fmla="*/ 101911 w 129630"/>
                  <a:gd name="connsiteY11" fmla="*/ 42395 h 129630"/>
                  <a:gd name="connsiteX12" fmla="*/ 101911 w 129630"/>
                  <a:gd name="connsiteY12" fmla="*/ 97019 h 12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9630" h="129630">
                    <a:moveTo>
                      <a:pt x="64815" y="0"/>
                    </a:moveTo>
                    <a:cubicBezTo>
                      <a:pt x="28943" y="0"/>
                      <a:pt x="0" y="29350"/>
                      <a:pt x="0" y="64815"/>
                    </a:cubicBezTo>
                    <a:cubicBezTo>
                      <a:pt x="0" y="100280"/>
                      <a:pt x="29350" y="129630"/>
                      <a:pt x="64815" y="129630"/>
                    </a:cubicBezTo>
                    <a:cubicBezTo>
                      <a:pt x="100280" y="129630"/>
                      <a:pt x="129630" y="100280"/>
                      <a:pt x="129630" y="64815"/>
                    </a:cubicBezTo>
                    <a:cubicBezTo>
                      <a:pt x="129630" y="29350"/>
                      <a:pt x="100688" y="0"/>
                      <a:pt x="64815" y="0"/>
                    </a:cubicBezTo>
                    <a:close/>
                    <a:moveTo>
                      <a:pt x="101911" y="97019"/>
                    </a:moveTo>
                    <a:lnTo>
                      <a:pt x="27720" y="97019"/>
                    </a:lnTo>
                    <a:lnTo>
                      <a:pt x="27720" y="42395"/>
                    </a:lnTo>
                    <a:lnTo>
                      <a:pt x="27720" y="32204"/>
                    </a:lnTo>
                    <a:lnTo>
                      <a:pt x="46471" y="32204"/>
                    </a:lnTo>
                    <a:lnTo>
                      <a:pt x="46471" y="42395"/>
                    </a:lnTo>
                    <a:lnTo>
                      <a:pt x="101911" y="42395"/>
                    </a:lnTo>
                    <a:lnTo>
                      <a:pt x="101911" y="97019"/>
                    </a:lnTo>
                    <a:close/>
                  </a:path>
                </a:pathLst>
              </a:custGeom>
              <a:solidFill>
                <a:srgbClr val="A6A6A6"/>
              </a:solidFill>
              <a:ln w="40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76CB26C5-A35C-4DC3-86FF-AE10C2EB5FF2}"/>
              </a:ext>
            </a:extLst>
          </p:cNvPr>
          <p:cNvGrpSpPr/>
          <p:nvPr/>
        </p:nvGrpSpPr>
        <p:grpSpPr>
          <a:xfrm>
            <a:off x="11132783" y="1355078"/>
            <a:ext cx="706574" cy="819878"/>
            <a:chOff x="7347395" y="2196903"/>
            <a:chExt cx="706574" cy="819878"/>
          </a:xfrm>
        </p:grpSpPr>
        <p:grpSp>
          <p:nvGrpSpPr>
            <p:cNvPr id="358" name="Container Host">
              <a:extLst>
                <a:ext uri="{FF2B5EF4-FFF2-40B4-BE49-F238E27FC236}">
                  <a16:creationId xmlns:a16="http://schemas.microsoft.com/office/drawing/2014/main" id="{1494FAA5-B1C5-48D2-920E-16C647DA89F2}"/>
                </a:ext>
              </a:extLst>
            </p:cNvPr>
            <p:cNvGrpSpPr/>
            <p:nvPr/>
          </p:nvGrpSpPr>
          <p:grpSpPr>
            <a:xfrm>
              <a:off x="7439819" y="2196903"/>
              <a:ext cx="521813" cy="521813"/>
              <a:chOff x="1882487" y="2277671"/>
              <a:chExt cx="521813" cy="521813"/>
            </a:xfrm>
          </p:grpSpPr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B5D8F6CC-1B6F-4BE1-AE82-F9A8391CE21F}"/>
                  </a:ext>
                </a:extLst>
              </p:cNvPr>
              <p:cNvSpPr/>
              <p:nvPr/>
            </p:nvSpPr>
            <p:spPr>
              <a:xfrm>
                <a:off x="2043088" y="2438272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779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779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2245EFDC-DAF2-4FA5-A9A9-7F221722E213}"/>
                  </a:ext>
                </a:extLst>
              </p:cNvPr>
              <p:cNvSpPr/>
              <p:nvPr/>
            </p:nvSpPr>
            <p:spPr>
              <a:xfrm>
                <a:off x="2095881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45013 h 51125"/>
                  <a:gd name="connsiteX1" fmla="*/ 12226 w 12225"/>
                  <a:gd name="connsiteY1" fmla="*/ 0 h 51125"/>
                  <a:gd name="connsiteX2" fmla="*/ 0 w 12225"/>
                  <a:gd name="connsiteY2" fmla="*/ 6113 h 51125"/>
                  <a:gd name="connsiteX3" fmla="*/ 0 w 12225"/>
                  <a:gd name="connsiteY3" fmla="*/ 45013 h 51125"/>
                  <a:gd name="connsiteX4" fmla="*/ 0 w 12225"/>
                  <a:gd name="connsiteY4" fmla="*/ 51125 h 51125"/>
                  <a:gd name="connsiteX5" fmla="*/ 9447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45013"/>
                    </a:moveTo>
                    <a:lnTo>
                      <a:pt x="12226" y="0"/>
                    </a:lnTo>
                    <a:lnTo>
                      <a:pt x="0" y="6113"/>
                    </a:lnTo>
                    <a:lnTo>
                      <a:pt x="0" y="45013"/>
                    </a:lnTo>
                    <a:lnTo>
                      <a:pt x="0" y="51125"/>
                    </a:lnTo>
                    <a:lnTo>
                      <a:pt x="9447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D906C49F-D724-4E5B-97F9-B6F83619D708}"/>
                  </a:ext>
                </a:extLst>
              </p:cNvPr>
              <p:cNvSpPr/>
              <p:nvPr/>
            </p:nvSpPr>
            <p:spPr>
              <a:xfrm>
                <a:off x="2178126" y="258831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F23B8643-1A67-4E56-A6E5-834F041B2788}"/>
                  </a:ext>
                </a:extLst>
              </p:cNvPr>
              <p:cNvSpPr/>
              <p:nvPr/>
            </p:nvSpPr>
            <p:spPr>
              <a:xfrm>
                <a:off x="2204800" y="260165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234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234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A1F0306F-8A5E-4E39-B1EA-CC83FB7AB569}"/>
                  </a:ext>
                </a:extLst>
              </p:cNvPr>
              <p:cNvSpPr/>
              <p:nvPr/>
            </p:nvSpPr>
            <p:spPr>
              <a:xfrm>
                <a:off x="2069206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2790 h 51125"/>
                  <a:gd name="connsiteX1" fmla="*/ 12226 w 12225"/>
                  <a:gd name="connsiteY1" fmla="*/ 42234 h 51125"/>
                  <a:gd name="connsiteX2" fmla="*/ 12226 w 12225"/>
                  <a:gd name="connsiteY2" fmla="*/ 36677 h 51125"/>
                  <a:gd name="connsiteX3" fmla="*/ 12226 w 12225"/>
                  <a:gd name="connsiteY3" fmla="*/ 36121 h 51125"/>
                  <a:gd name="connsiteX4" fmla="*/ 12226 w 12225"/>
                  <a:gd name="connsiteY4" fmla="*/ 30008 h 51125"/>
                  <a:gd name="connsiteX5" fmla="*/ 12226 w 12225"/>
                  <a:gd name="connsiteY5" fmla="*/ 0 h 51125"/>
                  <a:gd name="connsiteX6" fmla="*/ 0 w 12225"/>
                  <a:gd name="connsiteY6" fmla="*/ 6113 h 51125"/>
                  <a:gd name="connsiteX7" fmla="*/ 0 w 12225"/>
                  <a:gd name="connsiteY7" fmla="*/ 28897 h 51125"/>
                  <a:gd name="connsiteX8" fmla="*/ 0 w 12225"/>
                  <a:gd name="connsiteY8" fmla="*/ 35010 h 51125"/>
                  <a:gd name="connsiteX9" fmla="*/ 0 w 12225"/>
                  <a:gd name="connsiteY9" fmla="*/ 35010 h 51125"/>
                  <a:gd name="connsiteX10" fmla="*/ 0 w 12225"/>
                  <a:gd name="connsiteY10" fmla="*/ 41123 h 51125"/>
                  <a:gd name="connsiteX11" fmla="*/ 0 w 12225"/>
                  <a:gd name="connsiteY11" fmla="*/ 41123 h 51125"/>
                  <a:gd name="connsiteX12" fmla="*/ 0 w 12225"/>
                  <a:gd name="connsiteY12" fmla="*/ 41123 h 51125"/>
                  <a:gd name="connsiteX13" fmla="*/ 0 w 12225"/>
                  <a:gd name="connsiteY13" fmla="*/ 51125 h 51125"/>
                  <a:gd name="connsiteX14" fmla="*/ 12226 w 12225"/>
                  <a:gd name="connsiteY14" fmla="*/ 450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2790"/>
                    </a:moveTo>
                    <a:lnTo>
                      <a:pt x="12226" y="42234"/>
                    </a:lnTo>
                    <a:lnTo>
                      <a:pt x="12226" y="36677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lnTo>
                      <a:pt x="0" y="28897"/>
                    </a:ln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42251D8D-9B0C-45F2-AD0F-B334E8E6F261}"/>
                  </a:ext>
                </a:extLst>
              </p:cNvPr>
              <p:cNvSpPr/>
              <p:nvPr/>
            </p:nvSpPr>
            <p:spPr>
              <a:xfrm>
                <a:off x="2230918" y="2614433"/>
                <a:ext cx="12225" cy="51125"/>
              </a:xfrm>
              <a:custGeom>
                <a:avLst/>
                <a:gdLst>
                  <a:gd name="connsiteX0" fmla="*/ 11114 w 12225"/>
                  <a:gd name="connsiteY0" fmla="*/ 50570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3896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0570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3896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B23DFBF7-0BF8-4BAC-9121-2AA21924807C}"/>
                  </a:ext>
                </a:extLst>
              </p:cNvPr>
              <p:cNvSpPr/>
              <p:nvPr/>
            </p:nvSpPr>
            <p:spPr>
              <a:xfrm>
                <a:off x="2178126" y="2499400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9049EA7A-60B9-48B1-BF58-89CAF5E1827C}"/>
                  </a:ext>
                </a:extLst>
              </p:cNvPr>
              <p:cNvSpPr/>
              <p:nvPr/>
            </p:nvSpPr>
            <p:spPr>
              <a:xfrm>
                <a:off x="2043088" y="2614433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3896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0570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3896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0570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CAD0F08B-E6F6-4C58-95D4-1DEC0D1FD804}"/>
                  </a:ext>
                </a:extLst>
              </p:cNvPr>
              <p:cNvSpPr/>
              <p:nvPr/>
            </p:nvSpPr>
            <p:spPr>
              <a:xfrm>
                <a:off x="2069206" y="2601651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234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234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F02F9179-9BC6-418E-B0BF-A26BDE3176F0}"/>
                  </a:ext>
                </a:extLst>
              </p:cNvPr>
              <p:cNvSpPr/>
              <p:nvPr/>
            </p:nvSpPr>
            <p:spPr>
              <a:xfrm>
                <a:off x="2043088" y="2525519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CB0A7445-9147-4F3B-BA99-E8798ED92C1D}"/>
                  </a:ext>
                </a:extLst>
              </p:cNvPr>
              <p:cNvSpPr/>
              <p:nvPr/>
            </p:nvSpPr>
            <p:spPr>
              <a:xfrm>
                <a:off x="2095881" y="2588314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EDB9E470-9792-4221-83B3-6E5E6A2B7157}"/>
                  </a:ext>
                </a:extLst>
              </p:cNvPr>
              <p:cNvSpPr/>
              <p:nvPr/>
            </p:nvSpPr>
            <p:spPr>
              <a:xfrm>
                <a:off x="2204800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677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677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2D551124-F2B5-4356-995C-89000C134E6D}"/>
                  </a:ext>
                </a:extLst>
              </p:cNvPr>
              <p:cNvSpPr/>
              <p:nvPr/>
            </p:nvSpPr>
            <p:spPr>
              <a:xfrm>
                <a:off x="2178126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CBD1F067-7120-47B5-A03A-EA22849574E8}"/>
                  </a:ext>
                </a:extLst>
              </p:cNvPr>
              <p:cNvSpPr/>
              <p:nvPr/>
            </p:nvSpPr>
            <p:spPr>
              <a:xfrm>
                <a:off x="2230918" y="2525519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8DD1EE89-3C6F-4054-A407-106CDFABD412}"/>
                  </a:ext>
                </a:extLst>
              </p:cNvPr>
              <p:cNvSpPr/>
              <p:nvPr/>
            </p:nvSpPr>
            <p:spPr>
              <a:xfrm>
                <a:off x="2230918" y="2438272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779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779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F32541F-EFD2-40A0-A173-8D4702140707}"/>
                  </a:ext>
                </a:extLst>
              </p:cNvPr>
              <p:cNvSpPr/>
              <p:nvPr/>
            </p:nvSpPr>
            <p:spPr>
              <a:xfrm>
                <a:off x="2095881" y="2499400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CDAAAB7F-0E1B-484D-994B-EC5806395F58}"/>
                  </a:ext>
                </a:extLst>
              </p:cNvPr>
              <p:cNvSpPr/>
              <p:nvPr/>
            </p:nvSpPr>
            <p:spPr>
              <a:xfrm>
                <a:off x="2069206" y="2512737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790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790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0FBA9CD5-0F0A-46A5-B5AC-B408BBF62FA6}"/>
                  </a:ext>
                </a:extLst>
              </p:cNvPr>
              <p:cNvSpPr/>
              <p:nvPr/>
            </p:nvSpPr>
            <p:spPr>
              <a:xfrm>
                <a:off x="2204800" y="2512737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D0502947-35D6-4A82-9C24-89AED646E1C6}"/>
                  </a:ext>
                </a:extLst>
              </p:cNvPr>
              <p:cNvSpPr/>
              <p:nvPr/>
            </p:nvSpPr>
            <p:spPr>
              <a:xfrm>
                <a:off x="1882487" y="2277671"/>
                <a:ext cx="521813" cy="521813"/>
              </a:xfrm>
              <a:custGeom>
                <a:avLst/>
                <a:gdLst>
                  <a:gd name="connsiteX0" fmla="*/ 521257 w 521813"/>
                  <a:gd name="connsiteY0" fmla="*/ 487915 h 521813"/>
                  <a:gd name="connsiteX1" fmla="*/ 521257 w 521813"/>
                  <a:gd name="connsiteY1" fmla="*/ 33343 h 521813"/>
                  <a:gd name="connsiteX2" fmla="*/ 521257 w 521813"/>
                  <a:gd name="connsiteY2" fmla="*/ 0 h 521813"/>
                  <a:gd name="connsiteX3" fmla="*/ 487915 w 521813"/>
                  <a:gd name="connsiteY3" fmla="*/ 0 h 521813"/>
                  <a:gd name="connsiteX4" fmla="*/ 33343 w 521813"/>
                  <a:gd name="connsiteY4" fmla="*/ 0 h 521813"/>
                  <a:gd name="connsiteX5" fmla="*/ 0 w 521813"/>
                  <a:gd name="connsiteY5" fmla="*/ 0 h 521813"/>
                  <a:gd name="connsiteX6" fmla="*/ 0 w 521813"/>
                  <a:gd name="connsiteY6" fmla="*/ 33343 h 521813"/>
                  <a:gd name="connsiteX7" fmla="*/ 0 w 521813"/>
                  <a:gd name="connsiteY7" fmla="*/ 488471 h 521813"/>
                  <a:gd name="connsiteX8" fmla="*/ 0 w 521813"/>
                  <a:gd name="connsiteY8" fmla="*/ 521813 h 521813"/>
                  <a:gd name="connsiteX9" fmla="*/ 33343 w 521813"/>
                  <a:gd name="connsiteY9" fmla="*/ 521813 h 521813"/>
                  <a:gd name="connsiteX10" fmla="*/ 488471 w 521813"/>
                  <a:gd name="connsiteY10" fmla="*/ 521813 h 521813"/>
                  <a:gd name="connsiteX11" fmla="*/ 521813 w 521813"/>
                  <a:gd name="connsiteY11" fmla="*/ 521813 h 521813"/>
                  <a:gd name="connsiteX12" fmla="*/ 521813 w 521813"/>
                  <a:gd name="connsiteY12" fmla="*/ 487915 h 521813"/>
                  <a:gd name="connsiteX13" fmla="*/ 487915 w 521813"/>
                  <a:gd name="connsiteY13" fmla="*/ 487915 h 521813"/>
                  <a:gd name="connsiteX14" fmla="*/ 33343 w 521813"/>
                  <a:gd name="connsiteY14" fmla="*/ 487915 h 521813"/>
                  <a:gd name="connsiteX15" fmla="*/ 33343 w 521813"/>
                  <a:gd name="connsiteY15" fmla="*/ 33343 h 521813"/>
                  <a:gd name="connsiteX16" fmla="*/ 488471 w 521813"/>
                  <a:gd name="connsiteY16" fmla="*/ 33343 h 521813"/>
                  <a:gd name="connsiteX17" fmla="*/ 488471 w 521813"/>
                  <a:gd name="connsiteY17" fmla="*/ 487915 h 52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1813" h="521813">
                    <a:moveTo>
                      <a:pt x="521257" y="487915"/>
                    </a:moveTo>
                    <a:lnTo>
                      <a:pt x="521257" y="33343"/>
                    </a:lnTo>
                    <a:lnTo>
                      <a:pt x="521257" y="0"/>
                    </a:lnTo>
                    <a:lnTo>
                      <a:pt x="487915" y="0"/>
                    </a:lnTo>
                    <a:lnTo>
                      <a:pt x="33343" y="0"/>
                    </a:lnTo>
                    <a:lnTo>
                      <a:pt x="0" y="0"/>
                    </a:lnTo>
                    <a:lnTo>
                      <a:pt x="0" y="33343"/>
                    </a:lnTo>
                    <a:lnTo>
                      <a:pt x="0" y="488471"/>
                    </a:lnTo>
                    <a:lnTo>
                      <a:pt x="0" y="521813"/>
                    </a:lnTo>
                    <a:lnTo>
                      <a:pt x="33343" y="521813"/>
                    </a:lnTo>
                    <a:lnTo>
                      <a:pt x="488471" y="521813"/>
                    </a:lnTo>
                    <a:lnTo>
                      <a:pt x="521813" y="521813"/>
                    </a:lnTo>
                    <a:lnTo>
                      <a:pt x="521813" y="487915"/>
                    </a:lnTo>
                    <a:close/>
                    <a:moveTo>
                      <a:pt x="487915" y="487915"/>
                    </a:moveTo>
                    <a:lnTo>
                      <a:pt x="33343" y="487915"/>
                    </a:lnTo>
                    <a:lnTo>
                      <a:pt x="33343" y="33343"/>
                    </a:lnTo>
                    <a:lnTo>
                      <a:pt x="488471" y="33343"/>
                    </a:lnTo>
                    <a:lnTo>
                      <a:pt x="488471" y="487915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7591229F-D6C1-4C15-BB7C-E3ECA1F6D39C}"/>
                  </a:ext>
                </a:extLst>
              </p:cNvPr>
              <p:cNvSpPr/>
              <p:nvPr/>
            </p:nvSpPr>
            <p:spPr>
              <a:xfrm>
                <a:off x="2177570" y="2376588"/>
                <a:ext cx="145596" cy="50569"/>
              </a:xfrm>
              <a:custGeom>
                <a:avLst/>
                <a:gdLst>
                  <a:gd name="connsiteX0" fmla="*/ 58350 w 145596"/>
                  <a:gd name="connsiteY0" fmla="*/ 35566 h 50569"/>
                  <a:gd name="connsiteX1" fmla="*/ 64463 w 145596"/>
                  <a:gd name="connsiteY1" fmla="*/ 38900 h 50569"/>
                  <a:gd name="connsiteX2" fmla="*/ 87802 w 145596"/>
                  <a:gd name="connsiteY2" fmla="*/ 50570 h 50569"/>
                  <a:gd name="connsiteX3" fmla="*/ 145596 w 145596"/>
                  <a:gd name="connsiteY3" fmla="*/ 43901 h 50569"/>
                  <a:gd name="connsiteX4" fmla="*/ 107808 w 145596"/>
                  <a:gd name="connsiteY4" fmla="*/ 25007 h 50569"/>
                  <a:gd name="connsiteX5" fmla="*/ 58905 w 145596"/>
                  <a:gd name="connsiteY5" fmla="*/ 556 h 50569"/>
                  <a:gd name="connsiteX6" fmla="*/ 57794 w 145596"/>
                  <a:gd name="connsiteY6" fmla="*/ 0 h 50569"/>
                  <a:gd name="connsiteX7" fmla="*/ 52793 w 145596"/>
                  <a:gd name="connsiteY7" fmla="*/ 556 h 50569"/>
                  <a:gd name="connsiteX8" fmla="*/ 0 w 145596"/>
                  <a:gd name="connsiteY8" fmla="*/ 6113 h 50569"/>
                  <a:gd name="connsiteX9" fmla="*/ 52237 w 145596"/>
                  <a:gd name="connsiteY9" fmla="*/ 32787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596" h="50569">
                    <a:moveTo>
                      <a:pt x="58350" y="35566"/>
                    </a:moveTo>
                    <a:lnTo>
                      <a:pt x="64463" y="38900"/>
                    </a:lnTo>
                    <a:lnTo>
                      <a:pt x="87802" y="50570"/>
                    </a:lnTo>
                    <a:lnTo>
                      <a:pt x="145596" y="43901"/>
                    </a:lnTo>
                    <a:lnTo>
                      <a:pt x="107808" y="25007"/>
                    </a:lnTo>
                    <a:lnTo>
                      <a:pt x="58905" y="556"/>
                    </a:lnTo>
                    <a:lnTo>
                      <a:pt x="57794" y="0"/>
                    </a:lnTo>
                    <a:lnTo>
                      <a:pt x="52793" y="556"/>
                    </a:lnTo>
                    <a:lnTo>
                      <a:pt x="0" y="6113"/>
                    </a:lnTo>
                    <a:lnTo>
                      <a:pt x="52237" y="327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9B193135-C209-4B38-AD5E-A579FAB0F17C}"/>
                  </a:ext>
                </a:extLst>
              </p:cNvPr>
              <p:cNvSpPr/>
              <p:nvPr/>
            </p:nvSpPr>
            <p:spPr>
              <a:xfrm>
                <a:off x="2160899" y="256497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3 h 122256"/>
                  <a:gd name="connsiteX24" fmla="*/ 70020 w 97249"/>
                  <a:gd name="connsiteY24" fmla="*/ 76133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3 h 122256"/>
                  <a:gd name="connsiteX42" fmla="*/ 43901 w 97249"/>
                  <a:gd name="connsiteY42" fmla="*/ 78911 h 122256"/>
                  <a:gd name="connsiteX43" fmla="*/ 43901 w 97249"/>
                  <a:gd name="connsiteY43" fmla="*/ 78911 h 122256"/>
                  <a:gd name="connsiteX44" fmla="*/ 43901 w 97249"/>
                  <a:gd name="connsiteY44" fmla="*/ 72798 h 122256"/>
                  <a:gd name="connsiteX45" fmla="*/ 43901 w 97249"/>
                  <a:gd name="connsiteY45" fmla="*/ 72798 h 122256"/>
                  <a:gd name="connsiteX46" fmla="*/ 43901 w 97249"/>
                  <a:gd name="connsiteY46" fmla="*/ 66685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8911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3"/>
                    </a:moveTo>
                    <a:lnTo>
                      <a:pt x="70020" y="76133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3"/>
                    </a:lnTo>
                    <a:close/>
                    <a:moveTo>
                      <a:pt x="43901" y="78911"/>
                    </a:moveTo>
                    <a:lnTo>
                      <a:pt x="43901" y="78911"/>
                    </a:lnTo>
                    <a:lnTo>
                      <a:pt x="43901" y="72798"/>
                    </a:lnTo>
                    <a:lnTo>
                      <a:pt x="43901" y="72798"/>
                    </a:lnTo>
                    <a:lnTo>
                      <a:pt x="43901" y="66685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8911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E451603E-C4B7-4099-A504-0423AF068175}"/>
                  </a:ext>
                </a:extLst>
              </p:cNvPr>
              <p:cNvSpPr/>
              <p:nvPr/>
            </p:nvSpPr>
            <p:spPr>
              <a:xfrm>
                <a:off x="2268707" y="260720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6702CC0F-E417-4A3C-997B-C58877E6DEDE}"/>
                  </a:ext>
                </a:extLst>
              </p:cNvPr>
              <p:cNvSpPr/>
              <p:nvPr/>
            </p:nvSpPr>
            <p:spPr>
              <a:xfrm>
                <a:off x="2160899" y="2476060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7233 h 122256"/>
                  <a:gd name="connsiteX48" fmla="*/ 56127 w 97249"/>
                  <a:gd name="connsiteY48" fmla="*/ 43346 h 122256"/>
                  <a:gd name="connsiteX49" fmla="*/ 56127 w 97249"/>
                  <a:gd name="connsiteY49" fmla="*/ 66130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7233"/>
                    </a:lnTo>
                    <a:lnTo>
                      <a:pt x="56127" y="43346"/>
                    </a:lnTo>
                    <a:lnTo>
                      <a:pt x="56127" y="66130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AA1AB847-375C-4B4C-8182-244D41875BA2}"/>
                  </a:ext>
                </a:extLst>
              </p:cNvPr>
              <p:cNvSpPr/>
              <p:nvPr/>
            </p:nvSpPr>
            <p:spPr>
              <a:xfrm>
                <a:off x="2268707" y="2518294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950D1B70-D615-4191-B573-BF92967C6A8A}"/>
                  </a:ext>
                </a:extLst>
              </p:cNvPr>
              <p:cNvSpPr/>
              <p:nvPr/>
            </p:nvSpPr>
            <p:spPr>
              <a:xfrm>
                <a:off x="2160899" y="238881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4460 h 122256"/>
                  <a:gd name="connsiteX30" fmla="*/ 82245 w 97249"/>
                  <a:gd name="connsiteY30" fmla="*/ 55015 h 122256"/>
                  <a:gd name="connsiteX31" fmla="*/ 82245 w 97249"/>
                  <a:gd name="connsiteY31" fmla="*/ 66130 h 122256"/>
                  <a:gd name="connsiteX32" fmla="*/ 82245 w 97249"/>
                  <a:gd name="connsiteY32" fmla="*/ 71687 h 122256"/>
                  <a:gd name="connsiteX33" fmla="*/ 82245 w 97249"/>
                  <a:gd name="connsiteY33" fmla="*/ 72798 h 122256"/>
                  <a:gd name="connsiteX34" fmla="*/ 82245 w 97249"/>
                  <a:gd name="connsiteY34" fmla="*/ 78355 h 122256"/>
                  <a:gd name="connsiteX35" fmla="*/ 82245 w 97249"/>
                  <a:gd name="connsiteY35" fmla="*/ 78355 h 122256"/>
                  <a:gd name="connsiteX36" fmla="*/ 82245 w 97249"/>
                  <a:gd name="connsiteY36" fmla="*/ 79467 h 122256"/>
                  <a:gd name="connsiteX37" fmla="*/ 82245 w 97249"/>
                  <a:gd name="connsiteY37" fmla="*/ 99472 h 122256"/>
                  <a:gd name="connsiteX38" fmla="*/ 81690 w 97249"/>
                  <a:gd name="connsiteY38" fmla="*/ 98917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4460"/>
                    </a:lnTo>
                    <a:lnTo>
                      <a:pt x="82245" y="55015"/>
                    </a:lnTo>
                    <a:lnTo>
                      <a:pt x="82245" y="66130"/>
                    </a:lnTo>
                    <a:lnTo>
                      <a:pt x="82245" y="71687"/>
                    </a:lnTo>
                    <a:lnTo>
                      <a:pt x="82245" y="72798"/>
                    </a:lnTo>
                    <a:lnTo>
                      <a:pt x="82245" y="78355"/>
                    </a:lnTo>
                    <a:lnTo>
                      <a:pt x="82245" y="78355"/>
                    </a:lnTo>
                    <a:lnTo>
                      <a:pt x="82245" y="79467"/>
                    </a:lnTo>
                    <a:lnTo>
                      <a:pt x="82245" y="99472"/>
                    </a:lnTo>
                    <a:lnTo>
                      <a:pt x="81690" y="98917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DBD66631-0C66-4752-B28F-7DE3F1B26A1E}"/>
                  </a:ext>
                </a:extLst>
              </p:cNvPr>
              <p:cNvSpPr/>
              <p:nvPr/>
            </p:nvSpPr>
            <p:spPr>
              <a:xfrm>
                <a:off x="2268707" y="243104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5013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5013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DCCA63B1-E673-49C0-9CD4-CDB37DFA28FC}"/>
                  </a:ext>
                </a:extLst>
              </p:cNvPr>
              <p:cNvSpPr/>
              <p:nvPr/>
            </p:nvSpPr>
            <p:spPr>
              <a:xfrm>
                <a:off x="1962510" y="2376588"/>
                <a:ext cx="146152" cy="50569"/>
              </a:xfrm>
              <a:custGeom>
                <a:avLst/>
                <a:gdLst>
                  <a:gd name="connsiteX0" fmla="*/ 81690 w 146152"/>
                  <a:gd name="connsiteY0" fmla="*/ 38900 h 50569"/>
                  <a:gd name="connsiteX1" fmla="*/ 87802 w 146152"/>
                  <a:gd name="connsiteY1" fmla="*/ 35566 h 50569"/>
                  <a:gd name="connsiteX2" fmla="*/ 93915 w 146152"/>
                  <a:gd name="connsiteY2" fmla="*/ 32787 h 50569"/>
                  <a:gd name="connsiteX3" fmla="*/ 146152 w 146152"/>
                  <a:gd name="connsiteY3" fmla="*/ 6113 h 50569"/>
                  <a:gd name="connsiteX4" fmla="*/ 93360 w 146152"/>
                  <a:gd name="connsiteY4" fmla="*/ 556 h 50569"/>
                  <a:gd name="connsiteX5" fmla="*/ 88358 w 146152"/>
                  <a:gd name="connsiteY5" fmla="*/ 0 h 50569"/>
                  <a:gd name="connsiteX6" fmla="*/ 87247 w 146152"/>
                  <a:gd name="connsiteY6" fmla="*/ 556 h 50569"/>
                  <a:gd name="connsiteX7" fmla="*/ 38344 w 146152"/>
                  <a:gd name="connsiteY7" fmla="*/ 25007 h 50569"/>
                  <a:gd name="connsiteX8" fmla="*/ 0 w 146152"/>
                  <a:gd name="connsiteY8" fmla="*/ 43901 h 50569"/>
                  <a:gd name="connsiteX9" fmla="*/ 58350 w 146152"/>
                  <a:gd name="connsiteY9" fmla="*/ 50570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152" h="50569">
                    <a:moveTo>
                      <a:pt x="81690" y="38900"/>
                    </a:moveTo>
                    <a:lnTo>
                      <a:pt x="87802" y="35566"/>
                    </a:lnTo>
                    <a:lnTo>
                      <a:pt x="93915" y="32787"/>
                    </a:lnTo>
                    <a:lnTo>
                      <a:pt x="146152" y="6113"/>
                    </a:lnTo>
                    <a:lnTo>
                      <a:pt x="93360" y="556"/>
                    </a:lnTo>
                    <a:lnTo>
                      <a:pt x="88358" y="0"/>
                    </a:lnTo>
                    <a:lnTo>
                      <a:pt x="87247" y="556"/>
                    </a:lnTo>
                    <a:lnTo>
                      <a:pt x="38344" y="25007"/>
                    </a:lnTo>
                    <a:lnTo>
                      <a:pt x="0" y="43901"/>
                    </a:lnTo>
                    <a:lnTo>
                      <a:pt x="58350" y="5057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2599B94C-5363-4459-830A-4702943B93BE}"/>
                  </a:ext>
                </a:extLst>
              </p:cNvPr>
              <p:cNvSpPr/>
              <p:nvPr/>
            </p:nvSpPr>
            <p:spPr>
              <a:xfrm>
                <a:off x="2028084" y="2564974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3 h 122256"/>
                  <a:gd name="connsiteX26" fmla="*/ 27230 w 97249"/>
                  <a:gd name="connsiteY26" fmla="*/ 76133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3"/>
                    </a:lnTo>
                    <a:lnTo>
                      <a:pt x="27230" y="76133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E7DFFBAC-D8FD-4029-A149-8A57037EF36E}"/>
                  </a:ext>
                </a:extLst>
              </p:cNvPr>
              <p:cNvSpPr/>
              <p:nvPr/>
            </p:nvSpPr>
            <p:spPr>
              <a:xfrm>
                <a:off x="1947506" y="260720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1D92B917-1BE3-4BBC-B300-51AD8CE7ED1B}"/>
                  </a:ext>
                </a:extLst>
              </p:cNvPr>
              <p:cNvSpPr/>
              <p:nvPr/>
            </p:nvSpPr>
            <p:spPr>
              <a:xfrm>
                <a:off x="2028084" y="2476060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68CC71DB-A728-43CD-8FF7-68CC33D1F5C4}"/>
                  </a:ext>
                </a:extLst>
              </p:cNvPr>
              <p:cNvSpPr/>
              <p:nvPr/>
            </p:nvSpPr>
            <p:spPr>
              <a:xfrm>
                <a:off x="1947506" y="2518294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94E874CA-ABE8-4F1A-B91B-16ED82E12CF1}"/>
                  </a:ext>
                </a:extLst>
              </p:cNvPr>
              <p:cNvSpPr/>
              <p:nvPr/>
            </p:nvSpPr>
            <p:spPr>
              <a:xfrm>
                <a:off x="2028084" y="2388814"/>
                <a:ext cx="97249" cy="122256"/>
              </a:xfrm>
              <a:custGeom>
                <a:avLst/>
                <a:gdLst>
                  <a:gd name="connsiteX0" fmla="*/ 22228 w 97249"/>
                  <a:gd name="connsiteY0" fmla="*/ 36677 h 122256"/>
                  <a:gd name="connsiteX1" fmla="*/ 16116 w 97249"/>
                  <a:gd name="connsiteY1" fmla="*/ 39456 h 122256"/>
                  <a:gd name="connsiteX2" fmla="*/ 0 w 97249"/>
                  <a:gd name="connsiteY2" fmla="*/ 47791 h 122256"/>
                  <a:gd name="connsiteX3" fmla="*/ 556 w 97249"/>
                  <a:gd name="connsiteY3" fmla="*/ 73910 h 122256"/>
                  <a:gd name="connsiteX4" fmla="*/ 556 w 97249"/>
                  <a:gd name="connsiteY4" fmla="*/ 79467 h 122256"/>
                  <a:gd name="connsiteX5" fmla="*/ 556 w 97249"/>
                  <a:gd name="connsiteY5" fmla="*/ 80578 h 122256"/>
                  <a:gd name="connsiteX6" fmla="*/ 556 w 97249"/>
                  <a:gd name="connsiteY6" fmla="*/ 86135 h 122256"/>
                  <a:gd name="connsiteX7" fmla="*/ 556 w 97249"/>
                  <a:gd name="connsiteY7" fmla="*/ 86135 h 122256"/>
                  <a:gd name="connsiteX8" fmla="*/ 556 w 97249"/>
                  <a:gd name="connsiteY8" fmla="*/ 87247 h 122256"/>
                  <a:gd name="connsiteX9" fmla="*/ 1111 w 97249"/>
                  <a:gd name="connsiteY9" fmla="*/ 121145 h 122256"/>
                  <a:gd name="connsiteX10" fmla="*/ 1111 w 97249"/>
                  <a:gd name="connsiteY10" fmla="*/ 122257 h 122256"/>
                  <a:gd name="connsiteX11" fmla="*/ 1111 w 97249"/>
                  <a:gd name="connsiteY11" fmla="*/ 122257 h 122256"/>
                  <a:gd name="connsiteX12" fmla="*/ 16116 w 97249"/>
                  <a:gd name="connsiteY12" fmla="*/ 115032 h 122256"/>
                  <a:gd name="connsiteX13" fmla="*/ 22228 w 97249"/>
                  <a:gd name="connsiteY13" fmla="*/ 112254 h 122256"/>
                  <a:gd name="connsiteX14" fmla="*/ 28341 w 97249"/>
                  <a:gd name="connsiteY14" fmla="*/ 109475 h 122256"/>
                  <a:gd name="connsiteX15" fmla="*/ 82245 w 97249"/>
                  <a:gd name="connsiteY15" fmla="*/ 82245 h 122256"/>
                  <a:gd name="connsiteX16" fmla="*/ 92248 w 97249"/>
                  <a:gd name="connsiteY16" fmla="*/ 77244 h 122256"/>
                  <a:gd name="connsiteX17" fmla="*/ 92248 w 97249"/>
                  <a:gd name="connsiteY17" fmla="*/ 77244 h 122256"/>
                  <a:gd name="connsiteX18" fmla="*/ 97250 w 97249"/>
                  <a:gd name="connsiteY18" fmla="*/ 75021 h 122256"/>
                  <a:gd name="connsiteX19" fmla="*/ 96138 w 97249"/>
                  <a:gd name="connsiteY19" fmla="*/ 0 h 122256"/>
                  <a:gd name="connsiteX20" fmla="*/ 96138 w 97249"/>
                  <a:gd name="connsiteY20" fmla="*/ 0 h 122256"/>
                  <a:gd name="connsiteX21" fmla="*/ 28341 w 97249"/>
                  <a:gd name="connsiteY21" fmla="*/ 33898 h 122256"/>
                  <a:gd name="connsiteX22" fmla="*/ 22228 w 97249"/>
                  <a:gd name="connsiteY22" fmla="*/ 36677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67797 w 97249"/>
                  <a:gd name="connsiteY42" fmla="*/ 68353 h 122256"/>
                  <a:gd name="connsiteX43" fmla="*/ 67797 w 97249"/>
                  <a:gd name="connsiteY43" fmla="*/ 28897 h 122256"/>
                  <a:gd name="connsiteX44" fmla="*/ 80022 w 97249"/>
                  <a:gd name="connsiteY44" fmla="*/ 22784 h 122256"/>
                  <a:gd name="connsiteX45" fmla="*/ 80022 w 97249"/>
                  <a:gd name="connsiteY45" fmla="*/ 67797 h 122256"/>
                  <a:gd name="connsiteX46" fmla="*/ 77244 w 97249"/>
                  <a:gd name="connsiteY46" fmla="*/ 68908 h 122256"/>
                  <a:gd name="connsiteX47" fmla="*/ 67797 w 97249"/>
                  <a:gd name="connsiteY47" fmla="*/ 73910 h 122256"/>
                  <a:gd name="connsiteX48" fmla="*/ 67797 w 97249"/>
                  <a:gd name="connsiteY48" fmla="*/ 68353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53348 w 97249"/>
                  <a:gd name="connsiteY58" fmla="*/ 72798 h 122256"/>
                  <a:gd name="connsiteX59" fmla="*/ 53348 w 97249"/>
                  <a:gd name="connsiteY59" fmla="*/ 72798 h 122256"/>
                  <a:gd name="connsiteX60" fmla="*/ 53348 w 97249"/>
                  <a:gd name="connsiteY60" fmla="*/ 78911 h 122256"/>
                  <a:gd name="connsiteX61" fmla="*/ 53348 w 97249"/>
                  <a:gd name="connsiteY61" fmla="*/ 78911 h 122256"/>
                  <a:gd name="connsiteX62" fmla="*/ 53348 w 97249"/>
                  <a:gd name="connsiteY62" fmla="*/ 81134 h 122256"/>
                  <a:gd name="connsiteX63" fmla="*/ 41123 w 97249"/>
                  <a:gd name="connsiteY63" fmla="*/ 87802 h 122256"/>
                  <a:gd name="connsiteX64" fmla="*/ 41123 w 97249"/>
                  <a:gd name="connsiteY64" fmla="*/ 7780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22228" y="36677"/>
                    </a:move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lnTo>
                      <a:pt x="28341" y="33898"/>
                    </a:lnTo>
                    <a:lnTo>
                      <a:pt x="22228" y="36677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67797" y="68353"/>
                    </a:moveTo>
                    <a:lnTo>
                      <a:pt x="67797" y="28897"/>
                    </a:lnTo>
                    <a:lnTo>
                      <a:pt x="80022" y="22784"/>
                    </a:lnTo>
                    <a:lnTo>
                      <a:pt x="80022" y="67797"/>
                    </a:lnTo>
                    <a:lnTo>
                      <a:pt x="77244" y="68908"/>
                    </a:lnTo>
                    <a:lnTo>
                      <a:pt x="67797" y="73910"/>
                    </a:lnTo>
                    <a:lnTo>
                      <a:pt x="67797" y="68353"/>
                    </a:lnTo>
                    <a:close/>
                    <a:moveTo>
                      <a:pt x="41123" y="77800"/>
                    </a:move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6DF56565-F84D-4E4D-B07C-BC06F1E79A51}"/>
                  </a:ext>
                </a:extLst>
              </p:cNvPr>
              <p:cNvSpPr/>
              <p:nvPr/>
            </p:nvSpPr>
            <p:spPr>
              <a:xfrm>
                <a:off x="1947506" y="243104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5013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5013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60" name="TextBox 45">
              <a:extLst>
                <a:ext uri="{FF2B5EF4-FFF2-40B4-BE49-F238E27FC236}">
                  <a16:creationId xmlns:a16="http://schemas.microsoft.com/office/drawing/2014/main" id="{239EC4C2-49F4-40D5-89DF-681B7BB45364}"/>
                </a:ext>
              </a:extLst>
            </p:cNvPr>
            <p:cNvSpPr txBox="1"/>
            <p:nvPr/>
          </p:nvSpPr>
          <p:spPr>
            <a:xfrm>
              <a:off x="7347395" y="2678227"/>
              <a:ext cx="706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80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Container</a:t>
              </a:r>
              <a:br>
                <a:rPr lang="en-US" sz="80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</a:br>
              <a:r>
                <a:rPr lang="en-US" sz="80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Host</a:t>
              </a:r>
            </a:p>
          </p:txBody>
        </p:sp>
      </p:grpSp>
      <p:sp>
        <p:nvSpPr>
          <p:cNvPr id="411" name="Rectangle 410">
            <a:extLst>
              <a:ext uri="{FF2B5EF4-FFF2-40B4-BE49-F238E27FC236}">
                <a16:creationId xmlns:a16="http://schemas.microsoft.com/office/drawing/2014/main" id="{81105605-9473-49FA-B6A7-D63440661E06}"/>
              </a:ext>
            </a:extLst>
          </p:cNvPr>
          <p:cNvSpPr/>
          <p:nvPr/>
        </p:nvSpPr>
        <p:spPr>
          <a:xfrm>
            <a:off x="820658" y="1717966"/>
            <a:ext cx="432198" cy="21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732">
              <a:defRPr/>
            </a:pPr>
            <a:r>
              <a:rPr lang="en-US" sz="980" kern="0" dirty="0">
                <a:solidFill>
                  <a:sysClr val="windowText" lastClr="000000"/>
                </a:solidFill>
                <a:latin typeface="Calibri"/>
              </a:rPr>
              <a:t>Image</a:t>
            </a:r>
            <a:endParaRPr lang="en-US" sz="491" kern="0" dirty="0">
              <a:solidFill>
                <a:sysClr val="windowText" lastClr="000000"/>
              </a:solidFill>
              <a:latin typeface="Calibri"/>
            </a:endParaRPr>
          </a:p>
        </p:txBody>
      </p:sp>
      <p:pic>
        <p:nvPicPr>
          <p:cNvPr id="412" name="Signature">
            <a:extLst>
              <a:ext uri="{FF2B5EF4-FFF2-40B4-BE49-F238E27FC236}">
                <a16:creationId xmlns:a16="http://schemas.microsoft.com/office/drawing/2014/main" id="{49F48DD0-97AE-4F14-B479-4F56EDD6E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5292" y="1780564"/>
            <a:ext cx="122744" cy="122744"/>
          </a:xfrm>
          <a:prstGeom prst="rect">
            <a:avLst/>
          </a:prstGeom>
        </p:spPr>
      </p:pic>
      <p:grpSp>
        <p:nvGrpSpPr>
          <p:cNvPr id="64" name="Vnet">
            <a:extLst>
              <a:ext uri="{FF2B5EF4-FFF2-40B4-BE49-F238E27FC236}">
                <a16:creationId xmlns:a16="http://schemas.microsoft.com/office/drawing/2014/main" id="{3AF0D777-ED69-4B47-9AB2-E713A1D18877}"/>
              </a:ext>
            </a:extLst>
          </p:cNvPr>
          <p:cNvGrpSpPr/>
          <p:nvPr/>
        </p:nvGrpSpPr>
        <p:grpSpPr>
          <a:xfrm>
            <a:off x="9601201" y="1084950"/>
            <a:ext cx="2384704" cy="1420693"/>
            <a:chOff x="9601201" y="1084950"/>
            <a:chExt cx="2384704" cy="1420693"/>
          </a:xfrm>
        </p:grpSpPr>
        <p:sp>
          <p:nvSpPr>
            <p:cNvPr id="210" name="TextBox 136">
              <a:extLst>
                <a:ext uri="{FF2B5EF4-FFF2-40B4-BE49-F238E27FC236}">
                  <a16:creationId xmlns:a16="http://schemas.microsoft.com/office/drawing/2014/main" id="{8D64C73F-44E3-4FDB-9E80-4A162F9EF43B}"/>
                </a:ext>
              </a:extLst>
            </p:cNvPr>
            <p:cNvSpPr txBox="1"/>
            <p:nvPr/>
          </p:nvSpPr>
          <p:spPr>
            <a:xfrm>
              <a:off x="9756541" y="1084950"/>
              <a:ext cx="884203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600" i="1" dirty="0"/>
                <a:t>Air-gapped network</a:t>
              </a:r>
              <a:endParaRPr lang="en-US" sz="1400" i="1" dirty="0"/>
            </a:p>
          </p:txBody>
        </p:sp>
        <p:pic>
          <p:nvPicPr>
            <p:cNvPr id="211" name="Graphic 137">
              <a:extLst>
                <a:ext uri="{FF2B5EF4-FFF2-40B4-BE49-F238E27FC236}">
                  <a16:creationId xmlns:a16="http://schemas.microsoft.com/office/drawing/2014/main" id="{7E4716A7-187F-44FE-81D6-5F231E6C1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636458" y="1133011"/>
              <a:ext cx="170545" cy="170545"/>
            </a:xfrm>
            <a:prstGeom prst="rect">
              <a:avLst/>
            </a:prstGeom>
          </p:spPr>
        </p:pic>
        <p:sp>
          <p:nvSpPr>
            <p:cNvPr id="413" name="VNet">
              <a:extLst>
                <a:ext uri="{FF2B5EF4-FFF2-40B4-BE49-F238E27FC236}">
                  <a16:creationId xmlns:a16="http://schemas.microsoft.com/office/drawing/2014/main" id="{C92CCADB-006E-41A3-8402-C99D6F6D5AAF}"/>
                </a:ext>
              </a:extLst>
            </p:cNvPr>
            <p:cNvSpPr/>
            <p:nvPr/>
          </p:nvSpPr>
          <p:spPr>
            <a:xfrm>
              <a:off x="9601201" y="1113959"/>
              <a:ext cx="2384704" cy="1391684"/>
            </a:xfrm>
            <a:prstGeom prst="rect">
              <a:avLst/>
            </a:prstGeom>
            <a:noFill/>
            <a:ln w="15875" cmpd="sng">
              <a:prstDash val="sysDash"/>
              <a:extLst>
                <a:ext uri="{C807C97D-BFC1-408E-A445-0C87EB9F89A2}">
                  <ask:lineSketchStyleProps xmlns:ask="http://schemas.microsoft.com/office/drawing/2018/sketchyshapes" sd="4041759816">
                    <a:custGeom>
                      <a:avLst/>
                      <a:gdLst>
                        <a:gd name="connsiteX0" fmla="*/ 0 w 3735945"/>
                        <a:gd name="connsiteY0" fmla="*/ 0 h 2580445"/>
                        <a:gd name="connsiteX1" fmla="*/ 547939 w 3735945"/>
                        <a:gd name="connsiteY1" fmla="*/ 0 h 2580445"/>
                        <a:gd name="connsiteX2" fmla="*/ 1133237 w 3735945"/>
                        <a:gd name="connsiteY2" fmla="*/ 0 h 2580445"/>
                        <a:gd name="connsiteX3" fmla="*/ 1755894 w 3735945"/>
                        <a:gd name="connsiteY3" fmla="*/ 0 h 2580445"/>
                        <a:gd name="connsiteX4" fmla="*/ 2378552 w 3735945"/>
                        <a:gd name="connsiteY4" fmla="*/ 0 h 2580445"/>
                        <a:gd name="connsiteX5" fmla="*/ 3075928 w 3735945"/>
                        <a:gd name="connsiteY5" fmla="*/ 0 h 2580445"/>
                        <a:gd name="connsiteX6" fmla="*/ 3735945 w 3735945"/>
                        <a:gd name="connsiteY6" fmla="*/ 0 h 2580445"/>
                        <a:gd name="connsiteX7" fmla="*/ 3735945 w 3735945"/>
                        <a:gd name="connsiteY7" fmla="*/ 645111 h 2580445"/>
                        <a:gd name="connsiteX8" fmla="*/ 3735945 w 3735945"/>
                        <a:gd name="connsiteY8" fmla="*/ 1316027 h 2580445"/>
                        <a:gd name="connsiteX9" fmla="*/ 3735945 w 3735945"/>
                        <a:gd name="connsiteY9" fmla="*/ 1986943 h 2580445"/>
                        <a:gd name="connsiteX10" fmla="*/ 3735945 w 3735945"/>
                        <a:gd name="connsiteY10" fmla="*/ 2580445 h 2580445"/>
                        <a:gd name="connsiteX11" fmla="*/ 3188006 w 3735945"/>
                        <a:gd name="connsiteY11" fmla="*/ 2580445 h 2580445"/>
                        <a:gd name="connsiteX12" fmla="*/ 2490630 w 3735945"/>
                        <a:gd name="connsiteY12" fmla="*/ 2580445 h 2580445"/>
                        <a:gd name="connsiteX13" fmla="*/ 1867973 w 3735945"/>
                        <a:gd name="connsiteY13" fmla="*/ 2580445 h 2580445"/>
                        <a:gd name="connsiteX14" fmla="*/ 1282674 w 3735945"/>
                        <a:gd name="connsiteY14" fmla="*/ 2580445 h 2580445"/>
                        <a:gd name="connsiteX15" fmla="*/ 697376 w 3735945"/>
                        <a:gd name="connsiteY15" fmla="*/ 2580445 h 2580445"/>
                        <a:gd name="connsiteX16" fmla="*/ 0 w 3735945"/>
                        <a:gd name="connsiteY16" fmla="*/ 2580445 h 2580445"/>
                        <a:gd name="connsiteX17" fmla="*/ 0 w 3735945"/>
                        <a:gd name="connsiteY17" fmla="*/ 1883725 h 2580445"/>
                        <a:gd name="connsiteX18" fmla="*/ 0 w 3735945"/>
                        <a:gd name="connsiteY18" fmla="*/ 1187005 h 2580445"/>
                        <a:gd name="connsiteX19" fmla="*/ 0 w 3735945"/>
                        <a:gd name="connsiteY19" fmla="*/ 619307 h 2580445"/>
                        <a:gd name="connsiteX20" fmla="*/ 0 w 3735945"/>
                        <a:gd name="connsiteY20" fmla="*/ 0 h 2580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735945" h="2580445" extrusionOk="0">
                          <a:moveTo>
                            <a:pt x="0" y="0"/>
                          </a:moveTo>
                          <a:cubicBezTo>
                            <a:pt x="263038" y="26769"/>
                            <a:pt x="420780" y="-6663"/>
                            <a:pt x="547939" y="0"/>
                          </a:cubicBezTo>
                          <a:cubicBezTo>
                            <a:pt x="675098" y="6663"/>
                            <a:pt x="918419" y="17275"/>
                            <a:pt x="1133237" y="0"/>
                          </a:cubicBezTo>
                          <a:cubicBezTo>
                            <a:pt x="1348055" y="-17275"/>
                            <a:pt x="1569411" y="-20917"/>
                            <a:pt x="1755894" y="0"/>
                          </a:cubicBezTo>
                          <a:cubicBezTo>
                            <a:pt x="1942377" y="20917"/>
                            <a:pt x="2209657" y="-24178"/>
                            <a:pt x="2378552" y="0"/>
                          </a:cubicBezTo>
                          <a:cubicBezTo>
                            <a:pt x="2547447" y="24178"/>
                            <a:pt x="2786869" y="-8451"/>
                            <a:pt x="3075928" y="0"/>
                          </a:cubicBezTo>
                          <a:cubicBezTo>
                            <a:pt x="3364987" y="8451"/>
                            <a:pt x="3565446" y="-26444"/>
                            <a:pt x="3735945" y="0"/>
                          </a:cubicBezTo>
                          <a:cubicBezTo>
                            <a:pt x="3756705" y="295708"/>
                            <a:pt x="3737359" y="489800"/>
                            <a:pt x="3735945" y="645111"/>
                          </a:cubicBezTo>
                          <a:cubicBezTo>
                            <a:pt x="3734531" y="800422"/>
                            <a:pt x="3717936" y="1039665"/>
                            <a:pt x="3735945" y="1316027"/>
                          </a:cubicBezTo>
                          <a:cubicBezTo>
                            <a:pt x="3753954" y="1592389"/>
                            <a:pt x="3717661" y="1812121"/>
                            <a:pt x="3735945" y="1986943"/>
                          </a:cubicBezTo>
                          <a:cubicBezTo>
                            <a:pt x="3754229" y="2161765"/>
                            <a:pt x="3737694" y="2412544"/>
                            <a:pt x="3735945" y="2580445"/>
                          </a:cubicBezTo>
                          <a:cubicBezTo>
                            <a:pt x="3521684" y="2600927"/>
                            <a:pt x="3347422" y="2598234"/>
                            <a:pt x="3188006" y="2580445"/>
                          </a:cubicBezTo>
                          <a:cubicBezTo>
                            <a:pt x="3028590" y="2562656"/>
                            <a:pt x="2650332" y="2571582"/>
                            <a:pt x="2490630" y="2580445"/>
                          </a:cubicBezTo>
                          <a:cubicBezTo>
                            <a:pt x="2330928" y="2589308"/>
                            <a:pt x="2042360" y="2585503"/>
                            <a:pt x="1867973" y="2580445"/>
                          </a:cubicBezTo>
                          <a:cubicBezTo>
                            <a:pt x="1693586" y="2575387"/>
                            <a:pt x="1486638" y="2552140"/>
                            <a:pt x="1282674" y="2580445"/>
                          </a:cubicBezTo>
                          <a:cubicBezTo>
                            <a:pt x="1078710" y="2608750"/>
                            <a:pt x="823615" y="2594233"/>
                            <a:pt x="697376" y="2580445"/>
                          </a:cubicBezTo>
                          <a:cubicBezTo>
                            <a:pt x="571137" y="2566657"/>
                            <a:pt x="165569" y="2548080"/>
                            <a:pt x="0" y="2580445"/>
                          </a:cubicBezTo>
                          <a:cubicBezTo>
                            <a:pt x="23876" y="2354580"/>
                            <a:pt x="-12284" y="2059628"/>
                            <a:pt x="0" y="1883725"/>
                          </a:cubicBezTo>
                          <a:cubicBezTo>
                            <a:pt x="12284" y="1707822"/>
                            <a:pt x="8405" y="1494956"/>
                            <a:pt x="0" y="1187005"/>
                          </a:cubicBezTo>
                          <a:cubicBezTo>
                            <a:pt x="-8405" y="879054"/>
                            <a:pt x="21345" y="764960"/>
                            <a:pt x="0" y="619307"/>
                          </a:cubicBezTo>
                          <a:cubicBezTo>
                            <a:pt x="-21345" y="473654"/>
                            <a:pt x="-20389" y="25322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FA683A-EA6E-4A53-B511-29778F8C6501}"/>
              </a:ext>
            </a:extLst>
          </p:cNvPr>
          <p:cNvGrpSpPr/>
          <p:nvPr/>
        </p:nvGrpSpPr>
        <p:grpSpPr>
          <a:xfrm>
            <a:off x="9529662" y="2676773"/>
            <a:ext cx="2508956" cy="1462524"/>
            <a:chOff x="9529662" y="2676773"/>
            <a:chExt cx="2508956" cy="1462524"/>
          </a:xfrm>
        </p:grpSpPr>
        <p:grpSp>
          <p:nvGrpSpPr>
            <p:cNvPr id="417" name="Shared Registry">
              <a:extLst>
                <a:ext uri="{FF2B5EF4-FFF2-40B4-BE49-F238E27FC236}">
                  <a16:creationId xmlns:a16="http://schemas.microsoft.com/office/drawing/2014/main" id="{E95D3CE9-A1B2-4EBF-993A-2563C69D751E}"/>
                </a:ext>
              </a:extLst>
            </p:cNvPr>
            <p:cNvGrpSpPr/>
            <p:nvPr/>
          </p:nvGrpSpPr>
          <p:grpSpPr>
            <a:xfrm>
              <a:off x="9529662" y="2989395"/>
              <a:ext cx="745984" cy="649997"/>
              <a:chOff x="4738225" y="1972596"/>
              <a:chExt cx="745984" cy="649997"/>
            </a:xfrm>
          </p:grpSpPr>
          <p:pic>
            <p:nvPicPr>
              <p:cNvPr id="418" name="Distribution">
                <a:extLst>
                  <a:ext uri="{FF2B5EF4-FFF2-40B4-BE49-F238E27FC236}">
                    <a16:creationId xmlns:a16="http://schemas.microsoft.com/office/drawing/2014/main" id="{C055832C-A642-4015-953C-C354ED197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67084" y="1972596"/>
                <a:ext cx="335450" cy="335450"/>
              </a:xfrm>
              <a:prstGeom prst="rect">
                <a:avLst/>
              </a:prstGeom>
            </p:spPr>
          </p:pic>
          <p:sp>
            <p:nvSpPr>
              <p:cNvPr id="419" name="TextBox 85">
                <a:extLst>
                  <a:ext uri="{FF2B5EF4-FFF2-40B4-BE49-F238E27FC236}">
                    <a16:creationId xmlns:a16="http://schemas.microsoft.com/office/drawing/2014/main" id="{F93648CB-BDB9-4307-92CE-2868BCA6B262}"/>
                  </a:ext>
                </a:extLst>
              </p:cNvPr>
              <p:cNvSpPr txBox="1"/>
              <p:nvPr/>
            </p:nvSpPr>
            <p:spPr>
              <a:xfrm>
                <a:off x="4738225" y="2314816"/>
                <a:ext cx="7459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/>
                  <a:t>Private Registry</a:t>
                </a:r>
              </a:p>
            </p:txBody>
          </p:sp>
        </p:grpSp>
        <p:sp>
          <p:nvSpPr>
            <p:cNvPr id="420" name="VNet">
              <a:extLst>
                <a:ext uri="{FF2B5EF4-FFF2-40B4-BE49-F238E27FC236}">
                  <a16:creationId xmlns:a16="http://schemas.microsoft.com/office/drawing/2014/main" id="{27C44564-5E16-4671-A05C-E30BE12C316E}"/>
                </a:ext>
              </a:extLst>
            </p:cNvPr>
            <p:cNvSpPr/>
            <p:nvPr/>
          </p:nvSpPr>
          <p:spPr>
            <a:xfrm>
              <a:off x="9556001" y="2676773"/>
              <a:ext cx="2482617" cy="1462524"/>
            </a:xfrm>
            <a:prstGeom prst="rect">
              <a:avLst/>
            </a:prstGeom>
            <a:noFill/>
            <a:ln w="15875" cmpd="sng">
              <a:prstDash val="sysDash"/>
              <a:extLst>
                <a:ext uri="{C807C97D-BFC1-408E-A445-0C87EB9F89A2}">
                  <ask:lineSketchStyleProps xmlns:ask="http://schemas.microsoft.com/office/drawing/2018/sketchyshapes" sd="4041759816">
                    <a:custGeom>
                      <a:avLst/>
                      <a:gdLst>
                        <a:gd name="connsiteX0" fmla="*/ 0 w 3735945"/>
                        <a:gd name="connsiteY0" fmla="*/ 0 h 2580445"/>
                        <a:gd name="connsiteX1" fmla="*/ 547939 w 3735945"/>
                        <a:gd name="connsiteY1" fmla="*/ 0 h 2580445"/>
                        <a:gd name="connsiteX2" fmla="*/ 1133237 w 3735945"/>
                        <a:gd name="connsiteY2" fmla="*/ 0 h 2580445"/>
                        <a:gd name="connsiteX3" fmla="*/ 1755894 w 3735945"/>
                        <a:gd name="connsiteY3" fmla="*/ 0 h 2580445"/>
                        <a:gd name="connsiteX4" fmla="*/ 2378552 w 3735945"/>
                        <a:gd name="connsiteY4" fmla="*/ 0 h 2580445"/>
                        <a:gd name="connsiteX5" fmla="*/ 3075928 w 3735945"/>
                        <a:gd name="connsiteY5" fmla="*/ 0 h 2580445"/>
                        <a:gd name="connsiteX6" fmla="*/ 3735945 w 3735945"/>
                        <a:gd name="connsiteY6" fmla="*/ 0 h 2580445"/>
                        <a:gd name="connsiteX7" fmla="*/ 3735945 w 3735945"/>
                        <a:gd name="connsiteY7" fmla="*/ 645111 h 2580445"/>
                        <a:gd name="connsiteX8" fmla="*/ 3735945 w 3735945"/>
                        <a:gd name="connsiteY8" fmla="*/ 1316027 h 2580445"/>
                        <a:gd name="connsiteX9" fmla="*/ 3735945 w 3735945"/>
                        <a:gd name="connsiteY9" fmla="*/ 1986943 h 2580445"/>
                        <a:gd name="connsiteX10" fmla="*/ 3735945 w 3735945"/>
                        <a:gd name="connsiteY10" fmla="*/ 2580445 h 2580445"/>
                        <a:gd name="connsiteX11" fmla="*/ 3188006 w 3735945"/>
                        <a:gd name="connsiteY11" fmla="*/ 2580445 h 2580445"/>
                        <a:gd name="connsiteX12" fmla="*/ 2490630 w 3735945"/>
                        <a:gd name="connsiteY12" fmla="*/ 2580445 h 2580445"/>
                        <a:gd name="connsiteX13" fmla="*/ 1867973 w 3735945"/>
                        <a:gd name="connsiteY13" fmla="*/ 2580445 h 2580445"/>
                        <a:gd name="connsiteX14" fmla="*/ 1282674 w 3735945"/>
                        <a:gd name="connsiteY14" fmla="*/ 2580445 h 2580445"/>
                        <a:gd name="connsiteX15" fmla="*/ 697376 w 3735945"/>
                        <a:gd name="connsiteY15" fmla="*/ 2580445 h 2580445"/>
                        <a:gd name="connsiteX16" fmla="*/ 0 w 3735945"/>
                        <a:gd name="connsiteY16" fmla="*/ 2580445 h 2580445"/>
                        <a:gd name="connsiteX17" fmla="*/ 0 w 3735945"/>
                        <a:gd name="connsiteY17" fmla="*/ 1883725 h 2580445"/>
                        <a:gd name="connsiteX18" fmla="*/ 0 w 3735945"/>
                        <a:gd name="connsiteY18" fmla="*/ 1187005 h 2580445"/>
                        <a:gd name="connsiteX19" fmla="*/ 0 w 3735945"/>
                        <a:gd name="connsiteY19" fmla="*/ 619307 h 2580445"/>
                        <a:gd name="connsiteX20" fmla="*/ 0 w 3735945"/>
                        <a:gd name="connsiteY20" fmla="*/ 0 h 2580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735945" h="2580445" extrusionOk="0">
                          <a:moveTo>
                            <a:pt x="0" y="0"/>
                          </a:moveTo>
                          <a:cubicBezTo>
                            <a:pt x="263038" y="26769"/>
                            <a:pt x="420780" y="-6663"/>
                            <a:pt x="547939" y="0"/>
                          </a:cubicBezTo>
                          <a:cubicBezTo>
                            <a:pt x="675098" y="6663"/>
                            <a:pt x="918419" y="17275"/>
                            <a:pt x="1133237" y="0"/>
                          </a:cubicBezTo>
                          <a:cubicBezTo>
                            <a:pt x="1348055" y="-17275"/>
                            <a:pt x="1569411" y="-20917"/>
                            <a:pt x="1755894" y="0"/>
                          </a:cubicBezTo>
                          <a:cubicBezTo>
                            <a:pt x="1942377" y="20917"/>
                            <a:pt x="2209657" y="-24178"/>
                            <a:pt x="2378552" y="0"/>
                          </a:cubicBezTo>
                          <a:cubicBezTo>
                            <a:pt x="2547447" y="24178"/>
                            <a:pt x="2786869" y="-8451"/>
                            <a:pt x="3075928" y="0"/>
                          </a:cubicBezTo>
                          <a:cubicBezTo>
                            <a:pt x="3364987" y="8451"/>
                            <a:pt x="3565446" y="-26444"/>
                            <a:pt x="3735945" y="0"/>
                          </a:cubicBezTo>
                          <a:cubicBezTo>
                            <a:pt x="3756705" y="295708"/>
                            <a:pt x="3737359" y="489800"/>
                            <a:pt x="3735945" y="645111"/>
                          </a:cubicBezTo>
                          <a:cubicBezTo>
                            <a:pt x="3734531" y="800422"/>
                            <a:pt x="3717936" y="1039665"/>
                            <a:pt x="3735945" y="1316027"/>
                          </a:cubicBezTo>
                          <a:cubicBezTo>
                            <a:pt x="3753954" y="1592389"/>
                            <a:pt x="3717661" y="1812121"/>
                            <a:pt x="3735945" y="1986943"/>
                          </a:cubicBezTo>
                          <a:cubicBezTo>
                            <a:pt x="3754229" y="2161765"/>
                            <a:pt x="3737694" y="2412544"/>
                            <a:pt x="3735945" y="2580445"/>
                          </a:cubicBezTo>
                          <a:cubicBezTo>
                            <a:pt x="3521684" y="2600927"/>
                            <a:pt x="3347422" y="2598234"/>
                            <a:pt x="3188006" y="2580445"/>
                          </a:cubicBezTo>
                          <a:cubicBezTo>
                            <a:pt x="3028590" y="2562656"/>
                            <a:pt x="2650332" y="2571582"/>
                            <a:pt x="2490630" y="2580445"/>
                          </a:cubicBezTo>
                          <a:cubicBezTo>
                            <a:pt x="2330928" y="2589308"/>
                            <a:pt x="2042360" y="2585503"/>
                            <a:pt x="1867973" y="2580445"/>
                          </a:cubicBezTo>
                          <a:cubicBezTo>
                            <a:pt x="1693586" y="2575387"/>
                            <a:pt x="1486638" y="2552140"/>
                            <a:pt x="1282674" y="2580445"/>
                          </a:cubicBezTo>
                          <a:cubicBezTo>
                            <a:pt x="1078710" y="2608750"/>
                            <a:pt x="823615" y="2594233"/>
                            <a:pt x="697376" y="2580445"/>
                          </a:cubicBezTo>
                          <a:cubicBezTo>
                            <a:pt x="571137" y="2566657"/>
                            <a:pt x="165569" y="2548080"/>
                            <a:pt x="0" y="2580445"/>
                          </a:cubicBezTo>
                          <a:cubicBezTo>
                            <a:pt x="23876" y="2354580"/>
                            <a:pt x="-12284" y="2059628"/>
                            <a:pt x="0" y="1883725"/>
                          </a:cubicBezTo>
                          <a:cubicBezTo>
                            <a:pt x="12284" y="1707822"/>
                            <a:pt x="8405" y="1494956"/>
                            <a:pt x="0" y="1187005"/>
                          </a:cubicBezTo>
                          <a:cubicBezTo>
                            <a:pt x="-8405" y="879054"/>
                            <a:pt x="21345" y="764960"/>
                            <a:pt x="0" y="619307"/>
                          </a:cubicBezTo>
                          <a:cubicBezTo>
                            <a:pt x="-21345" y="473654"/>
                            <a:pt x="-20389" y="25322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666ED49B-55B5-4C5D-892D-E9EA87C462BC}"/>
                </a:ext>
              </a:extLst>
            </p:cNvPr>
            <p:cNvGrpSpPr/>
            <p:nvPr/>
          </p:nvGrpSpPr>
          <p:grpSpPr>
            <a:xfrm>
              <a:off x="10361594" y="3267313"/>
              <a:ext cx="648024" cy="634756"/>
              <a:chOff x="6782244" y="3003640"/>
              <a:chExt cx="648024" cy="634756"/>
            </a:xfrm>
          </p:grpSpPr>
          <p:sp>
            <p:nvSpPr>
              <p:cNvPr id="422" name="label">
                <a:extLst>
                  <a:ext uri="{FF2B5EF4-FFF2-40B4-BE49-F238E27FC236}">
                    <a16:creationId xmlns:a16="http://schemas.microsoft.com/office/drawing/2014/main" id="{ABE3108B-25A1-4D2E-B8D1-38447F4223A8}"/>
                  </a:ext>
                </a:extLst>
              </p:cNvPr>
              <p:cNvSpPr txBox="1"/>
              <p:nvPr/>
            </p:nvSpPr>
            <p:spPr>
              <a:xfrm>
                <a:off x="6782244" y="3361397"/>
                <a:ext cx="648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dirty="0"/>
                  <a:t>Policy</a:t>
                </a:r>
                <a:br>
                  <a:rPr lang="en-US" sz="600" dirty="0"/>
                </a:br>
                <a:r>
                  <a:rPr lang="en-US" sz="600" dirty="0"/>
                  <a:t>Management</a:t>
                </a:r>
              </a:p>
            </p:txBody>
          </p:sp>
          <p:grpSp>
            <p:nvGrpSpPr>
              <p:cNvPr id="423" name="Picture 6">
                <a:extLst>
                  <a:ext uri="{FF2B5EF4-FFF2-40B4-BE49-F238E27FC236}">
                    <a16:creationId xmlns:a16="http://schemas.microsoft.com/office/drawing/2014/main" id="{B3B2EF12-C4A1-4560-A729-1EE844198540}"/>
                  </a:ext>
                </a:extLst>
              </p:cNvPr>
              <p:cNvGrpSpPr/>
              <p:nvPr/>
            </p:nvGrpSpPr>
            <p:grpSpPr>
              <a:xfrm>
                <a:off x="6954140" y="3003640"/>
                <a:ext cx="380737" cy="385628"/>
                <a:chOff x="6954140" y="3003640"/>
                <a:chExt cx="380737" cy="385628"/>
              </a:xfrm>
            </p:grpSpPr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4744392D-E565-4CF5-A7BF-A91D426BBE6F}"/>
                    </a:ext>
                  </a:extLst>
                </p:cNvPr>
                <p:cNvSpPr/>
                <p:nvPr/>
              </p:nvSpPr>
              <p:spPr>
                <a:xfrm>
                  <a:off x="7045859" y="3162212"/>
                  <a:ext cx="51362" cy="41171"/>
                </a:xfrm>
                <a:custGeom>
                  <a:avLst/>
                  <a:gdLst>
                    <a:gd name="connsiteX0" fmla="*/ 51363 w 51362"/>
                    <a:gd name="connsiteY0" fmla="*/ 7745 h 41171"/>
                    <a:gd name="connsiteX1" fmla="*/ 43210 w 51362"/>
                    <a:gd name="connsiteY1" fmla="*/ 0 h 41171"/>
                    <a:gd name="connsiteX2" fmla="*/ 17936 w 51362"/>
                    <a:gd name="connsiteY2" fmla="*/ 25274 h 41171"/>
                    <a:gd name="connsiteX3" fmla="*/ 8153 w 51362"/>
                    <a:gd name="connsiteY3" fmla="*/ 15490 h 41171"/>
                    <a:gd name="connsiteX4" fmla="*/ 0 w 51362"/>
                    <a:gd name="connsiteY4" fmla="*/ 23236 h 41171"/>
                    <a:gd name="connsiteX5" fmla="*/ 17936 w 51362"/>
                    <a:gd name="connsiteY5" fmla="*/ 41172 h 41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362" h="41171">
                      <a:moveTo>
                        <a:pt x="51363" y="7745"/>
                      </a:moveTo>
                      <a:lnTo>
                        <a:pt x="43210" y="0"/>
                      </a:lnTo>
                      <a:lnTo>
                        <a:pt x="17936" y="25274"/>
                      </a:lnTo>
                      <a:lnTo>
                        <a:pt x="8153" y="15490"/>
                      </a:lnTo>
                      <a:lnTo>
                        <a:pt x="0" y="23236"/>
                      </a:lnTo>
                      <a:lnTo>
                        <a:pt x="17936" y="41172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C266A47A-4BDC-4088-9631-F15B7846406B}"/>
                    </a:ext>
                  </a:extLst>
                </p:cNvPr>
                <p:cNvSpPr/>
                <p:nvPr/>
              </p:nvSpPr>
              <p:spPr>
                <a:xfrm>
                  <a:off x="7232967" y="3287766"/>
                  <a:ext cx="74190" cy="64815"/>
                </a:xfrm>
                <a:custGeom>
                  <a:avLst/>
                  <a:gdLst>
                    <a:gd name="connsiteX0" fmla="*/ 18752 w 74190"/>
                    <a:gd name="connsiteY0" fmla="*/ 0 h 64815"/>
                    <a:gd name="connsiteX1" fmla="*/ 0 w 74190"/>
                    <a:gd name="connsiteY1" fmla="*/ 0 h 64815"/>
                    <a:gd name="connsiteX2" fmla="*/ 0 w 74190"/>
                    <a:gd name="connsiteY2" fmla="*/ 10191 h 64815"/>
                    <a:gd name="connsiteX3" fmla="*/ 0 w 74190"/>
                    <a:gd name="connsiteY3" fmla="*/ 64815 h 64815"/>
                    <a:gd name="connsiteX4" fmla="*/ 74191 w 74190"/>
                    <a:gd name="connsiteY4" fmla="*/ 64815 h 64815"/>
                    <a:gd name="connsiteX5" fmla="*/ 74191 w 74190"/>
                    <a:gd name="connsiteY5" fmla="*/ 10191 h 64815"/>
                    <a:gd name="connsiteX6" fmla="*/ 18752 w 74190"/>
                    <a:gd name="connsiteY6" fmla="*/ 10191 h 6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190" h="64815">
                      <a:moveTo>
                        <a:pt x="18752" y="0"/>
                      </a:moveTo>
                      <a:lnTo>
                        <a:pt x="0" y="0"/>
                      </a:lnTo>
                      <a:lnTo>
                        <a:pt x="0" y="10191"/>
                      </a:lnTo>
                      <a:lnTo>
                        <a:pt x="0" y="64815"/>
                      </a:lnTo>
                      <a:lnTo>
                        <a:pt x="74191" y="64815"/>
                      </a:lnTo>
                      <a:lnTo>
                        <a:pt x="74191" y="10191"/>
                      </a:lnTo>
                      <a:lnTo>
                        <a:pt x="18752" y="10191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3A6749E3-C21F-4EA7-97D4-6F1802319290}"/>
                    </a:ext>
                  </a:extLst>
                </p:cNvPr>
                <p:cNvSpPr/>
                <p:nvPr/>
              </p:nvSpPr>
              <p:spPr>
                <a:xfrm>
                  <a:off x="7008356" y="3112276"/>
                  <a:ext cx="126369" cy="145324"/>
                </a:xfrm>
                <a:custGeom>
                  <a:avLst/>
                  <a:gdLst>
                    <a:gd name="connsiteX0" fmla="*/ 30166 w 126369"/>
                    <a:gd name="connsiteY0" fmla="*/ 128611 h 145324"/>
                    <a:gd name="connsiteX1" fmla="*/ 56662 w 126369"/>
                    <a:gd name="connsiteY1" fmla="*/ 144101 h 145324"/>
                    <a:gd name="connsiteX2" fmla="*/ 63185 w 126369"/>
                    <a:gd name="connsiteY2" fmla="*/ 145324 h 145324"/>
                    <a:gd name="connsiteX3" fmla="*/ 69707 w 126369"/>
                    <a:gd name="connsiteY3" fmla="*/ 144101 h 145324"/>
                    <a:gd name="connsiteX4" fmla="*/ 96204 w 126369"/>
                    <a:gd name="connsiteY4" fmla="*/ 128611 h 145324"/>
                    <a:gd name="connsiteX5" fmla="*/ 115770 w 126369"/>
                    <a:gd name="connsiteY5" fmla="*/ 110675 h 145324"/>
                    <a:gd name="connsiteX6" fmla="*/ 126369 w 126369"/>
                    <a:gd name="connsiteY6" fmla="*/ 82548 h 145324"/>
                    <a:gd name="connsiteX7" fmla="*/ 126369 w 126369"/>
                    <a:gd name="connsiteY7" fmla="*/ 29962 h 145324"/>
                    <a:gd name="connsiteX8" fmla="*/ 114955 w 126369"/>
                    <a:gd name="connsiteY8" fmla="*/ 14879 h 145324"/>
                    <a:gd name="connsiteX9" fmla="*/ 67669 w 126369"/>
                    <a:gd name="connsiteY9" fmla="*/ 611 h 145324"/>
                    <a:gd name="connsiteX10" fmla="*/ 58700 w 126369"/>
                    <a:gd name="connsiteY10" fmla="*/ 611 h 145324"/>
                    <a:gd name="connsiteX11" fmla="*/ 11414 w 126369"/>
                    <a:gd name="connsiteY11" fmla="*/ 14879 h 145324"/>
                    <a:gd name="connsiteX12" fmla="*/ 0 w 126369"/>
                    <a:gd name="connsiteY12" fmla="*/ 29962 h 145324"/>
                    <a:gd name="connsiteX13" fmla="*/ 0 w 126369"/>
                    <a:gd name="connsiteY13" fmla="*/ 82140 h 145324"/>
                    <a:gd name="connsiteX14" fmla="*/ 10599 w 126369"/>
                    <a:gd name="connsiteY14" fmla="*/ 110267 h 145324"/>
                    <a:gd name="connsiteX15" fmla="*/ 30166 w 126369"/>
                    <a:gd name="connsiteY15" fmla="*/ 128611 h 145324"/>
                    <a:gd name="connsiteX16" fmla="*/ 24459 w 126369"/>
                    <a:gd name="connsiteY16" fmla="*/ 36484 h 145324"/>
                    <a:gd name="connsiteX17" fmla="*/ 63185 w 126369"/>
                    <a:gd name="connsiteY17" fmla="*/ 25070 h 145324"/>
                    <a:gd name="connsiteX18" fmla="*/ 101911 w 126369"/>
                    <a:gd name="connsiteY18" fmla="*/ 36484 h 145324"/>
                    <a:gd name="connsiteX19" fmla="*/ 101911 w 126369"/>
                    <a:gd name="connsiteY19" fmla="*/ 82140 h 145324"/>
                    <a:gd name="connsiteX20" fmla="*/ 96204 w 126369"/>
                    <a:gd name="connsiteY20" fmla="*/ 95184 h 145324"/>
                    <a:gd name="connsiteX21" fmla="*/ 81528 w 126369"/>
                    <a:gd name="connsiteY21" fmla="*/ 108637 h 145324"/>
                    <a:gd name="connsiteX22" fmla="*/ 62777 w 126369"/>
                    <a:gd name="connsiteY22" fmla="*/ 120051 h 145324"/>
                    <a:gd name="connsiteX23" fmla="*/ 44025 w 126369"/>
                    <a:gd name="connsiteY23" fmla="*/ 108637 h 145324"/>
                    <a:gd name="connsiteX24" fmla="*/ 29350 w 126369"/>
                    <a:gd name="connsiteY24" fmla="*/ 95184 h 145324"/>
                    <a:gd name="connsiteX25" fmla="*/ 23643 w 126369"/>
                    <a:gd name="connsiteY25" fmla="*/ 82140 h 145324"/>
                    <a:gd name="connsiteX26" fmla="*/ 23643 w 126369"/>
                    <a:gd name="connsiteY26" fmla="*/ 36484 h 14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6369" h="145324">
                      <a:moveTo>
                        <a:pt x="30166" y="128611"/>
                      </a:moveTo>
                      <a:cubicBezTo>
                        <a:pt x="42802" y="137987"/>
                        <a:pt x="55439" y="143286"/>
                        <a:pt x="56662" y="144101"/>
                      </a:cubicBezTo>
                      <a:cubicBezTo>
                        <a:pt x="58700" y="144917"/>
                        <a:pt x="60739" y="145324"/>
                        <a:pt x="63185" y="145324"/>
                      </a:cubicBezTo>
                      <a:cubicBezTo>
                        <a:pt x="65630" y="145324"/>
                        <a:pt x="67669" y="144917"/>
                        <a:pt x="69707" y="144101"/>
                      </a:cubicBezTo>
                      <a:cubicBezTo>
                        <a:pt x="70930" y="143286"/>
                        <a:pt x="83567" y="137987"/>
                        <a:pt x="96204" y="128611"/>
                      </a:cubicBezTo>
                      <a:cubicBezTo>
                        <a:pt x="104356" y="122904"/>
                        <a:pt x="110879" y="116789"/>
                        <a:pt x="115770" y="110675"/>
                      </a:cubicBezTo>
                      <a:cubicBezTo>
                        <a:pt x="123108" y="101707"/>
                        <a:pt x="126369" y="91923"/>
                        <a:pt x="126369" y="82548"/>
                      </a:cubicBezTo>
                      <a:lnTo>
                        <a:pt x="126369" y="29962"/>
                      </a:lnTo>
                      <a:cubicBezTo>
                        <a:pt x="126369" y="23032"/>
                        <a:pt x="121885" y="16917"/>
                        <a:pt x="114955" y="14879"/>
                      </a:cubicBezTo>
                      <a:lnTo>
                        <a:pt x="67669" y="611"/>
                      </a:lnTo>
                      <a:cubicBezTo>
                        <a:pt x="64815" y="-204"/>
                        <a:pt x="61554" y="-204"/>
                        <a:pt x="58700" y="611"/>
                      </a:cubicBezTo>
                      <a:lnTo>
                        <a:pt x="11414" y="14879"/>
                      </a:lnTo>
                      <a:cubicBezTo>
                        <a:pt x="4892" y="16917"/>
                        <a:pt x="0" y="23032"/>
                        <a:pt x="0" y="29962"/>
                      </a:cubicBezTo>
                      <a:lnTo>
                        <a:pt x="0" y="82140"/>
                      </a:lnTo>
                      <a:cubicBezTo>
                        <a:pt x="0" y="91516"/>
                        <a:pt x="3669" y="101299"/>
                        <a:pt x="10599" y="110267"/>
                      </a:cubicBezTo>
                      <a:cubicBezTo>
                        <a:pt x="15898" y="116382"/>
                        <a:pt x="22420" y="122496"/>
                        <a:pt x="30166" y="128611"/>
                      </a:cubicBezTo>
                      <a:close/>
                      <a:moveTo>
                        <a:pt x="24459" y="36484"/>
                      </a:moveTo>
                      <a:lnTo>
                        <a:pt x="63185" y="25070"/>
                      </a:lnTo>
                      <a:lnTo>
                        <a:pt x="101911" y="36484"/>
                      </a:lnTo>
                      <a:lnTo>
                        <a:pt x="101911" y="82140"/>
                      </a:lnTo>
                      <a:cubicBezTo>
                        <a:pt x="101911" y="86216"/>
                        <a:pt x="99872" y="90700"/>
                        <a:pt x="96204" y="95184"/>
                      </a:cubicBezTo>
                      <a:cubicBezTo>
                        <a:pt x="92942" y="99668"/>
                        <a:pt x="88051" y="104153"/>
                        <a:pt x="81528" y="108637"/>
                      </a:cubicBezTo>
                      <a:cubicBezTo>
                        <a:pt x="74191" y="113936"/>
                        <a:pt x="67261" y="117605"/>
                        <a:pt x="62777" y="120051"/>
                      </a:cubicBezTo>
                      <a:cubicBezTo>
                        <a:pt x="58700" y="118012"/>
                        <a:pt x="51363" y="113936"/>
                        <a:pt x="44025" y="108637"/>
                      </a:cubicBezTo>
                      <a:cubicBezTo>
                        <a:pt x="37911" y="104153"/>
                        <a:pt x="33019" y="99668"/>
                        <a:pt x="29350" y="95184"/>
                      </a:cubicBezTo>
                      <a:cubicBezTo>
                        <a:pt x="25681" y="90293"/>
                        <a:pt x="23643" y="86216"/>
                        <a:pt x="23643" y="82140"/>
                      </a:cubicBezTo>
                      <a:lnTo>
                        <a:pt x="23643" y="36484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7" name="Freeform: Shape 426">
                  <a:extLst>
                    <a:ext uri="{FF2B5EF4-FFF2-40B4-BE49-F238E27FC236}">
                      <a16:creationId xmlns:a16="http://schemas.microsoft.com/office/drawing/2014/main" id="{C5BFE8C2-EADF-4422-810C-030BB34957D4}"/>
                    </a:ext>
                  </a:extLst>
                </p:cNvPr>
                <p:cNvSpPr/>
                <p:nvPr/>
              </p:nvSpPr>
              <p:spPr>
                <a:xfrm>
                  <a:off x="6998165" y="3286135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2FEED100-4285-44FE-B0FC-01BE27BDEE45}"/>
                    </a:ext>
                  </a:extLst>
                </p:cNvPr>
                <p:cNvSpPr/>
                <p:nvPr/>
              </p:nvSpPr>
              <p:spPr>
                <a:xfrm>
                  <a:off x="6998165" y="3333014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C820B9DB-15DA-4FA0-BD02-94300137F47F}"/>
                    </a:ext>
                  </a:extLst>
                </p:cNvPr>
                <p:cNvSpPr/>
                <p:nvPr/>
              </p:nvSpPr>
              <p:spPr>
                <a:xfrm>
                  <a:off x="7023439" y="3003640"/>
                  <a:ext cx="234801" cy="247846"/>
                </a:xfrm>
                <a:custGeom>
                  <a:avLst/>
                  <a:gdLst>
                    <a:gd name="connsiteX0" fmla="*/ 0 w 234801"/>
                    <a:gd name="connsiteY0" fmla="*/ 40764 h 247846"/>
                    <a:gd name="connsiteX1" fmla="*/ 165503 w 234801"/>
                    <a:gd name="connsiteY1" fmla="*/ 40764 h 247846"/>
                    <a:gd name="connsiteX2" fmla="*/ 189961 w 234801"/>
                    <a:gd name="connsiteY2" fmla="*/ 40764 h 247846"/>
                    <a:gd name="connsiteX3" fmla="*/ 189961 w 234801"/>
                    <a:gd name="connsiteY3" fmla="*/ 65223 h 247846"/>
                    <a:gd name="connsiteX4" fmla="*/ 189961 w 234801"/>
                    <a:gd name="connsiteY4" fmla="*/ 247846 h 247846"/>
                    <a:gd name="connsiteX5" fmla="*/ 234802 w 234801"/>
                    <a:gd name="connsiteY5" fmla="*/ 228280 h 247846"/>
                    <a:gd name="connsiteX6" fmla="*/ 234802 w 234801"/>
                    <a:gd name="connsiteY6" fmla="*/ 0 h 247846"/>
                    <a:gd name="connsiteX7" fmla="*/ 0 w 234801"/>
                    <a:gd name="connsiteY7" fmla="*/ 0 h 247846"/>
                    <a:gd name="connsiteX8" fmla="*/ 0 w 234801"/>
                    <a:gd name="connsiteY8" fmla="*/ 40764 h 24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4801" h="247846">
                      <a:moveTo>
                        <a:pt x="0" y="40764"/>
                      </a:moveTo>
                      <a:lnTo>
                        <a:pt x="165503" y="40764"/>
                      </a:lnTo>
                      <a:lnTo>
                        <a:pt x="189961" y="40764"/>
                      </a:lnTo>
                      <a:lnTo>
                        <a:pt x="189961" y="65223"/>
                      </a:lnTo>
                      <a:lnTo>
                        <a:pt x="189961" y="247846"/>
                      </a:lnTo>
                      <a:cubicBezTo>
                        <a:pt x="202598" y="237655"/>
                        <a:pt x="218089" y="230725"/>
                        <a:pt x="234802" y="228280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4076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5D629BE0-D83E-442A-B667-BBD228C279CA}"/>
                    </a:ext>
                  </a:extLst>
                </p:cNvPr>
                <p:cNvSpPr/>
                <p:nvPr/>
              </p:nvSpPr>
              <p:spPr>
                <a:xfrm>
                  <a:off x="6954140" y="3068862"/>
                  <a:ext cx="234801" cy="320406"/>
                </a:xfrm>
                <a:custGeom>
                  <a:avLst/>
                  <a:gdLst>
                    <a:gd name="connsiteX0" fmla="*/ 0 w 234801"/>
                    <a:gd name="connsiteY0" fmla="*/ 320407 h 320406"/>
                    <a:gd name="connsiteX1" fmla="*/ 234802 w 234801"/>
                    <a:gd name="connsiteY1" fmla="*/ 320407 h 320406"/>
                    <a:gd name="connsiteX2" fmla="*/ 234802 w 234801"/>
                    <a:gd name="connsiteY2" fmla="*/ 289018 h 320406"/>
                    <a:gd name="connsiteX3" fmla="*/ 226649 w 234801"/>
                    <a:gd name="connsiteY3" fmla="*/ 251923 h 320406"/>
                    <a:gd name="connsiteX4" fmla="*/ 234802 w 234801"/>
                    <a:gd name="connsiteY4" fmla="*/ 214827 h 320406"/>
                    <a:gd name="connsiteX5" fmla="*/ 234802 w 234801"/>
                    <a:gd name="connsiteY5" fmla="*/ 0 h 320406"/>
                    <a:gd name="connsiteX6" fmla="*/ 0 w 234801"/>
                    <a:gd name="connsiteY6" fmla="*/ 0 h 320406"/>
                    <a:gd name="connsiteX7" fmla="*/ 0 w 234801"/>
                    <a:gd name="connsiteY7" fmla="*/ 320407 h 320406"/>
                    <a:gd name="connsiteX8" fmla="*/ 54216 w 234801"/>
                    <a:gd name="connsiteY8" fmla="*/ 73376 h 320406"/>
                    <a:gd name="connsiteX9" fmla="*/ 65630 w 234801"/>
                    <a:gd name="connsiteY9" fmla="*/ 58293 h 320406"/>
                    <a:gd name="connsiteX10" fmla="*/ 112917 w 234801"/>
                    <a:gd name="connsiteY10" fmla="*/ 44025 h 320406"/>
                    <a:gd name="connsiteX11" fmla="*/ 121885 w 234801"/>
                    <a:gd name="connsiteY11" fmla="*/ 44025 h 320406"/>
                    <a:gd name="connsiteX12" fmla="*/ 169171 w 234801"/>
                    <a:gd name="connsiteY12" fmla="*/ 58293 h 320406"/>
                    <a:gd name="connsiteX13" fmla="*/ 180585 w 234801"/>
                    <a:gd name="connsiteY13" fmla="*/ 73376 h 320406"/>
                    <a:gd name="connsiteX14" fmla="*/ 180585 w 234801"/>
                    <a:gd name="connsiteY14" fmla="*/ 125554 h 320406"/>
                    <a:gd name="connsiteX15" fmla="*/ 169987 w 234801"/>
                    <a:gd name="connsiteY15" fmla="*/ 153681 h 320406"/>
                    <a:gd name="connsiteX16" fmla="*/ 150420 w 234801"/>
                    <a:gd name="connsiteY16" fmla="*/ 171617 h 320406"/>
                    <a:gd name="connsiteX17" fmla="*/ 123923 w 234801"/>
                    <a:gd name="connsiteY17" fmla="*/ 187108 h 320406"/>
                    <a:gd name="connsiteX18" fmla="*/ 117401 w 234801"/>
                    <a:gd name="connsiteY18" fmla="*/ 188331 h 320406"/>
                    <a:gd name="connsiteX19" fmla="*/ 110879 w 234801"/>
                    <a:gd name="connsiteY19" fmla="*/ 187108 h 320406"/>
                    <a:gd name="connsiteX20" fmla="*/ 84382 w 234801"/>
                    <a:gd name="connsiteY20" fmla="*/ 171617 h 320406"/>
                    <a:gd name="connsiteX21" fmla="*/ 64815 w 234801"/>
                    <a:gd name="connsiteY21" fmla="*/ 153681 h 320406"/>
                    <a:gd name="connsiteX22" fmla="*/ 54216 w 234801"/>
                    <a:gd name="connsiteY22" fmla="*/ 125554 h 320406"/>
                    <a:gd name="connsiteX23" fmla="*/ 54216 w 234801"/>
                    <a:gd name="connsiteY23" fmla="*/ 73376 h 320406"/>
                    <a:gd name="connsiteX24" fmla="*/ 44025 w 234801"/>
                    <a:gd name="connsiteY24" fmla="*/ 217273 h 320406"/>
                    <a:gd name="connsiteX25" fmla="*/ 190777 w 234801"/>
                    <a:gd name="connsiteY25" fmla="*/ 217273 h 320406"/>
                    <a:gd name="connsiteX26" fmla="*/ 190777 w 234801"/>
                    <a:gd name="connsiteY26" fmla="*/ 241732 h 320406"/>
                    <a:gd name="connsiteX27" fmla="*/ 44025 w 234801"/>
                    <a:gd name="connsiteY27" fmla="*/ 241732 h 320406"/>
                    <a:gd name="connsiteX28" fmla="*/ 44025 w 234801"/>
                    <a:gd name="connsiteY28" fmla="*/ 217273 h 320406"/>
                    <a:gd name="connsiteX29" fmla="*/ 44025 w 234801"/>
                    <a:gd name="connsiteY29" fmla="*/ 264152 h 320406"/>
                    <a:gd name="connsiteX30" fmla="*/ 190777 w 234801"/>
                    <a:gd name="connsiteY30" fmla="*/ 264152 h 320406"/>
                    <a:gd name="connsiteX31" fmla="*/ 190777 w 234801"/>
                    <a:gd name="connsiteY31" fmla="*/ 288611 h 320406"/>
                    <a:gd name="connsiteX32" fmla="*/ 44025 w 234801"/>
                    <a:gd name="connsiteY32" fmla="*/ 288611 h 320406"/>
                    <a:gd name="connsiteX33" fmla="*/ 44025 w 234801"/>
                    <a:gd name="connsiteY33" fmla="*/ 264152 h 320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4801" h="320406">
                      <a:moveTo>
                        <a:pt x="0" y="320407"/>
                      </a:moveTo>
                      <a:lnTo>
                        <a:pt x="234802" y="320407"/>
                      </a:lnTo>
                      <a:lnTo>
                        <a:pt x="234802" y="289018"/>
                      </a:lnTo>
                      <a:cubicBezTo>
                        <a:pt x="229503" y="277604"/>
                        <a:pt x="226649" y="264967"/>
                        <a:pt x="226649" y="251923"/>
                      </a:cubicBezTo>
                      <a:cubicBezTo>
                        <a:pt x="226649" y="238878"/>
                        <a:pt x="229503" y="225834"/>
                        <a:pt x="234802" y="214827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320407"/>
                      </a:lnTo>
                      <a:close/>
                      <a:moveTo>
                        <a:pt x="54216" y="73376"/>
                      </a:moveTo>
                      <a:cubicBezTo>
                        <a:pt x="54216" y="66446"/>
                        <a:pt x="58700" y="60331"/>
                        <a:pt x="65630" y="58293"/>
                      </a:cubicBezTo>
                      <a:lnTo>
                        <a:pt x="112917" y="44025"/>
                      </a:lnTo>
                      <a:cubicBezTo>
                        <a:pt x="115770" y="43210"/>
                        <a:pt x="119032" y="43210"/>
                        <a:pt x="121885" y="44025"/>
                      </a:cubicBezTo>
                      <a:lnTo>
                        <a:pt x="169171" y="58293"/>
                      </a:lnTo>
                      <a:cubicBezTo>
                        <a:pt x="175694" y="60331"/>
                        <a:pt x="180585" y="66446"/>
                        <a:pt x="180585" y="73376"/>
                      </a:cubicBezTo>
                      <a:lnTo>
                        <a:pt x="180585" y="125554"/>
                      </a:lnTo>
                      <a:cubicBezTo>
                        <a:pt x="180585" y="134930"/>
                        <a:pt x="176917" y="144713"/>
                        <a:pt x="169987" y="153681"/>
                      </a:cubicBezTo>
                      <a:cubicBezTo>
                        <a:pt x="165095" y="159796"/>
                        <a:pt x="158573" y="165910"/>
                        <a:pt x="150420" y="171617"/>
                      </a:cubicBezTo>
                      <a:cubicBezTo>
                        <a:pt x="137783" y="180993"/>
                        <a:pt x="125146" y="186292"/>
                        <a:pt x="123923" y="187108"/>
                      </a:cubicBezTo>
                      <a:cubicBezTo>
                        <a:pt x="121885" y="187923"/>
                        <a:pt x="119847" y="188331"/>
                        <a:pt x="117401" y="188331"/>
                      </a:cubicBezTo>
                      <a:cubicBezTo>
                        <a:pt x="114955" y="188331"/>
                        <a:pt x="112917" y="187923"/>
                        <a:pt x="110879" y="187108"/>
                      </a:cubicBezTo>
                      <a:cubicBezTo>
                        <a:pt x="109248" y="186292"/>
                        <a:pt x="97019" y="180585"/>
                        <a:pt x="84382" y="171617"/>
                      </a:cubicBezTo>
                      <a:cubicBezTo>
                        <a:pt x="76229" y="165910"/>
                        <a:pt x="69707" y="159796"/>
                        <a:pt x="64815" y="153681"/>
                      </a:cubicBezTo>
                      <a:cubicBezTo>
                        <a:pt x="57885" y="144713"/>
                        <a:pt x="54216" y="134930"/>
                        <a:pt x="54216" y="125554"/>
                      </a:cubicBezTo>
                      <a:lnTo>
                        <a:pt x="54216" y="73376"/>
                      </a:lnTo>
                      <a:close/>
                      <a:moveTo>
                        <a:pt x="44025" y="217273"/>
                      </a:moveTo>
                      <a:lnTo>
                        <a:pt x="190777" y="217273"/>
                      </a:lnTo>
                      <a:lnTo>
                        <a:pt x="190777" y="241732"/>
                      </a:lnTo>
                      <a:lnTo>
                        <a:pt x="44025" y="241732"/>
                      </a:lnTo>
                      <a:lnTo>
                        <a:pt x="44025" y="217273"/>
                      </a:lnTo>
                      <a:close/>
                      <a:moveTo>
                        <a:pt x="44025" y="264152"/>
                      </a:moveTo>
                      <a:lnTo>
                        <a:pt x="190777" y="264152"/>
                      </a:lnTo>
                      <a:lnTo>
                        <a:pt x="190777" y="288611"/>
                      </a:lnTo>
                      <a:lnTo>
                        <a:pt x="44025" y="288611"/>
                      </a:lnTo>
                      <a:lnTo>
                        <a:pt x="44025" y="264152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0F6B89FE-C4D7-4791-B6E4-68FC5396C2A3}"/>
                    </a:ext>
                  </a:extLst>
                </p:cNvPr>
                <p:cNvSpPr/>
                <p:nvPr/>
              </p:nvSpPr>
              <p:spPr>
                <a:xfrm>
                  <a:off x="7033222" y="3137346"/>
                  <a:ext cx="77452" cy="94980"/>
                </a:xfrm>
                <a:custGeom>
                  <a:avLst/>
                  <a:gdLst>
                    <a:gd name="connsiteX0" fmla="*/ 19567 w 77452"/>
                    <a:gd name="connsiteY0" fmla="*/ 83567 h 94980"/>
                    <a:gd name="connsiteX1" fmla="*/ 38318 w 77452"/>
                    <a:gd name="connsiteY1" fmla="*/ 94981 h 94980"/>
                    <a:gd name="connsiteX2" fmla="*/ 57070 w 77452"/>
                    <a:gd name="connsiteY2" fmla="*/ 83567 h 94980"/>
                    <a:gd name="connsiteX3" fmla="*/ 71745 w 77452"/>
                    <a:gd name="connsiteY3" fmla="*/ 70114 h 94980"/>
                    <a:gd name="connsiteX4" fmla="*/ 77452 w 77452"/>
                    <a:gd name="connsiteY4" fmla="*/ 57070 h 94980"/>
                    <a:gd name="connsiteX5" fmla="*/ 77452 w 77452"/>
                    <a:gd name="connsiteY5" fmla="*/ 11414 h 94980"/>
                    <a:gd name="connsiteX6" fmla="*/ 38726 w 77452"/>
                    <a:gd name="connsiteY6" fmla="*/ 0 h 94980"/>
                    <a:gd name="connsiteX7" fmla="*/ 0 w 77452"/>
                    <a:gd name="connsiteY7" fmla="*/ 11414 h 94980"/>
                    <a:gd name="connsiteX8" fmla="*/ 0 w 77452"/>
                    <a:gd name="connsiteY8" fmla="*/ 57070 h 94980"/>
                    <a:gd name="connsiteX9" fmla="*/ 5707 w 77452"/>
                    <a:gd name="connsiteY9" fmla="*/ 70114 h 94980"/>
                    <a:gd name="connsiteX10" fmla="*/ 19567 w 77452"/>
                    <a:gd name="connsiteY10" fmla="*/ 83567 h 94980"/>
                    <a:gd name="connsiteX11" fmla="*/ 20790 w 77452"/>
                    <a:gd name="connsiteY11" fmla="*/ 40357 h 94980"/>
                    <a:gd name="connsiteX12" fmla="*/ 30573 w 77452"/>
                    <a:gd name="connsiteY12" fmla="*/ 50140 h 94980"/>
                    <a:gd name="connsiteX13" fmla="*/ 55847 w 77452"/>
                    <a:gd name="connsiteY13" fmla="*/ 24866 h 94980"/>
                    <a:gd name="connsiteX14" fmla="*/ 63592 w 77452"/>
                    <a:gd name="connsiteY14" fmla="*/ 32611 h 94980"/>
                    <a:gd name="connsiteX15" fmla="*/ 30573 w 77452"/>
                    <a:gd name="connsiteY15" fmla="*/ 66038 h 94980"/>
                    <a:gd name="connsiteX16" fmla="*/ 12637 w 77452"/>
                    <a:gd name="connsiteY16" fmla="*/ 48102 h 94980"/>
                    <a:gd name="connsiteX17" fmla="*/ 20790 w 77452"/>
                    <a:gd name="connsiteY17" fmla="*/ 40357 h 9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7452" h="94980">
                      <a:moveTo>
                        <a:pt x="19567" y="83567"/>
                      </a:moveTo>
                      <a:cubicBezTo>
                        <a:pt x="26904" y="88866"/>
                        <a:pt x="33834" y="92535"/>
                        <a:pt x="38318" y="94981"/>
                      </a:cubicBezTo>
                      <a:cubicBezTo>
                        <a:pt x="42395" y="92942"/>
                        <a:pt x="49732" y="88866"/>
                        <a:pt x="57070" y="83567"/>
                      </a:cubicBezTo>
                      <a:cubicBezTo>
                        <a:pt x="63185" y="79083"/>
                        <a:pt x="68076" y="74599"/>
                        <a:pt x="71745" y="70114"/>
                      </a:cubicBezTo>
                      <a:cubicBezTo>
                        <a:pt x="75414" y="65223"/>
                        <a:pt x="77452" y="61146"/>
                        <a:pt x="77452" y="57070"/>
                      </a:cubicBezTo>
                      <a:lnTo>
                        <a:pt x="77452" y="11414"/>
                      </a:lnTo>
                      <a:lnTo>
                        <a:pt x="38726" y="0"/>
                      </a:lnTo>
                      <a:lnTo>
                        <a:pt x="0" y="11414"/>
                      </a:lnTo>
                      <a:lnTo>
                        <a:pt x="0" y="57070"/>
                      </a:lnTo>
                      <a:cubicBezTo>
                        <a:pt x="0" y="61146"/>
                        <a:pt x="2038" y="65630"/>
                        <a:pt x="5707" y="70114"/>
                      </a:cubicBezTo>
                      <a:cubicBezTo>
                        <a:pt x="8560" y="74599"/>
                        <a:pt x="13452" y="79083"/>
                        <a:pt x="19567" y="83567"/>
                      </a:cubicBezTo>
                      <a:close/>
                      <a:moveTo>
                        <a:pt x="20790" y="40357"/>
                      </a:moveTo>
                      <a:lnTo>
                        <a:pt x="30573" y="50140"/>
                      </a:lnTo>
                      <a:lnTo>
                        <a:pt x="55847" y="24866"/>
                      </a:lnTo>
                      <a:lnTo>
                        <a:pt x="63592" y="32611"/>
                      </a:lnTo>
                      <a:lnTo>
                        <a:pt x="30573" y="66038"/>
                      </a:lnTo>
                      <a:lnTo>
                        <a:pt x="12637" y="48102"/>
                      </a:lnTo>
                      <a:lnTo>
                        <a:pt x="20790" y="4035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BB4D0361-D5F2-413F-A218-FC38C6D4BFE2}"/>
                    </a:ext>
                  </a:extLst>
                </p:cNvPr>
                <p:cNvSpPr/>
                <p:nvPr/>
              </p:nvSpPr>
              <p:spPr>
                <a:xfrm>
                  <a:off x="7205247" y="3255562"/>
                  <a:ext cx="129630" cy="129630"/>
                </a:xfrm>
                <a:custGeom>
                  <a:avLst/>
                  <a:gdLst>
                    <a:gd name="connsiteX0" fmla="*/ 64815 w 129630"/>
                    <a:gd name="connsiteY0" fmla="*/ 0 h 129630"/>
                    <a:gd name="connsiteX1" fmla="*/ 0 w 129630"/>
                    <a:gd name="connsiteY1" fmla="*/ 64815 h 129630"/>
                    <a:gd name="connsiteX2" fmla="*/ 64815 w 129630"/>
                    <a:gd name="connsiteY2" fmla="*/ 129630 h 129630"/>
                    <a:gd name="connsiteX3" fmla="*/ 129630 w 129630"/>
                    <a:gd name="connsiteY3" fmla="*/ 64815 h 129630"/>
                    <a:gd name="connsiteX4" fmla="*/ 64815 w 129630"/>
                    <a:gd name="connsiteY4" fmla="*/ 0 h 129630"/>
                    <a:gd name="connsiteX5" fmla="*/ 101911 w 129630"/>
                    <a:gd name="connsiteY5" fmla="*/ 97019 h 129630"/>
                    <a:gd name="connsiteX6" fmla="*/ 27720 w 129630"/>
                    <a:gd name="connsiteY6" fmla="*/ 97019 h 129630"/>
                    <a:gd name="connsiteX7" fmla="*/ 27720 w 129630"/>
                    <a:gd name="connsiteY7" fmla="*/ 42395 h 129630"/>
                    <a:gd name="connsiteX8" fmla="*/ 27720 w 129630"/>
                    <a:gd name="connsiteY8" fmla="*/ 32204 h 129630"/>
                    <a:gd name="connsiteX9" fmla="*/ 46471 w 129630"/>
                    <a:gd name="connsiteY9" fmla="*/ 32204 h 129630"/>
                    <a:gd name="connsiteX10" fmla="*/ 46471 w 129630"/>
                    <a:gd name="connsiteY10" fmla="*/ 42395 h 129630"/>
                    <a:gd name="connsiteX11" fmla="*/ 101911 w 129630"/>
                    <a:gd name="connsiteY11" fmla="*/ 42395 h 129630"/>
                    <a:gd name="connsiteX12" fmla="*/ 101911 w 129630"/>
                    <a:gd name="connsiteY12" fmla="*/ 97019 h 12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9630" h="129630">
                      <a:moveTo>
                        <a:pt x="64815" y="0"/>
                      </a:moveTo>
                      <a:cubicBezTo>
                        <a:pt x="28943" y="0"/>
                        <a:pt x="0" y="29350"/>
                        <a:pt x="0" y="64815"/>
                      </a:cubicBezTo>
                      <a:cubicBezTo>
                        <a:pt x="0" y="100280"/>
                        <a:pt x="29350" y="129630"/>
                        <a:pt x="64815" y="129630"/>
                      </a:cubicBezTo>
                      <a:cubicBezTo>
                        <a:pt x="100280" y="129630"/>
                        <a:pt x="129630" y="100280"/>
                        <a:pt x="129630" y="64815"/>
                      </a:cubicBezTo>
                      <a:cubicBezTo>
                        <a:pt x="129630" y="29350"/>
                        <a:pt x="100688" y="0"/>
                        <a:pt x="64815" y="0"/>
                      </a:cubicBezTo>
                      <a:close/>
                      <a:moveTo>
                        <a:pt x="101911" y="97019"/>
                      </a:moveTo>
                      <a:lnTo>
                        <a:pt x="27720" y="97019"/>
                      </a:lnTo>
                      <a:lnTo>
                        <a:pt x="27720" y="42395"/>
                      </a:lnTo>
                      <a:lnTo>
                        <a:pt x="27720" y="32204"/>
                      </a:lnTo>
                      <a:lnTo>
                        <a:pt x="46471" y="32204"/>
                      </a:lnTo>
                      <a:lnTo>
                        <a:pt x="46471" y="42395"/>
                      </a:lnTo>
                      <a:lnTo>
                        <a:pt x="101911" y="42395"/>
                      </a:lnTo>
                      <a:lnTo>
                        <a:pt x="101911" y="97019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C66C0B6D-B4CB-427B-856B-4BE691544B3F}"/>
                </a:ext>
              </a:extLst>
            </p:cNvPr>
            <p:cNvGrpSpPr/>
            <p:nvPr/>
          </p:nvGrpSpPr>
          <p:grpSpPr>
            <a:xfrm>
              <a:off x="11135209" y="2950989"/>
              <a:ext cx="706574" cy="819878"/>
              <a:chOff x="7347395" y="2196903"/>
              <a:chExt cx="706574" cy="819878"/>
            </a:xfrm>
          </p:grpSpPr>
          <p:grpSp>
            <p:nvGrpSpPr>
              <p:cNvPr id="434" name="Container Host">
                <a:extLst>
                  <a:ext uri="{FF2B5EF4-FFF2-40B4-BE49-F238E27FC236}">
                    <a16:creationId xmlns:a16="http://schemas.microsoft.com/office/drawing/2014/main" id="{EEAD8C5F-83EE-4AD5-A943-8954385CDC57}"/>
                  </a:ext>
                </a:extLst>
              </p:cNvPr>
              <p:cNvGrpSpPr/>
              <p:nvPr/>
            </p:nvGrpSpPr>
            <p:grpSpPr>
              <a:xfrm>
                <a:off x="7439819" y="2196903"/>
                <a:ext cx="521813" cy="521813"/>
                <a:chOff x="1882487" y="2277671"/>
                <a:chExt cx="521813" cy="521813"/>
              </a:xfrm>
            </p:grpSpPr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id="{DD273AA9-BB9C-4738-80EA-7DECA7CB1811}"/>
                    </a:ext>
                  </a:extLst>
                </p:cNvPr>
                <p:cNvSpPr/>
                <p:nvPr/>
              </p:nvSpPr>
              <p:spPr>
                <a:xfrm>
                  <a:off x="2043088" y="2438272"/>
                  <a:ext cx="12225" cy="51125"/>
                </a:xfrm>
                <a:custGeom>
                  <a:avLst/>
                  <a:gdLst>
                    <a:gd name="connsiteX0" fmla="*/ 1667 w 12225"/>
                    <a:gd name="connsiteY0" fmla="*/ 5557 h 51125"/>
                    <a:gd name="connsiteX1" fmla="*/ 0 w 12225"/>
                    <a:gd name="connsiteY1" fmla="*/ 6113 h 51125"/>
                    <a:gd name="connsiteX2" fmla="*/ 0 w 12225"/>
                    <a:gd name="connsiteY2" fmla="*/ 17227 h 51125"/>
                    <a:gd name="connsiteX3" fmla="*/ 0 w 12225"/>
                    <a:gd name="connsiteY3" fmla="*/ 23340 h 51125"/>
                    <a:gd name="connsiteX4" fmla="*/ 0 w 12225"/>
                    <a:gd name="connsiteY4" fmla="*/ 24451 h 51125"/>
                    <a:gd name="connsiteX5" fmla="*/ 0 w 12225"/>
                    <a:gd name="connsiteY5" fmla="*/ 30008 h 51125"/>
                    <a:gd name="connsiteX6" fmla="*/ 0 w 12225"/>
                    <a:gd name="connsiteY6" fmla="*/ 30008 h 51125"/>
                    <a:gd name="connsiteX7" fmla="*/ 0 w 12225"/>
                    <a:gd name="connsiteY7" fmla="*/ 31120 h 51125"/>
                    <a:gd name="connsiteX8" fmla="*/ 0 w 12225"/>
                    <a:gd name="connsiteY8" fmla="*/ 51125 h 51125"/>
                    <a:gd name="connsiteX9" fmla="*/ 1111 w 12225"/>
                    <a:gd name="connsiteY9" fmla="*/ 51125 h 51125"/>
                    <a:gd name="connsiteX10" fmla="*/ 7224 w 12225"/>
                    <a:gd name="connsiteY10" fmla="*/ 47791 h 51125"/>
                    <a:gd name="connsiteX11" fmla="*/ 12226 w 12225"/>
                    <a:gd name="connsiteY11" fmla="*/ 45013 h 51125"/>
                    <a:gd name="connsiteX12" fmla="*/ 12226 w 12225"/>
                    <a:gd name="connsiteY12" fmla="*/ 26674 h 51125"/>
                    <a:gd name="connsiteX13" fmla="*/ 12226 w 12225"/>
                    <a:gd name="connsiteY13" fmla="*/ 26674 h 51125"/>
                    <a:gd name="connsiteX14" fmla="*/ 12226 w 12225"/>
                    <a:gd name="connsiteY14" fmla="*/ 20561 h 51125"/>
                    <a:gd name="connsiteX15" fmla="*/ 12226 w 12225"/>
                    <a:gd name="connsiteY15" fmla="*/ 20561 h 51125"/>
                    <a:gd name="connsiteX16" fmla="*/ 12226 w 12225"/>
                    <a:gd name="connsiteY16" fmla="*/ 0 h 51125"/>
                    <a:gd name="connsiteX17" fmla="*/ 7780 w 12225"/>
                    <a:gd name="connsiteY17" fmla="*/ 2779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667" y="5557"/>
                      </a:moveTo>
                      <a:lnTo>
                        <a:pt x="0" y="6113"/>
                      </a:lnTo>
                      <a:lnTo>
                        <a:pt x="0" y="17227"/>
                      </a:lnTo>
                      <a:lnTo>
                        <a:pt x="0" y="23340"/>
                      </a:lnTo>
                      <a:lnTo>
                        <a:pt x="0" y="24451"/>
                      </a:lnTo>
                      <a:lnTo>
                        <a:pt x="0" y="30008"/>
                      </a:lnTo>
                      <a:lnTo>
                        <a:pt x="0" y="30008"/>
                      </a:lnTo>
                      <a:lnTo>
                        <a:pt x="0" y="31120"/>
                      </a:lnTo>
                      <a:lnTo>
                        <a:pt x="0" y="51125"/>
                      </a:lnTo>
                      <a:lnTo>
                        <a:pt x="1111" y="51125"/>
                      </a:lnTo>
                      <a:lnTo>
                        <a:pt x="7224" y="47791"/>
                      </a:lnTo>
                      <a:lnTo>
                        <a:pt x="12226" y="45013"/>
                      </a:lnTo>
                      <a:lnTo>
                        <a:pt x="12226" y="26674"/>
                      </a:lnTo>
                      <a:lnTo>
                        <a:pt x="12226" y="26674"/>
                      </a:lnTo>
                      <a:lnTo>
                        <a:pt x="12226" y="20561"/>
                      </a:lnTo>
                      <a:lnTo>
                        <a:pt x="12226" y="20561"/>
                      </a:lnTo>
                      <a:lnTo>
                        <a:pt x="12226" y="0"/>
                      </a:lnTo>
                      <a:lnTo>
                        <a:pt x="7780" y="2779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17528F7D-C06C-4973-85BC-DADEEA2AC652}"/>
                    </a:ext>
                  </a:extLst>
                </p:cNvPr>
                <p:cNvSpPr/>
                <p:nvPr/>
              </p:nvSpPr>
              <p:spPr>
                <a:xfrm>
                  <a:off x="2095881" y="2412154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45013 h 51125"/>
                    <a:gd name="connsiteX1" fmla="*/ 12226 w 12225"/>
                    <a:gd name="connsiteY1" fmla="*/ 0 h 51125"/>
                    <a:gd name="connsiteX2" fmla="*/ 0 w 12225"/>
                    <a:gd name="connsiteY2" fmla="*/ 6113 h 51125"/>
                    <a:gd name="connsiteX3" fmla="*/ 0 w 12225"/>
                    <a:gd name="connsiteY3" fmla="*/ 45013 h 51125"/>
                    <a:gd name="connsiteX4" fmla="*/ 0 w 12225"/>
                    <a:gd name="connsiteY4" fmla="*/ 51125 h 51125"/>
                    <a:gd name="connsiteX5" fmla="*/ 9447 w 12225"/>
                    <a:gd name="connsiteY5" fmla="*/ 46124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12226" y="45013"/>
                      </a:moveTo>
                      <a:lnTo>
                        <a:pt x="12226" y="0"/>
                      </a:lnTo>
                      <a:lnTo>
                        <a:pt x="0" y="6113"/>
                      </a:lnTo>
                      <a:lnTo>
                        <a:pt x="0" y="45013"/>
                      </a:lnTo>
                      <a:lnTo>
                        <a:pt x="0" y="51125"/>
                      </a:lnTo>
                      <a:lnTo>
                        <a:pt x="9447" y="46124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281D9D5E-1EBD-4101-9140-A9D72EC8F65D}"/>
                    </a:ext>
                  </a:extLst>
                </p:cNvPr>
                <p:cNvSpPr/>
                <p:nvPr/>
              </p:nvSpPr>
              <p:spPr>
                <a:xfrm>
                  <a:off x="2178126" y="2588314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51125 h 51125"/>
                    <a:gd name="connsiteX1" fmla="*/ 12226 w 12225"/>
                    <a:gd name="connsiteY1" fmla="*/ 45013 h 51125"/>
                    <a:gd name="connsiteX2" fmla="*/ 12226 w 12225"/>
                    <a:gd name="connsiteY2" fmla="*/ 6113 h 51125"/>
                    <a:gd name="connsiteX3" fmla="*/ 0 w 12225"/>
                    <a:gd name="connsiteY3" fmla="*/ 0 h 51125"/>
                    <a:gd name="connsiteX4" fmla="*/ 0 w 12225"/>
                    <a:gd name="connsiteY4" fmla="*/ 45013 h 51125"/>
                    <a:gd name="connsiteX5" fmla="*/ 2223 w 12225"/>
                    <a:gd name="connsiteY5" fmla="*/ 46124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12226" y="51125"/>
                      </a:moveTo>
                      <a:lnTo>
                        <a:pt x="12226" y="45013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45013"/>
                      </a:lnTo>
                      <a:lnTo>
                        <a:pt x="2223" y="46124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687BA4C0-8EF2-46B3-B036-E4245C611BD2}"/>
                    </a:ext>
                  </a:extLst>
                </p:cNvPr>
                <p:cNvSpPr/>
                <p:nvPr/>
              </p:nvSpPr>
              <p:spPr>
                <a:xfrm>
                  <a:off x="2204800" y="2601651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41123 h 51125"/>
                    <a:gd name="connsiteX1" fmla="*/ 12226 w 12225"/>
                    <a:gd name="connsiteY1" fmla="*/ 41123 h 51125"/>
                    <a:gd name="connsiteX2" fmla="*/ 12226 w 12225"/>
                    <a:gd name="connsiteY2" fmla="*/ 41123 h 51125"/>
                    <a:gd name="connsiteX3" fmla="*/ 12226 w 12225"/>
                    <a:gd name="connsiteY3" fmla="*/ 35010 h 51125"/>
                    <a:gd name="connsiteX4" fmla="*/ 12226 w 12225"/>
                    <a:gd name="connsiteY4" fmla="*/ 35010 h 51125"/>
                    <a:gd name="connsiteX5" fmla="*/ 12226 w 12225"/>
                    <a:gd name="connsiteY5" fmla="*/ 28897 h 51125"/>
                    <a:gd name="connsiteX6" fmla="*/ 12226 w 12225"/>
                    <a:gd name="connsiteY6" fmla="*/ 6113 h 51125"/>
                    <a:gd name="connsiteX7" fmla="*/ 0 w 12225"/>
                    <a:gd name="connsiteY7" fmla="*/ 0 h 51125"/>
                    <a:gd name="connsiteX8" fmla="*/ 0 w 12225"/>
                    <a:gd name="connsiteY8" fmla="*/ 30008 h 51125"/>
                    <a:gd name="connsiteX9" fmla="*/ 0 w 12225"/>
                    <a:gd name="connsiteY9" fmla="*/ 36121 h 51125"/>
                    <a:gd name="connsiteX10" fmla="*/ 0 w 12225"/>
                    <a:gd name="connsiteY10" fmla="*/ 36121 h 51125"/>
                    <a:gd name="connsiteX11" fmla="*/ 0 w 12225"/>
                    <a:gd name="connsiteY11" fmla="*/ 42234 h 51125"/>
                    <a:gd name="connsiteX12" fmla="*/ 0 w 12225"/>
                    <a:gd name="connsiteY12" fmla="*/ 42234 h 51125"/>
                    <a:gd name="connsiteX13" fmla="*/ 0 w 12225"/>
                    <a:gd name="connsiteY13" fmla="*/ 45013 h 51125"/>
                    <a:gd name="connsiteX14" fmla="*/ 12226 w 12225"/>
                    <a:gd name="connsiteY14" fmla="*/ 51125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12226" y="41123"/>
                      </a:moveTo>
                      <a:lnTo>
                        <a:pt x="12226" y="41123"/>
                      </a:lnTo>
                      <a:lnTo>
                        <a:pt x="12226" y="41123"/>
                      </a:lnTo>
                      <a:lnTo>
                        <a:pt x="12226" y="35010"/>
                      </a:lnTo>
                      <a:lnTo>
                        <a:pt x="12226" y="35010"/>
                      </a:lnTo>
                      <a:lnTo>
                        <a:pt x="12226" y="28897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30008"/>
                      </a:lnTo>
                      <a:lnTo>
                        <a:pt x="0" y="36121"/>
                      </a:lnTo>
                      <a:lnTo>
                        <a:pt x="0" y="36121"/>
                      </a:lnTo>
                      <a:lnTo>
                        <a:pt x="0" y="42234"/>
                      </a:lnTo>
                      <a:lnTo>
                        <a:pt x="0" y="42234"/>
                      </a:lnTo>
                      <a:lnTo>
                        <a:pt x="0" y="45013"/>
                      </a:lnTo>
                      <a:lnTo>
                        <a:pt x="12226" y="51125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CA7FAB4B-239F-4380-86ED-AA2E784B501B}"/>
                    </a:ext>
                  </a:extLst>
                </p:cNvPr>
                <p:cNvSpPr/>
                <p:nvPr/>
              </p:nvSpPr>
              <p:spPr>
                <a:xfrm>
                  <a:off x="2069206" y="2425491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42790 h 51125"/>
                    <a:gd name="connsiteX1" fmla="*/ 12226 w 12225"/>
                    <a:gd name="connsiteY1" fmla="*/ 42234 h 51125"/>
                    <a:gd name="connsiteX2" fmla="*/ 12226 w 12225"/>
                    <a:gd name="connsiteY2" fmla="*/ 36677 h 51125"/>
                    <a:gd name="connsiteX3" fmla="*/ 12226 w 12225"/>
                    <a:gd name="connsiteY3" fmla="*/ 36121 h 51125"/>
                    <a:gd name="connsiteX4" fmla="*/ 12226 w 12225"/>
                    <a:gd name="connsiteY4" fmla="*/ 30008 h 51125"/>
                    <a:gd name="connsiteX5" fmla="*/ 12226 w 12225"/>
                    <a:gd name="connsiteY5" fmla="*/ 0 h 51125"/>
                    <a:gd name="connsiteX6" fmla="*/ 0 w 12225"/>
                    <a:gd name="connsiteY6" fmla="*/ 6113 h 51125"/>
                    <a:gd name="connsiteX7" fmla="*/ 0 w 12225"/>
                    <a:gd name="connsiteY7" fmla="*/ 28897 h 51125"/>
                    <a:gd name="connsiteX8" fmla="*/ 0 w 12225"/>
                    <a:gd name="connsiteY8" fmla="*/ 35010 h 51125"/>
                    <a:gd name="connsiteX9" fmla="*/ 0 w 12225"/>
                    <a:gd name="connsiteY9" fmla="*/ 35010 h 51125"/>
                    <a:gd name="connsiteX10" fmla="*/ 0 w 12225"/>
                    <a:gd name="connsiteY10" fmla="*/ 41123 h 51125"/>
                    <a:gd name="connsiteX11" fmla="*/ 0 w 12225"/>
                    <a:gd name="connsiteY11" fmla="*/ 41123 h 51125"/>
                    <a:gd name="connsiteX12" fmla="*/ 0 w 12225"/>
                    <a:gd name="connsiteY12" fmla="*/ 41123 h 51125"/>
                    <a:gd name="connsiteX13" fmla="*/ 0 w 12225"/>
                    <a:gd name="connsiteY13" fmla="*/ 51125 h 51125"/>
                    <a:gd name="connsiteX14" fmla="*/ 12226 w 12225"/>
                    <a:gd name="connsiteY14" fmla="*/ 4501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12226" y="42790"/>
                      </a:moveTo>
                      <a:lnTo>
                        <a:pt x="12226" y="42234"/>
                      </a:lnTo>
                      <a:lnTo>
                        <a:pt x="12226" y="36677"/>
                      </a:lnTo>
                      <a:lnTo>
                        <a:pt x="12226" y="36121"/>
                      </a:lnTo>
                      <a:lnTo>
                        <a:pt x="12226" y="30008"/>
                      </a:lnTo>
                      <a:lnTo>
                        <a:pt x="12226" y="0"/>
                      </a:lnTo>
                      <a:lnTo>
                        <a:pt x="0" y="6113"/>
                      </a:lnTo>
                      <a:lnTo>
                        <a:pt x="0" y="28897"/>
                      </a:lnTo>
                      <a:lnTo>
                        <a:pt x="0" y="35010"/>
                      </a:lnTo>
                      <a:lnTo>
                        <a:pt x="0" y="35010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51125"/>
                      </a:lnTo>
                      <a:lnTo>
                        <a:pt x="12226" y="4501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5C0862DF-D47A-40E8-97C3-31E3B4AAA67B}"/>
                    </a:ext>
                  </a:extLst>
                </p:cNvPr>
                <p:cNvSpPr/>
                <p:nvPr/>
              </p:nvSpPr>
              <p:spPr>
                <a:xfrm>
                  <a:off x="2230918" y="2614433"/>
                  <a:ext cx="12225" cy="51125"/>
                </a:xfrm>
                <a:custGeom>
                  <a:avLst/>
                  <a:gdLst>
                    <a:gd name="connsiteX0" fmla="*/ 11114 w 12225"/>
                    <a:gd name="connsiteY0" fmla="*/ 50570 h 51125"/>
                    <a:gd name="connsiteX1" fmla="*/ 12226 w 12225"/>
                    <a:gd name="connsiteY1" fmla="*/ 51125 h 51125"/>
                    <a:gd name="connsiteX2" fmla="*/ 12226 w 12225"/>
                    <a:gd name="connsiteY2" fmla="*/ 31120 h 51125"/>
                    <a:gd name="connsiteX3" fmla="*/ 12226 w 12225"/>
                    <a:gd name="connsiteY3" fmla="*/ 30008 h 51125"/>
                    <a:gd name="connsiteX4" fmla="*/ 12226 w 12225"/>
                    <a:gd name="connsiteY4" fmla="*/ 30008 h 51125"/>
                    <a:gd name="connsiteX5" fmla="*/ 12226 w 12225"/>
                    <a:gd name="connsiteY5" fmla="*/ 23896 h 51125"/>
                    <a:gd name="connsiteX6" fmla="*/ 12226 w 12225"/>
                    <a:gd name="connsiteY6" fmla="*/ 23340 h 51125"/>
                    <a:gd name="connsiteX7" fmla="*/ 12226 w 12225"/>
                    <a:gd name="connsiteY7" fmla="*/ 17227 h 51125"/>
                    <a:gd name="connsiteX8" fmla="*/ 12226 w 12225"/>
                    <a:gd name="connsiteY8" fmla="*/ 6113 h 51125"/>
                    <a:gd name="connsiteX9" fmla="*/ 10559 w 12225"/>
                    <a:gd name="connsiteY9" fmla="*/ 5557 h 51125"/>
                    <a:gd name="connsiteX10" fmla="*/ 4446 w 12225"/>
                    <a:gd name="connsiteY10" fmla="*/ 2223 h 51125"/>
                    <a:gd name="connsiteX11" fmla="*/ 0 w 12225"/>
                    <a:gd name="connsiteY11" fmla="*/ 0 h 51125"/>
                    <a:gd name="connsiteX12" fmla="*/ 0 w 12225"/>
                    <a:gd name="connsiteY12" fmla="*/ 20561 h 51125"/>
                    <a:gd name="connsiteX13" fmla="*/ 0 w 12225"/>
                    <a:gd name="connsiteY13" fmla="*/ 20561 h 51125"/>
                    <a:gd name="connsiteX14" fmla="*/ 0 w 12225"/>
                    <a:gd name="connsiteY14" fmla="*/ 26674 h 51125"/>
                    <a:gd name="connsiteX15" fmla="*/ 0 w 12225"/>
                    <a:gd name="connsiteY15" fmla="*/ 26674 h 51125"/>
                    <a:gd name="connsiteX16" fmla="*/ 0 w 12225"/>
                    <a:gd name="connsiteY16" fmla="*/ 45013 h 51125"/>
                    <a:gd name="connsiteX17" fmla="*/ 5001 w 12225"/>
                    <a:gd name="connsiteY17" fmla="*/ 47791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1114" y="50570"/>
                      </a:moveTo>
                      <a:lnTo>
                        <a:pt x="12226" y="51125"/>
                      </a:lnTo>
                      <a:lnTo>
                        <a:pt x="12226" y="31120"/>
                      </a:lnTo>
                      <a:lnTo>
                        <a:pt x="12226" y="30008"/>
                      </a:lnTo>
                      <a:lnTo>
                        <a:pt x="12226" y="30008"/>
                      </a:lnTo>
                      <a:lnTo>
                        <a:pt x="12226" y="23896"/>
                      </a:lnTo>
                      <a:lnTo>
                        <a:pt x="12226" y="23340"/>
                      </a:lnTo>
                      <a:lnTo>
                        <a:pt x="12226" y="17227"/>
                      </a:lnTo>
                      <a:lnTo>
                        <a:pt x="12226" y="6113"/>
                      </a:lnTo>
                      <a:lnTo>
                        <a:pt x="10559" y="5557"/>
                      </a:lnTo>
                      <a:lnTo>
                        <a:pt x="4446" y="2223"/>
                      </a:lnTo>
                      <a:lnTo>
                        <a:pt x="0" y="0"/>
                      </a:lnTo>
                      <a:lnTo>
                        <a:pt x="0" y="20561"/>
                      </a:lnTo>
                      <a:lnTo>
                        <a:pt x="0" y="20561"/>
                      </a:lnTo>
                      <a:lnTo>
                        <a:pt x="0" y="26674"/>
                      </a:lnTo>
                      <a:lnTo>
                        <a:pt x="0" y="26674"/>
                      </a:lnTo>
                      <a:lnTo>
                        <a:pt x="0" y="45013"/>
                      </a:lnTo>
                      <a:lnTo>
                        <a:pt x="5001" y="47791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id="{A09AF0C3-8974-4EDE-B677-5487830D11B9}"/>
                    </a:ext>
                  </a:extLst>
                </p:cNvPr>
                <p:cNvSpPr/>
                <p:nvPr/>
              </p:nvSpPr>
              <p:spPr>
                <a:xfrm>
                  <a:off x="2178126" y="2499400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51125 h 51125"/>
                    <a:gd name="connsiteX1" fmla="*/ 12226 w 12225"/>
                    <a:gd name="connsiteY1" fmla="*/ 45013 h 51125"/>
                    <a:gd name="connsiteX2" fmla="*/ 12226 w 12225"/>
                    <a:gd name="connsiteY2" fmla="*/ 6113 h 51125"/>
                    <a:gd name="connsiteX3" fmla="*/ 0 w 12225"/>
                    <a:gd name="connsiteY3" fmla="*/ 0 h 51125"/>
                    <a:gd name="connsiteX4" fmla="*/ 0 w 12225"/>
                    <a:gd name="connsiteY4" fmla="*/ 45013 h 51125"/>
                    <a:gd name="connsiteX5" fmla="*/ 2223 w 12225"/>
                    <a:gd name="connsiteY5" fmla="*/ 46124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12226" y="51125"/>
                      </a:moveTo>
                      <a:lnTo>
                        <a:pt x="12226" y="45013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45013"/>
                      </a:lnTo>
                      <a:lnTo>
                        <a:pt x="2223" y="46124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3" name="Freeform: Shape 442">
                  <a:extLst>
                    <a:ext uri="{FF2B5EF4-FFF2-40B4-BE49-F238E27FC236}">
                      <a16:creationId xmlns:a16="http://schemas.microsoft.com/office/drawing/2014/main" id="{58131651-8E89-4903-AC2F-FCDB90CD80C6}"/>
                    </a:ext>
                  </a:extLst>
                </p:cNvPr>
                <p:cNvSpPr/>
                <p:nvPr/>
              </p:nvSpPr>
              <p:spPr>
                <a:xfrm>
                  <a:off x="2043088" y="2614433"/>
                  <a:ext cx="12225" cy="51125"/>
                </a:xfrm>
                <a:custGeom>
                  <a:avLst/>
                  <a:gdLst>
                    <a:gd name="connsiteX0" fmla="*/ 1667 w 12225"/>
                    <a:gd name="connsiteY0" fmla="*/ 5557 h 51125"/>
                    <a:gd name="connsiteX1" fmla="*/ 0 w 12225"/>
                    <a:gd name="connsiteY1" fmla="*/ 6113 h 51125"/>
                    <a:gd name="connsiteX2" fmla="*/ 0 w 12225"/>
                    <a:gd name="connsiteY2" fmla="*/ 17227 h 51125"/>
                    <a:gd name="connsiteX3" fmla="*/ 0 w 12225"/>
                    <a:gd name="connsiteY3" fmla="*/ 23340 h 51125"/>
                    <a:gd name="connsiteX4" fmla="*/ 0 w 12225"/>
                    <a:gd name="connsiteY4" fmla="*/ 23896 h 51125"/>
                    <a:gd name="connsiteX5" fmla="*/ 0 w 12225"/>
                    <a:gd name="connsiteY5" fmla="*/ 30008 h 51125"/>
                    <a:gd name="connsiteX6" fmla="*/ 0 w 12225"/>
                    <a:gd name="connsiteY6" fmla="*/ 30008 h 51125"/>
                    <a:gd name="connsiteX7" fmla="*/ 0 w 12225"/>
                    <a:gd name="connsiteY7" fmla="*/ 31120 h 51125"/>
                    <a:gd name="connsiteX8" fmla="*/ 0 w 12225"/>
                    <a:gd name="connsiteY8" fmla="*/ 51125 h 51125"/>
                    <a:gd name="connsiteX9" fmla="*/ 1111 w 12225"/>
                    <a:gd name="connsiteY9" fmla="*/ 50570 h 51125"/>
                    <a:gd name="connsiteX10" fmla="*/ 7224 w 12225"/>
                    <a:gd name="connsiteY10" fmla="*/ 47791 h 51125"/>
                    <a:gd name="connsiteX11" fmla="*/ 12226 w 12225"/>
                    <a:gd name="connsiteY11" fmla="*/ 45013 h 51125"/>
                    <a:gd name="connsiteX12" fmla="*/ 12226 w 12225"/>
                    <a:gd name="connsiteY12" fmla="*/ 26674 h 51125"/>
                    <a:gd name="connsiteX13" fmla="*/ 12226 w 12225"/>
                    <a:gd name="connsiteY13" fmla="*/ 26674 h 51125"/>
                    <a:gd name="connsiteX14" fmla="*/ 12226 w 12225"/>
                    <a:gd name="connsiteY14" fmla="*/ 20561 h 51125"/>
                    <a:gd name="connsiteX15" fmla="*/ 12226 w 12225"/>
                    <a:gd name="connsiteY15" fmla="*/ 20561 h 51125"/>
                    <a:gd name="connsiteX16" fmla="*/ 12226 w 12225"/>
                    <a:gd name="connsiteY16" fmla="*/ 0 h 51125"/>
                    <a:gd name="connsiteX17" fmla="*/ 7780 w 12225"/>
                    <a:gd name="connsiteY17" fmla="*/ 222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667" y="5557"/>
                      </a:moveTo>
                      <a:lnTo>
                        <a:pt x="0" y="6113"/>
                      </a:lnTo>
                      <a:lnTo>
                        <a:pt x="0" y="17227"/>
                      </a:lnTo>
                      <a:lnTo>
                        <a:pt x="0" y="23340"/>
                      </a:lnTo>
                      <a:lnTo>
                        <a:pt x="0" y="23896"/>
                      </a:lnTo>
                      <a:lnTo>
                        <a:pt x="0" y="30008"/>
                      </a:lnTo>
                      <a:lnTo>
                        <a:pt x="0" y="30008"/>
                      </a:lnTo>
                      <a:lnTo>
                        <a:pt x="0" y="31120"/>
                      </a:lnTo>
                      <a:lnTo>
                        <a:pt x="0" y="51125"/>
                      </a:lnTo>
                      <a:lnTo>
                        <a:pt x="1111" y="50570"/>
                      </a:lnTo>
                      <a:lnTo>
                        <a:pt x="7224" y="47791"/>
                      </a:lnTo>
                      <a:lnTo>
                        <a:pt x="12226" y="45013"/>
                      </a:lnTo>
                      <a:lnTo>
                        <a:pt x="12226" y="26674"/>
                      </a:lnTo>
                      <a:lnTo>
                        <a:pt x="12226" y="26674"/>
                      </a:lnTo>
                      <a:lnTo>
                        <a:pt x="12226" y="20561"/>
                      </a:lnTo>
                      <a:lnTo>
                        <a:pt x="12226" y="20561"/>
                      </a:lnTo>
                      <a:lnTo>
                        <a:pt x="12226" y="0"/>
                      </a:lnTo>
                      <a:lnTo>
                        <a:pt x="7780" y="222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6497F23A-8AE2-4334-BEE5-47033B805D4D}"/>
                    </a:ext>
                  </a:extLst>
                </p:cNvPr>
                <p:cNvSpPr/>
                <p:nvPr/>
              </p:nvSpPr>
              <p:spPr>
                <a:xfrm>
                  <a:off x="2069206" y="2601651"/>
                  <a:ext cx="12225" cy="51125"/>
                </a:xfrm>
                <a:custGeom>
                  <a:avLst/>
                  <a:gdLst>
                    <a:gd name="connsiteX0" fmla="*/ 0 w 12225"/>
                    <a:gd name="connsiteY0" fmla="*/ 28897 h 51125"/>
                    <a:gd name="connsiteX1" fmla="*/ 0 w 12225"/>
                    <a:gd name="connsiteY1" fmla="*/ 35010 h 51125"/>
                    <a:gd name="connsiteX2" fmla="*/ 0 w 12225"/>
                    <a:gd name="connsiteY2" fmla="*/ 35010 h 51125"/>
                    <a:gd name="connsiteX3" fmla="*/ 0 w 12225"/>
                    <a:gd name="connsiteY3" fmla="*/ 41123 h 51125"/>
                    <a:gd name="connsiteX4" fmla="*/ 0 w 12225"/>
                    <a:gd name="connsiteY4" fmla="*/ 41123 h 51125"/>
                    <a:gd name="connsiteX5" fmla="*/ 0 w 12225"/>
                    <a:gd name="connsiteY5" fmla="*/ 41123 h 51125"/>
                    <a:gd name="connsiteX6" fmla="*/ 0 w 12225"/>
                    <a:gd name="connsiteY6" fmla="*/ 51125 h 51125"/>
                    <a:gd name="connsiteX7" fmla="*/ 12226 w 12225"/>
                    <a:gd name="connsiteY7" fmla="*/ 45013 h 51125"/>
                    <a:gd name="connsiteX8" fmla="*/ 12226 w 12225"/>
                    <a:gd name="connsiteY8" fmla="*/ 42234 h 51125"/>
                    <a:gd name="connsiteX9" fmla="*/ 12226 w 12225"/>
                    <a:gd name="connsiteY9" fmla="*/ 42234 h 51125"/>
                    <a:gd name="connsiteX10" fmla="*/ 12226 w 12225"/>
                    <a:gd name="connsiteY10" fmla="*/ 36121 h 51125"/>
                    <a:gd name="connsiteX11" fmla="*/ 12226 w 12225"/>
                    <a:gd name="connsiteY11" fmla="*/ 36121 h 51125"/>
                    <a:gd name="connsiteX12" fmla="*/ 12226 w 12225"/>
                    <a:gd name="connsiteY12" fmla="*/ 30008 h 51125"/>
                    <a:gd name="connsiteX13" fmla="*/ 12226 w 12225"/>
                    <a:gd name="connsiteY13" fmla="*/ 0 h 51125"/>
                    <a:gd name="connsiteX14" fmla="*/ 0 w 12225"/>
                    <a:gd name="connsiteY14" fmla="*/ 611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0" y="28897"/>
                      </a:moveTo>
                      <a:lnTo>
                        <a:pt x="0" y="35010"/>
                      </a:lnTo>
                      <a:lnTo>
                        <a:pt x="0" y="35010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51125"/>
                      </a:lnTo>
                      <a:lnTo>
                        <a:pt x="12226" y="45013"/>
                      </a:lnTo>
                      <a:lnTo>
                        <a:pt x="12226" y="42234"/>
                      </a:lnTo>
                      <a:lnTo>
                        <a:pt x="12226" y="42234"/>
                      </a:lnTo>
                      <a:lnTo>
                        <a:pt x="12226" y="36121"/>
                      </a:lnTo>
                      <a:lnTo>
                        <a:pt x="12226" y="36121"/>
                      </a:lnTo>
                      <a:lnTo>
                        <a:pt x="12226" y="30008"/>
                      </a:lnTo>
                      <a:lnTo>
                        <a:pt x="12226" y="0"/>
                      </a:lnTo>
                      <a:lnTo>
                        <a:pt x="0" y="611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5" name="Freeform: Shape 444">
                  <a:extLst>
                    <a:ext uri="{FF2B5EF4-FFF2-40B4-BE49-F238E27FC236}">
                      <a16:creationId xmlns:a16="http://schemas.microsoft.com/office/drawing/2014/main" id="{A679FC47-462D-47D3-9060-389CC39BD830}"/>
                    </a:ext>
                  </a:extLst>
                </p:cNvPr>
                <p:cNvSpPr/>
                <p:nvPr/>
              </p:nvSpPr>
              <p:spPr>
                <a:xfrm>
                  <a:off x="2043088" y="2525519"/>
                  <a:ext cx="12225" cy="51125"/>
                </a:xfrm>
                <a:custGeom>
                  <a:avLst/>
                  <a:gdLst>
                    <a:gd name="connsiteX0" fmla="*/ 1667 w 12225"/>
                    <a:gd name="connsiteY0" fmla="*/ 5557 h 51125"/>
                    <a:gd name="connsiteX1" fmla="*/ 0 w 12225"/>
                    <a:gd name="connsiteY1" fmla="*/ 6113 h 51125"/>
                    <a:gd name="connsiteX2" fmla="*/ 0 w 12225"/>
                    <a:gd name="connsiteY2" fmla="*/ 17227 h 51125"/>
                    <a:gd name="connsiteX3" fmla="*/ 0 w 12225"/>
                    <a:gd name="connsiteY3" fmla="*/ 23340 h 51125"/>
                    <a:gd name="connsiteX4" fmla="*/ 0 w 12225"/>
                    <a:gd name="connsiteY4" fmla="*/ 24451 h 51125"/>
                    <a:gd name="connsiteX5" fmla="*/ 0 w 12225"/>
                    <a:gd name="connsiteY5" fmla="*/ 30008 h 51125"/>
                    <a:gd name="connsiteX6" fmla="*/ 0 w 12225"/>
                    <a:gd name="connsiteY6" fmla="*/ 30008 h 51125"/>
                    <a:gd name="connsiteX7" fmla="*/ 0 w 12225"/>
                    <a:gd name="connsiteY7" fmla="*/ 31120 h 51125"/>
                    <a:gd name="connsiteX8" fmla="*/ 0 w 12225"/>
                    <a:gd name="connsiteY8" fmla="*/ 51125 h 51125"/>
                    <a:gd name="connsiteX9" fmla="*/ 1111 w 12225"/>
                    <a:gd name="connsiteY9" fmla="*/ 51125 h 51125"/>
                    <a:gd name="connsiteX10" fmla="*/ 7224 w 12225"/>
                    <a:gd name="connsiteY10" fmla="*/ 47791 h 51125"/>
                    <a:gd name="connsiteX11" fmla="*/ 12226 w 12225"/>
                    <a:gd name="connsiteY11" fmla="*/ 45013 h 51125"/>
                    <a:gd name="connsiteX12" fmla="*/ 12226 w 12225"/>
                    <a:gd name="connsiteY12" fmla="*/ 26674 h 51125"/>
                    <a:gd name="connsiteX13" fmla="*/ 12226 w 12225"/>
                    <a:gd name="connsiteY13" fmla="*/ 26674 h 51125"/>
                    <a:gd name="connsiteX14" fmla="*/ 12226 w 12225"/>
                    <a:gd name="connsiteY14" fmla="*/ 20561 h 51125"/>
                    <a:gd name="connsiteX15" fmla="*/ 12226 w 12225"/>
                    <a:gd name="connsiteY15" fmla="*/ 20561 h 51125"/>
                    <a:gd name="connsiteX16" fmla="*/ 12226 w 12225"/>
                    <a:gd name="connsiteY16" fmla="*/ 0 h 51125"/>
                    <a:gd name="connsiteX17" fmla="*/ 7780 w 12225"/>
                    <a:gd name="connsiteY17" fmla="*/ 222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667" y="5557"/>
                      </a:moveTo>
                      <a:lnTo>
                        <a:pt x="0" y="6113"/>
                      </a:lnTo>
                      <a:lnTo>
                        <a:pt x="0" y="17227"/>
                      </a:lnTo>
                      <a:lnTo>
                        <a:pt x="0" y="23340"/>
                      </a:lnTo>
                      <a:lnTo>
                        <a:pt x="0" y="24451"/>
                      </a:lnTo>
                      <a:lnTo>
                        <a:pt x="0" y="30008"/>
                      </a:lnTo>
                      <a:lnTo>
                        <a:pt x="0" y="30008"/>
                      </a:lnTo>
                      <a:lnTo>
                        <a:pt x="0" y="31120"/>
                      </a:lnTo>
                      <a:lnTo>
                        <a:pt x="0" y="51125"/>
                      </a:lnTo>
                      <a:lnTo>
                        <a:pt x="1111" y="51125"/>
                      </a:lnTo>
                      <a:lnTo>
                        <a:pt x="7224" y="47791"/>
                      </a:lnTo>
                      <a:lnTo>
                        <a:pt x="12226" y="45013"/>
                      </a:lnTo>
                      <a:lnTo>
                        <a:pt x="12226" y="26674"/>
                      </a:lnTo>
                      <a:lnTo>
                        <a:pt x="12226" y="26674"/>
                      </a:lnTo>
                      <a:lnTo>
                        <a:pt x="12226" y="20561"/>
                      </a:lnTo>
                      <a:lnTo>
                        <a:pt x="12226" y="20561"/>
                      </a:lnTo>
                      <a:lnTo>
                        <a:pt x="12226" y="0"/>
                      </a:lnTo>
                      <a:lnTo>
                        <a:pt x="7780" y="222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26B6DA95-AAA4-43DD-B1FE-004DC2469091}"/>
                    </a:ext>
                  </a:extLst>
                </p:cNvPr>
                <p:cNvSpPr/>
                <p:nvPr/>
              </p:nvSpPr>
              <p:spPr>
                <a:xfrm>
                  <a:off x="2095881" y="2588314"/>
                  <a:ext cx="12225" cy="51125"/>
                </a:xfrm>
                <a:custGeom>
                  <a:avLst/>
                  <a:gdLst>
                    <a:gd name="connsiteX0" fmla="*/ 0 w 12225"/>
                    <a:gd name="connsiteY0" fmla="*/ 45013 h 51125"/>
                    <a:gd name="connsiteX1" fmla="*/ 0 w 12225"/>
                    <a:gd name="connsiteY1" fmla="*/ 51125 h 51125"/>
                    <a:gd name="connsiteX2" fmla="*/ 9447 w 12225"/>
                    <a:gd name="connsiteY2" fmla="*/ 46124 h 51125"/>
                    <a:gd name="connsiteX3" fmla="*/ 12226 w 12225"/>
                    <a:gd name="connsiteY3" fmla="*/ 45013 h 51125"/>
                    <a:gd name="connsiteX4" fmla="*/ 12226 w 12225"/>
                    <a:gd name="connsiteY4" fmla="*/ 0 h 51125"/>
                    <a:gd name="connsiteX5" fmla="*/ 0 w 12225"/>
                    <a:gd name="connsiteY5" fmla="*/ 611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0" y="45013"/>
                      </a:moveTo>
                      <a:lnTo>
                        <a:pt x="0" y="51125"/>
                      </a:lnTo>
                      <a:lnTo>
                        <a:pt x="9447" y="46124"/>
                      </a:lnTo>
                      <a:lnTo>
                        <a:pt x="12226" y="45013"/>
                      </a:lnTo>
                      <a:lnTo>
                        <a:pt x="12226" y="0"/>
                      </a:lnTo>
                      <a:lnTo>
                        <a:pt x="0" y="611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4905B448-36F3-47B8-AE31-68AF536A9038}"/>
                    </a:ext>
                  </a:extLst>
                </p:cNvPr>
                <p:cNvSpPr/>
                <p:nvPr/>
              </p:nvSpPr>
              <p:spPr>
                <a:xfrm>
                  <a:off x="2204800" y="2425491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41123 h 51125"/>
                    <a:gd name="connsiteX1" fmla="*/ 12226 w 12225"/>
                    <a:gd name="connsiteY1" fmla="*/ 41123 h 51125"/>
                    <a:gd name="connsiteX2" fmla="*/ 12226 w 12225"/>
                    <a:gd name="connsiteY2" fmla="*/ 41123 h 51125"/>
                    <a:gd name="connsiteX3" fmla="*/ 12226 w 12225"/>
                    <a:gd name="connsiteY3" fmla="*/ 35010 h 51125"/>
                    <a:gd name="connsiteX4" fmla="*/ 12226 w 12225"/>
                    <a:gd name="connsiteY4" fmla="*/ 35010 h 51125"/>
                    <a:gd name="connsiteX5" fmla="*/ 12226 w 12225"/>
                    <a:gd name="connsiteY5" fmla="*/ 28897 h 51125"/>
                    <a:gd name="connsiteX6" fmla="*/ 12226 w 12225"/>
                    <a:gd name="connsiteY6" fmla="*/ 6113 h 51125"/>
                    <a:gd name="connsiteX7" fmla="*/ 0 w 12225"/>
                    <a:gd name="connsiteY7" fmla="*/ 0 h 51125"/>
                    <a:gd name="connsiteX8" fmla="*/ 0 w 12225"/>
                    <a:gd name="connsiteY8" fmla="*/ 30008 h 51125"/>
                    <a:gd name="connsiteX9" fmla="*/ 0 w 12225"/>
                    <a:gd name="connsiteY9" fmla="*/ 36121 h 51125"/>
                    <a:gd name="connsiteX10" fmla="*/ 0 w 12225"/>
                    <a:gd name="connsiteY10" fmla="*/ 36677 h 51125"/>
                    <a:gd name="connsiteX11" fmla="*/ 0 w 12225"/>
                    <a:gd name="connsiteY11" fmla="*/ 42234 h 51125"/>
                    <a:gd name="connsiteX12" fmla="*/ 0 w 12225"/>
                    <a:gd name="connsiteY12" fmla="*/ 42790 h 51125"/>
                    <a:gd name="connsiteX13" fmla="*/ 0 w 12225"/>
                    <a:gd name="connsiteY13" fmla="*/ 45013 h 51125"/>
                    <a:gd name="connsiteX14" fmla="*/ 12226 w 12225"/>
                    <a:gd name="connsiteY14" fmla="*/ 51125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12226" y="41123"/>
                      </a:moveTo>
                      <a:lnTo>
                        <a:pt x="12226" y="41123"/>
                      </a:lnTo>
                      <a:lnTo>
                        <a:pt x="12226" y="41123"/>
                      </a:lnTo>
                      <a:lnTo>
                        <a:pt x="12226" y="35010"/>
                      </a:lnTo>
                      <a:lnTo>
                        <a:pt x="12226" y="35010"/>
                      </a:lnTo>
                      <a:lnTo>
                        <a:pt x="12226" y="28897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30008"/>
                      </a:lnTo>
                      <a:lnTo>
                        <a:pt x="0" y="36121"/>
                      </a:lnTo>
                      <a:lnTo>
                        <a:pt x="0" y="36677"/>
                      </a:lnTo>
                      <a:lnTo>
                        <a:pt x="0" y="42234"/>
                      </a:lnTo>
                      <a:lnTo>
                        <a:pt x="0" y="42790"/>
                      </a:lnTo>
                      <a:lnTo>
                        <a:pt x="0" y="45013"/>
                      </a:lnTo>
                      <a:lnTo>
                        <a:pt x="12226" y="51125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45F2DABE-7FFB-4CAF-B5AC-EF5803C5DA7B}"/>
                    </a:ext>
                  </a:extLst>
                </p:cNvPr>
                <p:cNvSpPr/>
                <p:nvPr/>
              </p:nvSpPr>
              <p:spPr>
                <a:xfrm>
                  <a:off x="2178126" y="2412154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51125 h 51125"/>
                    <a:gd name="connsiteX1" fmla="*/ 12226 w 12225"/>
                    <a:gd name="connsiteY1" fmla="*/ 45013 h 51125"/>
                    <a:gd name="connsiteX2" fmla="*/ 12226 w 12225"/>
                    <a:gd name="connsiteY2" fmla="*/ 6113 h 51125"/>
                    <a:gd name="connsiteX3" fmla="*/ 0 w 12225"/>
                    <a:gd name="connsiteY3" fmla="*/ 0 h 51125"/>
                    <a:gd name="connsiteX4" fmla="*/ 0 w 12225"/>
                    <a:gd name="connsiteY4" fmla="*/ 45013 h 51125"/>
                    <a:gd name="connsiteX5" fmla="*/ 2223 w 12225"/>
                    <a:gd name="connsiteY5" fmla="*/ 46124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12226" y="51125"/>
                      </a:moveTo>
                      <a:lnTo>
                        <a:pt x="12226" y="45013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45013"/>
                      </a:lnTo>
                      <a:lnTo>
                        <a:pt x="2223" y="46124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FFA5A8FB-1796-4DD3-8220-1AEF1CAD3F5A}"/>
                    </a:ext>
                  </a:extLst>
                </p:cNvPr>
                <p:cNvSpPr/>
                <p:nvPr/>
              </p:nvSpPr>
              <p:spPr>
                <a:xfrm>
                  <a:off x="2230918" y="2525519"/>
                  <a:ext cx="12225" cy="51125"/>
                </a:xfrm>
                <a:custGeom>
                  <a:avLst/>
                  <a:gdLst>
                    <a:gd name="connsiteX0" fmla="*/ 11114 w 12225"/>
                    <a:gd name="connsiteY0" fmla="*/ 51125 h 51125"/>
                    <a:gd name="connsiteX1" fmla="*/ 12226 w 12225"/>
                    <a:gd name="connsiteY1" fmla="*/ 51125 h 51125"/>
                    <a:gd name="connsiteX2" fmla="*/ 12226 w 12225"/>
                    <a:gd name="connsiteY2" fmla="*/ 31120 h 51125"/>
                    <a:gd name="connsiteX3" fmla="*/ 12226 w 12225"/>
                    <a:gd name="connsiteY3" fmla="*/ 30008 h 51125"/>
                    <a:gd name="connsiteX4" fmla="*/ 12226 w 12225"/>
                    <a:gd name="connsiteY4" fmla="*/ 30008 h 51125"/>
                    <a:gd name="connsiteX5" fmla="*/ 12226 w 12225"/>
                    <a:gd name="connsiteY5" fmla="*/ 24451 h 51125"/>
                    <a:gd name="connsiteX6" fmla="*/ 12226 w 12225"/>
                    <a:gd name="connsiteY6" fmla="*/ 23340 h 51125"/>
                    <a:gd name="connsiteX7" fmla="*/ 12226 w 12225"/>
                    <a:gd name="connsiteY7" fmla="*/ 17227 h 51125"/>
                    <a:gd name="connsiteX8" fmla="*/ 12226 w 12225"/>
                    <a:gd name="connsiteY8" fmla="*/ 6113 h 51125"/>
                    <a:gd name="connsiteX9" fmla="*/ 10559 w 12225"/>
                    <a:gd name="connsiteY9" fmla="*/ 5557 h 51125"/>
                    <a:gd name="connsiteX10" fmla="*/ 4446 w 12225"/>
                    <a:gd name="connsiteY10" fmla="*/ 2223 h 51125"/>
                    <a:gd name="connsiteX11" fmla="*/ 0 w 12225"/>
                    <a:gd name="connsiteY11" fmla="*/ 0 h 51125"/>
                    <a:gd name="connsiteX12" fmla="*/ 0 w 12225"/>
                    <a:gd name="connsiteY12" fmla="*/ 20561 h 51125"/>
                    <a:gd name="connsiteX13" fmla="*/ 0 w 12225"/>
                    <a:gd name="connsiteY13" fmla="*/ 20561 h 51125"/>
                    <a:gd name="connsiteX14" fmla="*/ 0 w 12225"/>
                    <a:gd name="connsiteY14" fmla="*/ 26674 h 51125"/>
                    <a:gd name="connsiteX15" fmla="*/ 0 w 12225"/>
                    <a:gd name="connsiteY15" fmla="*/ 26674 h 51125"/>
                    <a:gd name="connsiteX16" fmla="*/ 0 w 12225"/>
                    <a:gd name="connsiteY16" fmla="*/ 45013 h 51125"/>
                    <a:gd name="connsiteX17" fmla="*/ 5001 w 12225"/>
                    <a:gd name="connsiteY17" fmla="*/ 47791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1114" y="51125"/>
                      </a:moveTo>
                      <a:lnTo>
                        <a:pt x="12226" y="51125"/>
                      </a:lnTo>
                      <a:lnTo>
                        <a:pt x="12226" y="31120"/>
                      </a:lnTo>
                      <a:lnTo>
                        <a:pt x="12226" y="30008"/>
                      </a:lnTo>
                      <a:lnTo>
                        <a:pt x="12226" y="30008"/>
                      </a:lnTo>
                      <a:lnTo>
                        <a:pt x="12226" y="24451"/>
                      </a:lnTo>
                      <a:lnTo>
                        <a:pt x="12226" y="23340"/>
                      </a:lnTo>
                      <a:lnTo>
                        <a:pt x="12226" y="17227"/>
                      </a:lnTo>
                      <a:lnTo>
                        <a:pt x="12226" y="6113"/>
                      </a:lnTo>
                      <a:lnTo>
                        <a:pt x="10559" y="5557"/>
                      </a:lnTo>
                      <a:lnTo>
                        <a:pt x="4446" y="2223"/>
                      </a:lnTo>
                      <a:lnTo>
                        <a:pt x="0" y="0"/>
                      </a:lnTo>
                      <a:lnTo>
                        <a:pt x="0" y="20561"/>
                      </a:lnTo>
                      <a:lnTo>
                        <a:pt x="0" y="20561"/>
                      </a:lnTo>
                      <a:lnTo>
                        <a:pt x="0" y="26674"/>
                      </a:lnTo>
                      <a:lnTo>
                        <a:pt x="0" y="26674"/>
                      </a:lnTo>
                      <a:lnTo>
                        <a:pt x="0" y="45013"/>
                      </a:lnTo>
                      <a:lnTo>
                        <a:pt x="5001" y="47791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7AF1665A-770C-4407-AF0A-3DE8659C0130}"/>
                    </a:ext>
                  </a:extLst>
                </p:cNvPr>
                <p:cNvSpPr/>
                <p:nvPr/>
              </p:nvSpPr>
              <p:spPr>
                <a:xfrm>
                  <a:off x="2230918" y="2438272"/>
                  <a:ext cx="12225" cy="51125"/>
                </a:xfrm>
                <a:custGeom>
                  <a:avLst/>
                  <a:gdLst>
                    <a:gd name="connsiteX0" fmla="*/ 11114 w 12225"/>
                    <a:gd name="connsiteY0" fmla="*/ 51125 h 51125"/>
                    <a:gd name="connsiteX1" fmla="*/ 12226 w 12225"/>
                    <a:gd name="connsiteY1" fmla="*/ 51125 h 51125"/>
                    <a:gd name="connsiteX2" fmla="*/ 12226 w 12225"/>
                    <a:gd name="connsiteY2" fmla="*/ 31120 h 51125"/>
                    <a:gd name="connsiteX3" fmla="*/ 12226 w 12225"/>
                    <a:gd name="connsiteY3" fmla="*/ 30008 h 51125"/>
                    <a:gd name="connsiteX4" fmla="*/ 12226 w 12225"/>
                    <a:gd name="connsiteY4" fmla="*/ 30008 h 51125"/>
                    <a:gd name="connsiteX5" fmla="*/ 12226 w 12225"/>
                    <a:gd name="connsiteY5" fmla="*/ 24451 h 51125"/>
                    <a:gd name="connsiteX6" fmla="*/ 12226 w 12225"/>
                    <a:gd name="connsiteY6" fmla="*/ 23340 h 51125"/>
                    <a:gd name="connsiteX7" fmla="*/ 12226 w 12225"/>
                    <a:gd name="connsiteY7" fmla="*/ 17227 h 51125"/>
                    <a:gd name="connsiteX8" fmla="*/ 12226 w 12225"/>
                    <a:gd name="connsiteY8" fmla="*/ 6113 h 51125"/>
                    <a:gd name="connsiteX9" fmla="*/ 10559 w 12225"/>
                    <a:gd name="connsiteY9" fmla="*/ 5557 h 51125"/>
                    <a:gd name="connsiteX10" fmla="*/ 4446 w 12225"/>
                    <a:gd name="connsiteY10" fmla="*/ 2779 h 51125"/>
                    <a:gd name="connsiteX11" fmla="*/ 0 w 12225"/>
                    <a:gd name="connsiteY11" fmla="*/ 0 h 51125"/>
                    <a:gd name="connsiteX12" fmla="*/ 0 w 12225"/>
                    <a:gd name="connsiteY12" fmla="*/ 20561 h 51125"/>
                    <a:gd name="connsiteX13" fmla="*/ 0 w 12225"/>
                    <a:gd name="connsiteY13" fmla="*/ 20561 h 51125"/>
                    <a:gd name="connsiteX14" fmla="*/ 0 w 12225"/>
                    <a:gd name="connsiteY14" fmla="*/ 26674 h 51125"/>
                    <a:gd name="connsiteX15" fmla="*/ 0 w 12225"/>
                    <a:gd name="connsiteY15" fmla="*/ 26674 h 51125"/>
                    <a:gd name="connsiteX16" fmla="*/ 0 w 12225"/>
                    <a:gd name="connsiteY16" fmla="*/ 45013 h 51125"/>
                    <a:gd name="connsiteX17" fmla="*/ 5001 w 12225"/>
                    <a:gd name="connsiteY17" fmla="*/ 47791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1114" y="51125"/>
                      </a:moveTo>
                      <a:lnTo>
                        <a:pt x="12226" y="51125"/>
                      </a:lnTo>
                      <a:lnTo>
                        <a:pt x="12226" y="31120"/>
                      </a:lnTo>
                      <a:lnTo>
                        <a:pt x="12226" y="30008"/>
                      </a:lnTo>
                      <a:lnTo>
                        <a:pt x="12226" y="30008"/>
                      </a:lnTo>
                      <a:lnTo>
                        <a:pt x="12226" y="24451"/>
                      </a:lnTo>
                      <a:lnTo>
                        <a:pt x="12226" y="23340"/>
                      </a:lnTo>
                      <a:lnTo>
                        <a:pt x="12226" y="17227"/>
                      </a:lnTo>
                      <a:lnTo>
                        <a:pt x="12226" y="6113"/>
                      </a:lnTo>
                      <a:lnTo>
                        <a:pt x="10559" y="5557"/>
                      </a:lnTo>
                      <a:lnTo>
                        <a:pt x="4446" y="2779"/>
                      </a:lnTo>
                      <a:lnTo>
                        <a:pt x="0" y="0"/>
                      </a:lnTo>
                      <a:lnTo>
                        <a:pt x="0" y="20561"/>
                      </a:lnTo>
                      <a:lnTo>
                        <a:pt x="0" y="20561"/>
                      </a:lnTo>
                      <a:lnTo>
                        <a:pt x="0" y="26674"/>
                      </a:lnTo>
                      <a:lnTo>
                        <a:pt x="0" y="26674"/>
                      </a:lnTo>
                      <a:lnTo>
                        <a:pt x="0" y="45013"/>
                      </a:lnTo>
                      <a:lnTo>
                        <a:pt x="5001" y="47791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54F712D6-B610-44E3-AC09-B11EC77308DF}"/>
                    </a:ext>
                  </a:extLst>
                </p:cNvPr>
                <p:cNvSpPr/>
                <p:nvPr/>
              </p:nvSpPr>
              <p:spPr>
                <a:xfrm>
                  <a:off x="2095881" y="2499400"/>
                  <a:ext cx="12225" cy="51125"/>
                </a:xfrm>
                <a:custGeom>
                  <a:avLst/>
                  <a:gdLst>
                    <a:gd name="connsiteX0" fmla="*/ 0 w 12225"/>
                    <a:gd name="connsiteY0" fmla="*/ 45013 h 51125"/>
                    <a:gd name="connsiteX1" fmla="*/ 0 w 12225"/>
                    <a:gd name="connsiteY1" fmla="*/ 51125 h 51125"/>
                    <a:gd name="connsiteX2" fmla="*/ 9447 w 12225"/>
                    <a:gd name="connsiteY2" fmla="*/ 46124 h 51125"/>
                    <a:gd name="connsiteX3" fmla="*/ 12226 w 12225"/>
                    <a:gd name="connsiteY3" fmla="*/ 45013 h 51125"/>
                    <a:gd name="connsiteX4" fmla="*/ 12226 w 12225"/>
                    <a:gd name="connsiteY4" fmla="*/ 0 h 51125"/>
                    <a:gd name="connsiteX5" fmla="*/ 0 w 12225"/>
                    <a:gd name="connsiteY5" fmla="*/ 611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0" y="45013"/>
                      </a:moveTo>
                      <a:lnTo>
                        <a:pt x="0" y="51125"/>
                      </a:lnTo>
                      <a:lnTo>
                        <a:pt x="9447" y="46124"/>
                      </a:lnTo>
                      <a:lnTo>
                        <a:pt x="12226" y="45013"/>
                      </a:lnTo>
                      <a:lnTo>
                        <a:pt x="12226" y="0"/>
                      </a:lnTo>
                      <a:lnTo>
                        <a:pt x="0" y="611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CF5BB9FC-D2C4-4863-9F27-6CD084D4136C}"/>
                    </a:ext>
                  </a:extLst>
                </p:cNvPr>
                <p:cNvSpPr/>
                <p:nvPr/>
              </p:nvSpPr>
              <p:spPr>
                <a:xfrm>
                  <a:off x="2069206" y="2512737"/>
                  <a:ext cx="12225" cy="51125"/>
                </a:xfrm>
                <a:custGeom>
                  <a:avLst/>
                  <a:gdLst>
                    <a:gd name="connsiteX0" fmla="*/ 0 w 12225"/>
                    <a:gd name="connsiteY0" fmla="*/ 28897 h 51125"/>
                    <a:gd name="connsiteX1" fmla="*/ 0 w 12225"/>
                    <a:gd name="connsiteY1" fmla="*/ 35010 h 51125"/>
                    <a:gd name="connsiteX2" fmla="*/ 0 w 12225"/>
                    <a:gd name="connsiteY2" fmla="*/ 35010 h 51125"/>
                    <a:gd name="connsiteX3" fmla="*/ 0 w 12225"/>
                    <a:gd name="connsiteY3" fmla="*/ 41123 h 51125"/>
                    <a:gd name="connsiteX4" fmla="*/ 0 w 12225"/>
                    <a:gd name="connsiteY4" fmla="*/ 41123 h 51125"/>
                    <a:gd name="connsiteX5" fmla="*/ 0 w 12225"/>
                    <a:gd name="connsiteY5" fmla="*/ 41123 h 51125"/>
                    <a:gd name="connsiteX6" fmla="*/ 0 w 12225"/>
                    <a:gd name="connsiteY6" fmla="*/ 51125 h 51125"/>
                    <a:gd name="connsiteX7" fmla="*/ 12226 w 12225"/>
                    <a:gd name="connsiteY7" fmla="*/ 45013 h 51125"/>
                    <a:gd name="connsiteX8" fmla="*/ 12226 w 12225"/>
                    <a:gd name="connsiteY8" fmla="*/ 42790 h 51125"/>
                    <a:gd name="connsiteX9" fmla="*/ 12226 w 12225"/>
                    <a:gd name="connsiteY9" fmla="*/ 42234 h 51125"/>
                    <a:gd name="connsiteX10" fmla="*/ 12226 w 12225"/>
                    <a:gd name="connsiteY10" fmla="*/ 36121 h 51125"/>
                    <a:gd name="connsiteX11" fmla="*/ 12226 w 12225"/>
                    <a:gd name="connsiteY11" fmla="*/ 36121 h 51125"/>
                    <a:gd name="connsiteX12" fmla="*/ 12226 w 12225"/>
                    <a:gd name="connsiteY12" fmla="*/ 30008 h 51125"/>
                    <a:gd name="connsiteX13" fmla="*/ 12226 w 12225"/>
                    <a:gd name="connsiteY13" fmla="*/ 0 h 51125"/>
                    <a:gd name="connsiteX14" fmla="*/ 0 w 12225"/>
                    <a:gd name="connsiteY14" fmla="*/ 611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0" y="28897"/>
                      </a:moveTo>
                      <a:lnTo>
                        <a:pt x="0" y="35010"/>
                      </a:lnTo>
                      <a:lnTo>
                        <a:pt x="0" y="35010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51125"/>
                      </a:lnTo>
                      <a:lnTo>
                        <a:pt x="12226" y="45013"/>
                      </a:lnTo>
                      <a:lnTo>
                        <a:pt x="12226" y="42790"/>
                      </a:lnTo>
                      <a:lnTo>
                        <a:pt x="12226" y="42234"/>
                      </a:lnTo>
                      <a:lnTo>
                        <a:pt x="12226" y="36121"/>
                      </a:lnTo>
                      <a:lnTo>
                        <a:pt x="12226" y="36121"/>
                      </a:lnTo>
                      <a:lnTo>
                        <a:pt x="12226" y="30008"/>
                      </a:lnTo>
                      <a:lnTo>
                        <a:pt x="12226" y="0"/>
                      </a:lnTo>
                      <a:lnTo>
                        <a:pt x="0" y="611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D19EA97F-BBE9-451E-B500-48123C6CAF94}"/>
                    </a:ext>
                  </a:extLst>
                </p:cNvPr>
                <p:cNvSpPr/>
                <p:nvPr/>
              </p:nvSpPr>
              <p:spPr>
                <a:xfrm>
                  <a:off x="2204800" y="2512737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41123 h 51125"/>
                    <a:gd name="connsiteX1" fmla="*/ 12226 w 12225"/>
                    <a:gd name="connsiteY1" fmla="*/ 41123 h 51125"/>
                    <a:gd name="connsiteX2" fmla="*/ 12226 w 12225"/>
                    <a:gd name="connsiteY2" fmla="*/ 41123 h 51125"/>
                    <a:gd name="connsiteX3" fmla="*/ 12226 w 12225"/>
                    <a:gd name="connsiteY3" fmla="*/ 35010 h 51125"/>
                    <a:gd name="connsiteX4" fmla="*/ 12226 w 12225"/>
                    <a:gd name="connsiteY4" fmla="*/ 35010 h 51125"/>
                    <a:gd name="connsiteX5" fmla="*/ 12226 w 12225"/>
                    <a:gd name="connsiteY5" fmla="*/ 28897 h 51125"/>
                    <a:gd name="connsiteX6" fmla="*/ 12226 w 12225"/>
                    <a:gd name="connsiteY6" fmla="*/ 6113 h 51125"/>
                    <a:gd name="connsiteX7" fmla="*/ 0 w 12225"/>
                    <a:gd name="connsiteY7" fmla="*/ 0 h 51125"/>
                    <a:gd name="connsiteX8" fmla="*/ 0 w 12225"/>
                    <a:gd name="connsiteY8" fmla="*/ 30008 h 51125"/>
                    <a:gd name="connsiteX9" fmla="*/ 0 w 12225"/>
                    <a:gd name="connsiteY9" fmla="*/ 36121 h 51125"/>
                    <a:gd name="connsiteX10" fmla="*/ 0 w 12225"/>
                    <a:gd name="connsiteY10" fmla="*/ 36121 h 51125"/>
                    <a:gd name="connsiteX11" fmla="*/ 0 w 12225"/>
                    <a:gd name="connsiteY11" fmla="*/ 42234 h 51125"/>
                    <a:gd name="connsiteX12" fmla="*/ 0 w 12225"/>
                    <a:gd name="connsiteY12" fmla="*/ 42790 h 51125"/>
                    <a:gd name="connsiteX13" fmla="*/ 0 w 12225"/>
                    <a:gd name="connsiteY13" fmla="*/ 45013 h 51125"/>
                    <a:gd name="connsiteX14" fmla="*/ 12226 w 12225"/>
                    <a:gd name="connsiteY14" fmla="*/ 51125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12226" y="41123"/>
                      </a:moveTo>
                      <a:lnTo>
                        <a:pt x="12226" y="41123"/>
                      </a:lnTo>
                      <a:lnTo>
                        <a:pt x="12226" y="41123"/>
                      </a:lnTo>
                      <a:lnTo>
                        <a:pt x="12226" y="35010"/>
                      </a:lnTo>
                      <a:lnTo>
                        <a:pt x="12226" y="35010"/>
                      </a:lnTo>
                      <a:lnTo>
                        <a:pt x="12226" y="28897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30008"/>
                      </a:lnTo>
                      <a:lnTo>
                        <a:pt x="0" y="36121"/>
                      </a:lnTo>
                      <a:lnTo>
                        <a:pt x="0" y="36121"/>
                      </a:lnTo>
                      <a:lnTo>
                        <a:pt x="0" y="42234"/>
                      </a:lnTo>
                      <a:lnTo>
                        <a:pt x="0" y="42790"/>
                      </a:lnTo>
                      <a:lnTo>
                        <a:pt x="0" y="45013"/>
                      </a:lnTo>
                      <a:lnTo>
                        <a:pt x="12226" y="51125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4" name="Freeform: Shape 453">
                  <a:extLst>
                    <a:ext uri="{FF2B5EF4-FFF2-40B4-BE49-F238E27FC236}">
                      <a16:creationId xmlns:a16="http://schemas.microsoft.com/office/drawing/2014/main" id="{B92F269D-DF4F-4635-992A-5293F92AA160}"/>
                    </a:ext>
                  </a:extLst>
                </p:cNvPr>
                <p:cNvSpPr/>
                <p:nvPr/>
              </p:nvSpPr>
              <p:spPr>
                <a:xfrm>
                  <a:off x="1882487" y="2277671"/>
                  <a:ext cx="521813" cy="521813"/>
                </a:xfrm>
                <a:custGeom>
                  <a:avLst/>
                  <a:gdLst>
                    <a:gd name="connsiteX0" fmla="*/ 521257 w 521813"/>
                    <a:gd name="connsiteY0" fmla="*/ 487915 h 521813"/>
                    <a:gd name="connsiteX1" fmla="*/ 521257 w 521813"/>
                    <a:gd name="connsiteY1" fmla="*/ 33343 h 521813"/>
                    <a:gd name="connsiteX2" fmla="*/ 521257 w 521813"/>
                    <a:gd name="connsiteY2" fmla="*/ 0 h 521813"/>
                    <a:gd name="connsiteX3" fmla="*/ 487915 w 521813"/>
                    <a:gd name="connsiteY3" fmla="*/ 0 h 521813"/>
                    <a:gd name="connsiteX4" fmla="*/ 33343 w 521813"/>
                    <a:gd name="connsiteY4" fmla="*/ 0 h 521813"/>
                    <a:gd name="connsiteX5" fmla="*/ 0 w 521813"/>
                    <a:gd name="connsiteY5" fmla="*/ 0 h 521813"/>
                    <a:gd name="connsiteX6" fmla="*/ 0 w 521813"/>
                    <a:gd name="connsiteY6" fmla="*/ 33343 h 521813"/>
                    <a:gd name="connsiteX7" fmla="*/ 0 w 521813"/>
                    <a:gd name="connsiteY7" fmla="*/ 488471 h 521813"/>
                    <a:gd name="connsiteX8" fmla="*/ 0 w 521813"/>
                    <a:gd name="connsiteY8" fmla="*/ 521813 h 521813"/>
                    <a:gd name="connsiteX9" fmla="*/ 33343 w 521813"/>
                    <a:gd name="connsiteY9" fmla="*/ 521813 h 521813"/>
                    <a:gd name="connsiteX10" fmla="*/ 488471 w 521813"/>
                    <a:gd name="connsiteY10" fmla="*/ 521813 h 521813"/>
                    <a:gd name="connsiteX11" fmla="*/ 521813 w 521813"/>
                    <a:gd name="connsiteY11" fmla="*/ 521813 h 521813"/>
                    <a:gd name="connsiteX12" fmla="*/ 521813 w 521813"/>
                    <a:gd name="connsiteY12" fmla="*/ 487915 h 521813"/>
                    <a:gd name="connsiteX13" fmla="*/ 487915 w 521813"/>
                    <a:gd name="connsiteY13" fmla="*/ 487915 h 521813"/>
                    <a:gd name="connsiteX14" fmla="*/ 33343 w 521813"/>
                    <a:gd name="connsiteY14" fmla="*/ 487915 h 521813"/>
                    <a:gd name="connsiteX15" fmla="*/ 33343 w 521813"/>
                    <a:gd name="connsiteY15" fmla="*/ 33343 h 521813"/>
                    <a:gd name="connsiteX16" fmla="*/ 488471 w 521813"/>
                    <a:gd name="connsiteY16" fmla="*/ 33343 h 521813"/>
                    <a:gd name="connsiteX17" fmla="*/ 488471 w 521813"/>
                    <a:gd name="connsiteY17" fmla="*/ 487915 h 521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21813" h="521813">
                      <a:moveTo>
                        <a:pt x="521257" y="487915"/>
                      </a:moveTo>
                      <a:lnTo>
                        <a:pt x="521257" y="33343"/>
                      </a:lnTo>
                      <a:lnTo>
                        <a:pt x="521257" y="0"/>
                      </a:lnTo>
                      <a:lnTo>
                        <a:pt x="487915" y="0"/>
                      </a:lnTo>
                      <a:lnTo>
                        <a:pt x="33343" y="0"/>
                      </a:lnTo>
                      <a:lnTo>
                        <a:pt x="0" y="0"/>
                      </a:lnTo>
                      <a:lnTo>
                        <a:pt x="0" y="33343"/>
                      </a:lnTo>
                      <a:lnTo>
                        <a:pt x="0" y="488471"/>
                      </a:lnTo>
                      <a:lnTo>
                        <a:pt x="0" y="521813"/>
                      </a:lnTo>
                      <a:lnTo>
                        <a:pt x="33343" y="521813"/>
                      </a:lnTo>
                      <a:lnTo>
                        <a:pt x="488471" y="521813"/>
                      </a:lnTo>
                      <a:lnTo>
                        <a:pt x="521813" y="521813"/>
                      </a:lnTo>
                      <a:lnTo>
                        <a:pt x="521813" y="487915"/>
                      </a:lnTo>
                      <a:close/>
                      <a:moveTo>
                        <a:pt x="487915" y="487915"/>
                      </a:moveTo>
                      <a:lnTo>
                        <a:pt x="33343" y="487915"/>
                      </a:lnTo>
                      <a:lnTo>
                        <a:pt x="33343" y="33343"/>
                      </a:lnTo>
                      <a:lnTo>
                        <a:pt x="488471" y="33343"/>
                      </a:lnTo>
                      <a:lnTo>
                        <a:pt x="488471" y="487915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0ED970C6-6D54-4B41-90CF-68B37BC90D3D}"/>
                    </a:ext>
                  </a:extLst>
                </p:cNvPr>
                <p:cNvSpPr/>
                <p:nvPr/>
              </p:nvSpPr>
              <p:spPr>
                <a:xfrm>
                  <a:off x="2177570" y="2376588"/>
                  <a:ext cx="145596" cy="50569"/>
                </a:xfrm>
                <a:custGeom>
                  <a:avLst/>
                  <a:gdLst>
                    <a:gd name="connsiteX0" fmla="*/ 58350 w 145596"/>
                    <a:gd name="connsiteY0" fmla="*/ 35566 h 50569"/>
                    <a:gd name="connsiteX1" fmla="*/ 64463 w 145596"/>
                    <a:gd name="connsiteY1" fmla="*/ 38900 h 50569"/>
                    <a:gd name="connsiteX2" fmla="*/ 87802 w 145596"/>
                    <a:gd name="connsiteY2" fmla="*/ 50570 h 50569"/>
                    <a:gd name="connsiteX3" fmla="*/ 145596 w 145596"/>
                    <a:gd name="connsiteY3" fmla="*/ 43901 h 50569"/>
                    <a:gd name="connsiteX4" fmla="*/ 107808 w 145596"/>
                    <a:gd name="connsiteY4" fmla="*/ 25007 h 50569"/>
                    <a:gd name="connsiteX5" fmla="*/ 58905 w 145596"/>
                    <a:gd name="connsiteY5" fmla="*/ 556 h 50569"/>
                    <a:gd name="connsiteX6" fmla="*/ 57794 w 145596"/>
                    <a:gd name="connsiteY6" fmla="*/ 0 h 50569"/>
                    <a:gd name="connsiteX7" fmla="*/ 52793 w 145596"/>
                    <a:gd name="connsiteY7" fmla="*/ 556 h 50569"/>
                    <a:gd name="connsiteX8" fmla="*/ 0 w 145596"/>
                    <a:gd name="connsiteY8" fmla="*/ 6113 h 50569"/>
                    <a:gd name="connsiteX9" fmla="*/ 52237 w 145596"/>
                    <a:gd name="connsiteY9" fmla="*/ 32787 h 50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5596" h="50569">
                      <a:moveTo>
                        <a:pt x="58350" y="35566"/>
                      </a:moveTo>
                      <a:lnTo>
                        <a:pt x="64463" y="38900"/>
                      </a:lnTo>
                      <a:lnTo>
                        <a:pt x="87802" y="50570"/>
                      </a:lnTo>
                      <a:lnTo>
                        <a:pt x="145596" y="43901"/>
                      </a:lnTo>
                      <a:lnTo>
                        <a:pt x="107808" y="25007"/>
                      </a:lnTo>
                      <a:lnTo>
                        <a:pt x="58905" y="556"/>
                      </a:lnTo>
                      <a:lnTo>
                        <a:pt x="57794" y="0"/>
                      </a:lnTo>
                      <a:lnTo>
                        <a:pt x="52793" y="556"/>
                      </a:lnTo>
                      <a:lnTo>
                        <a:pt x="0" y="6113"/>
                      </a:lnTo>
                      <a:lnTo>
                        <a:pt x="52237" y="3278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FFF9AF0E-2F4E-4FCA-929A-A564FEB5D5A3}"/>
                    </a:ext>
                  </a:extLst>
                </p:cNvPr>
                <p:cNvSpPr/>
                <p:nvPr/>
              </p:nvSpPr>
              <p:spPr>
                <a:xfrm>
                  <a:off x="2160899" y="2564974"/>
                  <a:ext cx="97249" cy="122256"/>
                </a:xfrm>
                <a:custGeom>
                  <a:avLst/>
                  <a:gdLst>
                    <a:gd name="connsiteX0" fmla="*/ 5001 w 97249"/>
                    <a:gd name="connsiteY0" fmla="*/ 77244 h 122256"/>
                    <a:gd name="connsiteX1" fmla="*/ 15004 w 97249"/>
                    <a:gd name="connsiteY1" fmla="*/ 82245 h 122256"/>
                    <a:gd name="connsiteX2" fmla="*/ 68908 w 97249"/>
                    <a:gd name="connsiteY2" fmla="*/ 109475 h 122256"/>
                    <a:gd name="connsiteX3" fmla="*/ 75021 w 97249"/>
                    <a:gd name="connsiteY3" fmla="*/ 112254 h 122256"/>
                    <a:gd name="connsiteX4" fmla="*/ 81134 w 97249"/>
                    <a:gd name="connsiteY4" fmla="*/ 115032 h 122256"/>
                    <a:gd name="connsiteX5" fmla="*/ 96138 w 97249"/>
                    <a:gd name="connsiteY5" fmla="*/ 122257 h 122256"/>
                    <a:gd name="connsiteX6" fmla="*/ 96138 w 97249"/>
                    <a:gd name="connsiteY6" fmla="*/ 122257 h 122256"/>
                    <a:gd name="connsiteX7" fmla="*/ 96138 w 97249"/>
                    <a:gd name="connsiteY7" fmla="*/ 121145 h 122256"/>
                    <a:gd name="connsiteX8" fmla="*/ 96694 w 97249"/>
                    <a:gd name="connsiteY8" fmla="*/ 87247 h 122256"/>
                    <a:gd name="connsiteX9" fmla="*/ 96694 w 97249"/>
                    <a:gd name="connsiteY9" fmla="*/ 86135 h 122256"/>
                    <a:gd name="connsiteX10" fmla="*/ 96694 w 97249"/>
                    <a:gd name="connsiteY10" fmla="*/ 86135 h 122256"/>
                    <a:gd name="connsiteX11" fmla="*/ 96694 w 97249"/>
                    <a:gd name="connsiteY11" fmla="*/ 80578 h 122256"/>
                    <a:gd name="connsiteX12" fmla="*/ 96694 w 97249"/>
                    <a:gd name="connsiteY12" fmla="*/ 79467 h 122256"/>
                    <a:gd name="connsiteX13" fmla="*/ 96694 w 97249"/>
                    <a:gd name="connsiteY13" fmla="*/ 73910 h 122256"/>
                    <a:gd name="connsiteX14" fmla="*/ 97250 w 97249"/>
                    <a:gd name="connsiteY14" fmla="*/ 47791 h 122256"/>
                    <a:gd name="connsiteX15" fmla="*/ 80578 w 97249"/>
                    <a:gd name="connsiteY15" fmla="*/ 40011 h 122256"/>
                    <a:gd name="connsiteX16" fmla="*/ 75021 w 97249"/>
                    <a:gd name="connsiteY16" fmla="*/ 36677 h 122256"/>
                    <a:gd name="connsiteX17" fmla="*/ 68908 w 97249"/>
                    <a:gd name="connsiteY17" fmla="*/ 33898 h 122256"/>
                    <a:gd name="connsiteX18" fmla="*/ 1111 w 97249"/>
                    <a:gd name="connsiteY18" fmla="*/ 0 h 122256"/>
                    <a:gd name="connsiteX19" fmla="*/ 1111 w 97249"/>
                    <a:gd name="connsiteY19" fmla="*/ 0 h 122256"/>
                    <a:gd name="connsiteX20" fmla="*/ 0 w 97249"/>
                    <a:gd name="connsiteY20" fmla="*/ 75021 h 122256"/>
                    <a:gd name="connsiteX21" fmla="*/ 5001 w 97249"/>
                    <a:gd name="connsiteY21" fmla="*/ 77244 h 122256"/>
                    <a:gd name="connsiteX22" fmla="*/ 5001 w 97249"/>
                    <a:gd name="connsiteY22" fmla="*/ 77244 h 122256"/>
                    <a:gd name="connsiteX23" fmla="*/ 70020 w 97249"/>
                    <a:gd name="connsiteY23" fmla="*/ 76133 h 122256"/>
                    <a:gd name="connsiteX24" fmla="*/ 70020 w 97249"/>
                    <a:gd name="connsiteY24" fmla="*/ 76133 h 122256"/>
                    <a:gd name="connsiteX25" fmla="*/ 70020 w 97249"/>
                    <a:gd name="connsiteY25" fmla="*/ 70020 h 122256"/>
                    <a:gd name="connsiteX26" fmla="*/ 70020 w 97249"/>
                    <a:gd name="connsiteY26" fmla="*/ 70020 h 122256"/>
                    <a:gd name="connsiteX27" fmla="*/ 70020 w 97249"/>
                    <a:gd name="connsiteY27" fmla="*/ 49458 h 122256"/>
                    <a:gd name="connsiteX28" fmla="*/ 74465 w 97249"/>
                    <a:gd name="connsiteY28" fmla="*/ 51681 h 122256"/>
                    <a:gd name="connsiteX29" fmla="*/ 80578 w 97249"/>
                    <a:gd name="connsiteY29" fmla="*/ 55015 h 122256"/>
                    <a:gd name="connsiteX30" fmla="*/ 82245 w 97249"/>
                    <a:gd name="connsiteY30" fmla="*/ 55571 h 122256"/>
                    <a:gd name="connsiteX31" fmla="*/ 82245 w 97249"/>
                    <a:gd name="connsiteY31" fmla="*/ 66685 h 122256"/>
                    <a:gd name="connsiteX32" fmla="*/ 82245 w 97249"/>
                    <a:gd name="connsiteY32" fmla="*/ 72243 h 122256"/>
                    <a:gd name="connsiteX33" fmla="*/ 82245 w 97249"/>
                    <a:gd name="connsiteY33" fmla="*/ 73354 h 122256"/>
                    <a:gd name="connsiteX34" fmla="*/ 82245 w 97249"/>
                    <a:gd name="connsiteY34" fmla="*/ 78911 h 122256"/>
                    <a:gd name="connsiteX35" fmla="*/ 82245 w 97249"/>
                    <a:gd name="connsiteY35" fmla="*/ 78911 h 122256"/>
                    <a:gd name="connsiteX36" fmla="*/ 82245 w 97249"/>
                    <a:gd name="connsiteY36" fmla="*/ 80022 h 122256"/>
                    <a:gd name="connsiteX37" fmla="*/ 82245 w 97249"/>
                    <a:gd name="connsiteY37" fmla="*/ 100028 h 122256"/>
                    <a:gd name="connsiteX38" fmla="*/ 81690 w 97249"/>
                    <a:gd name="connsiteY38" fmla="*/ 99472 h 122256"/>
                    <a:gd name="connsiteX39" fmla="*/ 75021 w 97249"/>
                    <a:gd name="connsiteY39" fmla="*/ 97250 h 122256"/>
                    <a:gd name="connsiteX40" fmla="*/ 69464 w 97249"/>
                    <a:gd name="connsiteY40" fmla="*/ 94471 h 122256"/>
                    <a:gd name="connsiteX41" fmla="*/ 69464 w 97249"/>
                    <a:gd name="connsiteY41" fmla="*/ 76133 h 122256"/>
                    <a:gd name="connsiteX42" fmla="*/ 43901 w 97249"/>
                    <a:gd name="connsiteY42" fmla="*/ 78911 h 122256"/>
                    <a:gd name="connsiteX43" fmla="*/ 43901 w 97249"/>
                    <a:gd name="connsiteY43" fmla="*/ 78911 h 122256"/>
                    <a:gd name="connsiteX44" fmla="*/ 43901 w 97249"/>
                    <a:gd name="connsiteY44" fmla="*/ 72798 h 122256"/>
                    <a:gd name="connsiteX45" fmla="*/ 43901 w 97249"/>
                    <a:gd name="connsiteY45" fmla="*/ 72798 h 122256"/>
                    <a:gd name="connsiteX46" fmla="*/ 43901 w 97249"/>
                    <a:gd name="connsiteY46" fmla="*/ 66685 h 122256"/>
                    <a:gd name="connsiteX47" fmla="*/ 43901 w 97249"/>
                    <a:gd name="connsiteY47" fmla="*/ 36677 h 122256"/>
                    <a:gd name="connsiteX48" fmla="*/ 56127 w 97249"/>
                    <a:gd name="connsiteY48" fmla="*/ 42790 h 122256"/>
                    <a:gd name="connsiteX49" fmla="*/ 56127 w 97249"/>
                    <a:gd name="connsiteY49" fmla="*/ 65574 h 122256"/>
                    <a:gd name="connsiteX50" fmla="*/ 56127 w 97249"/>
                    <a:gd name="connsiteY50" fmla="*/ 71687 h 122256"/>
                    <a:gd name="connsiteX51" fmla="*/ 56127 w 97249"/>
                    <a:gd name="connsiteY51" fmla="*/ 71687 h 122256"/>
                    <a:gd name="connsiteX52" fmla="*/ 56127 w 97249"/>
                    <a:gd name="connsiteY52" fmla="*/ 77800 h 122256"/>
                    <a:gd name="connsiteX53" fmla="*/ 56127 w 97249"/>
                    <a:gd name="connsiteY53" fmla="*/ 77800 h 122256"/>
                    <a:gd name="connsiteX54" fmla="*/ 56127 w 97249"/>
                    <a:gd name="connsiteY54" fmla="*/ 77800 h 122256"/>
                    <a:gd name="connsiteX55" fmla="*/ 56127 w 97249"/>
                    <a:gd name="connsiteY55" fmla="*/ 87802 h 122256"/>
                    <a:gd name="connsiteX56" fmla="*/ 43901 w 97249"/>
                    <a:gd name="connsiteY56" fmla="*/ 81690 h 122256"/>
                    <a:gd name="connsiteX57" fmla="*/ 43901 w 97249"/>
                    <a:gd name="connsiteY57" fmla="*/ 78911 h 122256"/>
                    <a:gd name="connsiteX58" fmla="*/ 17227 w 97249"/>
                    <a:gd name="connsiteY58" fmla="*/ 23340 h 122256"/>
                    <a:gd name="connsiteX59" fmla="*/ 29453 w 97249"/>
                    <a:gd name="connsiteY59" fmla="*/ 29453 h 122256"/>
                    <a:gd name="connsiteX60" fmla="*/ 29453 w 97249"/>
                    <a:gd name="connsiteY60" fmla="*/ 68908 h 122256"/>
                    <a:gd name="connsiteX61" fmla="*/ 29453 w 97249"/>
                    <a:gd name="connsiteY61" fmla="*/ 74465 h 122256"/>
                    <a:gd name="connsiteX62" fmla="*/ 19450 w 97249"/>
                    <a:gd name="connsiteY62" fmla="*/ 69464 h 122256"/>
                    <a:gd name="connsiteX63" fmla="*/ 16671 w 97249"/>
                    <a:gd name="connsiteY63" fmla="*/ 68353 h 122256"/>
                    <a:gd name="connsiteX64" fmla="*/ 16671 w 97249"/>
                    <a:gd name="connsiteY64" fmla="*/ 23340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5001" y="77244"/>
                      </a:moveTo>
                      <a:lnTo>
                        <a:pt x="15004" y="82245"/>
                      </a:lnTo>
                      <a:lnTo>
                        <a:pt x="68908" y="109475"/>
                      </a:lnTo>
                      <a:lnTo>
                        <a:pt x="75021" y="112254"/>
                      </a:lnTo>
                      <a:lnTo>
                        <a:pt x="81134" y="115032"/>
                      </a:lnTo>
                      <a:lnTo>
                        <a:pt x="96138" y="122257"/>
                      </a:lnTo>
                      <a:lnTo>
                        <a:pt x="96138" y="122257"/>
                      </a:lnTo>
                      <a:lnTo>
                        <a:pt x="96138" y="121145"/>
                      </a:lnTo>
                      <a:lnTo>
                        <a:pt x="96694" y="87247"/>
                      </a:lnTo>
                      <a:lnTo>
                        <a:pt x="96694" y="86135"/>
                      </a:lnTo>
                      <a:lnTo>
                        <a:pt x="96694" y="86135"/>
                      </a:lnTo>
                      <a:lnTo>
                        <a:pt x="96694" y="80578"/>
                      </a:lnTo>
                      <a:lnTo>
                        <a:pt x="96694" y="79467"/>
                      </a:lnTo>
                      <a:lnTo>
                        <a:pt x="96694" y="73910"/>
                      </a:lnTo>
                      <a:lnTo>
                        <a:pt x="97250" y="47791"/>
                      </a:lnTo>
                      <a:lnTo>
                        <a:pt x="80578" y="40011"/>
                      </a:lnTo>
                      <a:lnTo>
                        <a:pt x="75021" y="36677"/>
                      </a:lnTo>
                      <a:lnTo>
                        <a:pt x="68908" y="33898"/>
                      </a:lnTo>
                      <a:lnTo>
                        <a:pt x="1111" y="0"/>
                      </a:lnTo>
                      <a:lnTo>
                        <a:pt x="1111" y="0"/>
                      </a:lnTo>
                      <a:lnTo>
                        <a:pt x="0" y="75021"/>
                      </a:lnTo>
                      <a:lnTo>
                        <a:pt x="5001" y="77244"/>
                      </a:lnTo>
                      <a:lnTo>
                        <a:pt x="5001" y="77244"/>
                      </a:lnTo>
                      <a:close/>
                      <a:moveTo>
                        <a:pt x="70020" y="76133"/>
                      </a:moveTo>
                      <a:lnTo>
                        <a:pt x="70020" y="76133"/>
                      </a:lnTo>
                      <a:lnTo>
                        <a:pt x="70020" y="70020"/>
                      </a:lnTo>
                      <a:lnTo>
                        <a:pt x="70020" y="70020"/>
                      </a:lnTo>
                      <a:lnTo>
                        <a:pt x="70020" y="49458"/>
                      </a:lnTo>
                      <a:lnTo>
                        <a:pt x="74465" y="51681"/>
                      </a:lnTo>
                      <a:lnTo>
                        <a:pt x="80578" y="55015"/>
                      </a:lnTo>
                      <a:lnTo>
                        <a:pt x="82245" y="55571"/>
                      </a:lnTo>
                      <a:lnTo>
                        <a:pt x="82245" y="66685"/>
                      </a:lnTo>
                      <a:lnTo>
                        <a:pt x="82245" y="72243"/>
                      </a:lnTo>
                      <a:lnTo>
                        <a:pt x="82245" y="73354"/>
                      </a:lnTo>
                      <a:lnTo>
                        <a:pt x="82245" y="78911"/>
                      </a:lnTo>
                      <a:lnTo>
                        <a:pt x="82245" y="78911"/>
                      </a:lnTo>
                      <a:lnTo>
                        <a:pt x="82245" y="80022"/>
                      </a:lnTo>
                      <a:lnTo>
                        <a:pt x="82245" y="100028"/>
                      </a:lnTo>
                      <a:lnTo>
                        <a:pt x="81690" y="99472"/>
                      </a:lnTo>
                      <a:lnTo>
                        <a:pt x="75021" y="97250"/>
                      </a:lnTo>
                      <a:lnTo>
                        <a:pt x="69464" y="94471"/>
                      </a:lnTo>
                      <a:lnTo>
                        <a:pt x="69464" y="76133"/>
                      </a:lnTo>
                      <a:close/>
                      <a:moveTo>
                        <a:pt x="43901" y="78911"/>
                      </a:moveTo>
                      <a:lnTo>
                        <a:pt x="43901" y="78911"/>
                      </a:lnTo>
                      <a:lnTo>
                        <a:pt x="43901" y="72798"/>
                      </a:lnTo>
                      <a:lnTo>
                        <a:pt x="43901" y="72798"/>
                      </a:lnTo>
                      <a:lnTo>
                        <a:pt x="43901" y="66685"/>
                      </a:lnTo>
                      <a:lnTo>
                        <a:pt x="43901" y="36677"/>
                      </a:lnTo>
                      <a:lnTo>
                        <a:pt x="56127" y="42790"/>
                      </a:lnTo>
                      <a:lnTo>
                        <a:pt x="56127" y="65574"/>
                      </a:lnTo>
                      <a:lnTo>
                        <a:pt x="56127" y="71687"/>
                      </a:lnTo>
                      <a:lnTo>
                        <a:pt x="56127" y="71687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87802"/>
                      </a:lnTo>
                      <a:lnTo>
                        <a:pt x="43901" y="81690"/>
                      </a:lnTo>
                      <a:lnTo>
                        <a:pt x="43901" y="78911"/>
                      </a:lnTo>
                      <a:close/>
                      <a:moveTo>
                        <a:pt x="17227" y="23340"/>
                      </a:moveTo>
                      <a:lnTo>
                        <a:pt x="29453" y="29453"/>
                      </a:lnTo>
                      <a:lnTo>
                        <a:pt x="29453" y="68908"/>
                      </a:lnTo>
                      <a:lnTo>
                        <a:pt x="29453" y="74465"/>
                      </a:lnTo>
                      <a:lnTo>
                        <a:pt x="19450" y="69464"/>
                      </a:lnTo>
                      <a:lnTo>
                        <a:pt x="16671" y="68353"/>
                      </a:lnTo>
                      <a:lnTo>
                        <a:pt x="16671" y="233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49E1B6CB-1FB5-453C-BD23-489BB0742219}"/>
                    </a:ext>
                  </a:extLst>
                </p:cNvPr>
                <p:cNvSpPr/>
                <p:nvPr/>
              </p:nvSpPr>
              <p:spPr>
                <a:xfrm>
                  <a:off x="2268707" y="2607208"/>
                  <a:ext cx="70019" cy="83356"/>
                </a:xfrm>
                <a:custGeom>
                  <a:avLst/>
                  <a:gdLst>
                    <a:gd name="connsiteX0" fmla="*/ 1111 w 70019"/>
                    <a:gd name="connsiteY0" fmla="*/ 37788 h 83356"/>
                    <a:gd name="connsiteX1" fmla="*/ 1111 w 70019"/>
                    <a:gd name="connsiteY1" fmla="*/ 43901 h 83356"/>
                    <a:gd name="connsiteX2" fmla="*/ 1111 w 70019"/>
                    <a:gd name="connsiteY2" fmla="*/ 44457 h 83356"/>
                    <a:gd name="connsiteX3" fmla="*/ 556 w 70019"/>
                    <a:gd name="connsiteY3" fmla="*/ 50570 h 83356"/>
                    <a:gd name="connsiteX4" fmla="*/ 556 w 70019"/>
                    <a:gd name="connsiteY4" fmla="*/ 50570 h 83356"/>
                    <a:gd name="connsiteX5" fmla="*/ 556 w 70019"/>
                    <a:gd name="connsiteY5" fmla="*/ 51681 h 83356"/>
                    <a:gd name="connsiteX6" fmla="*/ 0 w 70019"/>
                    <a:gd name="connsiteY6" fmla="*/ 83357 h 83356"/>
                    <a:gd name="connsiteX7" fmla="*/ 0 w 70019"/>
                    <a:gd name="connsiteY7" fmla="*/ 83357 h 83356"/>
                    <a:gd name="connsiteX8" fmla="*/ 0 w 70019"/>
                    <a:gd name="connsiteY8" fmla="*/ 83357 h 83356"/>
                    <a:gd name="connsiteX9" fmla="*/ 32787 w 70019"/>
                    <a:gd name="connsiteY9" fmla="*/ 80022 h 83356"/>
                    <a:gd name="connsiteX10" fmla="*/ 53348 w 70019"/>
                    <a:gd name="connsiteY10" fmla="*/ 77800 h 83356"/>
                    <a:gd name="connsiteX11" fmla="*/ 53348 w 70019"/>
                    <a:gd name="connsiteY11" fmla="*/ 77800 h 83356"/>
                    <a:gd name="connsiteX12" fmla="*/ 55015 w 70019"/>
                    <a:gd name="connsiteY12" fmla="*/ 77800 h 83356"/>
                    <a:gd name="connsiteX13" fmla="*/ 64463 w 70019"/>
                    <a:gd name="connsiteY13" fmla="*/ 76688 h 83356"/>
                    <a:gd name="connsiteX14" fmla="*/ 66130 w 70019"/>
                    <a:gd name="connsiteY14" fmla="*/ 76132 h 83356"/>
                    <a:gd name="connsiteX15" fmla="*/ 68353 w 70019"/>
                    <a:gd name="connsiteY15" fmla="*/ 76132 h 83356"/>
                    <a:gd name="connsiteX16" fmla="*/ 68353 w 70019"/>
                    <a:gd name="connsiteY16" fmla="*/ 71687 h 83356"/>
                    <a:gd name="connsiteX17" fmla="*/ 70020 w 70019"/>
                    <a:gd name="connsiteY17" fmla="*/ 0 h 83356"/>
                    <a:gd name="connsiteX18" fmla="*/ 1667 w 70019"/>
                    <a:gd name="connsiteY18" fmla="*/ 7780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111" y="37788"/>
                      </a:moveTo>
                      <a:lnTo>
                        <a:pt x="1111" y="43901"/>
                      </a:lnTo>
                      <a:lnTo>
                        <a:pt x="1111" y="44457"/>
                      </a:lnTo>
                      <a:lnTo>
                        <a:pt x="556" y="50570"/>
                      </a:lnTo>
                      <a:lnTo>
                        <a:pt x="556" y="50570"/>
                      </a:lnTo>
                      <a:lnTo>
                        <a:pt x="556" y="51681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32787" y="80022"/>
                      </a:lnTo>
                      <a:lnTo>
                        <a:pt x="53348" y="77800"/>
                      </a:lnTo>
                      <a:lnTo>
                        <a:pt x="53348" y="77800"/>
                      </a:lnTo>
                      <a:lnTo>
                        <a:pt x="55015" y="77800"/>
                      </a:lnTo>
                      <a:lnTo>
                        <a:pt x="64463" y="76688"/>
                      </a:lnTo>
                      <a:lnTo>
                        <a:pt x="66130" y="76132"/>
                      </a:lnTo>
                      <a:lnTo>
                        <a:pt x="68353" y="76132"/>
                      </a:lnTo>
                      <a:lnTo>
                        <a:pt x="68353" y="71687"/>
                      </a:lnTo>
                      <a:lnTo>
                        <a:pt x="70020" y="0"/>
                      </a:lnTo>
                      <a:lnTo>
                        <a:pt x="1667" y="778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459FD949-5B96-43CF-BA31-2C24B00B77BD}"/>
                    </a:ext>
                  </a:extLst>
                </p:cNvPr>
                <p:cNvSpPr/>
                <p:nvPr/>
              </p:nvSpPr>
              <p:spPr>
                <a:xfrm>
                  <a:off x="2160899" y="2476060"/>
                  <a:ext cx="97249" cy="122256"/>
                </a:xfrm>
                <a:custGeom>
                  <a:avLst/>
                  <a:gdLst>
                    <a:gd name="connsiteX0" fmla="*/ 5001 w 97249"/>
                    <a:gd name="connsiteY0" fmla="*/ 77244 h 122256"/>
                    <a:gd name="connsiteX1" fmla="*/ 15004 w 97249"/>
                    <a:gd name="connsiteY1" fmla="*/ 82245 h 122256"/>
                    <a:gd name="connsiteX2" fmla="*/ 68908 w 97249"/>
                    <a:gd name="connsiteY2" fmla="*/ 109475 h 122256"/>
                    <a:gd name="connsiteX3" fmla="*/ 75021 w 97249"/>
                    <a:gd name="connsiteY3" fmla="*/ 112254 h 122256"/>
                    <a:gd name="connsiteX4" fmla="*/ 81134 w 97249"/>
                    <a:gd name="connsiteY4" fmla="*/ 115032 h 122256"/>
                    <a:gd name="connsiteX5" fmla="*/ 96138 w 97249"/>
                    <a:gd name="connsiteY5" fmla="*/ 122257 h 122256"/>
                    <a:gd name="connsiteX6" fmla="*/ 96138 w 97249"/>
                    <a:gd name="connsiteY6" fmla="*/ 122257 h 122256"/>
                    <a:gd name="connsiteX7" fmla="*/ 96138 w 97249"/>
                    <a:gd name="connsiteY7" fmla="*/ 121145 h 122256"/>
                    <a:gd name="connsiteX8" fmla="*/ 96694 w 97249"/>
                    <a:gd name="connsiteY8" fmla="*/ 87247 h 122256"/>
                    <a:gd name="connsiteX9" fmla="*/ 96694 w 97249"/>
                    <a:gd name="connsiteY9" fmla="*/ 86135 h 122256"/>
                    <a:gd name="connsiteX10" fmla="*/ 96694 w 97249"/>
                    <a:gd name="connsiteY10" fmla="*/ 86135 h 122256"/>
                    <a:gd name="connsiteX11" fmla="*/ 96694 w 97249"/>
                    <a:gd name="connsiteY11" fmla="*/ 80578 h 122256"/>
                    <a:gd name="connsiteX12" fmla="*/ 96694 w 97249"/>
                    <a:gd name="connsiteY12" fmla="*/ 79467 h 122256"/>
                    <a:gd name="connsiteX13" fmla="*/ 96694 w 97249"/>
                    <a:gd name="connsiteY13" fmla="*/ 73910 h 122256"/>
                    <a:gd name="connsiteX14" fmla="*/ 97250 w 97249"/>
                    <a:gd name="connsiteY14" fmla="*/ 47791 h 122256"/>
                    <a:gd name="connsiteX15" fmla="*/ 80578 w 97249"/>
                    <a:gd name="connsiteY15" fmla="*/ 40011 h 122256"/>
                    <a:gd name="connsiteX16" fmla="*/ 75021 w 97249"/>
                    <a:gd name="connsiteY16" fmla="*/ 36677 h 122256"/>
                    <a:gd name="connsiteX17" fmla="*/ 68908 w 97249"/>
                    <a:gd name="connsiteY17" fmla="*/ 33898 h 122256"/>
                    <a:gd name="connsiteX18" fmla="*/ 1111 w 97249"/>
                    <a:gd name="connsiteY18" fmla="*/ 0 h 122256"/>
                    <a:gd name="connsiteX19" fmla="*/ 1111 w 97249"/>
                    <a:gd name="connsiteY19" fmla="*/ 0 h 122256"/>
                    <a:gd name="connsiteX20" fmla="*/ 0 w 97249"/>
                    <a:gd name="connsiteY20" fmla="*/ 75021 h 122256"/>
                    <a:gd name="connsiteX21" fmla="*/ 5001 w 97249"/>
                    <a:gd name="connsiteY21" fmla="*/ 77244 h 122256"/>
                    <a:gd name="connsiteX22" fmla="*/ 5001 w 97249"/>
                    <a:gd name="connsiteY22" fmla="*/ 77244 h 122256"/>
                    <a:gd name="connsiteX23" fmla="*/ 70020 w 97249"/>
                    <a:gd name="connsiteY23" fmla="*/ 76132 h 122256"/>
                    <a:gd name="connsiteX24" fmla="*/ 70020 w 97249"/>
                    <a:gd name="connsiteY24" fmla="*/ 76132 h 122256"/>
                    <a:gd name="connsiteX25" fmla="*/ 70020 w 97249"/>
                    <a:gd name="connsiteY25" fmla="*/ 70020 h 122256"/>
                    <a:gd name="connsiteX26" fmla="*/ 70020 w 97249"/>
                    <a:gd name="connsiteY26" fmla="*/ 70020 h 122256"/>
                    <a:gd name="connsiteX27" fmla="*/ 70020 w 97249"/>
                    <a:gd name="connsiteY27" fmla="*/ 49458 h 122256"/>
                    <a:gd name="connsiteX28" fmla="*/ 74465 w 97249"/>
                    <a:gd name="connsiteY28" fmla="*/ 51681 h 122256"/>
                    <a:gd name="connsiteX29" fmla="*/ 80578 w 97249"/>
                    <a:gd name="connsiteY29" fmla="*/ 55015 h 122256"/>
                    <a:gd name="connsiteX30" fmla="*/ 82245 w 97249"/>
                    <a:gd name="connsiteY30" fmla="*/ 55571 h 122256"/>
                    <a:gd name="connsiteX31" fmla="*/ 82245 w 97249"/>
                    <a:gd name="connsiteY31" fmla="*/ 66685 h 122256"/>
                    <a:gd name="connsiteX32" fmla="*/ 82245 w 97249"/>
                    <a:gd name="connsiteY32" fmla="*/ 72243 h 122256"/>
                    <a:gd name="connsiteX33" fmla="*/ 82245 w 97249"/>
                    <a:gd name="connsiteY33" fmla="*/ 73354 h 122256"/>
                    <a:gd name="connsiteX34" fmla="*/ 82245 w 97249"/>
                    <a:gd name="connsiteY34" fmla="*/ 78911 h 122256"/>
                    <a:gd name="connsiteX35" fmla="*/ 82245 w 97249"/>
                    <a:gd name="connsiteY35" fmla="*/ 78911 h 122256"/>
                    <a:gd name="connsiteX36" fmla="*/ 82245 w 97249"/>
                    <a:gd name="connsiteY36" fmla="*/ 80022 h 122256"/>
                    <a:gd name="connsiteX37" fmla="*/ 82245 w 97249"/>
                    <a:gd name="connsiteY37" fmla="*/ 100028 h 122256"/>
                    <a:gd name="connsiteX38" fmla="*/ 81690 w 97249"/>
                    <a:gd name="connsiteY38" fmla="*/ 99472 h 122256"/>
                    <a:gd name="connsiteX39" fmla="*/ 75021 w 97249"/>
                    <a:gd name="connsiteY39" fmla="*/ 97250 h 122256"/>
                    <a:gd name="connsiteX40" fmla="*/ 69464 w 97249"/>
                    <a:gd name="connsiteY40" fmla="*/ 94471 h 122256"/>
                    <a:gd name="connsiteX41" fmla="*/ 69464 w 97249"/>
                    <a:gd name="connsiteY41" fmla="*/ 76132 h 122256"/>
                    <a:gd name="connsiteX42" fmla="*/ 43901 w 97249"/>
                    <a:gd name="connsiteY42" fmla="*/ 79467 h 122256"/>
                    <a:gd name="connsiteX43" fmla="*/ 43901 w 97249"/>
                    <a:gd name="connsiteY43" fmla="*/ 79467 h 122256"/>
                    <a:gd name="connsiteX44" fmla="*/ 43901 w 97249"/>
                    <a:gd name="connsiteY44" fmla="*/ 73354 h 122256"/>
                    <a:gd name="connsiteX45" fmla="*/ 43901 w 97249"/>
                    <a:gd name="connsiteY45" fmla="*/ 73354 h 122256"/>
                    <a:gd name="connsiteX46" fmla="*/ 43901 w 97249"/>
                    <a:gd name="connsiteY46" fmla="*/ 67241 h 122256"/>
                    <a:gd name="connsiteX47" fmla="*/ 43901 w 97249"/>
                    <a:gd name="connsiteY47" fmla="*/ 37233 h 122256"/>
                    <a:gd name="connsiteX48" fmla="*/ 56127 w 97249"/>
                    <a:gd name="connsiteY48" fmla="*/ 43346 h 122256"/>
                    <a:gd name="connsiteX49" fmla="*/ 56127 w 97249"/>
                    <a:gd name="connsiteY49" fmla="*/ 66130 h 122256"/>
                    <a:gd name="connsiteX50" fmla="*/ 56127 w 97249"/>
                    <a:gd name="connsiteY50" fmla="*/ 71687 h 122256"/>
                    <a:gd name="connsiteX51" fmla="*/ 56127 w 97249"/>
                    <a:gd name="connsiteY51" fmla="*/ 71687 h 122256"/>
                    <a:gd name="connsiteX52" fmla="*/ 56127 w 97249"/>
                    <a:gd name="connsiteY52" fmla="*/ 77800 h 122256"/>
                    <a:gd name="connsiteX53" fmla="*/ 56127 w 97249"/>
                    <a:gd name="connsiteY53" fmla="*/ 77800 h 122256"/>
                    <a:gd name="connsiteX54" fmla="*/ 56127 w 97249"/>
                    <a:gd name="connsiteY54" fmla="*/ 77800 h 122256"/>
                    <a:gd name="connsiteX55" fmla="*/ 56127 w 97249"/>
                    <a:gd name="connsiteY55" fmla="*/ 87802 h 122256"/>
                    <a:gd name="connsiteX56" fmla="*/ 43901 w 97249"/>
                    <a:gd name="connsiteY56" fmla="*/ 81690 h 122256"/>
                    <a:gd name="connsiteX57" fmla="*/ 43901 w 97249"/>
                    <a:gd name="connsiteY57" fmla="*/ 79467 h 122256"/>
                    <a:gd name="connsiteX58" fmla="*/ 17227 w 97249"/>
                    <a:gd name="connsiteY58" fmla="*/ 23340 h 122256"/>
                    <a:gd name="connsiteX59" fmla="*/ 29453 w 97249"/>
                    <a:gd name="connsiteY59" fmla="*/ 29453 h 122256"/>
                    <a:gd name="connsiteX60" fmla="*/ 29453 w 97249"/>
                    <a:gd name="connsiteY60" fmla="*/ 68908 h 122256"/>
                    <a:gd name="connsiteX61" fmla="*/ 29453 w 97249"/>
                    <a:gd name="connsiteY61" fmla="*/ 74465 h 122256"/>
                    <a:gd name="connsiteX62" fmla="*/ 19450 w 97249"/>
                    <a:gd name="connsiteY62" fmla="*/ 69464 h 122256"/>
                    <a:gd name="connsiteX63" fmla="*/ 16671 w 97249"/>
                    <a:gd name="connsiteY63" fmla="*/ 68353 h 122256"/>
                    <a:gd name="connsiteX64" fmla="*/ 16671 w 97249"/>
                    <a:gd name="connsiteY64" fmla="*/ 23340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5001" y="77244"/>
                      </a:moveTo>
                      <a:lnTo>
                        <a:pt x="15004" y="82245"/>
                      </a:lnTo>
                      <a:lnTo>
                        <a:pt x="68908" y="109475"/>
                      </a:lnTo>
                      <a:lnTo>
                        <a:pt x="75021" y="112254"/>
                      </a:lnTo>
                      <a:lnTo>
                        <a:pt x="81134" y="115032"/>
                      </a:lnTo>
                      <a:lnTo>
                        <a:pt x="96138" y="122257"/>
                      </a:lnTo>
                      <a:lnTo>
                        <a:pt x="96138" y="122257"/>
                      </a:lnTo>
                      <a:lnTo>
                        <a:pt x="96138" y="121145"/>
                      </a:lnTo>
                      <a:lnTo>
                        <a:pt x="96694" y="87247"/>
                      </a:lnTo>
                      <a:lnTo>
                        <a:pt x="96694" y="86135"/>
                      </a:lnTo>
                      <a:lnTo>
                        <a:pt x="96694" y="86135"/>
                      </a:lnTo>
                      <a:lnTo>
                        <a:pt x="96694" y="80578"/>
                      </a:lnTo>
                      <a:lnTo>
                        <a:pt x="96694" y="79467"/>
                      </a:lnTo>
                      <a:lnTo>
                        <a:pt x="96694" y="73910"/>
                      </a:lnTo>
                      <a:lnTo>
                        <a:pt x="97250" y="47791"/>
                      </a:lnTo>
                      <a:lnTo>
                        <a:pt x="80578" y="40011"/>
                      </a:lnTo>
                      <a:lnTo>
                        <a:pt x="75021" y="36677"/>
                      </a:lnTo>
                      <a:lnTo>
                        <a:pt x="68908" y="33898"/>
                      </a:lnTo>
                      <a:lnTo>
                        <a:pt x="1111" y="0"/>
                      </a:lnTo>
                      <a:lnTo>
                        <a:pt x="1111" y="0"/>
                      </a:lnTo>
                      <a:lnTo>
                        <a:pt x="0" y="75021"/>
                      </a:lnTo>
                      <a:lnTo>
                        <a:pt x="5001" y="77244"/>
                      </a:lnTo>
                      <a:lnTo>
                        <a:pt x="5001" y="77244"/>
                      </a:lnTo>
                      <a:close/>
                      <a:moveTo>
                        <a:pt x="70020" y="76132"/>
                      </a:moveTo>
                      <a:lnTo>
                        <a:pt x="70020" y="76132"/>
                      </a:lnTo>
                      <a:lnTo>
                        <a:pt x="70020" y="70020"/>
                      </a:lnTo>
                      <a:lnTo>
                        <a:pt x="70020" y="70020"/>
                      </a:lnTo>
                      <a:lnTo>
                        <a:pt x="70020" y="49458"/>
                      </a:lnTo>
                      <a:lnTo>
                        <a:pt x="74465" y="51681"/>
                      </a:lnTo>
                      <a:lnTo>
                        <a:pt x="80578" y="55015"/>
                      </a:lnTo>
                      <a:lnTo>
                        <a:pt x="82245" y="55571"/>
                      </a:lnTo>
                      <a:lnTo>
                        <a:pt x="82245" y="66685"/>
                      </a:lnTo>
                      <a:lnTo>
                        <a:pt x="82245" y="72243"/>
                      </a:lnTo>
                      <a:lnTo>
                        <a:pt x="82245" y="73354"/>
                      </a:lnTo>
                      <a:lnTo>
                        <a:pt x="82245" y="78911"/>
                      </a:lnTo>
                      <a:lnTo>
                        <a:pt x="82245" y="78911"/>
                      </a:lnTo>
                      <a:lnTo>
                        <a:pt x="82245" y="80022"/>
                      </a:lnTo>
                      <a:lnTo>
                        <a:pt x="82245" y="100028"/>
                      </a:lnTo>
                      <a:lnTo>
                        <a:pt x="81690" y="99472"/>
                      </a:lnTo>
                      <a:lnTo>
                        <a:pt x="75021" y="97250"/>
                      </a:lnTo>
                      <a:lnTo>
                        <a:pt x="69464" y="94471"/>
                      </a:lnTo>
                      <a:lnTo>
                        <a:pt x="69464" y="76132"/>
                      </a:lnTo>
                      <a:close/>
                      <a:moveTo>
                        <a:pt x="43901" y="79467"/>
                      </a:moveTo>
                      <a:lnTo>
                        <a:pt x="43901" y="79467"/>
                      </a:lnTo>
                      <a:lnTo>
                        <a:pt x="43901" y="73354"/>
                      </a:lnTo>
                      <a:lnTo>
                        <a:pt x="43901" y="73354"/>
                      </a:lnTo>
                      <a:lnTo>
                        <a:pt x="43901" y="67241"/>
                      </a:lnTo>
                      <a:lnTo>
                        <a:pt x="43901" y="37233"/>
                      </a:lnTo>
                      <a:lnTo>
                        <a:pt x="56127" y="43346"/>
                      </a:lnTo>
                      <a:lnTo>
                        <a:pt x="56127" y="66130"/>
                      </a:lnTo>
                      <a:lnTo>
                        <a:pt x="56127" y="71687"/>
                      </a:lnTo>
                      <a:lnTo>
                        <a:pt x="56127" y="71687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87802"/>
                      </a:lnTo>
                      <a:lnTo>
                        <a:pt x="43901" y="81690"/>
                      </a:lnTo>
                      <a:lnTo>
                        <a:pt x="43901" y="79467"/>
                      </a:lnTo>
                      <a:close/>
                      <a:moveTo>
                        <a:pt x="17227" y="23340"/>
                      </a:moveTo>
                      <a:lnTo>
                        <a:pt x="29453" y="29453"/>
                      </a:lnTo>
                      <a:lnTo>
                        <a:pt x="29453" y="68908"/>
                      </a:lnTo>
                      <a:lnTo>
                        <a:pt x="29453" y="74465"/>
                      </a:lnTo>
                      <a:lnTo>
                        <a:pt x="19450" y="69464"/>
                      </a:lnTo>
                      <a:lnTo>
                        <a:pt x="16671" y="68353"/>
                      </a:lnTo>
                      <a:lnTo>
                        <a:pt x="16671" y="233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915C3E1C-61D7-4555-8C24-1C673F8B6E43}"/>
                    </a:ext>
                  </a:extLst>
                </p:cNvPr>
                <p:cNvSpPr/>
                <p:nvPr/>
              </p:nvSpPr>
              <p:spPr>
                <a:xfrm>
                  <a:off x="2268707" y="2518294"/>
                  <a:ext cx="70019" cy="83356"/>
                </a:xfrm>
                <a:custGeom>
                  <a:avLst/>
                  <a:gdLst>
                    <a:gd name="connsiteX0" fmla="*/ 1111 w 70019"/>
                    <a:gd name="connsiteY0" fmla="*/ 37788 h 83356"/>
                    <a:gd name="connsiteX1" fmla="*/ 1111 w 70019"/>
                    <a:gd name="connsiteY1" fmla="*/ 43901 h 83356"/>
                    <a:gd name="connsiteX2" fmla="*/ 1111 w 70019"/>
                    <a:gd name="connsiteY2" fmla="*/ 44457 h 83356"/>
                    <a:gd name="connsiteX3" fmla="*/ 556 w 70019"/>
                    <a:gd name="connsiteY3" fmla="*/ 50570 h 83356"/>
                    <a:gd name="connsiteX4" fmla="*/ 556 w 70019"/>
                    <a:gd name="connsiteY4" fmla="*/ 50570 h 83356"/>
                    <a:gd name="connsiteX5" fmla="*/ 556 w 70019"/>
                    <a:gd name="connsiteY5" fmla="*/ 51681 h 83356"/>
                    <a:gd name="connsiteX6" fmla="*/ 0 w 70019"/>
                    <a:gd name="connsiteY6" fmla="*/ 83357 h 83356"/>
                    <a:gd name="connsiteX7" fmla="*/ 0 w 70019"/>
                    <a:gd name="connsiteY7" fmla="*/ 83357 h 83356"/>
                    <a:gd name="connsiteX8" fmla="*/ 0 w 70019"/>
                    <a:gd name="connsiteY8" fmla="*/ 83357 h 83356"/>
                    <a:gd name="connsiteX9" fmla="*/ 32787 w 70019"/>
                    <a:gd name="connsiteY9" fmla="*/ 80022 h 83356"/>
                    <a:gd name="connsiteX10" fmla="*/ 53348 w 70019"/>
                    <a:gd name="connsiteY10" fmla="*/ 77800 h 83356"/>
                    <a:gd name="connsiteX11" fmla="*/ 53348 w 70019"/>
                    <a:gd name="connsiteY11" fmla="*/ 77800 h 83356"/>
                    <a:gd name="connsiteX12" fmla="*/ 55015 w 70019"/>
                    <a:gd name="connsiteY12" fmla="*/ 77800 h 83356"/>
                    <a:gd name="connsiteX13" fmla="*/ 64463 w 70019"/>
                    <a:gd name="connsiteY13" fmla="*/ 76688 h 83356"/>
                    <a:gd name="connsiteX14" fmla="*/ 66130 w 70019"/>
                    <a:gd name="connsiteY14" fmla="*/ 76132 h 83356"/>
                    <a:gd name="connsiteX15" fmla="*/ 68353 w 70019"/>
                    <a:gd name="connsiteY15" fmla="*/ 76132 h 83356"/>
                    <a:gd name="connsiteX16" fmla="*/ 68353 w 70019"/>
                    <a:gd name="connsiteY16" fmla="*/ 71687 h 83356"/>
                    <a:gd name="connsiteX17" fmla="*/ 70020 w 70019"/>
                    <a:gd name="connsiteY17" fmla="*/ 0 h 83356"/>
                    <a:gd name="connsiteX18" fmla="*/ 1667 w 70019"/>
                    <a:gd name="connsiteY18" fmla="*/ 7780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111" y="37788"/>
                      </a:moveTo>
                      <a:lnTo>
                        <a:pt x="1111" y="43901"/>
                      </a:lnTo>
                      <a:lnTo>
                        <a:pt x="1111" y="44457"/>
                      </a:lnTo>
                      <a:lnTo>
                        <a:pt x="556" y="50570"/>
                      </a:lnTo>
                      <a:lnTo>
                        <a:pt x="556" y="50570"/>
                      </a:lnTo>
                      <a:lnTo>
                        <a:pt x="556" y="51681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32787" y="80022"/>
                      </a:lnTo>
                      <a:lnTo>
                        <a:pt x="53348" y="77800"/>
                      </a:lnTo>
                      <a:lnTo>
                        <a:pt x="53348" y="77800"/>
                      </a:lnTo>
                      <a:lnTo>
                        <a:pt x="55015" y="77800"/>
                      </a:lnTo>
                      <a:lnTo>
                        <a:pt x="64463" y="76688"/>
                      </a:lnTo>
                      <a:lnTo>
                        <a:pt x="66130" y="76132"/>
                      </a:lnTo>
                      <a:lnTo>
                        <a:pt x="68353" y="76132"/>
                      </a:lnTo>
                      <a:lnTo>
                        <a:pt x="68353" y="71687"/>
                      </a:lnTo>
                      <a:lnTo>
                        <a:pt x="70020" y="0"/>
                      </a:lnTo>
                      <a:lnTo>
                        <a:pt x="1667" y="778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E6AA43DB-04AE-446F-A2DF-EF6DF13560CD}"/>
                    </a:ext>
                  </a:extLst>
                </p:cNvPr>
                <p:cNvSpPr/>
                <p:nvPr/>
              </p:nvSpPr>
              <p:spPr>
                <a:xfrm>
                  <a:off x="2160899" y="2388814"/>
                  <a:ext cx="97249" cy="122256"/>
                </a:xfrm>
                <a:custGeom>
                  <a:avLst/>
                  <a:gdLst>
                    <a:gd name="connsiteX0" fmla="*/ 5001 w 97249"/>
                    <a:gd name="connsiteY0" fmla="*/ 77244 h 122256"/>
                    <a:gd name="connsiteX1" fmla="*/ 15004 w 97249"/>
                    <a:gd name="connsiteY1" fmla="*/ 82245 h 122256"/>
                    <a:gd name="connsiteX2" fmla="*/ 68908 w 97249"/>
                    <a:gd name="connsiteY2" fmla="*/ 109475 h 122256"/>
                    <a:gd name="connsiteX3" fmla="*/ 75021 w 97249"/>
                    <a:gd name="connsiteY3" fmla="*/ 112254 h 122256"/>
                    <a:gd name="connsiteX4" fmla="*/ 81134 w 97249"/>
                    <a:gd name="connsiteY4" fmla="*/ 115032 h 122256"/>
                    <a:gd name="connsiteX5" fmla="*/ 96138 w 97249"/>
                    <a:gd name="connsiteY5" fmla="*/ 122257 h 122256"/>
                    <a:gd name="connsiteX6" fmla="*/ 96138 w 97249"/>
                    <a:gd name="connsiteY6" fmla="*/ 122257 h 122256"/>
                    <a:gd name="connsiteX7" fmla="*/ 96138 w 97249"/>
                    <a:gd name="connsiteY7" fmla="*/ 121145 h 122256"/>
                    <a:gd name="connsiteX8" fmla="*/ 96694 w 97249"/>
                    <a:gd name="connsiteY8" fmla="*/ 87247 h 122256"/>
                    <a:gd name="connsiteX9" fmla="*/ 96694 w 97249"/>
                    <a:gd name="connsiteY9" fmla="*/ 86135 h 122256"/>
                    <a:gd name="connsiteX10" fmla="*/ 96694 w 97249"/>
                    <a:gd name="connsiteY10" fmla="*/ 86135 h 122256"/>
                    <a:gd name="connsiteX11" fmla="*/ 96694 w 97249"/>
                    <a:gd name="connsiteY11" fmla="*/ 80578 h 122256"/>
                    <a:gd name="connsiteX12" fmla="*/ 96694 w 97249"/>
                    <a:gd name="connsiteY12" fmla="*/ 79467 h 122256"/>
                    <a:gd name="connsiteX13" fmla="*/ 96694 w 97249"/>
                    <a:gd name="connsiteY13" fmla="*/ 73910 h 122256"/>
                    <a:gd name="connsiteX14" fmla="*/ 97250 w 97249"/>
                    <a:gd name="connsiteY14" fmla="*/ 47791 h 122256"/>
                    <a:gd name="connsiteX15" fmla="*/ 80578 w 97249"/>
                    <a:gd name="connsiteY15" fmla="*/ 40011 h 122256"/>
                    <a:gd name="connsiteX16" fmla="*/ 75021 w 97249"/>
                    <a:gd name="connsiteY16" fmla="*/ 36677 h 122256"/>
                    <a:gd name="connsiteX17" fmla="*/ 68908 w 97249"/>
                    <a:gd name="connsiteY17" fmla="*/ 33898 h 122256"/>
                    <a:gd name="connsiteX18" fmla="*/ 1111 w 97249"/>
                    <a:gd name="connsiteY18" fmla="*/ 0 h 122256"/>
                    <a:gd name="connsiteX19" fmla="*/ 1111 w 97249"/>
                    <a:gd name="connsiteY19" fmla="*/ 0 h 122256"/>
                    <a:gd name="connsiteX20" fmla="*/ 0 w 97249"/>
                    <a:gd name="connsiteY20" fmla="*/ 75021 h 122256"/>
                    <a:gd name="connsiteX21" fmla="*/ 5001 w 97249"/>
                    <a:gd name="connsiteY21" fmla="*/ 77244 h 122256"/>
                    <a:gd name="connsiteX22" fmla="*/ 5001 w 97249"/>
                    <a:gd name="connsiteY22" fmla="*/ 77244 h 122256"/>
                    <a:gd name="connsiteX23" fmla="*/ 70020 w 97249"/>
                    <a:gd name="connsiteY23" fmla="*/ 76132 h 122256"/>
                    <a:gd name="connsiteX24" fmla="*/ 70020 w 97249"/>
                    <a:gd name="connsiteY24" fmla="*/ 76132 h 122256"/>
                    <a:gd name="connsiteX25" fmla="*/ 70020 w 97249"/>
                    <a:gd name="connsiteY25" fmla="*/ 70020 h 122256"/>
                    <a:gd name="connsiteX26" fmla="*/ 70020 w 97249"/>
                    <a:gd name="connsiteY26" fmla="*/ 70020 h 122256"/>
                    <a:gd name="connsiteX27" fmla="*/ 70020 w 97249"/>
                    <a:gd name="connsiteY27" fmla="*/ 49458 h 122256"/>
                    <a:gd name="connsiteX28" fmla="*/ 74465 w 97249"/>
                    <a:gd name="connsiteY28" fmla="*/ 51681 h 122256"/>
                    <a:gd name="connsiteX29" fmla="*/ 80578 w 97249"/>
                    <a:gd name="connsiteY29" fmla="*/ 54460 h 122256"/>
                    <a:gd name="connsiteX30" fmla="*/ 82245 w 97249"/>
                    <a:gd name="connsiteY30" fmla="*/ 55015 h 122256"/>
                    <a:gd name="connsiteX31" fmla="*/ 82245 w 97249"/>
                    <a:gd name="connsiteY31" fmla="*/ 66130 h 122256"/>
                    <a:gd name="connsiteX32" fmla="*/ 82245 w 97249"/>
                    <a:gd name="connsiteY32" fmla="*/ 71687 h 122256"/>
                    <a:gd name="connsiteX33" fmla="*/ 82245 w 97249"/>
                    <a:gd name="connsiteY33" fmla="*/ 72798 h 122256"/>
                    <a:gd name="connsiteX34" fmla="*/ 82245 w 97249"/>
                    <a:gd name="connsiteY34" fmla="*/ 78355 h 122256"/>
                    <a:gd name="connsiteX35" fmla="*/ 82245 w 97249"/>
                    <a:gd name="connsiteY35" fmla="*/ 78355 h 122256"/>
                    <a:gd name="connsiteX36" fmla="*/ 82245 w 97249"/>
                    <a:gd name="connsiteY36" fmla="*/ 79467 h 122256"/>
                    <a:gd name="connsiteX37" fmla="*/ 82245 w 97249"/>
                    <a:gd name="connsiteY37" fmla="*/ 99472 h 122256"/>
                    <a:gd name="connsiteX38" fmla="*/ 81690 w 97249"/>
                    <a:gd name="connsiteY38" fmla="*/ 98917 h 122256"/>
                    <a:gd name="connsiteX39" fmla="*/ 75021 w 97249"/>
                    <a:gd name="connsiteY39" fmla="*/ 97250 h 122256"/>
                    <a:gd name="connsiteX40" fmla="*/ 69464 w 97249"/>
                    <a:gd name="connsiteY40" fmla="*/ 94471 h 122256"/>
                    <a:gd name="connsiteX41" fmla="*/ 69464 w 97249"/>
                    <a:gd name="connsiteY41" fmla="*/ 76132 h 122256"/>
                    <a:gd name="connsiteX42" fmla="*/ 43901 w 97249"/>
                    <a:gd name="connsiteY42" fmla="*/ 79467 h 122256"/>
                    <a:gd name="connsiteX43" fmla="*/ 43901 w 97249"/>
                    <a:gd name="connsiteY43" fmla="*/ 79467 h 122256"/>
                    <a:gd name="connsiteX44" fmla="*/ 43901 w 97249"/>
                    <a:gd name="connsiteY44" fmla="*/ 73354 h 122256"/>
                    <a:gd name="connsiteX45" fmla="*/ 43901 w 97249"/>
                    <a:gd name="connsiteY45" fmla="*/ 73354 h 122256"/>
                    <a:gd name="connsiteX46" fmla="*/ 43901 w 97249"/>
                    <a:gd name="connsiteY46" fmla="*/ 67241 h 122256"/>
                    <a:gd name="connsiteX47" fmla="*/ 43901 w 97249"/>
                    <a:gd name="connsiteY47" fmla="*/ 36677 h 122256"/>
                    <a:gd name="connsiteX48" fmla="*/ 56127 w 97249"/>
                    <a:gd name="connsiteY48" fmla="*/ 42790 h 122256"/>
                    <a:gd name="connsiteX49" fmla="*/ 56127 w 97249"/>
                    <a:gd name="connsiteY49" fmla="*/ 65574 h 122256"/>
                    <a:gd name="connsiteX50" fmla="*/ 56127 w 97249"/>
                    <a:gd name="connsiteY50" fmla="*/ 71687 h 122256"/>
                    <a:gd name="connsiteX51" fmla="*/ 56127 w 97249"/>
                    <a:gd name="connsiteY51" fmla="*/ 71687 h 122256"/>
                    <a:gd name="connsiteX52" fmla="*/ 56127 w 97249"/>
                    <a:gd name="connsiteY52" fmla="*/ 77800 h 122256"/>
                    <a:gd name="connsiteX53" fmla="*/ 56127 w 97249"/>
                    <a:gd name="connsiteY53" fmla="*/ 77800 h 122256"/>
                    <a:gd name="connsiteX54" fmla="*/ 56127 w 97249"/>
                    <a:gd name="connsiteY54" fmla="*/ 77800 h 122256"/>
                    <a:gd name="connsiteX55" fmla="*/ 56127 w 97249"/>
                    <a:gd name="connsiteY55" fmla="*/ 87802 h 122256"/>
                    <a:gd name="connsiteX56" fmla="*/ 43901 w 97249"/>
                    <a:gd name="connsiteY56" fmla="*/ 81690 h 122256"/>
                    <a:gd name="connsiteX57" fmla="*/ 43901 w 97249"/>
                    <a:gd name="connsiteY57" fmla="*/ 79467 h 122256"/>
                    <a:gd name="connsiteX58" fmla="*/ 17227 w 97249"/>
                    <a:gd name="connsiteY58" fmla="*/ 23340 h 122256"/>
                    <a:gd name="connsiteX59" fmla="*/ 29453 w 97249"/>
                    <a:gd name="connsiteY59" fmla="*/ 29453 h 122256"/>
                    <a:gd name="connsiteX60" fmla="*/ 29453 w 97249"/>
                    <a:gd name="connsiteY60" fmla="*/ 68908 h 122256"/>
                    <a:gd name="connsiteX61" fmla="*/ 29453 w 97249"/>
                    <a:gd name="connsiteY61" fmla="*/ 74465 h 122256"/>
                    <a:gd name="connsiteX62" fmla="*/ 19450 w 97249"/>
                    <a:gd name="connsiteY62" fmla="*/ 69464 h 122256"/>
                    <a:gd name="connsiteX63" fmla="*/ 16671 w 97249"/>
                    <a:gd name="connsiteY63" fmla="*/ 68353 h 122256"/>
                    <a:gd name="connsiteX64" fmla="*/ 16671 w 97249"/>
                    <a:gd name="connsiteY64" fmla="*/ 23340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5001" y="77244"/>
                      </a:moveTo>
                      <a:lnTo>
                        <a:pt x="15004" y="82245"/>
                      </a:lnTo>
                      <a:lnTo>
                        <a:pt x="68908" y="109475"/>
                      </a:lnTo>
                      <a:lnTo>
                        <a:pt x="75021" y="112254"/>
                      </a:lnTo>
                      <a:lnTo>
                        <a:pt x="81134" y="115032"/>
                      </a:lnTo>
                      <a:lnTo>
                        <a:pt x="96138" y="122257"/>
                      </a:lnTo>
                      <a:lnTo>
                        <a:pt x="96138" y="122257"/>
                      </a:lnTo>
                      <a:lnTo>
                        <a:pt x="96138" y="121145"/>
                      </a:lnTo>
                      <a:lnTo>
                        <a:pt x="96694" y="87247"/>
                      </a:lnTo>
                      <a:lnTo>
                        <a:pt x="96694" y="86135"/>
                      </a:lnTo>
                      <a:lnTo>
                        <a:pt x="96694" y="86135"/>
                      </a:lnTo>
                      <a:lnTo>
                        <a:pt x="96694" y="80578"/>
                      </a:lnTo>
                      <a:lnTo>
                        <a:pt x="96694" y="79467"/>
                      </a:lnTo>
                      <a:lnTo>
                        <a:pt x="96694" y="73910"/>
                      </a:lnTo>
                      <a:lnTo>
                        <a:pt x="97250" y="47791"/>
                      </a:lnTo>
                      <a:lnTo>
                        <a:pt x="80578" y="40011"/>
                      </a:lnTo>
                      <a:lnTo>
                        <a:pt x="75021" y="36677"/>
                      </a:lnTo>
                      <a:lnTo>
                        <a:pt x="68908" y="33898"/>
                      </a:lnTo>
                      <a:lnTo>
                        <a:pt x="1111" y="0"/>
                      </a:lnTo>
                      <a:lnTo>
                        <a:pt x="1111" y="0"/>
                      </a:lnTo>
                      <a:lnTo>
                        <a:pt x="0" y="75021"/>
                      </a:lnTo>
                      <a:lnTo>
                        <a:pt x="5001" y="77244"/>
                      </a:lnTo>
                      <a:lnTo>
                        <a:pt x="5001" y="77244"/>
                      </a:lnTo>
                      <a:close/>
                      <a:moveTo>
                        <a:pt x="70020" y="76132"/>
                      </a:moveTo>
                      <a:lnTo>
                        <a:pt x="70020" y="76132"/>
                      </a:lnTo>
                      <a:lnTo>
                        <a:pt x="70020" y="70020"/>
                      </a:lnTo>
                      <a:lnTo>
                        <a:pt x="70020" y="70020"/>
                      </a:lnTo>
                      <a:lnTo>
                        <a:pt x="70020" y="49458"/>
                      </a:lnTo>
                      <a:lnTo>
                        <a:pt x="74465" y="51681"/>
                      </a:lnTo>
                      <a:lnTo>
                        <a:pt x="80578" y="54460"/>
                      </a:lnTo>
                      <a:lnTo>
                        <a:pt x="82245" y="55015"/>
                      </a:lnTo>
                      <a:lnTo>
                        <a:pt x="82245" y="66130"/>
                      </a:lnTo>
                      <a:lnTo>
                        <a:pt x="82245" y="71687"/>
                      </a:lnTo>
                      <a:lnTo>
                        <a:pt x="82245" y="72798"/>
                      </a:lnTo>
                      <a:lnTo>
                        <a:pt x="82245" y="78355"/>
                      </a:lnTo>
                      <a:lnTo>
                        <a:pt x="82245" y="78355"/>
                      </a:lnTo>
                      <a:lnTo>
                        <a:pt x="82245" y="79467"/>
                      </a:lnTo>
                      <a:lnTo>
                        <a:pt x="82245" y="99472"/>
                      </a:lnTo>
                      <a:lnTo>
                        <a:pt x="81690" y="98917"/>
                      </a:lnTo>
                      <a:lnTo>
                        <a:pt x="75021" y="97250"/>
                      </a:lnTo>
                      <a:lnTo>
                        <a:pt x="69464" y="94471"/>
                      </a:lnTo>
                      <a:lnTo>
                        <a:pt x="69464" y="76132"/>
                      </a:lnTo>
                      <a:close/>
                      <a:moveTo>
                        <a:pt x="43901" y="79467"/>
                      </a:moveTo>
                      <a:lnTo>
                        <a:pt x="43901" y="79467"/>
                      </a:lnTo>
                      <a:lnTo>
                        <a:pt x="43901" y="73354"/>
                      </a:lnTo>
                      <a:lnTo>
                        <a:pt x="43901" y="73354"/>
                      </a:lnTo>
                      <a:lnTo>
                        <a:pt x="43901" y="67241"/>
                      </a:lnTo>
                      <a:lnTo>
                        <a:pt x="43901" y="36677"/>
                      </a:lnTo>
                      <a:lnTo>
                        <a:pt x="56127" y="42790"/>
                      </a:lnTo>
                      <a:lnTo>
                        <a:pt x="56127" y="65574"/>
                      </a:lnTo>
                      <a:lnTo>
                        <a:pt x="56127" y="71687"/>
                      </a:lnTo>
                      <a:lnTo>
                        <a:pt x="56127" y="71687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87802"/>
                      </a:lnTo>
                      <a:lnTo>
                        <a:pt x="43901" y="81690"/>
                      </a:lnTo>
                      <a:lnTo>
                        <a:pt x="43901" y="79467"/>
                      </a:lnTo>
                      <a:close/>
                      <a:moveTo>
                        <a:pt x="17227" y="23340"/>
                      </a:moveTo>
                      <a:lnTo>
                        <a:pt x="29453" y="29453"/>
                      </a:lnTo>
                      <a:lnTo>
                        <a:pt x="29453" y="68908"/>
                      </a:lnTo>
                      <a:lnTo>
                        <a:pt x="29453" y="74465"/>
                      </a:lnTo>
                      <a:lnTo>
                        <a:pt x="19450" y="69464"/>
                      </a:lnTo>
                      <a:lnTo>
                        <a:pt x="16671" y="68353"/>
                      </a:lnTo>
                      <a:lnTo>
                        <a:pt x="16671" y="233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37EDC283-2641-4CA2-8A40-600132758A4A}"/>
                    </a:ext>
                  </a:extLst>
                </p:cNvPr>
                <p:cNvSpPr/>
                <p:nvPr/>
              </p:nvSpPr>
              <p:spPr>
                <a:xfrm>
                  <a:off x="2268707" y="2431048"/>
                  <a:ext cx="70019" cy="83356"/>
                </a:xfrm>
                <a:custGeom>
                  <a:avLst/>
                  <a:gdLst>
                    <a:gd name="connsiteX0" fmla="*/ 1111 w 70019"/>
                    <a:gd name="connsiteY0" fmla="*/ 37788 h 83356"/>
                    <a:gd name="connsiteX1" fmla="*/ 1111 w 70019"/>
                    <a:gd name="connsiteY1" fmla="*/ 43901 h 83356"/>
                    <a:gd name="connsiteX2" fmla="*/ 1111 w 70019"/>
                    <a:gd name="connsiteY2" fmla="*/ 45013 h 83356"/>
                    <a:gd name="connsiteX3" fmla="*/ 556 w 70019"/>
                    <a:gd name="connsiteY3" fmla="*/ 50570 h 83356"/>
                    <a:gd name="connsiteX4" fmla="*/ 556 w 70019"/>
                    <a:gd name="connsiteY4" fmla="*/ 50570 h 83356"/>
                    <a:gd name="connsiteX5" fmla="*/ 556 w 70019"/>
                    <a:gd name="connsiteY5" fmla="*/ 51681 h 83356"/>
                    <a:gd name="connsiteX6" fmla="*/ 0 w 70019"/>
                    <a:gd name="connsiteY6" fmla="*/ 83357 h 83356"/>
                    <a:gd name="connsiteX7" fmla="*/ 0 w 70019"/>
                    <a:gd name="connsiteY7" fmla="*/ 83357 h 83356"/>
                    <a:gd name="connsiteX8" fmla="*/ 0 w 70019"/>
                    <a:gd name="connsiteY8" fmla="*/ 83357 h 83356"/>
                    <a:gd name="connsiteX9" fmla="*/ 32787 w 70019"/>
                    <a:gd name="connsiteY9" fmla="*/ 80022 h 83356"/>
                    <a:gd name="connsiteX10" fmla="*/ 53348 w 70019"/>
                    <a:gd name="connsiteY10" fmla="*/ 77800 h 83356"/>
                    <a:gd name="connsiteX11" fmla="*/ 53348 w 70019"/>
                    <a:gd name="connsiteY11" fmla="*/ 77800 h 83356"/>
                    <a:gd name="connsiteX12" fmla="*/ 55015 w 70019"/>
                    <a:gd name="connsiteY12" fmla="*/ 77800 h 83356"/>
                    <a:gd name="connsiteX13" fmla="*/ 64463 w 70019"/>
                    <a:gd name="connsiteY13" fmla="*/ 76688 h 83356"/>
                    <a:gd name="connsiteX14" fmla="*/ 66130 w 70019"/>
                    <a:gd name="connsiteY14" fmla="*/ 76132 h 83356"/>
                    <a:gd name="connsiteX15" fmla="*/ 68353 w 70019"/>
                    <a:gd name="connsiteY15" fmla="*/ 76132 h 83356"/>
                    <a:gd name="connsiteX16" fmla="*/ 68353 w 70019"/>
                    <a:gd name="connsiteY16" fmla="*/ 71687 h 83356"/>
                    <a:gd name="connsiteX17" fmla="*/ 70020 w 70019"/>
                    <a:gd name="connsiteY17" fmla="*/ 0 h 83356"/>
                    <a:gd name="connsiteX18" fmla="*/ 1667 w 70019"/>
                    <a:gd name="connsiteY18" fmla="*/ 7780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111" y="37788"/>
                      </a:moveTo>
                      <a:lnTo>
                        <a:pt x="1111" y="43901"/>
                      </a:lnTo>
                      <a:lnTo>
                        <a:pt x="1111" y="45013"/>
                      </a:lnTo>
                      <a:lnTo>
                        <a:pt x="556" y="50570"/>
                      </a:lnTo>
                      <a:lnTo>
                        <a:pt x="556" y="50570"/>
                      </a:lnTo>
                      <a:lnTo>
                        <a:pt x="556" y="51681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32787" y="80022"/>
                      </a:lnTo>
                      <a:lnTo>
                        <a:pt x="53348" y="77800"/>
                      </a:lnTo>
                      <a:lnTo>
                        <a:pt x="53348" y="77800"/>
                      </a:lnTo>
                      <a:lnTo>
                        <a:pt x="55015" y="77800"/>
                      </a:lnTo>
                      <a:lnTo>
                        <a:pt x="64463" y="76688"/>
                      </a:lnTo>
                      <a:lnTo>
                        <a:pt x="66130" y="76132"/>
                      </a:lnTo>
                      <a:lnTo>
                        <a:pt x="68353" y="76132"/>
                      </a:lnTo>
                      <a:lnTo>
                        <a:pt x="68353" y="71687"/>
                      </a:lnTo>
                      <a:lnTo>
                        <a:pt x="70020" y="0"/>
                      </a:lnTo>
                      <a:lnTo>
                        <a:pt x="1667" y="778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A86D1474-C14A-46EC-BBF0-30A56A0FB169}"/>
                    </a:ext>
                  </a:extLst>
                </p:cNvPr>
                <p:cNvSpPr/>
                <p:nvPr/>
              </p:nvSpPr>
              <p:spPr>
                <a:xfrm>
                  <a:off x="1962510" y="2376588"/>
                  <a:ext cx="146152" cy="50569"/>
                </a:xfrm>
                <a:custGeom>
                  <a:avLst/>
                  <a:gdLst>
                    <a:gd name="connsiteX0" fmla="*/ 81690 w 146152"/>
                    <a:gd name="connsiteY0" fmla="*/ 38900 h 50569"/>
                    <a:gd name="connsiteX1" fmla="*/ 87802 w 146152"/>
                    <a:gd name="connsiteY1" fmla="*/ 35566 h 50569"/>
                    <a:gd name="connsiteX2" fmla="*/ 93915 w 146152"/>
                    <a:gd name="connsiteY2" fmla="*/ 32787 h 50569"/>
                    <a:gd name="connsiteX3" fmla="*/ 146152 w 146152"/>
                    <a:gd name="connsiteY3" fmla="*/ 6113 h 50569"/>
                    <a:gd name="connsiteX4" fmla="*/ 93360 w 146152"/>
                    <a:gd name="connsiteY4" fmla="*/ 556 h 50569"/>
                    <a:gd name="connsiteX5" fmla="*/ 88358 w 146152"/>
                    <a:gd name="connsiteY5" fmla="*/ 0 h 50569"/>
                    <a:gd name="connsiteX6" fmla="*/ 87247 w 146152"/>
                    <a:gd name="connsiteY6" fmla="*/ 556 h 50569"/>
                    <a:gd name="connsiteX7" fmla="*/ 38344 w 146152"/>
                    <a:gd name="connsiteY7" fmla="*/ 25007 h 50569"/>
                    <a:gd name="connsiteX8" fmla="*/ 0 w 146152"/>
                    <a:gd name="connsiteY8" fmla="*/ 43901 h 50569"/>
                    <a:gd name="connsiteX9" fmla="*/ 58350 w 146152"/>
                    <a:gd name="connsiteY9" fmla="*/ 50570 h 50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6152" h="50569">
                      <a:moveTo>
                        <a:pt x="81690" y="38900"/>
                      </a:moveTo>
                      <a:lnTo>
                        <a:pt x="87802" y="35566"/>
                      </a:lnTo>
                      <a:lnTo>
                        <a:pt x="93915" y="32787"/>
                      </a:lnTo>
                      <a:lnTo>
                        <a:pt x="146152" y="6113"/>
                      </a:lnTo>
                      <a:lnTo>
                        <a:pt x="93360" y="556"/>
                      </a:lnTo>
                      <a:lnTo>
                        <a:pt x="88358" y="0"/>
                      </a:lnTo>
                      <a:lnTo>
                        <a:pt x="87247" y="556"/>
                      </a:lnTo>
                      <a:lnTo>
                        <a:pt x="38344" y="25007"/>
                      </a:lnTo>
                      <a:lnTo>
                        <a:pt x="0" y="43901"/>
                      </a:lnTo>
                      <a:lnTo>
                        <a:pt x="58350" y="5057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7C91D2E9-F055-4239-91B7-0C1F25F537E2}"/>
                    </a:ext>
                  </a:extLst>
                </p:cNvPr>
                <p:cNvSpPr/>
                <p:nvPr/>
              </p:nvSpPr>
              <p:spPr>
                <a:xfrm>
                  <a:off x="2028084" y="2564974"/>
                  <a:ext cx="97249" cy="122256"/>
                </a:xfrm>
                <a:custGeom>
                  <a:avLst/>
                  <a:gdLst>
                    <a:gd name="connsiteX0" fmla="*/ 96138 w 97249"/>
                    <a:gd name="connsiteY0" fmla="*/ 0 h 122256"/>
                    <a:gd name="connsiteX1" fmla="*/ 28341 w 97249"/>
                    <a:gd name="connsiteY1" fmla="*/ 33898 h 122256"/>
                    <a:gd name="connsiteX2" fmla="*/ 22228 w 97249"/>
                    <a:gd name="connsiteY2" fmla="*/ 36677 h 122256"/>
                    <a:gd name="connsiteX3" fmla="*/ 16116 w 97249"/>
                    <a:gd name="connsiteY3" fmla="*/ 39456 h 122256"/>
                    <a:gd name="connsiteX4" fmla="*/ 0 w 97249"/>
                    <a:gd name="connsiteY4" fmla="*/ 47791 h 122256"/>
                    <a:gd name="connsiteX5" fmla="*/ 556 w 97249"/>
                    <a:gd name="connsiteY5" fmla="*/ 73910 h 122256"/>
                    <a:gd name="connsiteX6" fmla="*/ 556 w 97249"/>
                    <a:gd name="connsiteY6" fmla="*/ 79467 h 122256"/>
                    <a:gd name="connsiteX7" fmla="*/ 556 w 97249"/>
                    <a:gd name="connsiteY7" fmla="*/ 80578 h 122256"/>
                    <a:gd name="connsiteX8" fmla="*/ 556 w 97249"/>
                    <a:gd name="connsiteY8" fmla="*/ 86135 h 122256"/>
                    <a:gd name="connsiteX9" fmla="*/ 556 w 97249"/>
                    <a:gd name="connsiteY9" fmla="*/ 86135 h 122256"/>
                    <a:gd name="connsiteX10" fmla="*/ 556 w 97249"/>
                    <a:gd name="connsiteY10" fmla="*/ 87247 h 122256"/>
                    <a:gd name="connsiteX11" fmla="*/ 1111 w 97249"/>
                    <a:gd name="connsiteY11" fmla="*/ 121145 h 122256"/>
                    <a:gd name="connsiteX12" fmla="*/ 1111 w 97249"/>
                    <a:gd name="connsiteY12" fmla="*/ 122257 h 122256"/>
                    <a:gd name="connsiteX13" fmla="*/ 1111 w 97249"/>
                    <a:gd name="connsiteY13" fmla="*/ 122257 h 122256"/>
                    <a:gd name="connsiteX14" fmla="*/ 16116 w 97249"/>
                    <a:gd name="connsiteY14" fmla="*/ 115032 h 122256"/>
                    <a:gd name="connsiteX15" fmla="*/ 22228 w 97249"/>
                    <a:gd name="connsiteY15" fmla="*/ 112254 h 122256"/>
                    <a:gd name="connsiteX16" fmla="*/ 28341 w 97249"/>
                    <a:gd name="connsiteY16" fmla="*/ 109475 h 122256"/>
                    <a:gd name="connsiteX17" fmla="*/ 82245 w 97249"/>
                    <a:gd name="connsiteY17" fmla="*/ 82245 h 122256"/>
                    <a:gd name="connsiteX18" fmla="*/ 92248 w 97249"/>
                    <a:gd name="connsiteY18" fmla="*/ 77244 h 122256"/>
                    <a:gd name="connsiteX19" fmla="*/ 92248 w 97249"/>
                    <a:gd name="connsiteY19" fmla="*/ 77244 h 122256"/>
                    <a:gd name="connsiteX20" fmla="*/ 97250 w 97249"/>
                    <a:gd name="connsiteY20" fmla="*/ 75021 h 122256"/>
                    <a:gd name="connsiteX21" fmla="*/ 96138 w 97249"/>
                    <a:gd name="connsiteY21" fmla="*/ 0 h 122256"/>
                    <a:gd name="connsiteX22" fmla="*/ 96138 w 97249"/>
                    <a:gd name="connsiteY22" fmla="*/ 0 h 122256"/>
                    <a:gd name="connsiteX23" fmla="*/ 27230 w 97249"/>
                    <a:gd name="connsiteY23" fmla="*/ 70020 h 122256"/>
                    <a:gd name="connsiteX24" fmla="*/ 27230 w 97249"/>
                    <a:gd name="connsiteY24" fmla="*/ 70020 h 122256"/>
                    <a:gd name="connsiteX25" fmla="*/ 27230 w 97249"/>
                    <a:gd name="connsiteY25" fmla="*/ 76133 h 122256"/>
                    <a:gd name="connsiteX26" fmla="*/ 27230 w 97249"/>
                    <a:gd name="connsiteY26" fmla="*/ 76133 h 122256"/>
                    <a:gd name="connsiteX27" fmla="*/ 27230 w 97249"/>
                    <a:gd name="connsiteY27" fmla="*/ 94471 h 122256"/>
                    <a:gd name="connsiteX28" fmla="*/ 21673 w 97249"/>
                    <a:gd name="connsiteY28" fmla="*/ 97250 h 122256"/>
                    <a:gd name="connsiteX29" fmla="*/ 15560 w 97249"/>
                    <a:gd name="connsiteY29" fmla="*/ 100028 h 122256"/>
                    <a:gd name="connsiteX30" fmla="*/ 15004 w 97249"/>
                    <a:gd name="connsiteY30" fmla="*/ 100584 h 122256"/>
                    <a:gd name="connsiteX31" fmla="*/ 15004 w 97249"/>
                    <a:gd name="connsiteY31" fmla="*/ 80578 h 122256"/>
                    <a:gd name="connsiteX32" fmla="*/ 15004 w 97249"/>
                    <a:gd name="connsiteY32" fmla="*/ 79467 h 122256"/>
                    <a:gd name="connsiteX33" fmla="*/ 15004 w 97249"/>
                    <a:gd name="connsiteY33" fmla="*/ 79467 h 122256"/>
                    <a:gd name="connsiteX34" fmla="*/ 15004 w 97249"/>
                    <a:gd name="connsiteY34" fmla="*/ 73910 h 122256"/>
                    <a:gd name="connsiteX35" fmla="*/ 15004 w 97249"/>
                    <a:gd name="connsiteY35" fmla="*/ 72798 h 122256"/>
                    <a:gd name="connsiteX36" fmla="*/ 15004 w 97249"/>
                    <a:gd name="connsiteY36" fmla="*/ 67241 h 122256"/>
                    <a:gd name="connsiteX37" fmla="*/ 15004 w 97249"/>
                    <a:gd name="connsiteY37" fmla="*/ 56127 h 122256"/>
                    <a:gd name="connsiteX38" fmla="*/ 16671 w 97249"/>
                    <a:gd name="connsiteY38" fmla="*/ 55571 h 122256"/>
                    <a:gd name="connsiteX39" fmla="*/ 22784 w 97249"/>
                    <a:gd name="connsiteY39" fmla="*/ 52793 h 122256"/>
                    <a:gd name="connsiteX40" fmla="*/ 27230 w 97249"/>
                    <a:gd name="connsiteY40" fmla="*/ 50570 h 122256"/>
                    <a:gd name="connsiteX41" fmla="*/ 27230 w 97249"/>
                    <a:gd name="connsiteY41" fmla="*/ 70020 h 122256"/>
                    <a:gd name="connsiteX42" fmla="*/ 53348 w 97249"/>
                    <a:gd name="connsiteY42" fmla="*/ 66685 h 122256"/>
                    <a:gd name="connsiteX43" fmla="*/ 53348 w 97249"/>
                    <a:gd name="connsiteY43" fmla="*/ 72798 h 122256"/>
                    <a:gd name="connsiteX44" fmla="*/ 53348 w 97249"/>
                    <a:gd name="connsiteY44" fmla="*/ 72798 h 122256"/>
                    <a:gd name="connsiteX45" fmla="*/ 53348 w 97249"/>
                    <a:gd name="connsiteY45" fmla="*/ 78911 h 122256"/>
                    <a:gd name="connsiteX46" fmla="*/ 53348 w 97249"/>
                    <a:gd name="connsiteY46" fmla="*/ 78911 h 122256"/>
                    <a:gd name="connsiteX47" fmla="*/ 53348 w 97249"/>
                    <a:gd name="connsiteY47" fmla="*/ 81134 h 122256"/>
                    <a:gd name="connsiteX48" fmla="*/ 41123 w 97249"/>
                    <a:gd name="connsiteY48" fmla="*/ 87802 h 122256"/>
                    <a:gd name="connsiteX49" fmla="*/ 41123 w 97249"/>
                    <a:gd name="connsiteY49" fmla="*/ 77800 h 122256"/>
                    <a:gd name="connsiteX50" fmla="*/ 41123 w 97249"/>
                    <a:gd name="connsiteY50" fmla="*/ 77800 h 122256"/>
                    <a:gd name="connsiteX51" fmla="*/ 41123 w 97249"/>
                    <a:gd name="connsiteY51" fmla="*/ 77800 h 122256"/>
                    <a:gd name="connsiteX52" fmla="*/ 41123 w 97249"/>
                    <a:gd name="connsiteY52" fmla="*/ 71687 h 122256"/>
                    <a:gd name="connsiteX53" fmla="*/ 41123 w 97249"/>
                    <a:gd name="connsiteY53" fmla="*/ 71687 h 122256"/>
                    <a:gd name="connsiteX54" fmla="*/ 41123 w 97249"/>
                    <a:gd name="connsiteY54" fmla="*/ 65574 h 122256"/>
                    <a:gd name="connsiteX55" fmla="*/ 41123 w 97249"/>
                    <a:gd name="connsiteY55" fmla="*/ 42790 h 122256"/>
                    <a:gd name="connsiteX56" fmla="*/ 53348 w 97249"/>
                    <a:gd name="connsiteY56" fmla="*/ 36677 h 122256"/>
                    <a:gd name="connsiteX57" fmla="*/ 53348 w 97249"/>
                    <a:gd name="connsiteY57" fmla="*/ 66685 h 122256"/>
                    <a:gd name="connsiteX58" fmla="*/ 80022 w 97249"/>
                    <a:gd name="connsiteY58" fmla="*/ 68353 h 122256"/>
                    <a:gd name="connsiteX59" fmla="*/ 77244 w 97249"/>
                    <a:gd name="connsiteY59" fmla="*/ 69464 h 122256"/>
                    <a:gd name="connsiteX60" fmla="*/ 67797 w 97249"/>
                    <a:gd name="connsiteY60" fmla="*/ 74465 h 122256"/>
                    <a:gd name="connsiteX61" fmla="*/ 67797 w 97249"/>
                    <a:gd name="connsiteY61" fmla="*/ 68908 h 122256"/>
                    <a:gd name="connsiteX62" fmla="*/ 67797 w 97249"/>
                    <a:gd name="connsiteY62" fmla="*/ 29453 h 122256"/>
                    <a:gd name="connsiteX63" fmla="*/ 80022 w 97249"/>
                    <a:gd name="connsiteY63" fmla="*/ 23340 h 122256"/>
                    <a:gd name="connsiteX64" fmla="*/ 80022 w 97249"/>
                    <a:gd name="connsiteY64" fmla="*/ 68353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96138" y="0"/>
                      </a:moveTo>
                      <a:lnTo>
                        <a:pt x="28341" y="33898"/>
                      </a:lnTo>
                      <a:lnTo>
                        <a:pt x="22228" y="36677"/>
                      </a:lnTo>
                      <a:lnTo>
                        <a:pt x="16116" y="39456"/>
                      </a:lnTo>
                      <a:lnTo>
                        <a:pt x="0" y="47791"/>
                      </a:lnTo>
                      <a:lnTo>
                        <a:pt x="556" y="73910"/>
                      </a:lnTo>
                      <a:lnTo>
                        <a:pt x="556" y="79467"/>
                      </a:lnTo>
                      <a:lnTo>
                        <a:pt x="556" y="80578"/>
                      </a:lnTo>
                      <a:lnTo>
                        <a:pt x="556" y="86135"/>
                      </a:lnTo>
                      <a:lnTo>
                        <a:pt x="556" y="86135"/>
                      </a:lnTo>
                      <a:lnTo>
                        <a:pt x="556" y="87247"/>
                      </a:lnTo>
                      <a:lnTo>
                        <a:pt x="1111" y="121145"/>
                      </a:lnTo>
                      <a:lnTo>
                        <a:pt x="1111" y="122257"/>
                      </a:lnTo>
                      <a:lnTo>
                        <a:pt x="1111" y="122257"/>
                      </a:lnTo>
                      <a:lnTo>
                        <a:pt x="16116" y="115032"/>
                      </a:lnTo>
                      <a:lnTo>
                        <a:pt x="22228" y="112254"/>
                      </a:lnTo>
                      <a:lnTo>
                        <a:pt x="28341" y="109475"/>
                      </a:lnTo>
                      <a:lnTo>
                        <a:pt x="82245" y="82245"/>
                      </a:lnTo>
                      <a:lnTo>
                        <a:pt x="92248" y="77244"/>
                      </a:lnTo>
                      <a:lnTo>
                        <a:pt x="92248" y="77244"/>
                      </a:lnTo>
                      <a:lnTo>
                        <a:pt x="97250" y="75021"/>
                      </a:lnTo>
                      <a:lnTo>
                        <a:pt x="96138" y="0"/>
                      </a:lnTo>
                      <a:lnTo>
                        <a:pt x="96138" y="0"/>
                      </a:lnTo>
                      <a:close/>
                      <a:moveTo>
                        <a:pt x="27230" y="70020"/>
                      </a:moveTo>
                      <a:lnTo>
                        <a:pt x="27230" y="70020"/>
                      </a:lnTo>
                      <a:lnTo>
                        <a:pt x="27230" y="76133"/>
                      </a:lnTo>
                      <a:lnTo>
                        <a:pt x="27230" y="76133"/>
                      </a:lnTo>
                      <a:lnTo>
                        <a:pt x="27230" y="94471"/>
                      </a:lnTo>
                      <a:lnTo>
                        <a:pt x="21673" y="97250"/>
                      </a:lnTo>
                      <a:lnTo>
                        <a:pt x="15560" y="100028"/>
                      </a:lnTo>
                      <a:lnTo>
                        <a:pt x="15004" y="100584"/>
                      </a:lnTo>
                      <a:lnTo>
                        <a:pt x="15004" y="80578"/>
                      </a:lnTo>
                      <a:lnTo>
                        <a:pt x="15004" y="79467"/>
                      </a:lnTo>
                      <a:lnTo>
                        <a:pt x="15004" y="79467"/>
                      </a:lnTo>
                      <a:lnTo>
                        <a:pt x="15004" y="73910"/>
                      </a:lnTo>
                      <a:lnTo>
                        <a:pt x="15004" y="72798"/>
                      </a:lnTo>
                      <a:lnTo>
                        <a:pt x="15004" y="67241"/>
                      </a:lnTo>
                      <a:lnTo>
                        <a:pt x="15004" y="56127"/>
                      </a:lnTo>
                      <a:lnTo>
                        <a:pt x="16671" y="55571"/>
                      </a:lnTo>
                      <a:lnTo>
                        <a:pt x="22784" y="52793"/>
                      </a:lnTo>
                      <a:lnTo>
                        <a:pt x="27230" y="50570"/>
                      </a:lnTo>
                      <a:lnTo>
                        <a:pt x="27230" y="70020"/>
                      </a:lnTo>
                      <a:close/>
                      <a:moveTo>
                        <a:pt x="53348" y="66685"/>
                      </a:moveTo>
                      <a:lnTo>
                        <a:pt x="53348" y="72798"/>
                      </a:lnTo>
                      <a:lnTo>
                        <a:pt x="53348" y="72798"/>
                      </a:lnTo>
                      <a:lnTo>
                        <a:pt x="53348" y="78911"/>
                      </a:lnTo>
                      <a:lnTo>
                        <a:pt x="53348" y="78911"/>
                      </a:lnTo>
                      <a:lnTo>
                        <a:pt x="53348" y="81134"/>
                      </a:lnTo>
                      <a:lnTo>
                        <a:pt x="41123" y="87802"/>
                      </a:lnTo>
                      <a:lnTo>
                        <a:pt x="41123" y="77800"/>
                      </a:lnTo>
                      <a:lnTo>
                        <a:pt x="41123" y="77800"/>
                      </a:lnTo>
                      <a:lnTo>
                        <a:pt x="41123" y="77800"/>
                      </a:lnTo>
                      <a:lnTo>
                        <a:pt x="41123" y="71687"/>
                      </a:lnTo>
                      <a:lnTo>
                        <a:pt x="41123" y="71687"/>
                      </a:lnTo>
                      <a:lnTo>
                        <a:pt x="41123" y="65574"/>
                      </a:lnTo>
                      <a:lnTo>
                        <a:pt x="41123" y="42790"/>
                      </a:lnTo>
                      <a:lnTo>
                        <a:pt x="53348" y="36677"/>
                      </a:lnTo>
                      <a:lnTo>
                        <a:pt x="53348" y="66685"/>
                      </a:lnTo>
                      <a:close/>
                      <a:moveTo>
                        <a:pt x="80022" y="68353"/>
                      </a:moveTo>
                      <a:lnTo>
                        <a:pt x="77244" y="69464"/>
                      </a:lnTo>
                      <a:lnTo>
                        <a:pt x="67797" y="74465"/>
                      </a:lnTo>
                      <a:lnTo>
                        <a:pt x="67797" y="68908"/>
                      </a:lnTo>
                      <a:lnTo>
                        <a:pt x="67797" y="29453"/>
                      </a:lnTo>
                      <a:lnTo>
                        <a:pt x="80022" y="23340"/>
                      </a:lnTo>
                      <a:lnTo>
                        <a:pt x="80022" y="68353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310F20CB-83E3-4E35-BEC7-D3895900C8A2}"/>
                    </a:ext>
                  </a:extLst>
                </p:cNvPr>
                <p:cNvSpPr/>
                <p:nvPr/>
              </p:nvSpPr>
              <p:spPr>
                <a:xfrm>
                  <a:off x="1947506" y="2607208"/>
                  <a:ext cx="70019" cy="83356"/>
                </a:xfrm>
                <a:custGeom>
                  <a:avLst/>
                  <a:gdLst>
                    <a:gd name="connsiteX0" fmla="*/ 1667 w 70019"/>
                    <a:gd name="connsiteY0" fmla="*/ 76132 h 83356"/>
                    <a:gd name="connsiteX1" fmla="*/ 3890 w 70019"/>
                    <a:gd name="connsiteY1" fmla="*/ 76132 h 83356"/>
                    <a:gd name="connsiteX2" fmla="*/ 5557 w 70019"/>
                    <a:gd name="connsiteY2" fmla="*/ 76688 h 83356"/>
                    <a:gd name="connsiteX3" fmla="*/ 15004 w 70019"/>
                    <a:gd name="connsiteY3" fmla="*/ 77800 h 83356"/>
                    <a:gd name="connsiteX4" fmla="*/ 16671 w 70019"/>
                    <a:gd name="connsiteY4" fmla="*/ 77800 h 83356"/>
                    <a:gd name="connsiteX5" fmla="*/ 16671 w 70019"/>
                    <a:gd name="connsiteY5" fmla="*/ 77800 h 83356"/>
                    <a:gd name="connsiteX6" fmla="*/ 37233 w 70019"/>
                    <a:gd name="connsiteY6" fmla="*/ 80022 h 83356"/>
                    <a:gd name="connsiteX7" fmla="*/ 70020 w 70019"/>
                    <a:gd name="connsiteY7" fmla="*/ 83357 h 83356"/>
                    <a:gd name="connsiteX8" fmla="*/ 70020 w 70019"/>
                    <a:gd name="connsiteY8" fmla="*/ 83357 h 83356"/>
                    <a:gd name="connsiteX9" fmla="*/ 70020 w 70019"/>
                    <a:gd name="connsiteY9" fmla="*/ 83357 h 83356"/>
                    <a:gd name="connsiteX10" fmla="*/ 69464 w 70019"/>
                    <a:gd name="connsiteY10" fmla="*/ 51681 h 83356"/>
                    <a:gd name="connsiteX11" fmla="*/ 69464 w 70019"/>
                    <a:gd name="connsiteY11" fmla="*/ 50570 h 83356"/>
                    <a:gd name="connsiteX12" fmla="*/ 69464 w 70019"/>
                    <a:gd name="connsiteY12" fmla="*/ 50570 h 83356"/>
                    <a:gd name="connsiteX13" fmla="*/ 68908 w 70019"/>
                    <a:gd name="connsiteY13" fmla="*/ 44457 h 83356"/>
                    <a:gd name="connsiteX14" fmla="*/ 68908 w 70019"/>
                    <a:gd name="connsiteY14" fmla="*/ 43901 h 83356"/>
                    <a:gd name="connsiteX15" fmla="*/ 68908 w 70019"/>
                    <a:gd name="connsiteY15" fmla="*/ 37788 h 83356"/>
                    <a:gd name="connsiteX16" fmla="*/ 68353 w 70019"/>
                    <a:gd name="connsiteY16" fmla="*/ 7780 h 83356"/>
                    <a:gd name="connsiteX17" fmla="*/ 0 w 70019"/>
                    <a:gd name="connsiteY17" fmla="*/ 0 h 83356"/>
                    <a:gd name="connsiteX18" fmla="*/ 1111 w 70019"/>
                    <a:gd name="connsiteY18" fmla="*/ 71687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667" y="76132"/>
                      </a:moveTo>
                      <a:lnTo>
                        <a:pt x="3890" y="76132"/>
                      </a:lnTo>
                      <a:lnTo>
                        <a:pt x="5557" y="76688"/>
                      </a:lnTo>
                      <a:lnTo>
                        <a:pt x="15004" y="77800"/>
                      </a:lnTo>
                      <a:lnTo>
                        <a:pt x="16671" y="77800"/>
                      </a:lnTo>
                      <a:lnTo>
                        <a:pt x="16671" y="77800"/>
                      </a:lnTo>
                      <a:lnTo>
                        <a:pt x="37233" y="80022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69464" y="51681"/>
                      </a:lnTo>
                      <a:lnTo>
                        <a:pt x="69464" y="50570"/>
                      </a:lnTo>
                      <a:lnTo>
                        <a:pt x="69464" y="50570"/>
                      </a:lnTo>
                      <a:lnTo>
                        <a:pt x="68908" y="44457"/>
                      </a:lnTo>
                      <a:lnTo>
                        <a:pt x="68908" y="43901"/>
                      </a:lnTo>
                      <a:lnTo>
                        <a:pt x="68908" y="37788"/>
                      </a:lnTo>
                      <a:lnTo>
                        <a:pt x="68353" y="7780"/>
                      </a:lnTo>
                      <a:lnTo>
                        <a:pt x="0" y="0"/>
                      </a:lnTo>
                      <a:lnTo>
                        <a:pt x="1111" y="7168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B15D7C9B-30DB-475A-AF11-C069C00DDDFD}"/>
                    </a:ext>
                  </a:extLst>
                </p:cNvPr>
                <p:cNvSpPr/>
                <p:nvPr/>
              </p:nvSpPr>
              <p:spPr>
                <a:xfrm>
                  <a:off x="2028084" y="2476060"/>
                  <a:ext cx="97249" cy="122256"/>
                </a:xfrm>
                <a:custGeom>
                  <a:avLst/>
                  <a:gdLst>
                    <a:gd name="connsiteX0" fmla="*/ 96138 w 97249"/>
                    <a:gd name="connsiteY0" fmla="*/ 0 h 122256"/>
                    <a:gd name="connsiteX1" fmla="*/ 28341 w 97249"/>
                    <a:gd name="connsiteY1" fmla="*/ 33898 h 122256"/>
                    <a:gd name="connsiteX2" fmla="*/ 22228 w 97249"/>
                    <a:gd name="connsiteY2" fmla="*/ 36677 h 122256"/>
                    <a:gd name="connsiteX3" fmla="*/ 16116 w 97249"/>
                    <a:gd name="connsiteY3" fmla="*/ 39456 h 122256"/>
                    <a:gd name="connsiteX4" fmla="*/ 0 w 97249"/>
                    <a:gd name="connsiteY4" fmla="*/ 47791 h 122256"/>
                    <a:gd name="connsiteX5" fmla="*/ 556 w 97249"/>
                    <a:gd name="connsiteY5" fmla="*/ 73910 h 122256"/>
                    <a:gd name="connsiteX6" fmla="*/ 556 w 97249"/>
                    <a:gd name="connsiteY6" fmla="*/ 79467 h 122256"/>
                    <a:gd name="connsiteX7" fmla="*/ 556 w 97249"/>
                    <a:gd name="connsiteY7" fmla="*/ 80578 h 122256"/>
                    <a:gd name="connsiteX8" fmla="*/ 556 w 97249"/>
                    <a:gd name="connsiteY8" fmla="*/ 86135 h 122256"/>
                    <a:gd name="connsiteX9" fmla="*/ 556 w 97249"/>
                    <a:gd name="connsiteY9" fmla="*/ 86135 h 122256"/>
                    <a:gd name="connsiteX10" fmla="*/ 556 w 97249"/>
                    <a:gd name="connsiteY10" fmla="*/ 87247 h 122256"/>
                    <a:gd name="connsiteX11" fmla="*/ 1111 w 97249"/>
                    <a:gd name="connsiteY11" fmla="*/ 121145 h 122256"/>
                    <a:gd name="connsiteX12" fmla="*/ 1111 w 97249"/>
                    <a:gd name="connsiteY12" fmla="*/ 122257 h 122256"/>
                    <a:gd name="connsiteX13" fmla="*/ 1111 w 97249"/>
                    <a:gd name="connsiteY13" fmla="*/ 122257 h 122256"/>
                    <a:gd name="connsiteX14" fmla="*/ 16116 w 97249"/>
                    <a:gd name="connsiteY14" fmla="*/ 115032 h 122256"/>
                    <a:gd name="connsiteX15" fmla="*/ 22228 w 97249"/>
                    <a:gd name="connsiteY15" fmla="*/ 112254 h 122256"/>
                    <a:gd name="connsiteX16" fmla="*/ 28341 w 97249"/>
                    <a:gd name="connsiteY16" fmla="*/ 109475 h 122256"/>
                    <a:gd name="connsiteX17" fmla="*/ 82245 w 97249"/>
                    <a:gd name="connsiteY17" fmla="*/ 82245 h 122256"/>
                    <a:gd name="connsiteX18" fmla="*/ 92248 w 97249"/>
                    <a:gd name="connsiteY18" fmla="*/ 77244 h 122256"/>
                    <a:gd name="connsiteX19" fmla="*/ 92248 w 97249"/>
                    <a:gd name="connsiteY19" fmla="*/ 77244 h 122256"/>
                    <a:gd name="connsiteX20" fmla="*/ 97250 w 97249"/>
                    <a:gd name="connsiteY20" fmla="*/ 75021 h 122256"/>
                    <a:gd name="connsiteX21" fmla="*/ 96138 w 97249"/>
                    <a:gd name="connsiteY21" fmla="*/ 0 h 122256"/>
                    <a:gd name="connsiteX22" fmla="*/ 96138 w 97249"/>
                    <a:gd name="connsiteY22" fmla="*/ 0 h 122256"/>
                    <a:gd name="connsiteX23" fmla="*/ 27230 w 97249"/>
                    <a:gd name="connsiteY23" fmla="*/ 70020 h 122256"/>
                    <a:gd name="connsiteX24" fmla="*/ 27230 w 97249"/>
                    <a:gd name="connsiteY24" fmla="*/ 70020 h 122256"/>
                    <a:gd name="connsiteX25" fmla="*/ 27230 w 97249"/>
                    <a:gd name="connsiteY25" fmla="*/ 76132 h 122256"/>
                    <a:gd name="connsiteX26" fmla="*/ 27230 w 97249"/>
                    <a:gd name="connsiteY26" fmla="*/ 76132 h 122256"/>
                    <a:gd name="connsiteX27" fmla="*/ 27230 w 97249"/>
                    <a:gd name="connsiteY27" fmla="*/ 94471 h 122256"/>
                    <a:gd name="connsiteX28" fmla="*/ 21673 w 97249"/>
                    <a:gd name="connsiteY28" fmla="*/ 97250 h 122256"/>
                    <a:gd name="connsiteX29" fmla="*/ 15560 w 97249"/>
                    <a:gd name="connsiteY29" fmla="*/ 100028 h 122256"/>
                    <a:gd name="connsiteX30" fmla="*/ 15004 w 97249"/>
                    <a:gd name="connsiteY30" fmla="*/ 100584 h 122256"/>
                    <a:gd name="connsiteX31" fmla="*/ 15004 w 97249"/>
                    <a:gd name="connsiteY31" fmla="*/ 80578 h 122256"/>
                    <a:gd name="connsiteX32" fmla="*/ 15004 w 97249"/>
                    <a:gd name="connsiteY32" fmla="*/ 79467 h 122256"/>
                    <a:gd name="connsiteX33" fmla="*/ 15004 w 97249"/>
                    <a:gd name="connsiteY33" fmla="*/ 79467 h 122256"/>
                    <a:gd name="connsiteX34" fmla="*/ 15004 w 97249"/>
                    <a:gd name="connsiteY34" fmla="*/ 73910 h 122256"/>
                    <a:gd name="connsiteX35" fmla="*/ 15004 w 97249"/>
                    <a:gd name="connsiteY35" fmla="*/ 72798 h 122256"/>
                    <a:gd name="connsiteX36" fmla="*/ 15004 w 97249"/>
                    <a:gd name="connsiteY36" fmla="*/ 67241 h 122256"/>
                    <a:gd name="connsiteX37" fmla="*/ 15004 w 97249"/>
                    <a:gd name="connsiteY37" fmla="*/ 56127 h 122256"/>
                    <a:gd name="connsiteX38" fmla="*/ 16671 w 97249"/>
                    <a:gd name="connsiteY38" fmla="*/ 55571 h 122256"/>
                    <a:gd name="connsiteX39" fmla="*/ 22784 w 97249"/>
                    <a:gd name="connsiteY39" fmla="*/ 52793 h 122256"/>
                    <a:gd name="connsiteX40" fmla="*/ 27230 w 97249"/>
                    <a:gd name="connsiteY40" fmla="*/ 50570 h 122256"/>
                    <a:gd name="connsiteX41" fmla="*/ 27230 w 97249"/>
                    <a:gd name="connsiteY41" fmla="*/ 70020 h 122256"/>
                    <a:gd name="connsiteX42" fmla="*/ 53348 w 97249"/>
                    <a:gd name="connsiteY42" fmla="*/ 66685 h 122256"/>
                    <a:gd name="connsiteX43" fmla="*/ 53348 w 97249"/>
                    <a:gd name="connsiteY43" fmla="*/ 72798 h 122256"/>
                    <a:gd name="connsiteX44" fmla="*/ 53348 w 97249"/>
                    <a:gd name="connsiteY44" fmla="*/ 72798 h 122256"/>
                    <a:gd name="connsiteX45" fmla="*/ 53348 w 97249"/>
                    <a:gd name="connsiteY45" fmla="*/ 78911 h 122256"/>
                    <a:gd name="connsiteX46" fmla="*/ 53348 w 97249"/>
                    <a:gd name="connsiteY46" fmla="*/ 78911 h 122256"/>
                    <a:gd name="connsiteX47" fmla="*/ 53348 w 97249"/>
                    <a:gd name="connsiteY47" fmla="*/ 81134 h 122256"/>
                    <a:gd name="connsiteX48" fmla="*/ 41123 w 97249"/>
                    <a:gd name="connsiteY48" fmla="*/ 87802 h 122256"/>
                    <a:gd name="connsiteX49" fmla="*/ 41123 w 97249"/>
                    <a:gd name="connsiteY49" fmla="*/ 77800 h 122256"/>
                    <a:gd name="connsiteX50" fmla="*/ 41123 w 97249"/>
                    <a:gd name="connsiteY50" fmla="*/ 77800 h 122256"/>
                    <a:gd name="connsiteX51" fmla="*/ 41123 w 97249"/>
                    <a:gd name="connsiteY51" fmla="*/ 77800 h 122256"/>
                    <a:gd name="connsiteX52" fmla="*/ 41123 w 97249"/>
                    <a:gd name="connsiteY52" fmla="*/ 71687 h 122256"/>
                    <a:gd name="connsiteX53" fmla="*/ 41123 w 97249"/>
                    <a:gd name="connsiteY53" fmla="*/ 71687 h 122256"/>
                    <a:gd name="connsiteX54" fmla="*/ 41123 w 97249"/>
                    <a:gd name="connsiteY54" fmla="*/ 65574 h 122256"/>
                    <a:gd name="connsiteX55" fmla="*/ 41123 w 97249"/>
                    <a:gd name="connsiteY55" fmla="*/ 42790 h 122256"/>
                    <a:gd name="connsiteX56" fmla="*/ 53348 w 97249"/>
                    <a:gd name="connsiteY56" fmla="*/ 36677 h 122256"/>
                    <a:gd name="connsiteX57" fmla="*/ 53348 w 97249"/>
                    <a:gd name="connsiteY57" fmla="*/ 66685 h 122256"/>
                    <a:gd name="connsiteX58" fmla="*/ 80022 w 97249"/>
                    <a:gd name="connsiteY58" fmla="*/ 68353 h 122256"/>
                    <a:gd name="connsiteX59" fmla="*/ 77244 w 97249"/>
                    <a:gd name="connsiteY59" fmla="*/ 69464 h 122256"/>
                    <a:gd name="connsiteX60" fmla="*/ 67797 w 97249"/>
                    <a:gd name="connsiteY60" fmla="*/ 74465 h 122256"/>
                    <a:gd name="connsiteX61" fmla="*/ 67797 w 97249"/>
                    <a:gd name="connsiteY61" fmla="*/ 68908 h 122256"/>
                    <a:gd name="connsiteX62" fmla="*/ 67797 w 97249"/>
                    <a:gd name="connsiteY62" fmla="*/ 29453 h 122256"/>
                    <a:gd name="connsiteX63" fmla="*/ 80022 w 97249"/>
                    <a:gd name="connsiteY63" fmla="*/ 23340 h 122256"/>
                    <a:gd name="connsiteX64" fmla="*/ 80022 w 97249"/>
                    <a:gd name="connsiteY64" fmla="*/ 68353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96138" y="0"/>
                      </a:moveTo>
                      <a:lnTo>
                        <a:pt x="28341" y="33898"/>
                      </a:lnTo>
                      <a:lnTo>
                        <a:pt x="22228" y="36677"/>
                      </a:lnTo>
                      <a:lnTo>
                        <a:pt x="16116" y="39456"/>
                      </a:lnTo>
                      <a:lnTo>
                        <a:pt x="0" y="47791"/>
                      </a:lnTo>
                      <a:lnTo>
                        <a:pt x="556" y="73910"/>
                      </a:lnTo>
                      <a:lnTo>
                        <a:pt x="556" y="79467"/>
                      </a:lnTo>
                      <a:lnTo>
                        <a:pt x="556" y="80578"/>
                      </a:lnTo>
                      <a:lnTo>
                        <a:pt x="556" y="86135"/>
                      </a:lnTo>
                      <a:lnTo>
                        <a:pt x="556" y="86135"/>
                      </a:lnTo>
                      <a:lnTo>
                        <a:pt x="556" y="87247"/>
                      </a:lnTo>
                      <a:lnTo>
                        <a:pt x="1111" y="121145"/>
                      </a:lnTo>
                      <a:lnTo>
                        <a:pt x="1111" y="122257"/>
                      </a:lnTo>
                      <a:lnTo>
                        <a:pt x="1111" y="122257"/>
                      </a:lnTo>
                      <a:lnTo>
                        <a:pt x="16116" y="115032"/>
                      </a:lnTo>
                      <a:lnTo>
                        <a:pt x="22228" y="112254"/>
                      </a:lnTo>
                      <a:lnTo>
                        <a:pt x="28341" y="109475"/>
                      </a:lnTo>
                      <a:lnTo>
                        <a:pt x="82245" y="82245"/>
                      </a:lnTo>
                      <a:lnTo>
                        <a:pt x="92248" y="77244"/>
                      </a:lnTo>
                      <a:lnTo>
                        <a:pt x="92248" y="77244"/>
                      </a:lnTo>
                      <a:lnTo>
                        <a:pt x="97250" y="75021"/>
                      </a:lnTo>
                      <a:lnTo>
                        <a:pt x="96138" y="0"/>
                      </a:lnTo>
                      <a:lnTo>
                        <a:pt x="96138" y="0"/>
                      </a:lnTo>
                      <a:close/>
                      <a:moveTo>
                        <a:pt x="27230" y="70020"/>
                      </a:moveTo>
                      <a:lnTo>
                        <a:pt x="27230" y="70020"/>
                      </a:lnTo>
                      <a:lnTo>
                        <a:pt x="27230" y="76132"/>
                      </a:lnTo>
                      <a:lnTo>
                        <a:pt x="27230" y="76132"/>
                      </a:lnTo>
                      <a:lnTo>
                        <a:pt x="27230" y="94471"/>
                      </a:lnTo>
                      <a:lnTo>
                        <a:pt x="21673" y="97250"/>
                      </a:lnTo>
                      <a:lnTo>
                        <a:pt x="15560" y="100028"/>
                      </a:lnTo>
                      <a:lnTo>
                        <a:pt x="15004" y="100584"/>
                      </a:lnTo>
                      <a:lnTo>
                        <a:pt x="15004" y="80578"/>
                      </a:lnTo>
                      <a:lnTo>
                        <a:pt x="15004" y="79467"/>
                      </a:lnTo>
                      <a:lnTo>
                        <a:pt x="15004" y="79467"/>
                      </a:lnTo>
                      <a:lnTo>
                        <a:pt x="15004" y="73910"/>
                      </a:lnTo>
                      <a:lnTo>
                        <a:pt x="15004" y="72798"/>
                      </a:lnTo>
                      <a:lnTo>
                        <a:pt x="15004" y="67241"/>
                      </a:lnTo>
                      <a:lnTo>
                        <a:pt x="15004" y="56127"/>
                      </a:lnTo>
                      <a:lnTo>
                        <a:pt x="16671" y="55571"/>
                      </a:lnTo>
                      <a:lnTo>
                        <a:pt x="22784" y="52793"/>
                      </a:lnTo>
                      <a:lnTo>
                        <a:pt x="27230" y="50570"/>
                      </a:lnTo>
                      <a:lnTo>
                        <a:pt x="27230" y="70020"/>
                      </a:lnTo>
                      <a:close/>
                      <a:moveTo>
                        <a:pt x="53348" y="66685"/>
                      </a:moveTo>
                      <a:lnTo>
                        <a:pt x="53348" y="72798"/>
                      </a:lnTo>
                      <a:lnTo>
                        <a:pt x="53348" y="72798"/>
                      </a:lnTo>
                      <a:lnTo>
                        <a:pt x="53348" y="78911"/>
                      </a:lnTo>
                      <a:lnTo>
                        <a:pt x="53348" y="78911"/>
                      </a:lnTo>
                      <a:lnTo>
                        <a:pt x="53348" y="81134"/>
                      </a:lnTo>
                      <a:lnTo>
                        <a:pt x="41123" y="87802"/>
                      </a:lnTo>
                      <a:lnTo>
                        <a:pt x="41123" y="77800"/>
                      </a:lnTo>
                      <a:lnTo>
                        <a:pt x="41123" y="77800"/>
                      </a:lnTo>
                      <a:lnTo>
                        <a:pt x="41123" y="77800"/>
                      </a:lnTo>
                      <a:lnTo>
                        <a:pt x="41123" y="71687"/>
                      </a:lnTo>
                      <a:lnTo>
                        <a:pt x="41123" y="71687"/>
                      </a:lnTo>
                      <a:lnTo>
                        <a:pt x="41123" y="65574"/>
                      </a:lnTo>
                      <a:lnTo>
                        <a:pt x="41123" y="42790"/>
                      </a:lnTo>
                      <a:lnTo>
                        <a:pt x="53348" y="36677"/>
                      </a:lnTo>
                      <a:lnTo>
                        <a:pt x="53348" y="66685"/>
                      </a:lnTo>
                      <a:close/>
                      <a:moveTo>
                        <a:pt x="80022" y="68353"/>
                      </a:moveTo>
                      <a:lnTo>
                        <a:pt x="77244" y="69464"/>
                      </a:lnTo>
                      <a:lnTo>
                        <a:pt x="67797" y="74465"/>
                      </a:lnTo>
                      <a:lnTo>
                        <a:pt x="67797" y="68908"/>
                      </a:lnTo>
                      <a:lnTo>
                        <a:pt x="67797" y="29453"/>
                      </a:lnTo>
                      <a:lnTo>
                        <a:pt x="80022" y="23340"/>
                      </a:lnTo>
                      <a:lnTo>
                        <a:pt x="80022" y="68353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F853AAE0-E514-4EB9-A20B-ADB2B6F2F67F}"/>
                    </a:ext>
                  </a:extLst>
                </p:cNvPr>
                <p:cNvSpPr/>
                <p:nvPr/>
              </p:nvSpPr>
              <p:spPr>
                <a:xfrm>
                  <a:off x="1947506" y="2518294"/>
                  <a:ext cx="70019" cy="83356"/>
                </a:xfrm>
                <a:custGeom>
                  <a:avLst/>
                  <a:gdLst>
                    <a:gd name="connsiteX0" fmla="*/ 1667 w 70019"/>
                    <a:gd name="connsiteY0" fmla="*/ 76132 h 83356"/>
                    <a:gd name="connsiteX1" fmla="*/ 3890 w 70019"/>
                    <a:gd name="connsiteY1" fmla="*/ 76132 h 83356"/>
                    <a:gd name="connsiteX2" fmla="*/ 5557 w 70019"/>
                    <a:gd name="connsiteY2" fmla="*/ 76688 h 83356"/>
                    <a:gd name="connsiteX3" fmla="*/ 15004 w 70019"/>
                    <a:gd name="connsiteY3" fmla="*/ 77800 h 83356"/>
                    <a:gd name="connsiteX4" fmla="*/ 16671 w 70019"/>
                    <a:gd name="connsiteY4" fmla="*/ 77800 h 83356"/>
                    <a:gd name="connsiteX5" fmla="*/ 16671 w 70019"/>
                    <a:gd name="connsiteY5" fmla="*/ 77800 h 83356"/>
                    <a:gd name="connsiteX6" fmla="*/ 37233 w 70019"/>
                    <a:gd name="connsiteY6" fmla="*/ 80022 h 83356"/>
                    <a:gd name="connsiteX7" fmla="*/ 70020 w 70019"/>
                    <a:gd name="connsiteY7" fmla="*/ 83357 h 83356"/>
                    <a:gd name="connsiteX8" fmla="*/ 70020 w 70019"/>
                    <a:gd name="connsiteY8" fmla="*/ 83357 h 83356"/>
                    <a:gd name="connsiteX9" fmla="*/ 70020 w 70019"/>
                    <a:gd name="connsiteY9" fmla="*/ 83357 h 83356"/>
                    <a:gd name="connsiteX10" fmla="*/ 69464 w 70019"/>
                    <a:gd name="connsiteY10" fmla="*/ 51681 h 83356"/>
                    <a:gd name="connsiteX11" fmla="*/ 69464 w 70019"/>
                    <a:gd name="connsiteY11" fmla="*/ 50570 h 83356"/>
                    <a:gd name="connsiteX12" fmla="*/ 69464 w 70019"/>
                    <a:gd name="connsiteY12" fmla="*/ 50570 h 83356"/>
                    <a:gd name="connsiteX13" fmla="*/ 68908 w 70019"/>
                    <a:gd name="connsiteY13" fmla="*/ 44457 h 83356"/>
                    <a:gd name="connsiteX14" fmla="*/ 68908 w 70019"/>
                    <a:gd name="connsiteY14" fmla="*/ 43901 h 83356"/>
                    <a:gd name="connsiteX15" fmla="*/ 68908 w 70019"/>
                    <a:gd name="connsiteY15" fmla="*/ 37788 h 83356"/>
                    <a:gd name="connsiteX16" fmla="*/ 68353 w 70019"/>
                    <a:gd name="connsiteY16" fmla="*/ 7780 h 83356"/>
                    <a:gd name="connsiteX17" fmla="*/ 0 w 70019"/>
                    <a:gd name="connsiteY17" fmla="*/ 0 h 83356"/>
                    <a:gd name="connsiteX18" fmla="*/ 1111 w 70019"/>
                    <a:gd name="connsiteY18" fmla="*/ 71687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667" y="76132"/>
                      </a:moveTo>
                      <a:lnTo>
                        <a:pt x="3890" y="76132"/>
                      </a:lnTo>
                      <a:lnTo>
                        <a:pt x="5557" y="76688"/>
                      </a:lnTo>
                      <a:lnTo>
                        <a:pt x="15004" y="77800"/>
                      </a:lnTo>
                      <a:lnTo>
                        <a:pt x="16671" y="77800"/>
                      </a:lnTo>
                      <a:lnTo>
                        <a:pt x="16671" y="77800"/>
                      </a:lnTo>
                      <a:lnTo>
                        <a:pt x="37233" y="80022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69464" y="51681"/>
                      </a:lnTo>
                      <a:lnTo>
                        <a:pt x="69464" y="50570"/>
                      </a:lnTo>
                      <a:lnTo>
                        <a:pt x="69464" y="50570"/>
                      </a:lnTo>
                      <a:lnTo>
                        <a:pt x="68908" y="44457"/>
                      </a:lnTo>
                      <a:lnTo>
                        <a:pt x="68908" y="43901"/>
                      </a:lnTo>
                      <a:lnTo>
                        <a:pt x="68908" y="37788"/>
                      </a:lnTo>
                      <a:lnTo>
                        <a:pt x="68353" y="7780"/>
                      </a:lnTo>
                      <a:lnTo>
                        <a:pt x="0" y="0"/>
                      </a:lnTo>
                      <a:lnTo>
                        <a:pt x="1111" y="7168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C252D5E8-EF59-4052-8CD1-4498515FDEF1}"/>
                    </a:ext>
                  </a:extLst>
                </p:cNvPr>
                <p:cNvSpPr/>
                <p:nvPr/>
              </p:nvSpPr>
              <p:spPr>
                <a:xfrm>
                  <a:off x="2028084" y="2388814"/>
                  <a:ext cx="97249" cy="122256"/>
                </a:xfrm>
                <a:custGeom>
                  <a:avLst/>
                  <a:gdLst>
                    <a:gd name="connsiteX0" fmla="*/ 22228 w 97249"/>
                    <a:gd name="connsiteY0" fmla="*/ 36677 h 122256"/>
                    <a:gd name="connsiteX1" fmla="*/ 16116 w 97249"/>
                    <a:gd name="connsiteY1" fmla="*/ 39456 h 122256"/>
                    <a:gd name="connsiteX2" fmla="*/ 0 w 97249"/>
                    <a:gd name="connsiteY2" fmla="*/ 47791 h 122256"/>
                    <a:gd name="connsiteX3" fmla="*/ 556 w 97249"/>
                    <a:gd name="connsiteY3" fmla="*/ 73910 h 122256"/>
                    <a:gd name="connsiteX4" fmla="*/ 556 w 97249"/>
                    <a:gd name="connsiteY4" fmla="*/ 79467 h 122256"/>
                    <a:gd name="connsiteX5" fmla="*/ 556 w 97249"/>
                    <a:gd name="connsiteY5" fmla="*/ 80578 h 122256"/>
                    <a:gd name="connsiteX6" fmla="*/ 556 w 97249"/>
                    <a:gd name="connsiteY6" fmla="*/ 86135 h 122256"/>
                    <a:gd name="connsiteX7" fmla="*/ 556 w 97249"/>
                    <a:gd name="connsiteY7" fmla="*/ 86135 h 122256"/>
                    <a:gd name="connsiteX8" fmla="*/ 556 w 97249"/>
                    <a:gd name="connsiteY8" fmla="*/ 87247 h 122256"/>
                    <a:gd name="connsiteX9" fmla="*/ 1111 w 97249"/>
                    <a:gd name="connsiteY9" fmla="*/ 121145 h 122256"/>
                    <a:gd name="connsiteX10" fmla="*/ 1111 w 97249"/>
                    <a:gd name="connsiteY10" fmla="*/ 122257 h 122256"/>
                    <a:gd name="connsiteX11" fmla="*/ 1111 w 97249"/>
                    <a:gd name="connsiteY11" fmla="*/ 122257 h 122256"/>
                    <a:gd name="connsiteX12" fmla="*/ 16116 w 97249"/>
                    <a:gd name="connsiteY12" fmla="*/ 115032 h 122256"/>
                    <a:gd name="connsiteX13" fmla="*/ 22228 w 97249"/>
                    <a:gd name="connsiteY13" fmla="*/ 112254 h 122256"/>
                    <a:gd name="connsiteX14" fmla="*/ 28341 w 97249"/>
                    <a:gd name="connsiteY14" fmla="*/ 109475 h 122256"/>
                    <a:gd name="connsiteX15" fmla="*/ 82245 w 97249"/>
                    <a:gd name="connsiteY15" fmla="*/ 82245 h 122256"/>
                    <a:gd name="connsiteX16" fmla="*/ 92248 w 97249"/>
                    <a:gd name="connsiteY16" fmla="*/ 77244 h 122256"/>
                    <a:gd name="connsiteX17" fmla="*/ 92248 w 97249"/>
                    <a:gd name="connsiteY17" fmla="*/ 77244 h 122256"/>
                    <a:gd name="connsiteX18" fmla="*/ 97250 w 97249"/>
                    <a:gd name="connsiteY18" fmla="*/ 75021 h 122256"/>
                    <a:gd name="connsiteX19" fmla="*/ 96138 w 97249"/>
                    <a:gd name="connsiteY19" fmla="*/ 0 h 122256"/>
                    <a:gd name="connsiteX20" fmla="*/ 96138 w 97249"/>
                    <a:gd name="connsiteY20" fmla="*/ 0 h 122256"/>
                    <a:gd name="connsiteX21" fmla="*/ 28341 w 97249"/>
                    <a:gd name="connsiteY21" fmla="*/ 33898 h 122256"/>
                    <a:gd name="connsiteX22" fmla="*/ 22228 w 97249"/>
                    <a:gd name="connsiteY22" fmla="*/ 36677 h 122256"/>
                    <a:gd name="connsiteX23" fmla="*/ 27230 w 97249"/>
                    <a:gd name="connsiteY23" fmla="*/ 70020 h 122256"/>
                    <a:gd name="connsiteX24" fmla="*/ 27230 w 97249"/>
                    <a:gd name="connsiteY24" fmla="*/ 70020 h 122256"/>
                    <a:gd name="connsiteX25" fmla="*/ 27230 w 97249"/>
                    <a:gd name="connsiteY25" fmla="*/ 76132 h 122256"/>
                    <a:gd name="connsiteX26" fmla="*/ 27230 w 97249"/>
                    <a:gd name="connsiteY26" fmla="*/ 76132 h 122256"/>
                    <a:gd name="connsiteX27" fmla="*/ 27230 w 97249"/>
                    <a:gd name="connsiteY27" fmla="*/ 94471 h 122256"/>
                    <a:gd name="connsiteX28" fmla="*/ 21673 w 97249"/>
                    <a:gd name="connsiteY28" fmla="*/ 97250 h 122256"/>
                    <a:gd name="connsiteX29" fmla="*/ 15560 w 97249"/>
                    <a:gd name="connsiteY29" fmla="*/ 100028 h 122256"/>
                    <a:gd name="connsiteX30" fmla="*/ 15004 w 97249"/>
                    <a:gd name="connsiteY30" fmla="*/ 100584 h 122256"/>
                    <a:gd name="connsiteX31" fmla="*/ 15004 w 97249"/>
                    <a:gd name="connsiteY31" fmla="*/ 80578 h 122256"/>
                    <a:gd name="connsiteX32" fmla="*/ 15004 w 97249"/>
                    <a:gd name="connsiteY32" fmla="*/ 79467 h 122256"/>
                    <a:gd name="connsiteX33" fmla="*/ 15004 w 97249"/>
                    <a:gd name="connsiteY33" fmla="*/ 79467 h 122256"/>
                    <a:gd name="connsiteX34" fmla="*/ 15004 w 97249"/>
                    <a:gd name="connsiteY34" fmla="*/ 73910 h 122256"/>
                    <a:gd name="connsiteX35" fmla="*/ 15004 w 97249"/>
                    <a:gd name="connsiteY35" fmla="*/ 72798 h 122256"/>
                    <a:gd name="connsiteX36" fmla="*/ 15004 w 97249"/>
                    <a:gd name="connsiteY36" fmla="*/ 67241 h 122256"/>
                    <a:gd name="connsiteX37" fmla="*/ 15004 w 97249"/>
                    <a:gd name="connsiteY37" fmla="*/ 56127 h 122256"/>
                    <a:gd name="connsiteX38" fmla="*/ 16671 w 97249"/>
                    <a:gd name="connsiteY38" fmla="*/ 55571 h 122256"/>
                    <a:gd name="connsiteX39" fmla="*/ 22784 w 97249"/>
                    <a:gd name="connsiteY39" fmla="*/ 52793 h 122256"/>
                    <a:gd name="connsiteX40" fmla="*/ 27230 w 97249"/>
                    <a:gd name="connsiteY40" fmla="*/ 50570 h 122256"/>
                    <a:gd name="connsiteX41" fmla="*/ 27230 w 97249"/>
                    <a:gd name="connsiteY41" fmla="*/ 70020 h 122256"/>
                    <a:gd name="connsiteX42" fmla="*/ 67797 w 97249"/>
                    <a:gd name="connsiteY42" fmla="*/ 68353 h 122256"/>
                    <a:gd name="connsiteX43" fmla="*/ 67797 w 97249"/>
                    <a:gd name="connsiteY43" fmla="*/ 28897 h 122256"/>
                    <a:gd name="connsiteX44" fmla="*/ 80022 w 97249"/>
                    <a:gd name="connsiteY44" fmla="*/ 22784 h 122256"/>
                    <a:gd name="connsiteX45" fmla="*/ 80022 w 97249"/>
                    <a:gd name="connsiteY45" fmla="*/ 67797 h 122256"/>
                    <a:gd name="connsiteX46" fmla="*/ 77244 w 97249"/>
                    <a:gd name="connsiteY46" fmla="*/ 68908 h 122256"/>
                    <a:gd name="connsiteX47" fmla="*/ 67797 w 97249"/>
                    <a:gd name="connsiteY47" fmla="*/ 73910 h 122256"/>
                    <a:gd name="connsiteX48" fmla="*/ 67797 w 97249"/>
                    <a:gd name="connsiteY48" fmla="*/ 68353 h 122256"/>
                    <a:gd name="connsiteX49" fmla="*/ 41123 w 97249"/>
                    <a:gd name="connsiteY49" fmla="*/ 77800 h 122256"/>
                    <a:gd name="connsiteX50" fmla="*/ 41123 w 97249"/>
                    <a:gd name="connsiteY50" fmla="*/ 77800 h 122256"/>
                    <a:gd name="connsiteX51" fmla="*/ 41123 w 97249"/>
                    <a:gd name="connsiteY51" fmla="*/ 77800 h 122256"/>
                    <a:gd name="connsiteX52" fmla="*/ 41123 w 97249"/>
                    <a:gd name="connsiteY52" fmla="*/ 71687 h 122256"/>
                    <a:gd name="connsiteX53" fmla="*/ 41123 w 97249"/>
                    <a:gd name="connsiteY53" fmla="*/ 71687 h 122256"/>
                    <a:gd name="connsiteX54" fmla="*/ 41123 w 97249"/>
                    <a:gd name="connsiteY54" fmla="*/ 65574 h 122256"/>
                    <a:gd name="connsiteX55" fmla="*/ 41123 w 97249"/>
                    <a:gd name="connsiteY55" fmla="*/ 42790 h 122256"/>
                    <a:gd name="connsiteX56" fmla="*/ 53348 w 97249"/>
                    <a:gd name="connsiteY56" fmla="*/ 36677 h 122256"/>
                    <a:gd name="connsiteX57" fmla="*/ 53348 w 97249"/>
                    <a:gd name="connsiteY57" fmla="*/ 66685 h 122256"/>
                    <a:gd name="connsiteX58" fmla="*/ 53348 w 97249"/>
                    <a:gd name="connsiteY58" fmla="*/ 72798 h 122256"/>
                    <a:gd name="connsiteX59" fmla="*/ 53348 w 97249"/>
                    <a:gd name="connsiteY59" fmla="*/ 72798 h 122256"/>
                    <a:gd name="connsiteX60" fmla="*/ 53348 w 97249"/>
                    <a:gd name="connsiteY60" fmla="*/ 78911 h 122256"/>
                    <a:gd name="connsiteX61" fmla="*/ 53348 w 97249"/>
                    <a:gd name="connsiteY61" fmla="*/ 78911 h 122256"/>
                    <a:gd name="connsiteX62" fmla="*/ 53348 w 97249"/>
                    <a:gd name="connsiteY62" fmla="*/ 81134 h 122256"/>
                    <a:gd name="connsiteX63" fmla="*/ 41123 w 97249"/>
                    <a:gd name="connsiteY63" fmla="*/ 87802 h 122256"/>
                    <a:gd name="connsiteX64" fmla="*/ 41123 w 97249"/>
                    <a:gd name="connsiteY64" fmla="*/ 77800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22228" y="36677"/>
                      </a:moveTo>
                      <a:lnTo>
                        <a:pt x="16116" y="39456"/>
                      </a:lnTo>
                      <a:lnTo>
                        <a:pt x="0" y="47791"/>
                      </a:lnTo>
                      <a:lnTo>
                        <a:pt x="556" y="73910"/>
                      </a:lnTo>
                      <a:lnTo>
                        <a:pt x="556" y="79467"/>
                      </a:lnTo>
                      <a:lnTo>
                        <a:pt x="556" y="80578"/>
                      </a:lnTo>
                      <a:lnTo>
                        <a:pt x="556" y="86135"/>
                      </a:lnTo>
                      <a:lnTo>
                        <a:pt x="556" y="86135"/>
                      </a:lnTo>
                      <a:lnTo>
                        <a:pt x="556" y="87247"/>
                      </a:lnTo>
                      <a:lnTo>
                        <a:pt x="1111" y="121145"/>
                      </a:lnTo>
                      <a:lnTo>
                        <a:pt x="1111" y="122257"/>
                      </a:lnTo>
                      <a:lnTo>
                        <a:pt x="1111" y="122257"/>
                      </a:lnTo>
                      <a:lnTo>
                        <a:pt x="16116" y="115032"/>
                      </a:lnTo>
                      <a:lnTo>
                        <a:pt x="22228" y="112254"/>
                      </a:lnTo>
                      <a:lnTo>
                        <a:pt x="28341" y="109475"/>
                      </a:lnTo>
                      <a:lnTo>
                        <a:pt x="82245" y="82245"/>
                      </a:lnTo>
                      <a:lnTo>
                        <a:pt x="92248" y="77244"/>
                      </a:lnTo>
                      <a:lnTo>
                        <a:pt x="92248" y="77244"/>
                      </a:lnTo>
                      <a:lnTo>
                        <a:pt x="97250" y="75021"/>
                      </a:lnTo>
                      <a:lnTo>
                        <a:pt x="96138" y="0"/>
                      </a:lnTo>
                      <a:lnTo>
                        <a:pt x="96138" y="0"/>
                      </a:lnTo>
                      <a:lnTo>
                        <a:pt x="28341" y="33898"/>
                      </a:lnTo>
                      <a:lnTo>
                        <a:pt x="22228" y="36677"/>
                      </a:lnTo>
                      <a:close/>
                      <a:moveTo>
                        <a:pt x="27230" y="70020"/>
                      </a:moveTo>
                      <a:lnTo>
                        <a:pt x="27230" y="70020"/>
                      </a:lnTo>
                      <a:lnTo>
                        <a:pt x="27230" y="76132"/>
                      </a:lnTo>
                      <a:lnTo>
                        <a:pt x="27230" y="76132"/>
                      </a:lnTo>
                      <a:lnTo>
                        <a:pt x="27230" y="94471"/>
                      </a:lnTo>
                      <a:lnTo>
                        <a:pt x="21673" y="97250"/>
                      </a:lnTo>
                      <a:lnTo>
                        <a:pt x="15560" y="100028"/>
                      </a:lnTo>
                      <a:lnTo>
                        <a:pt x="15004" y="100584"/>
                      </a:lnTo>
                      <a:lnTo>
                        <a:pt x="15004" y="80578"/>
                      </a:lnTo>
                      <a:lnTo>
                        <a:pt x="15004" y="79467"/>
                      </a:lnTo>
                      <a:lnTo>
                        <a:pt x="15004" y="79467"/>
                      </a:lnTo>
                      <a:lnTo>
                        <a:pt x="15004" y="73910"/>
                      </a:lnTo>
                      <a:lnTo>
                        <a:pt x="15004" y="72798"/>
                      </a:lnTo>
                      <a:lnTo>
                        <a:pt x="15004" y="67241"/>
                      </a:lnTo>
                      <a:lnTo>
                        <a:pt x="15004" y="56127"/>
                      </a:lnTo>
                      <a:lnTo>
                        <a:pt x="16671" y="55571"/>
                      </a:lnTo>
                      <a:lnTo>
                        <a:pt x="22784" y="52793"/>
                      </a:lnTo>
                      <a:lnTo>
                        <a:pt x="27230" y="50570"/>
                      </a:lnTo>
                      <a:lnTo>
                        <a:pt x="27230" y="70020"/>
                      </a:lnTo>
                      <a:close/>
                      <a:moveTo>
                        <a:pt x="67797" y="68353"/>
                      </a:moveTo>
                      <a:lnTo>
                        <a:pt x="67797" y="28897"/>
                      </a:lnTo>
                      <a:lnTo>
                        <a:pt x="80022" y="22784"/>
                      </a:lnTo>
                      <a:lnTo>
                        <a:pt x="80022" y="67797"/>
                      </a:lnTo>
                      <a:lnTo>
                        <a:pt x="77244" y="68908"/>
                      </a:lnTo>
                      <a:lnTo>
                        <a:pt x="67797" y="73910"/>
                      </a:lnTo>
                      <a:lnTo>
                        <a:pt x="67797" y="68353"/>
                      </a:lnTo>
                      <a:close/>
                      <a:moveTo>
                        <a:pt x="41123" y="77800"/>
                      </a:moveTo>
                      <a:lnTo>
                        <a:pt x="41123" y="77800"/>
                      </a:lnTo>
                      <a:lnTo>
                        <a:pt x="41123" y="77800"/>
                      </a:lnTo>
                      <a:lnTo>
                        <a:pt x="41123" y="71687"/>
                      </a:lnTo>
                      <a:lnTo>
                        <a:pt x="41123" y="71687"/>
                      </a:lnTo>
                      <a:lnTo>
                        <a:pt x="41123" y="65574"/>
                      </a:lnTo>
                      <a:lnTo>
                        <a:pt x="41123" y="42790"/>
                      </a:lnTo>
                      <a:lnTo>
                        <a:pt x="53348" y="36677"/>
                      </a:lnTo>
                      <a:lnTo>
                        <a:pt x="53348" y="66685"/>
                      </a:lnTo>
                      <a:lnTo>
                        <a:pt x="53348" y="72798"/>
                      </a:lnTo>
                      <a:lnTo>
                        <a:pt x="53348" y="72798"/>
                      </a:lnTo>
                      <a:lnTo>
                        <a:pt x="53348" y="78911"/>
                      </a:lnTo>
                      <a:lnTo>
                        <a:pt x="53348" y="78911"/>
                      </a:lnTo>
                      <a:lnTo>
                        <a:pt x="53348" y="81134"/>
                      </a:lnTo>
                      <a:lnTo>
                        <a:pt x="41123" y="87802"/>
                      </a:lnTo>
                      <a:lnTo>
                        <a:pt x="41123" y="7780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A08D994E-2FEE-4DCF-9057-54F229BB29C2}"/>
                    </a:ext>
                  </a:extLst>
                </p:cNvPr>
                <p:cNvSpPr/>
                <p:nvPr/>
              </p:nvSpPr>
              <p:spPr>
                <a:xfrm>
                  <a:off x="1947506" y="2431048"/>
                  <a:ext cx="70019" cy="83356"/>
                </a:xfrm>
                <a:custGeom>
                  <a:avLst/>
                  <a:gdLst>
                    <a:gd name="connsiteX0" fmla="*/ 1667 w 70019"/>
                    <a:gd name="connsiteY0" fmla="*/ 76132 h 83356"/>
                    <a:gd name="connsiteX1" fmla="*/ 3890 w 70019"/>
                    <a:gd name="connsiteY1" fmla="*/ 76132 h 83356"/>
                    <a:gd name="connsiteX2" fmla="*/ 5557 w 70019"/>
                    <a:gd name="connsiteY2" fmla="*/ 76688 h 83356"/>
                    <a:gd name="connsiteX3" fmla="*/ 15004 w 70019"/>
                    <a:gd name="connsiteY3" fmla="*/ 77800 h 83356"/>
                    <a:gd name="connsiteX4" fmla="*/ 16671 w 70019"/>
                    <a:gd name="connsiteY4" fmla="*/ 77800 h 83356"/>
                    <a:gd name="connsiteX5" fmla="*/ 16671 w 70019"/>
                    <a:gd name="connsiteY5" fmla="*/ 77800 h 83356"/>
                    <a:gd name="connsiteX6" fmla="*/ 37233 w 70019"/>
                    <a:gd name="connsiteY6" fmla="*/ 80022 h 83356"/>
                    <a:gd name="connsiteX7" fmla="*/ 70020 w 70019"/>
                    <a:gd name="connsiteY7" fmla="*/ 83357 h 83356"/>
                    <a:gd name="connsiteX8" fmla="*/ 70020 w 70019"/>
                    <a:gd name="connsiteY8" fmla="*/ 83357 h 83356"/>
                    <a:gd name="connsiteX9" fmla="*/ 70020 w 70019"/>
                    <a:gd name="connsiteY9" fmla="*/ 83357 h 83356"/>
                    <a:gd name="connsiteX10" fmla="*/ 69464 w 70019"/>
                    <a:gd name="connsiteY10" fmla="*/ 51681 h 83356"/>
                    <a:gd name="connsiteX11" fmla="*/ 69464 w 70019"/>
                    <a:gd name="connsiteY11" fmla="*/ 50570 h 83356"/>
                    <a:gd name="connsiteX12" fmla="*/ 69464 w 70019"/>
                    <a:gd name="connsiteY12" fmla="*/ 50570 h 83356"/>
                    <a:gd name="connsiteX13" fmla="*/ 68908 w 70019"/>
                    <a:gd name="connsiteY13" fmla="*/ 45013 h 83356"/>
                    <a:gd name="connsiteX14" fmla="*/ 68908 w 70019"/>
                    <a:gd name="connsiteY14" fmla="*/ 43901 h 83356"/>
                    <a:gd name="connsiteX15" fmla="*/ 68908 w 70019"/>
                    <a:gd name="connsiteY15" fmla="*/ 37788 h 83356"/>
                    <a:gd name="connsiteX16" fmla="*/ 68353 w 70019"/>
                    <a:gd name="connsiteY16" fmla="*/ 7780 h 83356"/>
                    <a:gd name="connsiteX17" fmla="*/ 0 w 70019"/>
                    <a:gd name="connsiteY17" fmla="*/ 0 h 83356"/>
                    <a:gd name="connsiteX18" fmla="*/ 1111 w 70019"/>
                    <a:gd name="connsiteY18" fmla="*/ 71687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667" y="76132"/>
                      </a:moveTo>
                      <a:lnTo>
                        <a:pt x="3890" y="76132"/>
                      </a:lnTo>
                      <a:lnTo>
                        <a:pt x="5557" y="76688"/>
                      </a:lnTo>
                      <a:lnTo>
                        <a:pt x="15004" y="77800"/>
                      </a:lnTo>
                      <a:lnTo>
                        <a:pt x="16671" y="77800"/>
                      </a:lnTo>
                      <a:lnTo>
                        <a:pt x="16671" y="77800"/>
                      </a:lnTo>
                      <a:lnTo>
                        <a:pt x="37233" y="80022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69464" y="51681"/>
                      </a:lnTo>
                      <a:lnTo>
                        <a:pt x="69464" y="50570"/>
                      </a:lnTo>
                      <a:lnTo>
                        <a:pt x="69464" y="50570"/>
                      </a:lnTo>
                      <a:lnTo>
                        <a:pt x="68908" y="45013"/>
                      </a:lnTo>
                      <a:lnTo>
                        <a:pt x="68908" y="43901"/>
                      </a:lnTo>
                      <a:lnTo>
                        <a:pt x="68908" y="37788"/>
                      </a:lnTo>
                      <a:lnTo>
                        <a:pt x="68353" y="7780"/>
                      </a:lnTo>
                      <a:lnTo>
                        <a:pt x="0" y="0"/>
                      </a:lnTo>
                      <a:lnTo>
                        <a:pt x="1111" y="7168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35" name="TextBox 45">
                <a:extLst>
                  <a:ext uri="{FF2B5EF4-FFF2-40B4-BE49-F238E27FC236}">
                    <a16:creationId xmlns:a16="http://schemas.microsoft.com/office/drawing/2014/main" id="{BCA18E63-6DFA-4C4A-B941-14EF6612D70A}"/>
                  </a:ext>
                </a:extLst>
              </p:cNvPr>
              <p:cNvSpPr txBox="1"/>
              <p:nvPr/>
            </p:nvSpPr>
            <p:spPr>
              <a:xfrm>
                <a:off x="7347395" y="2678227"/>
                <a:ext cx="7065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32">
                  <a:defRPr/>
                </a:pPr>
                <a:r>
                  <a:rPr lang="en-US" sz="800" kern="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</a:rPr>
                  <a:t>Container</a:t>
                </a:r>
                <a:br>
                  <a:rPr lang="en-US" sz="800" kern="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</a:rPr>
                </a:br>
                <a:r>
                  <a:rPr lang="en-US" sz="800" kern="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</a:rPr>
                  <a:t>Host</a:t>
                </a:r>
              </a:p>
            </p:txBody>
          </p:sp>
        </p:grpSp>
        <p:grpSp>
          <p:nvGrpSpPr>
            <p:cNvPr id="469" name="Vnet">
              <a:extLst>
                <a:ext uri="{FF2B5EF4-FFF2-40B4-BE49-F238E27FC236}">
                  <a16:creationId xmlns:a16="http://schemas.microsoft.com/office/drawing/2014/main" id="{1318486C-2E22-47BA-A017-8D751F876E9B}"/>
                </a:ext>
              </a:extLst>
            </p:cNvPr>
            <p:cNvGrpSpPr/>
            <p:nvPr/>
          </p:nvGrpSpPr>
          <p:grpSpPr>
            <a:xfrm>
              <a:off x="9603627" y="2680861"/>
              <a:ext cx="2384704" cy="1420693"/>
              <a:chOff x="9601201" y="1084950"/>
              <a:chExt cx="2384704" cy="1420693"/>
            </a:xfrm>
          </p:grpSpPr>
          <p:sp>
            <p:nvSpPr>
              <p:cNvPr id="470" name="TextBox 136">
                <a:extLst>
                  <a:ext uri="{FF2B5EF4-FFF2-40B4-BE49-F238E27FC236}">
                    <a16:creationId xmlns:a16="http://schemas.microsoft.com/office/drawing/2014/main" id="{10621900-011F-42AF-8D63-1790E7A99D39}"/>
                  </a:ext>
                </a:extLst>
              </p:cNvPr>
              <p:cNvSpPr txBox="1"/>
              <p:nvPr/>
            </p:nvSpPr>
            <p:spPr>
              <a:xfrm>
                <a:off x="9756541" y="1084950"/>
                <a:ext cx="884203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600" i="1" dirty="0"/>
                  <a:t>Air-gapped network</a:t>
                </a:r>
                <a:endParaRPr lang="en-US" sz="1400" i="1" dirty="0"/>
              </a:p>
            </p:txBody>
          </p:sp>
          <p:pic>
            <p:nvPicPr>
              <p:cNvPr id="471" name="Graphic 137">
                <a:extLst>
                  <a:ext uri="{FF2B5EF4-FFF2-40B4-BE49-F238E27FC236}">
                    <a16:creationId xmlns:a16="http://schemas.microsoft.com/office/drawing/2014/main" id="{3C00CE65-16C0-4B3F-996F-513AA5C11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36458" y="1133011"/>
                <a:ext cx="170545" cy="170545"/>
              </a:xfrm>
              <a:prstGeom prst="rect">
                <a:avLst/>
              </a:prstGeom>
            </p:spPr>
          </p:pic>
          <p:sp>
            <p:nvSpPr>
              <p:cNvPr id="472" name="VNet">
                <a:extLst>
                  <a:ext uri="{FF2B5EF4-FFF2-40B4-BE49-F238E27FC236}">
                    <a16:creationId xmlns:a16="http://schemas.microsoft.com/office/drawing/2014/main" id="{726CCC46-872D-4891-8270-606A8A98671D}"/>
                  </a:ext>
                </a:extLst>
              </p:cNvPr>
              <p:cNvSpPr/>
              <p:nvPr/>
            </p:nvSpPr>
            <p:spPr>
              <a:xfrm>
                <a:off x="9601201" y="1113959"/>
                <a:ext cx="2384704" cy="1391684"/>
              </a:xfrm>
              <a:prstGeom prst="rect">
                <a:avLst/>
              </a:prstGeom>
              <a:noFill/>
              <a:ln w="15875" cmpd="sng">
                <a:prstDash val="sysDash"/>
                <a:extLst>
                  <a:ext uri="{C807C97D-BFC1-408E-A445-0C87EB9F89A2}">
                    <ask:lineSketchStyleProps xmlns:ask="http://schemas.microsoft.com/office/drawing/2018/sketchyshapes" sd="4041759816">
                      <a:custGeom>
                        <a:avLst/>
                        <a:gdLst>
                          <a:gd name="connsiteX0" fmla="*/ 0 w 3735945"/>
                          <a:gd name="connsiteY0" fmla="*/ 0 h 2580445"/>
                          <a:gd name="connsiteX1" fmla="*/ 547939 w 3735945"/>
                          <a:gd name="connsiteY1" fmla="*/ 0 h 2580445"/>
                          <a:gd name="connsiteX2" fmla="*/ 1133237 w 3735945"/>
                          <a:gd name="connsiteY2" fmla="*/ 0 h 2580445"/>
                          <a:gd name="connsiteX3" fmla="*/ 1755894 w 3735945"/>
                          <a:gd name="connsiteY3" fmla="*/ 0 h 2580445"/>
                          <a:gd name="connsiteX4" fmla="*/ 2378552 w 3735945"/>
                          <a:gd name="connsiteY4" fmla="*/ 0 h 2580445"/>
                          <a:gd name="connsiteX5" fmla="*/ 3075928 w 3735945"/>
                          <a:gd name="connsiteY5" fmla="*/ 0 h 2580445"/>
                          <a:gd name="connsiteX6" fmla="*/ 3735945 w 3735945"/>
                          <a:gd name="connsiteY6" fmla="*/ 0 h 2580445"/>
                          <a:gd name="connsiteX7" fmla="*/ 3735945 w 3735945"/>
                          <a:gd name="connsiteY7" fmla="*/ 645111 h 2580445"/>
                          <a:gd name="connsiteX8" fmla="*/ 3735945 w 3735945"/>
                          <a:gd name="connsiteY8" fmla="*/ 1316027 h 2580445"/>
                          <a:gd name="connsiteX9" fmla="*/ 3735945 w 3735945"/>
                          <a:gd name="connsiteY9" fmla="*/ 1986943 h 2580445"/>
                          <a:gd name="connsiteX10" fmla="*/ 3735945 w 3735945"/>
                          <a:gd name="connsiteY10" fmla="*/ 2580445 h 2580445"/>
                          <a:gd name="connsiteX11" fmla="*/ 3188006 w 3735945"/>
                          <a:gd name="connsiteY11" fmla="*/ 2580445 h 2580445"/>
                          <a:gd name="connsiteX12" fmla="*/ 2490630 w 3735945"/>
                          <a:gd name="connsiteY12" fmla="*/ 2580445 h 2580445"/>
                          <a:gd name="connsiteX13" fmla="*/ 1867973 w 3735945"/>
                          <a:gd name="connsiteY13" fmla="*/ 2580445 h 2580445"/>
                          <a:gd name="connsiteX14" fmla="*/ 1282674 w 3735945"/>
                          <a:gd name="connsiteY14" fmla="*/ 2580445 h 2580445"/>
                          <a:gd name="connsiteX15" fmla="*/ 697376 w 3735945"/>
                          <a:gd name="connsiteY15" fmla="*/ 2580445 h 2580445"/>
                          <a:gd name="connsiteX16" fmla="*/ 0 w 3735945"/>
                          <a:gd name="connsiteY16" fmla="*/ 2580445 h 2580445"/>
                          <a:gd name="connsiteX17" fmla="*/ 0 w 3735945"/>
                          <a:gd name="connsiteY17" fmla="*/ 1883725 h 2580445"/>
                          <a:gd name="connsiteX18" fmla="*/ 0 w 3735945"/>
                          <a:gd name="connsiteY18" fmla="*/ 1187005 h 2580445"/>
                          <a:gd name="connsiteX19" fmla="*/ 0 w 3735945"/>
                          <a:gd name="connsiteY19" fmla="*/ 619307 h 2580445"/>
                          <a:gd name="connsiteX20" fmla="*/ 0 w 3735945"/>
                          <a:gd name="connsiteY20" fmla="*/ 0 h 25804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735945" h="2580445" extrusionOk="0">
                            <a:moveTo>
                              <a:pt x="0" y="0"/>
                            </a:moveTo>
                            <a:cubicBezTo>
                              <a:pt x="263038" y="26769"/>
                              <a:pt x="420780" y="-6663"/>
                              <a:pt x="547939" y="0"/>
                            </a:cubicBezTo>
                            <a:cubicBezTo>
                              <a:pt x="675098" y="6663"/>
                              <a:pt x="918419" y="17275"/>
                              <a:pt x="1133237" y="0"/>
                            </a:cubicBezTo>
                            <a:cubicBezTo>
                              <a:pt x="1348055" y="-17275"/>
                              <a:pt x="1569411" y="-20917"/>
                              <a:pt x="1755894" y="0"/>
                            </a:cubicBezTo>
                            <a:cubicBezTo>
                              <a:pt x="1942377" y="20917"/>
                              <a:pt x="2209657" y="-24178"/>
                              <a:pt x="2378552" y="0"/>
                            </a:cubicBezTo>
                            <a:cubicBezTo>
                              <a:pt x="2547447" y="24178"/>
                              <a:pt x="2786869" y="-8451"/>
                              <a:pt x="3075928" y="0"/>
                            </a:cubicBezTo>
                            <a:cubicBezTo>
                              <a:pt x="3364987" y="8451"/>
                              <a:pt x="3565446" y="-26444"/>
                              <a:pt x="3735945" y="0"/>
                            </a:cubicBezTo>
                            <a:cubicBezTo>
                              <a:pt x="3756705" y="295708"/>
                              <a:pt x="3737359" y="489800"/>
                              <a:pt x="3735945" y="645111"/>
                            </a:cubicBezTo>
                            <a:cubicBezTo>
                              <a:pt x="3734531" y="800422"/>
                              <a:pt x="3717936" y="1039665"/>
                              <a:pt x="3735945" y="1316027"/>
                            </a:cubicBezTo>
                            <a:cubicBezTo>
                              <a:pt x="3753954" y="1592389"/>
                              <a:pt x="3717661" y="1812121"/>
                              <a:pt x="3735945" y="1986943"/>
                            </a:cubicBezTo>
                            <a:cubicBezTo>
                              <a:pt x="3754229" y="2161765"/>
                              <a:pt x="3737694" y="2412544"/>
                              <a:pt x="3735945" y="2580445"/>
                            </a:cubicBezTo>
                            <a:cubicBezTo>
                              <a:pt x="3521684" y="2600927"/>
                              <a:pt x="3347422" y="2598234"/>
                              <a:pt x="3188006" y="2580445"/>
                            </a:cubicBezTo>
                            <a:cubicBezTo>
                              <a:pt x="3028590" y="2562656"/>
                              <a:pt x="2650332" y="2571582"/>
                              <a:pt x="2490630" y="2580445"/>
                            </a:cubicBezTo>
                            <a:cubicBezTo>
                              <a:pt x="2330928" y="2589308"/>
                              <a:pt x="2042360" y="2585503"/>
                              <a:pt x="1867973" y="2580445"/>
                            </a:cubicBezTo>
                            <a:cubicBezTo>
                              <a:pt x="1693586" y="2575387"/>
                              <a:pt x="1486638" y="2552140"/>
                              <a:pt x="1282674" y="2580445"/>
                            </a:cubicBezTo>
                            <a:cubicBezTo>
                              <a:pt x="1078710" y="2608750"/>
                              <a:pt x="823615" y="2594233"/>
                              <a:pt x="697376" y="2580445"/>
                            </a:cubicBezTo>
                            <a:cubicBezTo>
                              <a:pt x="571137" y="2566657"/>
                              <a:pt x="165569" y="2548080"/>
                              <a:pt x="0" y="2580445"/>
                            </a:cubicBezTo>
                            <a:cubicBezTo>
                              <a:pt x="23876" y="2354580"/>
                              <a:pt x="-12284" y="2059628"/>
                              <a:pt x="0" y="1883725"/>
                            </a:cubicBezTo>
                            <a:cubicBezTo>
                              <a:pt x="12284" y="1707822"/>
                              <a:pt x="8405" y="1494956"/>
                              <a:pt x="0" y="1187005"/>
                            </a:cubicBezTo>
                            <a:cubicBezTo>
                              <a:pt x="-8405" y="879054"/>
                              <a:pt x="21345" y="764960"/>
                              <a:pt x="0" y="619307"/>
                            </a:cubicBezTo>
                            <a:cubicBezTo>
                              <a:pt x="-21345" y="473654"/>
                              <a:pt x="-20389" y="2532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9F491A-F1CC-486A-B616-F17EF2793B8A}"/>
              </a:ext>
            </a:extLst>
          </p:cNvPr>
          <p:cNvGrpSpPr/>
          <p:nvPr/>
        </p:nvGrpSpPr>
        <p:grpSpPr>
          <a:xfrm>
            <a:off x="9532088" y="4272684"/>
            <a:ext cx="2508956" cy="1462524"/>
            <a:chOff x="9532088" y="4272684"/>
            <a:chExt cx="2508956" cy="1462524"/>
          </a:xfrm>
        </p:grpSpPr>
        <p:grpSp>
          <p:nvGrpSpPr>
            <p:cNvPr id="473" name="Shared Registry">
              <a:extLst>
                <a:ext uri="{FF2B5EF4-FFF2-40B4-BE49-F238E27FC236}">
                  <a16:creationId xmlns:a16="http://schemas.microsoft.com/office/drawing/2014/main" id="{900A6F33-EC12-4CD8-A4A9-C0061DEFF52F}"/>
                </a:ext>
              </a:extLst>
            </p:cNvPr>
            <p:cNvGrpSpPr/>
            <p:nvPr/>
          </p:nvGrpSpPr>
          <p:grpSpPr>
            <a:xfrm>
              <a:off x="9532088" y="4585306"/>
              <a:ext cx="745984" cy="649997"/>
              <a:chOff x="4738225" y="1972596"/>
              <a:chExt cx="745984" cy="649997"/>
            </a:xfrm>
          </p:grpSpPr>
          <p:pic>
            <p:nvPicPr>
              <p:cNvPr id="474" name="Distribution">
                <a:extLst>
                  <a:ext uri="{FF2B5EF4-FFF2-40B4-BE49-F238E27FC236}">
                    <a16:creationId xmlns:a16="http://schemas.microsoft.com/office/drawing/2014/main" id="{9DDBE5D0-31D9-4C0A-95E9-8708B7928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67084" y="1972596"/>
                <a:ext cx="335450" cy="335450"/>
              </a:xfrm>
              <a:prstGeom prst="rect">
                <a:avLst/>
              </a:prstGeom>
            </p:spPr>
          </p:pic>
          <p:sp>
            <p:nvSpPr>
              <p:cNvPr id="475" name="TextBox 85">
                <a:extLst>
                  <a:ext uri="{FF2B5EF4-FFF2-40B4-BE49-F238E27FC236}">
                    <a16:creationId xmlns:a16="http://schemas.microsoft.com/office/drawing/2014/main" id="{13C43968-44C4-4D4C-A370-95866F2D925D}"/>
                  </a:ext>
                </a:extLst>
              </p:cNvPr>
              <p:cNvSpPr txBox="1"/>
              <p:nvPr/>
            </p:nvSpPr>
            <p:spPr>
              <a:xfrm>
                <a:off x="4738225" y="2314816"/>
                <a:ext cx="7459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/>
                  <a:t>Private Registry</a:t>
                </a:r>
              </a:p>
            </p:txBody>
          </p:sp>
        </p:grpSp>
        <p:sp>
          <p:nvSpPr>
            <p:cNvPr id="476" name="VNet">
              <a:extLst>
                <a:ext uri="{FF2B5EF4-FFF2-40B4-BE49-F238E27FC236}">
                  <a16:creationId xmlns:a16="http://schemas.microsoft.com/office/drawing/2014/main" id="{CAC9162B-027F-4B42-8C9E-34000535D50D}"/>
                </a:ext>
              </a:extLst>
            </p:cNvPr>
            <p:cNvSpPr/>
            <p:nvPr/>
          </p:nvSpPr>
          <p:spPr>
            <a:xfrm>
              <a:off x="9558427" y="4272684"/>
              <a:ext cx="2482617" cy="1462524"/>
            </a:xfrm>
            <a:prstGeom prst="rect">
              <a:avLst/>
            </a:prstGeom>
            <a:noFill/>
            <a:ln w="15875" cmpd="sng">
              <a:prstDash val="sysDash"/>
              <a:extLst>
                <a:ext uri="{C807C97D-BFC1-408E-A445-0C87EB9F89A2}">
                  <ask:lineSketchStyleProps xmlns:ask="http://schemas.microsoft.com/office/drawing/2018/sketchyshapes" sd="4041759816">
                    <a:custGeom>
                      <a:avLst/>
                      <a:gdLst>
                        <a:gd name="connsiteX0" fmla="*/ 0 w 3735945"/>
                        <a:gd name="connsiteY0" fmla="*/ 0 h 2580445"/>
                        <a:gd name="connsiteX1" fmla="*/ 547939 w 3735945"/>
                        <a:gd name="connsiteY1" fmla="*/ 0 h 2580445"/>
                        <a:gd name="connsiteX2" fmla="*/ 1133237 w 3735945"/>
                        <a:gd name="connsiteY2" fmla="*/ 0 h 2580445"/>
                        <a:gd name="connsiteX3" fmla="*/ 1755894 w 3735945"/>
                        <a:gd name="connsiteY3" fmla="*/ 0 h 2580445"/>
                        <a:gd name="connsiteX4" fmla="*/ 2378552 w 3735945"/>
                        <a:gd name="connsiteY4" fmla="*/ 0 h 2580445"/>
                        <a:gd name="connsiteX5" fmla="*/ 3075928 w 3735945"/>
                        <a:gd name="connsiteY5" fmla="*/ 0 h 2580445"/>
                        <a:gd name="connsiteX6" fmla="*/ 3735945 w 3735945"/>
                        <a:gd name="connsiteY6" fmla="*/ 0 h 2580445"/>
                        <a:gd name="connsiteX7" fmla="*/ 3735945 w 3735945"/>
                        <a:gd name="connsiteY7" fmla="*/ 645111 h 2580445"/>
                        <a:gd name="connsiteX8" fmla="*/ 3735945 w 3735945"/>
                        <a:gd name="connsiteY8" fmla="*/ 1316027 h 2580445"/>
                        <a:gd name="connsiteX9" fmla="*/ 3735945 w 3735945"/>
                        <a:gd name="connsiteY9" fmla="*/ 1986943 h 2580445"/>
                        <a:gd name="connsiteX10" fmla="*/ 3735945 w 3735945"/>
                        <a:gd name="connsiteY10" fmla="*/ 2580445 h 2580445"/>
                        <a:gd name="connsiteX11" fmla="*/ 3188006 w 3735945"/>
                        <a:gd name="connsiteY11" fmla="*/ 2580445 h 2580445"/>
                        <a:gd name="connsiteX12" fmla="*/ 2490630 w 3735945"/>
                        <a:gd name="connsiteY12" fmla="*/ 2580445 h 2580445"/>
                        <a:gd name="connsiteX13" fmla="*/ 1867973 w 3735945"/>
                        <a:gd name="connsiteY13" fmla="*/ 2580445 h 2580445"/>
                        <a:gd name="connsiteX14" fmla="*/ 1282674 w 3735945"/>
                        <a:gd name="connsiteY14" fmla="*/ 2580445 h 2580445"/>
                        <a:gd name="connsiteX15" fmla="*/ 697376 w 3735945"/>
                        <a:gd name="connsiteY15" fmla="*/ 2580445 h 2580445"/>
                        <a:gd name="connsiteX16" fmla="*/ 0 w 3735945"/>
                        <a:gd name="connsiteY16" fmla="*/ 2580445 h 2580445"/>
                        <a:gd name="connsiteX17" fmla="*/ 0 w 3735945"/>
                        <a:gd name="connsiteY17" fmla="*/ 1883725 h 2580445"/>
                        <a:gd name="connsiteX18" fmla="*/ 0 w 3735945"/>
                        <a:gd name="connsiteY18" fmla="*/ 1187005 h 2580445"/>
                        <a:gd name="connsiteX19" fmla="*/ 0 w 3735945"/>
                        <a:gd name="connsiteY19" fmla="*/ 619307 h 2580445"/>
                        <a:gd name="connsiteX20" fmla="*/ 0 w 3735945"/>
                        <a:gd name="connsiteY20" fmla="*/ 0 h 2580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735945" h="2580445" extrusionOk="0">
                          <a:moveTo>
                            <a:pt x="0" y="0"/>
                          </a:moveTo>
                          <a:cubicBezTo>
                            <a:pt x="263038" y="26769"/>
                            <a:pt x="420780" y="-6663"/>
                            <a:pt x="547939" y="0"/>
                          </a:cubicBezTo>
                          <a:cubicBezTo>
                            <a:pt x="675098" y="6663"/>
                            <a:pt x="918419" y="17275"/>
                            <a:pt x="1133237" y="0"/>
                          </a:cubicBezTo>
                          <a:cubicBezTo>
                            <a:pt x="1348055" y="-17275"/>
                            <a:pt x="1569411" y="-20917"/>
                            <a:pt x="1755894" y="0"/>
                          </a:cubicBezTo>
                          <a:cubicBezTo>
                            <a:pt x="1942377" y="20917"/>
                            <a:pt x="2209657" y="-24178"/>
                            <a:pt x="2378552" y="0"/>
                          </a:cubicBezTo>
                          <a:cubicBezTo>
                            <a:pt x="2547447" y="24178"/>
                            <a:pt x="2786869" y="-8451"/>
                            <a:pt x="3075928" y="0"/>
                          </a:cubicBezTo>
                          <a:cubicBezTo>
                            <a:pt x="3364987" y="8451"/>
                            <a:pt x="3565446" y="-26444"/>
                            <a:pt x="3735945" y="0"/>
                          </a:cubicBezTo>
                          <a:cubicBezTo>
                            <a:pt x="3756705" y="295708"/>
                            <a:pt x="3737359" y="489800"/>
                            <a:pt x="3735945" y="645111"/>
                          </a:cubicBezTo>
                          <a:cubicBezTo>
                            <a:pt x="3734531" y="800422"/>
                            <a:pt x="3717936" y="1039665"/>
                            <a:pt x="3735945" y="1316027"/>
                          </a:cubicBezTo>
                          <a:cubicBezTo>
                            <a:pt x="3753954" y="1592389"/>
                            <a:pt x="3717661" y="1812121"/>
                            <a:pt x="3735945" y="1986943"/>
                          </a:cubicBezTo>
                          <a:cubicBezTo>
                            <a:pt x="3754229" y="2161765"/>
                            <a:pt x="3737694" y="2412544"/>
                            <a:pt x="3735945" y="2580445"/>
                          </a:cubicBezTo>
                          <a:cubicBezTo>
                            <a:pt x="3521684" y="2600927"/>
                            <a:pt x="3347422" y="2598234"/>
                            <a:pt x="3188006" y="2580445"/>
                          </a:cubicBezTo>
                          <a:cubicBezTo>
                            <a:pt x="3028590" y="2562656"/>
                            <a:pt x="2650332" y="2571582"/>
                            <a:pt x="2490630" y="2580445"/>
                          </a:cubicBezTo>
                          <a:cubicBezTo>
                            <a:pt x="2330928" y="2589308"/>
                            <a:pt x="2042360" y="2585503"/>
                            <a:pt x="1867973" y="2580445"/>
                          </a:cubicBezTo>
                          <a:cubicBezTo>
                            <a:pt x="1693586" y="2575387"/>
                            <a:pt x="1486638" y="2552140"/>
                            <a:pt x="1282674" y="2580445"/>
                          </a:cubicBezTo>
                          <a:cubicBezTo>
                            <a:pt x="1078710" y="2608750"/>
                            <a:pt x="823615" y="2594233"/>
                            <a:pt x="697376" y="2580445"/>
                          </a:cubicBezTo>
                          <a:cubicBezTo>
                            <a:pt x="571137" y="2566657"/>
                            <a:pt x="165569" y="2548080"/>
                            <a:pt x="0" y="2580445"/>
                          </a:cubicBezTo>
                          <a:cubicBezTo>
                            <a:pt x="23876" y="2354580"/>
                            <a:pt x="-12284" y="2059628"/>
                            <a:pt x="0" y="1883725"/>
                          </a:cubicBezTo>
                          <a:cubicBezTo>
                            <a:pt x="12284" y="1707822"/>
                            <a:pt x="8405" y="1494956"/>
                            <a:pt x="0" y="1187005"/>
                          </a:cubicBezTo>
                          <a:cubicBezTo>
                            <a:pt x="-8405" y="879054"/>
                            <a:pt x="21345" y="764960"/>
                            <a:pt x="0" y="619307"/>
                          </a:cubicBezTo>
                          <a:cubicBezTo>
                            <a:pt x="-21345" y="473654"/>
                            <a:pt x="-20389" y="25322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52387FCE-0A27-435F-A42E-A27A17B91CEC}"/>
                </a:ext>
              </a:extLst>
            </p:cNvPr>
            <p:cNvGrpSpPr/>
            <p:nvPr/>
          </p:nvGrpSpPr>
          <p:grpSpPr>
            <a:xfrm>
              <a:off x="10364020" y="4863224"/>
              <a:ext cx="648024" cy="634756"/>
              <a:chOff x="6782244" y="3003640"/>
              <a:chExt cx="648024" cy="634756"/>
            </a:xfrm>
          </p:grpSpPr>
          <p:sp>
            <p:nvSpPr>
              <p:cNvPr id="478" name="label">
                <a:extLst>
                  <a:ext uri="{FF2B5EF4-FFF2-40B4-BE49-F238E27FC236}">
                    <a16:creationId xmlns:a16="http://schemas.microsoft.com/office/drawing/2014/main" id="{F78DA810-9F64-4A36-94AC-7315DFF98F06}"/>
                  </a:ext>
                </a:extLst>
              </p:cNvPr>
              <p:cNvSpPr txBox="1"/>
              <p:nvPr/>
            </p:nvSpPr>
            <p:spPr>
              <a:xfrm>
                <a:off x="6782244" y="3361397"/>
                <a:ext cx="648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dirty="0"/>
                  <a:t>Policy</a:t>
                </a:r>
                <a:br>
                  <a:rPr lang="en-US" sz="600" dirty="0"/>
                </a:br>
                <a:r>
                  <a:rPr lang="en-US" sz="600" dirty="0"/>
                  <a:t>Management</a:t>
                </a:r>
              </a:p>
            </p:txBody>
          </p:sp>
          <p:grpSp>
            <p:nvGrpSpPr>
              <p:cNvPr id="479" name="Picture 6">
                <a:extLst>
                  <a:ext uri="{FF2B5EF4-FFF2-40B4-BE49-F238E27FC236}">
                    <a16:creationId xmlns:a16="http://schemas.microsoft.com/office/drawing/2014/main" id="{BEFEAAA2-032E-470B-A511-DF789E628BC4}"/>
                  </a:ext>
                </a:extLst>
              </p:cNvPr>
              <p:cNvGrpSpPr/>
              <p:nvPr/>
            </p:nvGrpSpPr>
            <p:grpSpPr>
              <a:xfrm>
                <a:off x="6954140" y="3003640"/>
                <a:ext cx="380737" cy="385628"/>
                <a:chOff x="6954140" y="3003640"/>
                <a:chExt cx="380737" cy="385628"/>
              </a:xfrm>
            </p:grpSpPr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F64B288B-3959-445A-B3EB-75019507500B}"/>
                    </a:ext>
                  </a:extLst>
                </p:cNvPr>
                <p:cNvSpPr/>
                <p:nvPr/>
              </p:nvSpPr>
              <p:spPr>
                <a:xfrm>
                  <a:off x="7045859" y="3162212"/>
                  <a:ext cx="51362" cy="41171"/>
                </a:xfrm>
                <a:custGeom>
                  <a:avLst/>
                  <a:gdLst>
                    <a:gd name="connsiteX0" fmla="*/ 51363 w 51362"/>
                    <a:gd name="connsiteY0" fmla="*/ 7745 h 41171"/>
                    <a:gd name="connsiteX1" fmla="*/ 43210 w 51362"/>
                    <a:gd name="connsiteY1" fmla="*/ 0 h 41171"/>
                    <a:gd name="connsiteX2" fmla="*/ 17936 w 51362"/>
                    <a:gd name="connsiteY2" fmla="*/ 25274 h 41171"/>
                    <a:gd name="connsiteX3" fmla="*/ 8153 w 51362"/>
                    <a:gd name="connsiteY3" fmla="*/ 15490 h 41171"/>
                    <a:gd name="connsiteX4" fmla="*/ 0 w 51362"/>
                    <a:gd name="connsiteY4" fmla="*/ 23236 h 41171"/>
                    <a:gd name="connsiteX5" fmla="*/ 17936 w 51362"/>
                    <a:gd name="connsiteY5" fmla="*/ 41172 h 41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362" h="41171">
                      <a:moveTo>
                        <a:pt x="51363" y="7745"/>
                      </a:moveTo>
                      <a:lnTo>
                        <a:pt x="43210" y="0"/>
                      </a:lnTo>
                      <a:lnTo>
                        <a:pt x="17936" y="25274"/>
                      </a:lnTo>
                      <a:lnTo>
                        <a:pt x="8153" y="15490"/>
                      </a:lnTo>
                      <a:lnTo>
                        <a:pt x="0" y="23236"/>
                      </a:lnTo>
                      <a:lnTo>
                        <a:pt x="17936" y="41172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1" name="Freeform: Shape 480">
                  <a:extLst>
                    <a:ext uri="{FF2B5EF4-FFF2-40B4-BE49-F238E27FC236}">
                      <a16:creationId xmlns:a16="http://schemas.microsoft.com/office/drawing/2014/main" id="{25383494-1AED-4D0E-A9C1-BA261053060B}"/>
                    </a:ext>
                  </a:extLst>
                </p:cNvPr>
                <p:cNvSpPr/>
                <p:nvPr/>
              </p:nvSpPr>
              <p:spPr>
                <a:xfrm>
                  <a:off x="7232967" y="3287766"/>
                  <a:ext cx="74190" cy="64815"/>
                </a:xfrm>
                <a:custGeom>
                  <a:avLst/>
                  <a:gdLst>
                    <a:gd name="connsiteX0" fmla="*/ 18752 w 74190"/>
                    <a:gd name="connsiteY0" fmla="*/ 0 h 64815"/>
                    <a:gd name="connsiteX1" fmla="*/ 0 w 74190"/>
                    <a:gd name="connsiteY1" fmla="*/ 0 h 64815"/>
                    <a:gd name="connsiteX2" fmla="*/ 0 w 74190"/>
                    <a:gd name="connsiteY2" fmla="*/ 10191 h 64815"/>
                    <a:gd name="connsiteX3" fmla="*/ 0 w 74190"/>
                    <a:gd name="connsiteY3" fmla="*/ 64815 h 64815"/>
                    <a:gd name="connsiteX4" fmla="*/ 74191 w 74190"/>
                    <a:gd name="connsiteY4" fmla="*/ 64815 h 64815"/>
                    <a:gd name="connsiteX5" fmla="*/ 74191 w 74190"/>
                    <a:gd name="connsiteY5" fmla="*/ 10191 h 64815"/>
                    <a:gd name="connsiteX6" fmla="*/ 18752 w 74190"/>
                    <a:gd name="connsiteY6" fmla="*/ 10191 h 6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190" h="64815">
                      <a:moveTo>
                        <a:pt x="18752" y="0"/>
                      </a:moveTo>
                      <a:lnTo>
                        <a:pt x="0" y="0"/>
                      </a:lnTo>
                      <a:lnTo>
                        <a:pt x="0" y="10191"/>
                      </a:lnTo>
                      <a:lnTo>
                        <a:pt x="0" y="64815"/>
                      </a:lnTo>
                      <a:lnTo>
                        <a:pt x="74191" y="64815"/>
                      </a:lnTo>
                      <a:lnTo>
                        <a:pt x="74191" y="10191"/>
                      </a:lnTo>
                      <a:lnTo>
                        <a:pt x="18752" y="10191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id="{4BCEB1F1-5110-4CD9-B25F-F9257824F5FC}"/>
                    </a:ext>
                  </a:extLst>
                </p:cNvPr>
                <p:cNvSpPr/>
                <p:nvPr/>
              </p:nvSpPr>
              <p:spPr>
                <a:xfrm>
                  <a:off x="7008356" y="3112276"/>
                  <a:ext cx="126369" cy="145324"/>
                </a:xfrm>
                <a:custGeom>
                  <a:avLst/>
                  <a:gdLst>
                    <a:gd name="connsiteX0" fmla="*/ 30166 w 126369"/>
                    <a:gd name="connsiteY0" fmla="*/ 128611 h 145324"/>
                    <a:gd name="connsiteX1" fmla="*/ 56662 w 126369"/>
                    <a:gd name="connsiteY1" fmla="*/ 144101 h 145324"/>
                    <a:gd name="connsiteX2" fmla="*/ 63185 w 126369"/>
                    <a:gd name="connsiteY2" fmla="*/ 145324 h 145324"/>
                    <a:gd name="connsiteX3" fmla="*/ 69707 w 126369"/>
                    <a:gd name="connsiteY3" fmla="*/ 144101 h 145324"/>
                    <a:gd name="connsiteX4" fmla="*/ 96204 w 126369"/>
                    <a:gd name="connsiteY4" fmla="*/ 128611 h 145324"/>
                    <a:gd name="connsiteX5" fmla="*/ 115770 w 126369"/>
                    <a:gd name="connsiteY5" fmla="*/ 110675 h 145324"/>
                    <a:gd name="connsiteX6" fmla="*/ 126369 w 126369"/>
                    <a:gd name="connsiteY6" fmla="*/ 82548 h 145324"/>
                    <a:gd name="connsiteX7" fmla="*/ 126369 w 126369"/>
                    <a:gd name="connsiteY7" fmla="*/ 29962 h 145324"/>
                    <a:gd name="connsiteX8" fmla="*/ 114955 w 126369"/>
                    <a:gd name="connsiteY8" fmla="*/ 14879 h 145324"/>
                    <a:gd name="connsiteX9" fmla="*/ 67669 w 126369"/>
                    <a:gd name="connsiteY9" fmla="*/ 611 h 145324"/>
                    <a:gd name="connsiteX10" fmla="*/ 58700 w 126369"/>
                    <a:gd name="connsiteY10" fmla="*/ 611 h 145324"/>
                    <a:gd name="connsiteX11" fmla="*/ 11414 w 126369"/>
                    <a:gd name="connsiteY11" fmla="*/ 14879 h 145324"/>
                    <a:gd name="connsiteX12" fmla="*/ 0 w 126369"/>
                    <a:gd name="connsiteY12" fmla="*/ 29962 h 145324"/>
                    <a:gd name="connsiteX13" fmla="*/ 0 w 126369"/>
                    <a:gd name="connsiteY13" fmla="*/ 82140 h 145324"/>
                    <a:gd name="connsiteX14" fmla="*/ 10599 w 126369"/>
                    <a:gd name="connsiteY14" fmla="*/ 110267 h 145324"/>
                    <a:gd name="connsiteX15" fmla="*/ 30166 w 126369"/>
                    <a:gd name="connsiteY15" fmla="*/ 128611 h 145324"/>
                    <a:gd name="connsiteX16" fmla="*/ 24459 w 126369"/>
                    <a:gd name="connsiteY16" fmla="*/ 36484 h 145324"/>
                    <a:gd name="connsiteX17" fmla="*/ 63185 w 126369"/>
                    <a:gd name="connsiteY17" fmla="*/ 25070 h 145324"/>
                    <a:gd name="connsiteX18" fmla="*/ 101911 w 126369"/>
                    <a:gd name="connsiteY18" fmla="*/ 36484 h 145324"/>
                    <a:gd name="connsiteX19" fmla="*/ 101911 w 126369"/>
                    <a:gd name="connsiteY19" fmla="*/ 82140 h 145324"/>
                    <a:gd name="connsiteX20" fmla="*/ 96204 w 126369"/>
                    <a:gd name="connsiteY20" fmla="*/ 95184 h 145324"/>
                    <a:gd name="connsiteX21" fmla="*/ 81528 w 126369"/>
                    <a:gd name="connsiteY21" fmla="*/ 108637 h 145324"/>
                    <a:gd name="connsiteX22" fmla="*/ 62777 w 126369"/>
                    <a:gd name="connsiteY22" fmla="*/ 120051 h 145324"/>
                    <a:gd name="connsiteX23" fmla="*/ 44025 w 126369"/>
                    <a:gd name="connsiteY23" fmla="*/ 108637 h 145324"/>
                    <a:gd name="connsiteX24" fmla="*/ 29350 w 126369"/>
                    <a:gd name="connsiteY24" fmla="*/ 95184 h 145324"/>
                    <a:gd name="connsiteX25" fmla="*/ 23643 w 126369"/>
                    <a:gd name="connsiteY25" fmla="*/ 82140 h 145324"/>
                    <a:gd name="connsiteX26" fmla="*/ 23643 w 126369"/>
                    <a:gd name="connsiteY26" fmla="*/ 36484 h 14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6369" h="145324">
                      <a:moveTo>
                        <a:pt x="30166" y="128611"/>
                      </a:moveTo>
                      <a:cubicBezTo>
                        <a:pt x="42802" y="137987"/>
                        <a:pt x="55439" y="143286"/>
                        <a:pt x="56662" y="144101"/>
                      </a:cubicBezTo>
                      <a:cubicBezTo>
                        <a:pt x="58700" y="144917"/>
                        <a:pt x="60739" y="145324"/>
                        <a:pt x="63185" y="145324"/>
                      </a:cubicBezTo>
                      <a:cubicBezTo>
                        <a:pt x="65630" y="145324"/>
                        <a:pt x="67669" y="144917"/>
                        <a:pt x="69707" y="144101"/>
                      </a:cubicBezTo>
                      <a:cubicBezTo>
                        <a:pt x="70930" y="143286"/>
                        <a:pt x="83567" y="137987"/>
                        <a:pt x="96204" y="128611"/>
                      </a:cubicBezTo>
                      <a:cubicBezTo>
                        <a:pt x="104356" y="122904"/>
                        <a:pt x="110879" y="116789"/>
                        <a:pt x="115770" y="110675"/>
                      </a:cubicBezTo>
                      <a:cubicBezTo>
                        <a:pt x="123108" y="101707"/>
                        <a:pt x="126369" y="91923"/>
                        <a:pt x="126369" y="82548"/>
                      </a:cubicBezTo>
                      <a:lnTo>
                        <a:pt x="126369" y="29962"/>
                      </a:lnTo>
                      <a:cubicBezTo>
                        <a:pt x="126369" y="23032"/>
                        <a:pt x="121885" y="16917"/>
                        <a:pt x="114955" y="14879"/>
                      </a:cubicBezTo>
                      <a:lnTo>
                        <a:pt x="67669" y="611"/>
                      </a:lnTo>
                      <a:cubicBezTo>
                        <a:pt x="64815" y="-204"/>
                        <a:pt x="61554" y="-204"/>
                        <a:pt x="58700" y="611"/>
                      </a:cubicBezTo>
                      <a:lnTo>
                        <a:pt x="11414" y="14879"/>
                      </a:lnTo>
                      <a:cubicBezTo>
                        <a:pt x="4892" y="16917"/>
                        <a:pt x="0" y="23032"/>
                        <a:pt x="0" y="29962"/>
                      </a:cubicBezTo>
                      <a:lnTo>
                        <a:pt x="0" y="82140"/>
                      </a:lnTo>
                      <a:cubicBezTo>
                        <a:pt x="0" y="91516"/>
                        <a:pt x="3669" y="101299"/>
                        <a:pt x="10599" y="110267"/>
                      </a:cubicBezTo>
                      <a:cubicBezTo>
                        <a:pt x="15898" y="116382"/>
                        <a:pt x="22420" y="122496"/>
                        <a:pt x="30166" y="128611"/>
                      </a:cubicBezTo>
                      <a:close/>
                      <a:moveTo>
                        <a:pt x="24459" y="36484"/>
                      </a:moveTo>
                      <a:lnTo>
                        <a:pt x="63185" y="25070"/>
                      </a:lnTo>
                      <a:lnTo>
                        <a:pt x="101911" y="36484"/>
                      </a:lnTo>
                      <a:lnTo>
                        <a:pt x="101911" y="82140"/>
                      </a:lnTo>
                      <a:cubicBezTo>
                        <a:pt x="101911" y="86216"/>
                        <a:pt x="99872" y="90700"/>
                        <a:pt x="96204" y="95184"/>
                      </a:cubicBezTo>
                      <a:cubicBezTo>
                        <a:pt x="92942" y="99668"/>
                        <a:pt x="88051" y="104153"/>
                        <a:pt x="81528" y="108637"/>
                      </a:cubicBezTo>
                      <a:cubicBezTo>
                        <a:pt x="74191" y="113936"/>
                        <a:pt x="67261" y="117605"/>
                        <a:pt x="62777" y="120051"/>
                      </a:cubicBezTo>
                      <a:cubicBezTo>
                        <a:pt x="58700" y="118012"/>
                        <a:pt x="51363" y="113936"/>
                        <a:pt x="44025" y="108637"/>
                      </a:cubicBezTo>
                      <a:cubicBezTo>
                        <a:pt x="37911" y="104153"/>
                        <a:pt x="33019" y="99668"/>
                        <a:pt x="29350" y="95184"/>
                      </a:cubicBezTo>
                      <a:cubicBezTo>
                        <a:pt x="25681" y="90293"/>
                        <a:pt x="23643" y="86216"/>
                        <a:pt x="23643" y="82140"/>
                      </a:cubicBezTo>
                      <a:lnTo>
                        <a:pt x="23643" y="36484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3" name="Freeform: Shape 482">
                  <a:extLst>
                    <a:ext uri="{FF2B5EF4-FFF2-40B4-BE49-F238E27FC236}">
                      <a16:creationId xmlns:a16="http://schemas.microsoft.com/office/drawing/2014/main" id="{835A6C94-A248-4131-B261-3E7613334431}"/>
                    </a:ext>
                  </a:extLst>
                </p:cNvPr>
                <p:cNvSpPr/>
                <p:nvPr/>
              </p:nvSpPr>
              <p:spPr>
                <a:xfrm>
                  <a:off x="6998165" y="3286135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4" name="Freeform: Shape 483">
                  <a:extLst>
                    <a:ext uri="{FF2B5EF4-FFF2-40B4-BE49-F238E27FC236}">
                      <a16:creationId xmlns:a16="http://schemas.microsoft.com/office/drawing/2014/main" id="{461E6F71-AAF5-4DC4-8AD4-B3D533772A20}"/>
                    </a:ext>
                  </a:extLst>
                </p:cNvPr>
                <p:cNvSpPr/>
                <p:nvPr/>
              </p:nvSpPr>
              <p:spPr>
                <a:xfrm>
                  <a:off x="6998165" y="3333014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id="{D4408F53-ADDA-4EFA-829E-6C196959847D}"/>
                    </a:ext>
                  </a:extLst>
                </p:cNvPr>
                <p:cNvSpPr/>
                <p:nvPr/>
              </p:nvSpPr>
              <p:spPr>
                <a:xfrm>
                  <a:off x="7023439" y="3003640"/>
                  <a:ext cx="234801" cy="247846"/>
                </a:xfrm>
                <a:custGeom>
                  <a:avLst/>
                  <a:gdLst>
                    <a:gd name="connsiteX0" fmla="*/ 0 w 234801"/>
                    <a:gd name="connsiteY0" fmla="*/ 40764 h 247846"/>
                    <a:gd name="connsiteX1" fmla="*/ 165503 w 234801"/>
                    <a:gd name="connsiteY1" fmla="*/ 40764 h 247846"/>
                    <a:gd name="connsiteX2" fmla="*/ 189961 w 234801"/>
                    <a:gd name="connsiteY2" fmla="*/ 40764 h 247846"/>
                    <a:gd name="connsiteX3" fmla="*/ 189961 w 234801"/>
                    <a:gd name="connsiteY3" fmla="*/ 65223 h 247846"/>
                    <a:gd name="connsiteX4" fmla="*/ 189961 w 234801"/>
                    <a:gd name="connsiteY4" fmla="*/ 247846 h 247846"/>
                    <a:gd name="connsiteX5" fmla="*/ 234802 w 234801"/>
                    <a:gd name="connsiteY5" fmla="*/ 228280 h 247846"/>
                    <a:gd name="connsiteX6" fmla="*/ 234802 w 234801"/>
                    <a:gd name="connsiteY6" fmla="*/ 0 h 247846"/>
                    <a:gd name="connsiteX7" fmla="*/ 0 w 234801"/>
                    <a:gd name="connsiteY7" fmla="*/ 0 h 247846"/>
                    <a:gd name="connsiteX8" fmla="*/ 0 w 234801"/>
                    <a:gd name="connsiteY8" fmla="*/ 40764 h 24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4801" h="247846">
                      <a:moveTo>
                        <a:pt x="0" y="40764"/>
                      </a:moveTo>
                      <a:lnTo>
                        <a:pt x="165503" y="40764"/>
                      </a:lnTo>
                      <a:lnTo>
                        <a:pt x="189961" y="40764"/>
                      </a:lnTo>
                      <a:lnTo>
                        <a:pt x="189961" y="65223"/>
                      </a:lnTo>
                      <a:lnTo>
                        <a:pt x="189961" y="247846"/>
                      </a:lnTo>
                      <a:cubicBezTo>
                        <a:pt x="202598" y="237655"/>
                        <a:pt x="218089" y="230725"/>
                        <a:pt x="234802" y="228280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4076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id="{D2B10B05-482F-44BC-9AA9-7B8AC007F79B}"/>
                    </a:ext>
                  </a:extLst>
                </p:cNvPr>
                <p:cNvSpPr/>
                <p:nvPr/>
              </p:nvSpPr>
              <p:spPr>
                <a:xfrm>
                  <a:off x="6954140" y="3068862"/>
                  <a:ext cx="234801" cy="320406"/>
                </a:xfrm>
                <a:custGeom>
                  <a:avLst/>
                  <a:gdLst>
                    <a:gd name="connsiteX0" fmla="*/ 0 w 234801"/>
                    <a:gd name="connsiteY0" fmla="*/ 320407 h 320406"/>
                    <a:gd name="connsiteX1" fmla="*/ 234802 w 234801"/>
                    <a:gd name="connsiteY1" fmla="*/ 320407 h 320406"/>
                    <a:gd name="connsiteX2" fmla="*/ 234802 w 234801"/>
                    <a:gd name="connsiteY2" fmla="*/ 289018 h 320406"/>
                    <a:gd name="connsiteX3" fmla="*/ 226649 w 234801"/>
                    <a:gd name="connsiteY3" fmla="*/ 251923 h 320406"/>
                    <a:gd name="connsiteX4" fmla="*/ 234802 w 234801"/>
                    <a:gd name="connsiteY4" fmla="*/ 214827 h 320406"/>
                    <a:gd name="connsiteX5" fmla="*/ 234802 w 234801"/>
                    <a:gd name="connsiteY5" fmla="*/ 0 h 320406"/>
                    <a:gd name="connsiteX6" fmla="*/ 0 w 234801"/>
                    <a:gd name="connsiteY6" fmla="*/ 0 h 320406"/>
                    <a:gd name="connsiteX7" fmla="*/ 0 w 234801"/>
                    <a:gd name="connsiteY7" fmla="*/ 320407 h 320406"/>
                    <a:gd name="connsiteX8" fmla="*/ 54216 w 234801"/>
                    <a:gd name="connsiteY8" fmla="*/ 73376 h 320406"/>
                    <a:gd name="connsiteX9" fmla="*/ 65630 w 234801"/>
                    <a:gd name="connsiteY9" fmla="*/ 58293 h 320406"/>
                    <a:gd name="connsiteX10" fmla="*/ 112917 w 234801"/>
                    <a:gd name="connsiteY10" fmla="*/ 44025 h 320406"/>
                    <a:gd name="connsiteX11" fmla="*/ 121885 w 234801"/>
                    <a:gd name="connsiteY11" fmla="*/ 44025 h 320406"/>
                    <a:gd name="connsiteX12" fmla="*/ 169171 w 234801"/>
                    <a:gd name="connsiteY12" fmla="*/ 58293 h 320406"/>
                    <a:gd name="connsiteX13" fmla="*/ 180585 w 234801"/>
                    <a:gd name="connsiteY13" fmla="*/ 73376 h 320406"/>
                    <a:gd name="connsiteX14" fmla="*/ 180585 w 234801"/>
                    <a:gd name="connsiteY14" fmla="*/ 125554 h 320406"/>
                    <a:gd name="connsiteX15" fmla="*/ 169987 w 234801"/>
                    <a:gd name="connsiteY15" fmla="*/ 153681 h 320406"/>
                    <a:gd name="connsiteX16" fmla="*/ 150420 w 234801"/>
                    <a:gd name="connsiteY16" fmla="*/ 171617 h 320406"/>
                    <a:gd name="connsiteX17" fmla="*/ 123923 w 234801"/>
                    <a:gd name="connsiteY17" fmla="*/ 187108 h 320406"/>
                    <a:gd name="connsiteX18" fmla="*/ 117401 w 234801"/>
                    <a:gd name="connsiteY18" fmla="*/ 188331 h 320406"/>
                    <a:gd name="connsiteX19" fmla="*/ 110879 w 234801"/>
                    <a:gd name="connsiteY19" fmla="*/ 187108 h 320406"/>
                    <a:gd name="connsiteX20" fmla="*/ 84382 w 234801"/>
                    <a:gd name="connsiteY20" fmla="*/ 171617 h 320406"/>
                    <a:gd name="connsiteX21" fmla="*/ 64815 w 234801"/>
                    <a:gd name="connsiteY21" fmla="*/ 153681 h 320406"/>
                    <a:gd name="connsiteX22" fmla="*/ 54216 w 234801"/>
                    <a:gd name="connsiteY22" fmla="*/ 125554 h 320406"/>
                    <a:gd name="connsiteX23" fmla="*/ 54216 w 234801"/>
                    <a:gd name="connsiteY23" fmla="*/ 73376 h 320406"/>
                    <a:gd name="connsiteX24" fmla="*/ 44025 w 234801"/>
                    <a:gd name="connsiteY24" fmla="*/ 217273 h 320406"/>
                    <a:gd name="connsiteX25" fmla="*/ 190777 w 234801"/>
                    <a:gd name="connsiteY25" fmla="*/ 217273 h 320406"/>
                    <a:gd name="connsiteX26" fmla="*/ 190777 w 234801"/>
                    <a:gd name="connsiteY26" fmla="*/ 241732 h 320406"/>
                    <a:gd name="connsiteX27" fmla="*/ 44025 w 234801"/>
                    <a:gd name="connsiteY27" fmla="*/ 241732 h 320406"/>
                    <a:gd name="connsiteX28" fmla="*/ 44025 w 234801"/>
                    <a:gd name="connsiteY28" fmla="*/ 217273 h 320406"/>
                    <a:gd name="connsiteX29" fmla="*/ 44025 w 234801"/>
                    <a:gd name="connsiteY29" fmla="*/ 264152 h 320406"/>
                    <a:gd name="connsiteX30" fmla="*/ 190777 w 234801"/>
                    <a:gd name="connsiteY30" fmla="*/ 264152 h 320406"/>
                    <a:gd name="connsiteX31" fmla="*/ 190777 w 234801"/>
                    <a:gd name="connsiteY31" fmla="*/ 288611 h 320406"/>
                    <a:gd name="connsiteX32" fmla="*/ 44025 w 234801"/>
                    <a:gd name="connsiteY32" fmla="*/ 288611 h 320406"/>
                    <a:gd name="connsiteX33" fmla="*/ 44025 w 234801"/>
                    <a:gd name="connsiteY33" fmla="*/ 264152 h 320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4801" h="320406">
                      <a:moveTo>
                        <a:pt x="0" y="320407"/>
                      </a:moveTo>
                      <a:lnTo>
                        <a:pt x="234802" y="320407"/>
                      </a:lnTo>
                      <a:lnTo>
                        <a:pt x="234802" y="289018"/>
                      </a:lnTo>
                      <a:cubicBezTo>
                        <a:pt x="229503" y="277604"/>
                        <a:pt x="226649" y="264967"/>
                        <a:pt x="226649" y="251923"/>
                      </a:cubicBezTo>
                      <a:cubicBezTo>
                        <a:pt x="226649" y="238878"/>
                        <a:pt x="229503" y="225834"/>
                        <a:pt x="234802" y="214827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320407"/>
                      </a:lnTo>
                      <a:close/>
                      <a:moveTo>
                        <a:pt x="54216" y="73376"/>
                      </a:moveTo>
                      <a:cubicBezTo>
                        <a:pt x="54216" y="66446"/>
                        <a:pt x="58700" y="60331"/>
                        <a:pt x="65630" y="58293"/>
                      </a:cubicBezTo>
                      <a:lnTo>
                        <a:pt x="112917" y="44025"/>
                      </a:lnTo>
                      <a:cubicBezTo>
                        <a:pt x="115770" y="43210"/>
                        <a:pt x="119032" y="43210"/>
                        <a:pt x="121885" y="44025"/>
                      </a:cubicBezTo>
                      <a:lnTo>
                        <a:pt x="169171" y="58293"/>
                      </a:lnTo>
                      <a:cubicBezTo>
                        <a:pt x="175694" y="60331"/>
                        <a:pt x="180585" y="66446"/>
                        <a:pt x="180585" y="73376"/>
                      </a:cubicBezTo>
                      <a:lnTo>
                        <a:pt x="180585" y="125554"/>
                      </a:lnTo>
                      <a:cubicBezTo>
                        <a:pt x="180585" y="134930"/>
                        <a:pt x="176917" y="144713"/>
                        <a:pt x="169987" y="153681"/>
                      </a:cubicBezTo>
                      <a:cubicBezTo>
                        <a:pt x="165095" y="159796"/>
                        <a:pt x="158573" y="165910"/>
                        <a:pt x="150420" y="171617"/>
                      </a:cubicBezTo>
                      <a:cubicBezTo>
                        <a:pt x="137783" y="180993"/>
                        <a:pt x="125146" y="186292"/>
                        <a:pt x="123923" y="187108"/>
                      </a:cubicBezTo>
                      <a:cubicBezTo>
                        <a:pt x="121885" y="187923"/>
                        <a:pt x="119847" y="188331"/>
                        <a:pt x="117401" y="188331"/>
                      </a:cubicBezTo>
                      <a:cubicBezTo>
                        <a:pt x="114955" y="188331"/>
                        <a:pt x="112917" y="187923"/>
                        <a:pt x="110879" y="187108"/>
                      </a:cubicBezTo>
                      <a:cubicBezTo>
                        <a:pt x="109248" y="186292"/>
                        <a:pt x="97019" y="180585"/>
                        <a:pt x="84382" y="171617"/>
                      </a:cubicBezTo>
                      <a:cubicBezTo>
                        <a:pt x="76229" y="165910"/>
                        <a:pt x="69707" y="159796"/>
                        <a:pt x="64815" y="153681"/>
                      </a:cubicBezTo>
                      <a:cubicBezTo>
                        <a:pt x="57885" y="144713"/>
                        <a:pt x="54216" y="134930"/>
                        <a:pt x="54216" y="125554"/>
                      </a:cubicBezTo>
                      <a:lnTo>
                        <a:pt x="54216" y="73376"/>
                      </a:lnTo>
                      <a:close/>
                      <a:moveTo>
                        <a:pt x="44025" y="217273"/>
                      </a:moveTo>
                      <a:lnTo>
                        <a:pt x="190777" y="217273"/>
                      </a:lnTo>
                      <a:lnTo>
                        <a:pt x="190777" y="241732"/>
                      </a:lnTo>
                      <a:lnTo>
                        <a:pt x="44025" y="241732"/>
                      </a:lnTo>
                      <a:lnTo>
                        <a:pt x="44025" y="217273"/>
                      </a:lnTo>
                      <a:close/>
                      <a:moveTo>
                        <a:pt x="44025" y="264152"/>
                      </a:moveTo>
                      <a:lnTo>
                        <a:pt x="190777" y="264152"/>
                      </a:lnTo>
                      <a:lnTo>
                        <a:pt x="190777" y="288611"/>
                      </a:lnTo>
                      <a:lnTo>
                        <a:pt x="44025" y="288611"/>
                      </a:lnTo>
                      <a:lnTo>
                        <a:pt x="44025" y="264152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CCCA3A9F-6B2C-4AC9-A527-C959D8E9CED6}"/>
                    </a:ext>
                  </a:extLst>
                </p:cNvPr>
                <p:cNvSpPr/>
                <p:nvPr/>
              </p:nvSpPr>
              <p:spPr>
                <a:xfrm>
                  <a:off x="7033222" y="3137346"/>
                  <a:ext cx="77452" cy="94980"/>
                </a:xfrm>
                <a:custGeom>
                  <a:avLst/>
                  <a:gdLst>
                    <a:gd name="connsiteX0" fmla="*/ 19567 w 77452"/>
                    <a:gd name="connsiteY0" fmla="*/ 83567 h 94980"/>
                    <a:gd name="connsiteX1" fmla="*/ 38318 w 77452"/>
                    <a:gd name="connsiteY1" fmla="*/ 94981 h 94980"/>
                    <a:gd name="connsiteX2" fmla="*/ 57070 w 77452"/>
                    <a:gd name="connsiteY2" fmla="*/ 83567 h 94980"/>
                    <a:gd name="connsiteX3" fmla="*/ 71745 w 77452"/>
                    <a:gd name="connsiteY3" fmla="*/ 70114 h 94980"/>
                    <a:gd name="connsiteX4" fmla="*/ 77452 w 77452"/>
                    <a:gd name="connsiteY4" fmla="*/ 57070 h 94980"/>
                    <a:gd name="connsiteX5" fmla="*/ 77452 w 77452"/>
                    <a:gd name="connsiteY5" fmla="*/ 11414 h 94980"/>
                    <a:gd name="connsiteX6" fmla="*/ 38726 w 77452"/>
                    <a:gd name="connsiteY6" fmla="*/ 0 h 94980"/>
                    <a:gd name="connsiteX7" fmla="*/ 0 w 77452"/>
                    <a:gd name="connsiteY7" fmla="*/ 11414 h 94980"/>
                    <a:gd name="connsiteX8" fmla="*/ 0 w 77452"/>
                    <a:gd name="connsiteY8" fmla="*/ 57070 h 94980"/>
                    <a:gd name="connsiteX9" fmla="*/ 5707 w 77452"/>
                    <a:gd name="connsiteY9" fmla="*/ 70114 h 94980"/>
                    <a:gd name="connsiteX10" fmla="*/ 19567 w 77452"/>
                    <a:gd name="connsiteY10" fmla="*/ 83567 h 94980"/>
                    <a:gd name="connsiteX11" fmla="*/ 20790 w 77452"/>
                    <a:gd name="connsiteY11" fmla="*/ 40357 h 94980"/>
                    <a:gd name="connsiteX12" fmla="*/ 30573 w 77452"/>
                    <a:gd name="connsiteY12" fmla="*/ 50140 h 94980"/>
                    <a:gd name="connsiteX13" fmla="*/ 55847 w 77452"/>
                    <a:gd name="connsiteY13" fmla="*/ 24866 h 94980"/>
                    <a:gd name="connsiteX14" fmla="*/ 63592 w 77452"/>
                    <a:gd name="connsiteY14" fmla="*/ 32611 h 94980"/>
                    <a:gd name="connsiteX15" fmla="*/ 30573 w 77452"/>
                    <a:gd name="connsiteY15" fmla="*/ 66038 h 94980"/>
                    <a:gd name="connsiteX16" fmla="*/ 12637 w 77452"/>
                    <a:gd name="connsiteY16" fmla="*/ 48102 h 94980"/>
                    <a:gd name="connsiteX17" fmla="*/ 20790 w 77452"/>
                    <a:gd name="connsiteY17" fmla="*/ 40357 h 9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7452" h="94980">
                      <a:moveTo>
                        <a:pt x="19567" y="83567"/>
                      </a:moveTo>
                      <a:cubicBezTo>
                        <a:pt x="26904" y="88866"/>
                        <a:pt x="33834" y="92535"/>
                        <a:pt x="38318" y="94981"/>
                      </a:cubicBezTo>
                      <a:cubicBezTo>
                        <a:pt x="42395" y="92942"/>
                        <a:pt x="49732" y="88866"/>
                        <a:pt x="57070" y="83567"/>
                      </a:cubicBezTo>
                      <a:cubicBezTo>
                        <a:pt x="63185" y="79083"/>
                        <a:pt x="68076" y="74599"/>
                        <a:pt x="71745" y="70114"/>
                      </a:cubicBezTo>
                      <a:cubicBezTo>
                        <a:pt x="75414" y="65223"/>
                        <a:pt x="77452" y="61146"/>
                        <a:pt x="77452" y="57070"/>
                      </a:cubicBezTo>
                      <a:lnTo>
                        <a:pt x="77452" y="11414"/>
                      </a:lnTo>
                      <a:lnTo>
                        <a:pt x="38726" y="0"/>
                      </a:lnTo>
                      <a:lnTo>
                        <a:pt x="0" y="11414"/>
                      </a:lnTo>
                      <a:lnTo>
                        <a:pt x="0" y="57070"/>
                      </a:lnTo>
                      <a:cubicBezTo>
                        <a:pt x="0" y="61146"/>
                        <a:pt x="2038" y="65630"/>
                        <a:pt x="5707" y="70114"/>
                      </a:cubicBezTo>
                      <a:cubicBezTo>
                        <a:pt x="8560" y="74599"/>
                        <a:pt x="13452" y="79083"/>
                        <a:pt x="19567" y="83567"/>
                      </a:cubicBezTo>
                      <a:close/>
                      <a:moveTo>
                        <a:pt x="20790" y="40357"/>
                      </a:moveTo>
                      <a:lnTo>
                        <a:pt x="30573" y="50140"/>
                      </a:lnTo>
                      <a:lnTo>
                        <a:pt x="55847" y="24866"/>
                      </a:lnTo>
                      <a:lnTo>
                        <a:pt x="63592" y="32611"/>
                      </a:lnTo>
                      <a:lnTo>
                        <a:pt x="30573" y="66038"/>
                      </a:lnTo>
                      <a:lnTo>
                        <a:pt x="12637" y="48102"/>
                      </a:lnTo>
                      <a:lnTo>
                        <a:pt x="20790" y="4035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8966C95C-09EE-41BD-B1DD-70D4BF20A070}"/>
                    </a:ext>
                  </a:extLst>
                </p:cNvPr>
                <p:cNvSpPr/>
                <p:nvPr/>
              </p:nvSpPr>
              <p:spPr>
                <a:xfrm>
                  <a:off x="7205247" y="3255562"/>
                  <a:ext cx="129630" cy="129630"/>
                </a:xfrm>
                <a:custGeom>
                  <a:avLst/>
                  <a:gdLst>
                    <a:gd name="connsiteX0" fmla="*/ 64815 w 129630"/>
                    <a:gd name="connsiteY0" fmla="*/ 0 h 129630"/>
                    <a:gd name="connsiteX1" fmla="*/ 0 w 129630"/>
                    <a:gd name="connsiteY1" fmla="*/ 64815 h 129630"/>
                    <a:gd name="connsiteX2" fmla="*/ 64815 w 129630"/>
                    <a:gd name="connsiteY2" fmla="*/ 129630 h 129630"/>
                    <a:gd name="connsiteX3" fmla="*/ 129630 w 129630"/>
                    <a:gd name="connsiteY3" fmla="*/ 64815 h 129630"/>
                    <a:gd name="connsiteX4" fmla="*/ 64815 w 129630"/>
                    <a:gd name="connsiteY4" fmla="*/ 0 h 129630"/>
                    <a:gd name="connsiteX5" fmla="*/ 101911 w 129630"/>
                    <a:gd name="connsiteY5" fmla="*/ 97019 h 129630"/>
                    <a:gd name="connsiteX6" fmla="*/ 27720 w 129630"/>
                    <a:gd name="connsiteY6" fmla="*/ 97019 h 129630"/>
                    <a:gd name="connsiteX7" fmla="*/ 27720 w 129630"/>
                    <a:gd name="connsiteY7" fmla="*/ 42395 h 129630"/>
                    <a:gd name="connsiteX8" fmla="*/ 27720 w 129630"/>
                    <a:gd name="connsiteY8" fmla="*/ 32204 h 129630"/>
                    <a:gd name="connsiteX9" fmla="*/ 46471 w 129630"/>
                    <a:gd name="connsiteY9" fmla="*/ 32204 h 129630"/>
                    <a:gd name="connsiteX10" fmla="*/ 46471 w 129630"/>
                    <a:gd name="connsiteY10" fmla="*/ 42395 h 129630"/>
                    <a:gd name="connsiteX11" fmla="*/ 101911 w 129630"/>
                    <a:gd name="connsiteY11" fmla="*/ 42395 h 129630"/>
                    <a:gd name="connsiteX12" fmla="*/ 101911 w 129630"/>
                    <a:gd name="connsiteY12" fmla="*/ 97019 h 12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9630" h="129630">
                      <a:moveTo>
                        <a:pt x="64815" y="0"/>
                      </a:moveTo>
                      <a:cubicBezTo>
                        <a:pt x="28943" y="0"/>
                        <a:pt x="0" y="29350"/>
                        <a:pt x="0" y="64815"/>
                      </a:cubicBezTo>
                      <a:cubicBezTo>
                        <a:pt x="0" y="100280"/>
                        <a:pt x="29350" y="129630"/>
                        <a:pt x="64815" y="129630"/>
                      </a:cubicBezTo>
                      <a:cubicBezTo>
                        <a:pt x="100280" y="129630"/>
                        <a:pt x="129630" y="100280"/>
                        <a:pt x="129630" y="64815"/>
                      </a:cubicBezTo>
                      <a:cubicBezTo>
                        <a:pt x="129630" y="29350"/>
                        <a:pt x="100688" y="0"/>
                        <a:pt x="64815" y="0"/>
                      </a:cubicBezTo>
                      <a:close/>
                      <a:moveTo>
                        <a:pt x="101911" y="97019"/>
                      </a:moveTo>
                      <a:lnTo>
                        <a:pt x="27720" y="97019"/>
                      </a:lnTo>
                      <a:lnTo>
                        <a:pt x="27720" y="42395"/>
                      </a:lnTo>
                      <a:lnTo>
                        <a:pt x="27720" y="32204"/>
                      </a:lnTo>
                      <a:lnTo>
                        <a:pt x="46471" y="32204"/>
                      </a:lnTo>
                      <a:lnTo>
                        <a:pt x="46471" y="42395"/>
                      </a:lnTo>
                      <a:lnTo>
                        <a:pt x="101911" y="42395"/>
                      </a:lnTo>
                      <a:lnTo>
                        <a:pt x="101911" y="97019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ABDEFFF1-5FDC-43FF-AFB2-182988C91BAE}"/>
                </a:ext>
              </a:extLst>
            </p:cNvPr>
            <p:cNvGrpSpPr/>
            <p:nvPr/>
          </p:nvGrpSpPr>
          <p:grpSpPr>
            <a:xfrm>
              <a:off x="11137635" y="4546900"/>
              <a:ext cx="706574" cy="819878"/>
              <a:chOff x="7347395" y="2196903"/>
              <a:chExt cx="706574" cy="819878"/>
            </a:xfrm>
          </p:grpSpPr>
          <p:grpSp>
            <p:nvGrpSpPr>
              <p:cNvPr id="490" name="Container Host">
                <a:extLst>
                  <a:ext uri="{FF2B5EF4-FFF2-40B4-BE49-F238E27FC236}">
                    <a16:creationId xmlns:a16="http://schemas.microsoft.com/office/drawing/2014/main" id="{1B2C60BF-D518-4E40-9509-54DA360B4D6C}"/>
                  </a:ext>
                </a:extLst>
              </p:cNvPr>
              <p:cNvGrpSpPr/>
              <p:nvPr/>
            </p:nvGrpSpPr>
            <p:grpSpPr>
              <a:xfrm>
                <a:off x="7439819" y="2196903"/>
                <a:ext cx="521813" cy="521813"/>
                <a:chOff x="1882487" y="2277671"/>
                <a:chExt cx="521813" cy="521813"/>
              </a:xfrm>
            </p:grpSpPr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57CDE5CE-6669-434B-9752-799268556C10}"/>
                    </a:ext>
                  </a:extLst>
                </p:cNvPr>
                <p:cNvSpPr/>
                <p:nvPr/>
              </p:nvSpPr>
              <p:spPr>
                <a:xfrm>
                  <a:off x="2043088" y="2438272"/>
                  <a:ext cx="12225" cy="51125"/>
                </a:xfrm>
                <a:custGeom>
                  <a:avLst/>
                  <a:gdLst>
                    <a:gd name="connsiteX0" fmla="*/ 1667 w 12225"/>
                    <a:gd name="connsiteY0" fmla="*/ 5557 h 51125"/>
                    <a:gd name="connsiteX1" fmla="*/ 0 w 12225"/>
                    <a:gd name="connsiteY1" fmla="*/ 6113 h 51125"/>
                    <a:gd name="connsiteX2" fmla="*/ 0 w 12225"/>
                    <a:gd name="connsiteY2" fmla="*/ 17227 h 51125"/>
                    <a:gd name="connsiteX3" fmla="*/ 0 w 12225"/>
                    <a:gd name="connsiteY3" fmla="*/ 23340 h 51125"/>
                    <a:gd name="connsiteX4" fmla="*/ 0 w 12225"/>
                    <a:gd name="connsiteY4" fmla="*/ 24451 h 51125"/>
                    <a:gd name="connsiteX5" fmla="*/ 0 w 12225"/>
                    <a:gd name="connsiteY5" fmla="*/ 30008 h 51125"/>
                    <a:gd name="connsiteX6" fmla="*/ 0 w 12225"/>
                    <a:gd name="connsiteY6" fmla="*/ 30008 h 51125"/>
                    <a:gd name="connsiteX7" fmla="*/ 0 w 12225"/>
                    <a:gd name="connsiteY7" fmla="*/ 31120 h 51125"/>
                    <a:gd name="connsiteX8" fmla="*/ 0 w 12225"/>
                    <a:gd name="connsiteY8" fmla="*/ 51125 h 51125"/>
                    <a:gd name="connsiteX9" fmla="*/ 1111 w 12225"/>
                    <a:gd name="connsiteY9" fmla="*/ 51125 h 51125"/>
                    <a:gd name="connsiteX10" fmla="*/ 7224 w 12225"/>
                    <a:gd name="connsiteY10" fmla="*/ 47791 h 51125"/>
                    <a:gd name="connsiteX11" fmla="*/ 12226 w 12225"/>
                    <a:gd name="connsiteY11" fmla="*/ 45013 h 51125"/>
                    <a:gd name="connsiteX12" fmla="*/ 12226 w 12225"/>
                    <a:gd name="connsiteY12" fmla="*/ 26674 h 51125"/>
                    <a:gd name="connsiteX13" fmla="*/ 12226 w 12225"/>
                    <a:gd name="connsiteY13" fmla="*/ 26674 h 51125"/>
                    <a:gd name="connsiteX14" fmla="*/ 12226 w 12225"/>
                    <a:gd name="connsiteY14" fmla="*/ 20561 h 51125"/>
                    <a:gd name="connsiteX15" fmla="*/ 12226 w 12225"/>
                    <a:gd name="connsiteY15" fmla="*/ 20561 h 51125"/>
                    <a:gd name="connsiteX16" fmla="*/ 12226 w 12225"/>
                    <a:gd name="connsiteY16" fmla="*/ 0 h 51125"/>
                    <a:gd name="connsiteX17" fmla="*/ 7780 w 12225"/>
                    <a:gd name="connsiteY17" fmla="*/ 2779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667" y="5557"/>
                      </a:moveTo>
                      <a:lnTo>
                        <a:pt x="0" y="6113"/>
                      </a:lnTo>
                      <a:lnTo>
                        <a:pt x="0" y="17227"/>
                      </a:lnTo>
                      <a:lnTo>
                        <a:pt x="0" y="23340"/>
                      </a:lnTo>
                      <a:lnTo>
                        <a:pt x="0" y="24451"/>
                      </a:lnTo>
                      <a:lnTo>
                        <a:pt x="0" y="30008"/>
                      </a:lnTo>
                      <a:lnTo>
                        <a:pt x="0" y="30008"/>
                      </a:lnTo>
                      <a:lnTo>
                        <a:pt x="0" y="31120"/>
                      </a:lnTo>
                      <a:lnTo>
                        <a:pt x="0" y="51125"/>
                      </a:lnTo>
                      <a:lnTo>
                        <a:pt x="1111" y="51125"/>
                      </a:lnTo>
                      <a:lnTo>
                        <a:pt x="7224" y="47791"/>
                      </a:lnTo>
                      <a:lnTo>
                        <a:pt x="12226" y="45013"/>
                      </a:lnTo>
                      <a:lnTo>
                        <a:pt x="12226" y="26674"/>
                      </a:lnTo>
                      <a:lnTo>
                        <a:pt x="12226" y="26674"/>
                      </a:lnTo>
                      <a:lnTo>
                        <a:pt x="12226" y="20561"/>
                      </a:lnTo>
                      <a:lnTo>
                        <a:pt x="12226" y="20561"/>
                      </a:lnTo>
                      <a:lnTo>
                        <a:pt x="12226" y="0"/>
                      </a:lnTo>
                      <a:lnTo>
                        <a:pt x="7780" y="2779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D5927364-D860-4F84-94EC-E351B2A3C13C}"/>
                    </a:ext>
                  </a:extLst>
                </p:cNvPr>
                <p:cNvSpPr/>
                <p:nvPr/>
              </p:nvSpPr>
              <p:spPr>
                <a:xfrm>
                  <a:off x="2095881" y="2412154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45013 h 51125"/>
                    <a:gd name="connsiteX1" fmla="*/ 12226 w 12225"/>
                    <a:gd name="connsiteY1" fmla="*/ 0 h 51125"/>
                    <a:gd name="connsiteX2" fmla="*/ 0 w 12225"/>
                    <a:gd name="connsiteY2" fmla="*/ 6113 h 51125"/>
                    <a:gd name="connsiteX3" fmla="*/ 0 w 12225"/>
                    <a:gd name="connsiteY3" fmla="*/ 45013 h 51125"/>
                    <a:gd name="connsiteX4" fmla="*/ 0 w 12225"/>
                    <a:gd name="connsiteY4" fmla="*/ 51125 h 51125"/>
                    <a:gd name="connsiteX5" fmla="*/ 9447 w 12225"/>
                    <a:gd name="connsiteY5" fmla="*/ 46124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12226" y="45013"/>
                      </a:moveTo>
                      <a:lnTo>
                        <a:pt x="12226" y="0"/>
                      </a:lnTo>
                      <a:lnTo>
                        <a:pt x="0" y="6113"/>
                      </a:lnTo>
                      <a:lnTo>
                        <a:pt x="0" y="45013"/>
                      </a:lnTo>
                      <a:lnTo>
                        <a:pt x="0" y="51125"/>
                      </a:lnTo>
                      <a:lnTo>
                        <a:pt x="9447" y="46124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AA326912-63BF-4C74-8B7E-8CE72A82CF69}"/>
                    </a:ext>
                  </a:extLst>
                </p:cNvPr>
                <p:cNvSpPr/>
                <p:nvPr/>
              </p:nvSpPr>
              <p:spPr>
                <a:xfrm>
                  <a:off x="2178126" y="2588314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51125 h 51125"/>
                    <a:gd name="connsiteX1" fmla="*/ 12226 w 12225"/>
                    <a:gd name="connsiteY1" fmla="*/ 45013 h 51125"/>
                    <a:gd name="connsiteX2" fmla="*/ 12226 w 12225"/>
                    <a:gd name="connsiteY2" fmla="*/ 6113 h 51125"/>
                    <a:gd name="connsiteX3" fmla="*/ 0 w 12225"/>
                    <a:gd name="connsiteY3" fmla="*/ 0 h 51125"/>
                    <a:gd name="connsiteX4" fmla="*/ 0 w 12225"/>
                    <a:gd name="connsiteY4" fmla="*/ 45013 h 51125"/>
                    <a:gd name="connsiteX5" fmla="*/ 2223 w 12225"/>
                    <a:gd name="connsiteY5" fmla="*/ 46124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12226" y="51125"/>
                      </a:moveTo>
                      <a:lnTo>
                        <a:pt x="12226" y="45013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45013"/>
                      </a:lnTo>
                      <a:lnTo>
                        <a:pt x="2223" y="46124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DDF92CFA-346A-4F3A-B502-3F80FF9B4B1E}"/>
                    </a:ext>
                  </a:extLst>
                </p:cNvPr>
                <p:cNvSpPr/>
                <p:nvPr/>
              </p:nvSpPr>
              <p:spPr>
                <a:xfrm>
                  <a:off x="2204800" y="2601651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41123 h 51125"/>
                    <a:gd name="connsiteX1" fmla="*/ 12226 w 12225"/>
                    <a:gd name="connsiteY1" fmla="*/ 41123 h 51125"/>
                    <a:gd name="connsiteX2" fmla="*/ 12226 w 12225"/>
                    <a:gd name="connsiteY2" fmla="*/ 41123 h 51125"/>
                    <a:gd name="connsiteX3" fmla="*/ 12226 w 12225"/>
                    <a:gd name="connsiteY3" fmla="*/ 35010 h 51125"/>
                    <a:gd name="connsiteX4" fmla="*/ 12226 w 12225"/>
                    <a:gd name="connsiteY4" fmla="*/ 35010 h 51125"/>
                    <a:gd name="connsiteX5" fmla="*/ 12226 w 12225"/>
                    <a:gd name="connsiteY5" fmla="*/ 28897 h 51125"/>
                    <a:gd name="connsiteX6" fmla="*/ 12226 w 12225"/>
                    <a:gd name="connsiteY6" fmla="*/ 6113 h 51125"/>
                    <a:gd name="connsiteX7" fmla="*/ 0 w 12225"/>
                    <a:gd name="connsiteY7" fmla="*/ 0 h 51125"/>
                    <a:gd name="connsiteX8" fmla="*/ 0 w 12225"/>
                    <a:gd name="connsiteY8" fmla="*/ 30008 h 51125"/>
                    <a:gd name="connsiteX9" fmla="*/ 0 w 12225"/>
                    <a:gd name="connsiteY9" fmla="*/ 36121 h 51125"/>
                    <a:gd name="connsiteX10" fmla="*/ 0 w 12225"/>
                    <a:gd name="connsiteY10" fmla="*/ 36121 h 51125"/>
                    <a:gd name="connsiteX11" fmla="*/ 0 w 12225"/>
                    <a:gd name="connsiteY11" fmla="*/ 42234 h 51125"/>
                    <a:gd name="connsiteX12" fmla="*/ 0 w 12225"/>
                    <a:gd name="connsiteY12" fmla="*/ 42234 h 51125"/>
                    <a:gd name="connsiteX13" fmla="*/ 0 w 12225"/>
                    <a:gd name="connsiteY13" fmla="*/ 45013 h 51125"/>
                    <a:gd name="connsiteX14" fmla="*/ 12226 w 12225"/>
                    <a:gd name="connsiteY14" fmla="*/ 51125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12226" y="41123"/>
                      </a:moveTo>
                      <a:lnTo>
                        <a:pt x="12226" y="41123"/>
                      </a:lnTo>
                      <a:lnTo>
                        <a:pt x="12226" y="41123"/>
                      </a:lnTo>
                      <a:lnTo>
                        <a:pt x="12226" y="35010"/>
                      </a:lnTo>
                      <a:lnTo>
                        <a:pt x="12226" y="35010"/>
                      </a:lnTo>
                      <a:lnTo>
                        <a:pt x="12226" y="28897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30008"/>
                      </a:lnTo>
                      <a:lnTo>
                        <a:pt x="0" y="36121"/>
                      </a:lnTo>
                      <a:lnTo>
                        <a:pt x="0" y="36121"/>
                      </a:lnTo>
                      <a:lnTo>
                        <a:pt x="0" y="42234"/>
                      </a:lnTo>
                      <a:lnTo>
                        <a:pt x="0" y="42234"/>
                      </a:lnTo>
                      <a:lnTo>
                        <a:pt x="0" y="45013"/>
                      </a:lnTo>
                      <a:lnTo>
                        <a:pt x="12226" y="51125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BF36B856-5F7C-45A1-8FE6-AFCD6D86C06B}"/>
                    </a:ext>
                  </a:extLst>
                </p:cNvPr>
                <p:cNvSpPr/>
                <p:nvPr/>
              </p:nvSpPr>
              <p:spPr>
                <a:xfrm>
                  <a:off x="2069206" y="2425491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42790 h 51125"/>
                    <a:gd name="connsiteX1" fmla="*/ 12226 w 12225"/>
                    <a:gd name="connsiteY1" fmla="*/ 42234 h 51125"/>
                    <a:gd name="connsiteX2" fmla="*/ 12226 w 12225"/>
                    <a:gd name="connsiteY2" fmla="*/ 36677 h 51125"/>
                    <a:gd name="connsiteX3" fmla="*/ 12226 w 12225"/>
                    <a:gd name="connsiteY3" fmla="*/ 36121 h 51125"/>
                    <a:gd name="connsiteX4" fmla="*/ 12226 w 12225"/>
                    <a:gd name="connsiteY4" fmla="*/ 30008 h 51125"/>
                    <a:gd name="connsiteX5" fmla="*/ 12226 w 12225"/>
                    <a:gd name="connsiteY5" fmla="*/ 0 h 51125"/>
                    <a:gd name="connsiteX6" fmla="*/ 0 w 12225"/>
                    <a:gd name="connsiteY6" fmla="*/ 6113 h 51125"/>
                    <a:gd name="connsiteX7" fmla="*/ 0 w 12225"/>
                    <a:gd name="connsiteY7" fmla="*/ 28897 h 51125"/>
                    <a:gd name="connsiteX8" fmla="*/ 0 w 12225"/>
                    <a:gd name="connsiteY8" fmla="*/ 35010 h 51125"/>
                    <a:gd name="connsiteX9" fmla="*/ 0 w 12225"/>
                    <a:gd name="connsiteY9" fmla="*/ 35010 h 51125"/>
                    <a:gd name="connsiteX10" fmla="*/ 0 w 12225"/>
                    <a:gd name="connsiteY10" fmla="*/ 41123 h 51125"/>
                    <a:gd name="connsiteX11" fmla="*/ 0 w 12225"/>
                    <a:gd name="connsiteY11" fmla="*/ 41123 h 51125"/>
                    <a:gd name="connsiteX12" fmla="*/ 0 w 12225"/>
                    <a:gd name="connsiteY12" fmla="*/ 41123 h 51125"/>
                    <a:gd name="connsiteX13" fmla="*/ 0 w 12225"/>
                    <a:gd name="connsiteY13" fmla="*/ 51125 h 51125"/>
                    <a:gd name="connsiteX14" fmla="*/ 12226 w 12225"/>
                    <a:gd name="connsiteY14" fmla="*/ 4501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12226" y="42790"/>
                      </a:moveTo>
                      <a:lnTo>
                        <a:pt x="12226" y="42234"/>
                      </a:lnTo>
                      <a:lnTo>
                        <a:pt x="12226" y="36677"/>
                      </a:lnTo>
                      <a:lnTo>
                        <a:pt x="12226" y="36121"/>
                      </a:lnTo>
                      <a:lnTo>
                        <a:pt x="12226" y="30008"/>
                      </a:lnTo>
                      <a:lnTo>
                        <a:pt x="12226" y="0"/>
                      </a:lnTo>
                      <a:lnTo>
                        <a:pt x="0" y="6113"/>
                      </a:lnTo>
                      <a:lnTo>
                        <a:pt x="0" y="28897"/>
                      </a:lnTo>
                      <a:lnTo>
                        <a:pt x="0" y="35010"/>
                      </a:lnTo>
                      <a:lnTo>
                        <a:pt x="0" y="35010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51125"/>
                      </a:lnTo>
                      <a:lnTo>
                        <a:pt x="12226" y="4501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73CF7FD1-2F3D-4453-B3A9-9B3C7F6434DA}"/>
                    </a:ext>
                  </a:extLst>
                </p:cNvPr>
                <p:cNvSpPr/>
                <p:nvPr/>
              </p:nvSpPr>
              <p:spPr>
                <a:xfrm>
                  <a:off x="2230918" y="2614433"/>
                  <a:ext cx="12225" cy="51125"/>
                </a:xfrm>
                <a:custGeom>
                  <a:avLst/>
                  <a:gdLst>
                    <a:gd name="connsiteX0" fmla="*/ 11114 w 12225"/>
                    <a:gd name="connsiteY0" fmla="*/ 50570 h 51125"/>
                    <a:gd name="connsiteX1" fmla="*/ 12226 w 12225"/>
                    <a:gd name="connsiteY1" fmla="*/ 51125 h 51125"/>
                    <a:gd name="connsiteX2" fmla="*/ 12226 w 12225"/>
                    <a:gd name="connsiteY2" fmla="*/ 31120 h 51125"/>
                    <a:gd name="connsiteX3" fmla="*/ 12226 w 12225"/>
                    <a:gd name="connsiteY3" fmla="*/ 30008 h 51125"/>
                    <a:gd name="connsiteX4" fmla="*/ 12226 w 12225"/>
                    <a:gd name="connsiteY4" fmla="*/ 30008 h 51125"/>
                    <a:gd name="connsiteX5" fmla="*/ 12226 w 12225"/>
                    <a:gd name="connsiteY5" fmla="*/ 23896 h 51125"/>
                    <a:gd name="connsiteX6" fmla="*/ 12226 w 12225"/>
                    <a:gd name="connsiteY6" fmla="*/ 23340 h 51125"/>
                    <a:gd name="connsiteX7" fmla="*/ 12226 w 12225"/>
                    <a:gd name="connsiteY7" fmla="*/ 17227 h 51125"/>
                    <a:gd name="connsiteX8" fmla="*/ 12226 w 12225"/>
                    <a:gd name="connsiteY8" fmla="*/ 6113 h 51125"/>
                    <a:gd name="connsiteX9" fmla="*/ 10559 w 12225"/>
                    <a:gd name="connsiteY9" fmla="*/ 5557 h 51125"/>
                    <a:gd name="connsiteX10" fmla="*/ 4446 w 12225"/>
                    <a:gd name="connsiteY10" fmla="*/ 2223 h 51125"/>
                    <a:gd name="connsiteX11" fmla="*/ 0 w 12225"/>
                    <a:gd name="connsiteY11" fmla="*/ 0 h 51125"/>
                    <a:gd name="connsiteX12" fmla="*/ 0 w 12225"/>
                    <a:gd name="connsiteY12" fmla="*/ 20561 h 51125"/>
                    <a:gd name="connsiteX13" fmla="*/ 0 w 12225"/>
                    <a:gd name="connsiteY13" fmla="*/ 20561 h 51125"/>
                    <a:gd name="connsiteX14" fmla="*/ 0 w 12225"/>
                    <a:gd name="connsiteY14" fmla="*/ 26674 h 51125"/>
                    <a:gd name="connsiteX15" fmla="*/ 0 w 12225"/>
                    <a:gd name="connsiteY15" fmla="*/ 26674 h 51125"/>
                    <a:gd name="connsiteX16" fmla="*/ 0 w 12225"/>
                    <a:gd name="connsiteY16" fmla="*/ 45013 h 51125"/>
                    <a:gd name="connsiteX17" fmla="*/ 5001 w 12225"/>
                    <a:gd name="connsiteY17" fmla="*/ 47791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1114" y="50570"/>
                      </a:moveTo>
                      <a:lnTo>
                        <a:pt x="12226" y="51125"/>
                      </a:lnTo>
                      <a:lnTo>
                        <a:pt x="12226" y="31120"/>
                      </a:lnTo>
                      <a:lnTo>
                        <a:pt x="12226" y="30008"/>
                      </a:lnTo>
                      <a:lnTo>
                        <a:pt x="12226" y="30008"/>
                      </a:lnTo>
                      <a:lnTo>
                        <a:pt x="12226" y="23896"/>
                      </a:lnTo>
                      <a:lnTo>
                        <a:pt x="12226" y="23340"/>
                      </a:lnTo>
                      <a:lnTo>
                        <a:pt x="12226" y="17227"/>
                      </a:lnTo>
                      <a:lnTo>
                        <a:pt x="12226" y="6113"/>
                      </a:lnTo>
                      <a:lnTo>
                        <a:pt x="10559" y="5557"/>
                      </a:lnTo>
                      <a:lnTo>
                        <a:pt x="4446" y="2223"/>
                      </a:lnTo>
                      <a:lnTo>
                        <a:pt x="0" y="0"/>
                      </a:lnTo>
                      <a:lnTo>
                        <a:pt x="0" y="20561"/>
                      </a:lnTo>
                      <a:lnTo>
                        <a:pt x="0" y="20561"/>
                      </a:lnTo>
                      <a:lnTo>
                        <a:pt x="0" y="26674"/>
                      </a:lnTo>
                      <a:lnTo>
                        <a:pt x="0" y="26674"/>
                      </a:lnTo>
                      <a:lnTo>
                        <a:pt x="0" y="45013"/>
                      </a:lnTo>
                      <a:lnTo>
                        <a:pt x="5001" y="47791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D5F56464-0903-403D-B501-2FA45613FFC8}"/>
                    </a:ext>
                  </a:extLst>
                </p:cNvPr>
                <p:cNvSpPr/>
                <p:nvPr/>
              </p:nvSpPr>
              <p:spPr>
                <a:xfrm>
                  <a:off x="2178126" y="2499400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51125 h 51125"/>
                    <a:gd name="connsiteX1" fmla="*/ 12226 w 12225"/>
                    <a:gd name="connsiteY1" fmla="*/ 45013 h 51125"/>
                    <a:gd name="connsiteX2" fmla="*/ 12226 w 12225"/>
                    <a:gd name="connsiteY2" fmla="*/ 6113 h 51125"/>
                    <a:gd name="connsiteX3" fmla="*/ 0 w 12225"/>
                    <a:gd name="connsiteY3" fmla="*/ 0 h 51125"/>
                    <a:gd name="connsiteX4" fmla="*/ 0 w 12225"/>
                    <a:gd name="connsiteY4" fmla="*/ 45013 h 51125"/>
                    <a:gd name="connsiteX5" fmla="*/ 2223 w 12225"/>
                    <a:gd name="connsiteY5" fmla="*/ 46124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12226" y="51125"/>
                      </a:moveTo>
                      <a:lnTo>
                        <a:pt x="12226" y="45013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45013"/>
                      </a:lnTo>
                      <a:lnTo>
                        <a:pt x="2223" y="46124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B6287431-F6FA-4CD0-9AE8-FC9B6D010FC3}"/>
                    </a:ext>
                  </a:extLst>
                </p:cNvPr>
                <p:cNvSpPr/>
                <p:nvPr/>
              </p:nvSpPr>
              <p:spPr>
                <a:xfrm>
                  <a:off x="2043088" y="2614433"/>
                  <a:ext cx="12225" cy="51125"/>
                </a:xfrm>
                <a:custGeom>
                  <a:avLst/>
                  <a:gdLst>
                    <a:gd name="connsiteX0" fmla="*/ 1667 w 12225"/>
                    <a:gd name="connsiteY0" fmla="*/ 5557 h 51125"/>
                    <a:gd name="connsiteX1" fmla="*/ 0 w 12225"/>
                    <a:gd name="connsiteY1" fmla="*/ 6113 h 51125"/>
                    <a:gd name="connsiteX2" fmla="*/ 0 w 12225"/>
                    <a:gd name="connsiteY2" fmla="*/ 17227 h 51125"/>
                    <a:gd name="connsiteX3" fmla="*/ 0 w 12225"/>
                    <a:gd name="connsiteY3" fmla="*/ 23340 h 51125"/>
                    <a:gd name="connsiteX4" fmla="*/ 0 w 12225"/>
                    <a:gd name="connsiteY4" fmla="*/ 23896 h 51125"/>
                    <a:gd name="connsiteX5" fmla="*/ 0 w 12225"/>
                    <a:gd name="connsiteY5" fmla="*/ 30008 h 51125"/>
                    <a:gd name="connsiteX6" fmla="*/ 0 w 12225"/>
                    <a:gd name="connsiteY6" fmla="*/ 30008 h 51125"/>
                    <a:gd name="connsiteX7" fmla="*/ 0 w 12225"/>
                    <a:gd name="connsiteY7" fmla="*/ 31120 h 51125"/>
                    <a:gd name="connsiteX8" fmla="*/ 0 w 12225"/>
                    <a:gd name="connsiteY8" fmla="*/ 51125 h 51125"/>
                    <a:gd name="connsiteX9" fmla="*/ 1111 w 12225"/>
                    <a:gd name="connsiteY9" fmla="*/ 50570 h 51125"/>
                    <a:gd name="connsiteX10" fmla="*/ 7224 w 12225"/>
                    <a:gd name="connsiteY10" fmla="*/ 47791 h 51125"/>
                    <a:gd name="connsiteX11" fmla="*/ 12226 w 12225"/>
                    <a:gd name="connsiteY11" fmla="*/ 45013 h 51125"/>
                    <a:gd name="connsiteX12" fmla="*/ 12226 w 12225"/>
                    <a:gd name="connsiteY12" fmla="*/ 26674 h 51125"/>
                    <a:gd name="connsiteX13" fmla="*/ 12226 w 12225"/>
                    <a:gd name="connsiteY13" fmla="*/ 26674 h 51125"/>
                    <a:gd name="connsiteX14" fmla="*/ 12226 w 12225"/>
                    <a:gd name="connsiteY14" fmla="*/ 20561 h 51125"/>
                    <a:gd name="connsiteX15" fmla="*/ 12226 w 12225"/>
                    <a:gd name="connsiteY15" fmla="*/ 20561 h 51125"/>
                    <a:gd name="connsiteX16" fmla="*/ 12226 w 12225"/>
                    <a:gd name="connsiteY16" fmla="*/ 0 h 51125"/>
                    <a:gd name="connsiteX17" fmla="*/ 7780 w 12225"/>
                    <a:gd name="connsiteY17" fmla="*/ 222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667" y="5557"/>
                      </a:moveTo>
                      <a:lnTo>
                        <a:pt x="0" y="6113"/>
                      </a:lnTo>
                      <a:lnTo>
                        <a:pt x="0" y="17227"/>
                      </a:lnTo>
                      <a:lnTo>
                        <a:pt x="0" y="23340"/>
                      </a:lnTo>
                      <a:lnTo>
                        <a:pt x="0" y="23896"/>
                      </a:lnTo>
                      <a:lnTo>
                        <a:pt x="0" y="30008"/>
                      </a:lnTo>
                      <a:lnTo>
                        <a:pt x="0" y="30008"/>
                      </a:lnTo>
                      <a:lnTo>
                        <a:pt x="0" y="31120"/>
                      </a:lnTo>
                      <a:lnTo>
                        <a:pt x="0" y="51125"/>
                      </a:lnTo>
                      <a:lnTo>
                        <a:pt x="1111" y="50570"/>
                      </a:lnTo>
                      <a:lnTo>
                        <a:pt x="7224" y="47791"/>
                      </a:lnTo>
                      <a:lnTo>
                        <a:pt x="12226" y="45013"/>
                      </a:lnTo>
                      <a:lnTo>
                        <a:pt x="12226" y="26674"/>
                      </a:lnTo>
                      <a:lnTo>
                        <a:pt x="12226" y="26674"/>
                      </a:lnTo>
                      <a:lnTo>
                        <a:pt x="12226" y="20561"/>
                      </a:lnTo>
                      <a:lnTo>
                        <a:pt x="12226" y="20561"/>
                      </a:lnTo>
                      <a:lnTo>
                        <a:pt x="12226" y="0"/>
                      </a:lnTo>
                      <a:lnTo>
                        <a:pt x="7780" y="222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B9C3A31E-E33A-460E-AE37-DBB7966A8B63}"/>
                    </a:ext>
                  </a:extLst>
                </p:cNvPr>
                <p:cNvSpPr/>
                <p:nvPr/>
              </p:nvSpPr>
              <p:spPr>
                <a:xfrm>
                  <a:off x="2069206" y="2601651"/>
                  <a:ext cx="12225" cy="51125"/>
                </a:xfrm>
                <a:custGeom>
                  <a:avLst/>
                  <a:gdLst>
                    <a:gd name="connsiteX0" fmla="*/ 0 w 12225"/>
                    <a:gd name="connsiteY0" fmla="*/ 28897 h 51125"/>
                    <a:gd name="connsiteX1" fmla="*/ 0 w 12225"/>
                    <a:gd name="connsiteY1" fmla="*/ 35010 h 51125"/>
                    <a:gd name="connsiteX2" fmla="*/ 0 w 12225"/>
                    <a:gd name="connsiteY2" fmla="*/ 35010 h 51125"/>
                    <a:gd name="connsiteX3" fmla="*/ 0 w 12225"/>
                    <a:gd name="connsiteY3" fmla="*/ 41123 h 51125"/>
                    <a:gd name="connsiteX4" fmla="*/ 0 w 12225"/>
                    <a:gd name="connsiteY4" fmla="*/ 41123 h 51125"/>
                    <a:gd name="connsiteX5" fmla="*/ 0 w 12225"/>
                    <a:gd name="connsiteY5" fmla="*/ 41123 h 51125"/>
                    <a:gd name="connsiteX6" fmla="*/ 0 w 12225"/>
                    <a:gd name="connsiteY6" fmla="*/ 51125 h 51125"/>
                    <a:gd name="connsiteX7" fmla="*/ 12226 w 12225"/>
                    <a:gd name="connsiteY7" fmla="*/ 45013 h 51125"/>
                    <a:gd name="connsiteX8" fmla="*/ 12226 w 12225"/>
                    <a:gd name="connsiteY8" fmla="*/ 42234 h 51125"/>
                    <a:gd name="connsiteX9" fmla="*/ 12226 w 12225"/>
                    <a:gd name="connsiteY9" fmla="*/ 42234 h 51125"/>
                    <a:gd name="connsiteX10" fmla="*/ 12226 w 12225"/>
                    <a:gd name="connsiteY10" fmla="*/ 36121 h 51125"/>
                    <a:gd name="connsiteX11" fmla="*/ 12226 w 12225"/>
                    <a:gd name="connsiteY11" fmla="*/ 36121 h 51125"/>
                    <a:gd name="connsiteX12" fmla="*/ 12226 w 12225"/>
                    <a:gd name="connsiteY12" fmla="*/ 30008 h 51125"/>
                    <a:gd name="connsiteX13" fmla="*/ 12226 w 12225"/>
                    <a:gd name="connsiteY13" fmla="*/ 0 h 51125"/>
                    <a:gd name="connsiteX14" fmla="*/ 0 w 12225"/>
                    <a:gd name="connsiteY14" fmla="*/ 611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0" y="28897"/>
                      </a:moveTo>
                      <a:lnTo>
                        <a:pt x="0" y="35010"/>
                      </a:lnTo>
                      <a:lnTo>
                        <a:pt x="0" y="35010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51125"/>
                      </a:lnTo>
                      <a:lnTo>
                        <a:pt x="12226" y="45013"/>
                      </a:lnTo>
                      <a:lnTo>
                        <a:pt x="12226" y="42234"/>
                      </a:lnTo>
                      <a:lnTo>
                        <a:pt x="12226" y="42234"/>
                      </a:lnTo>
                      <a:lnTo>
                        <a:pt x="12226" y="36121"/>
                      </a:lnTo>
                      <a:lnTo>
                        <a:pt x="12226" y="36121"/>
                      </a:lnTo>
                      <a:lnTo>
                        <a:pt x="12226" y="30008"/>
                      </a:lnTo>
                      <a:lnTo>
                        <a:pt x="12226" y="0"/>
                      </a:lnTo>
                      <a:lnTo>
                        <a:pt x="0" y="611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8E925D9C-F30C-45F1-B7D7-A00F6EE5DFE0}"/>
                    </a:ext>
                  </a:extLst>
                </p:cNvPr>
                <p:cNvSpPr/>
                <p:nvPr/>
              </p:nvSpPr>
              <p:spPr>
                <a:xfrm>
                  <a:off x="2043088" y="2525519"/>
                  <a:ext cx="12225" cy="51125"/>
                </a:xfrm>
                <a:custGeom>
                  <a:avLst/>
                  <a:gdLst>
                    <a:gd name="connsiteX0" fmla="*/ 1667 w 12225"/>
                    <a:gd name="connsiteY0" fmla="*/ 5557 h 51125"/>
                    <a:gd name="connsiteX1" fmla="*/ 0 w 12225"/>
                    <a:gd name="connsiteY1" fmla="*/ 6113 h 51125"/>
                    <a:gd name="connsiteX2" fmla="*/ 0 w 12225"/>
                    <a:gd name="connsiteY2" fmla="*/ 17227 h 51125"/>
                    <a:gd name="connsiteX3" fmla="*/ 0 w 12225"/>
                    <a:gd name="connsiteY3" fmla="*/ 23340 h 51125"/>
                    <a:gd name="connsiteX4" fmla="*/ 0 w 12225"/>
                    <a:gd name="connsiteY4" fmla="*/ 24451 h 51125"/>
                    <a:gd name="connsiteX5" fmla="*/ 0 w 12225"/>
                    <a:gd name="connsiteY5" fmla="*/ 30008 h 51125"/>
                    <a:gd name="connsiteX6" fmla="*/ 0 w 12225"/>
                    <a:gd name="connsiteY6" fmla="*/ 30008 h 51125"/>
                    <a:gd name="connsiteX7" fmla="*/ 0 w 12225"/>
                    <a:gd name="connsiteY7" fmla="*/ 31120 h 51125"/>
                    <a:gd name="connsiteX8" fmla="*/ 0 w 12225"/>
                    <a:gd name="connsiteY8" fmla="*/ 51125 h 51125"/>
                    <a:gd name="connsiteX9" fmla="*/ 1111 w 12225"/>
                    <a:gd name="connsiteY9" fmla="*/ 51125 h 51125"/>
                    <a:gd name="connsiteX10" fmla="*/ 7224 w 12225"/>
                    <a:gd name="connsiteY10" fmla="*/ 47791 h 51125"/>
                    <a:gd name="connsiteX11" fmla="*/ 12226 w 12225"/>
                    <a:gd name="connsiteY11" fmla="*/ 45013 h 51125"/>
                    <a:gd name="connsiteX12" fmla="*/ 12226 w 12225"/>
                    <a:gd name="connsiteY12" fmla="*/ 26674 h 51125"/>
                    <a:gd name="connsiteX13" fmla="*/ 12226 w 12225"/>
                    <a:gd name="connsiteY13" fmla="*/ 26674 h 51125"/>
                    <a:gd name="connsiteX14" fmla="*/ 12226 w 12225"/>
                    <a:gd name="connsiteY14" fmla="*/ 20561 h 51125"/>
                    <a:gd name="connsiteX15" fmla="*/ 12226 w 12225"/>
                    <a:gd name="connsiteY15" fmla="*/ 20561 h 51125"/>
                    <a:gd name="connsiteX16" fmla="*/ 12226 w 12225"/>
                    <a:gd name="connsiteY16" fmla="*/ 0 h 51125"/>
                    <a:gd name="connsiteX17" fmla="*/ 7780 w 12225"/>
                    <a:gd name="connsiteY17" fmla="*/ 222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667" y="5557"/>
                      </a:moveTo>
                      <a:lnTo>
                        <a:pt x="0" y="6113"/>
                      </a:lnTo>
                      <a:lnTo>
                        <a:pt x="0" y="17227"/>
                      </a:lnTo>
                      <a:lnTo>
                        <a:pt x="0" y="23340"/>
                      </a:lnTo>
                      <a:lnTo>
                        <a:pt x="0" y="24451"/>
                      </a:lnTo>
                      <a:lnTo>
                        <a:pt x="0" y="30008"/>
                      </a:lnTo>
                      <a:lnTo>
                        <a:pt x="0" y="30008"/>
                      </a:lnTo>
                      <a:lnTo>
                        <a:pt x="0" y="31120"/>
                      </a:lnTo>
                      <a:lnTo>
                        <a:pt x="0" y="51125"/>
                      </a:lnTo>
                      <a:lnTo>
                        <a:pt x="1111" y="51125"/>
                      </a:lnTo>
                      <a:lnTo>
                        <a:pt x="7224" y="47791"/>
                      </a:lnTo>
                      <a:lnTo>
                        <a:pt x="12226" y="45013"/>
                      </a:lnTo>
                      <a:lnTo>
                        <a:pt x="12226" y="26674"/>
                      </a:lnTo>
                      <a:lnTo>
                        <a:pt x="12226" y="26674"/>
                      </a:lnTo>
                      <a:lnTo>
                        <a:pt x="12226" y="20561"/>
                      </a:lnTo>
                      <a:lnTo>
                        <a:pt x="12226" y="20561"/>
                      </a:lnTo>
                      <a:lnTo>
                        <a:pt x="12226" y="0"/>
                      </a:lnTo>
                      <a:lnTo>
                        <a:pt x="7780" y="222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A25B7684-BC2C-4FCB-B299-B4E47EFBC892}"/>
                    </a:ext>
                  </a:extLst>
                </p:cNvPr>
                <p:cNvSpPr/>
                <p:nvPr/>
              </p:nvSpPr>
              <p:spPr>
                <a:xfrm>
                  <a:off x="2095881" y="2588314"/>
                  <a:ext cx="12225" cy="51125"/>
                </a:xfrm>
                <a:custGeom>
                  <a:avLst/>
                  <a:gdLst>
                    <a:gd name="connsiteX0" fmla="*/ 0 w 12225"/>
                    <a:gd name="connsiteY0" fmla="*/ 45013 h 51125"/>
                    <a:gd name="connsiteX1" fmla="*/ 0 w 12225"/>
                    <a:gd name="connsiteY1" fmla="*/ 51125 h 51125"/>
                    <a:gd name="connsiteX2" fmla="*/ 9447 w 12225"/>
                    <a:gd name="connsiteY2" fmla="*/ 46124 h 51125"/>
                    <a:gd name="connsiteX3" fmla="*/ 12226 w 12225"/>
                    <a:gd name="connsiteY3" fmla="*/ 45013 h 51125"/>
                    <a:gd name="connsiteX4" fmla="*/ 12226 w 12225"/>
                    <a:gd name="connsiteY4" fmla="*/ 0 h 51125"/>
                    <a:gd name="connsiteX5" fmla="*/ 0 w 12225"/>
                    <a:gd name="connsiteY5" fmla="*/ 611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0" y="45013"/>
                      </a:moveTo>
                      <a:lnTo>
                        <a:pt x="0" y="51125"/>
                      </a:lnTo>
                      <a:lnTo>
                        <a:pt x="9447" y="46124"/>
                      </a:lnTo>
                      <a:lnTo>
                        <a:pt x="12226" y="45013"/>
                      </a:lnTo>
                      <a:lnTo>
                        <a:pt x="12226" y="0"/>
                      </a:lnTo>
                      <a:lnTo>
                        <a:pt x="0" y="611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3" name="Freeform: Shape 502">
                  <a:extLst>
                    <a:ext uri="{FF2B5EF4-FFF2-40B4-BE49-F238E27FC236}">
                      <a16:creationId xmlns:a16="http://schemas.microsoft.com/office/drawing/2014/main" id="{4ACA4700-17A8-4E32-A618-BD20A6B71029}"/>
                    </a:ext>
                  </a:extLst>
                </p:cNvPr>
                <p:cNvSpPr/>
                <p:nvPr/>
              </p:nvSpPr>
              <p:spPr>
                <a:xfrm>
                  <a:off x="2204800" y="2425491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41123 h 51125"/>
                    <a:gd name="connsiteX1" fmla="*/ 12226 w 12225"/>
                    <a:gd name="connsiteY1" fmla="*/ 41123 h 51125"/>
                    <a:gd name="connsiteX2" fmla="*/ 12226 w 12225"/>
                    <a:gd name="connsiteY2" fmla="*/ 41123 h 51125"/>
                    <a:gd name="connsiteX3" fmla="*/ 12226 w 12225"/>
                    <a:gd name="connsiteY3" fmla="*/ 35010 h 51125"/>
                    <a:gd name="connsiteX4" fmla="*/ 12226 w 12225"/>
                    <a:gd name="connsiteY4" fmla="*/ 35010 h 51125"/>
                    <a:gd name="connsiteX5" fmla="*/ 12226 w 12225"/>
                    <a:gd name="connsiteY5" fmla="*/ 28897 h 51125"/>
                    <a:gd name="connsiteX6" fmla="*/ 12226 w 12225"/>
                    <a:gd name="connsiteY6" fmla="*/ 6113 h 51125"/>
                    <a:gd name="connsiteX7" fmla="*/ 0 w 12225"/>
                    <a:gd name="connsiteY7" fmla="*/ 0 h 51125"/>
                    <a:gd name="connsiteX8" fmla="*/ 0 w 12225"/>
                    <a:gd name="connsiteY8" fmla="*/ 30008 h 51125"/>
                    <a:gd name="connsiteX9" fmla="*/ 0 w 12225"/>
                    <a:gd name="connsiteY9" fmla="*/ 36121 h 51125"/>
                    <a:gd name="connsiteX10" fmla="*/ 0 w 12225"/>
                    <a:gd name="connsiteY10" fmla="*/ 36677 h 51125"/>
                    <a:gd name="connsiteX11" fmla="*/ 0 w 12225"/>
                    <a:gd name="connsiteY11" fmla="*/ 42234 h 51125"/>
                    <a:gd name="connsiteX12" fmla="*/ 0 w 12225"/>
                    <a:gd name="connsiteY12" fmla="*/ 42790 h 51125"/>
                    <a:gd name="connsiteX13" fmla="*/ 0 w 12225"/>
                    <a:gd name="connsiteY13" fmla="*/ 45013 h 51125"/>
                    <a:gd name="connsiteX14" fmla="*/ 12226 w 12225"/>
                    <a:gd name="connsiteY14" fmla="*/ 51125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12226" y="41123"/>
                      </a:moveTo>
                      <a:lnTo>
                        <a:pt x="12226" y="41123"/>
                      </a:lnTo>
                      <a:lnTo>
                        <a:pt x="12226" y="41123"/>
                      </a:lnTo>
                      <a:lnTo>
                        <a:pt x="12226" y="35010"/>
                      </a:lnTo>
                      <a:lnTo>
                        <a:pt x="12226" y="35010"/>
                      </a:lnTo>
                      <a:lnTo>
                        <a:pt x="12226" y="28897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30008"/>
                      </a:lnTo>
                      <a:lnTo>
                        <a:pt x="0" y="36121"/>
                      </a:lnTo>
                      <a:lnTo>
                        <a:pt x="0" y="36677"/>
                      </a:lnTo>
                      <a:lnTo>
                        <a:pt x="0" y="42234"/>
                      </a:lnTo>
                      <a:lnTo>
                        <a:pt x="0" y="42790"/>
                      </a:lnTo>
                      <a:lnTo>
                        <a:pt x="0" y="45013"/>
                      </a:lnTo>
                      <a:lnTo>
                        <a:pt x="12226" y="51125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4" name="Freeform: Shape 503">
                  <a:extLst>
                    <a:ext uri="{FF2B5EF4-FFF2-40B4-BE49-F238E27FC236}">
                      <a16:creationId xmlns:a16="http://schemas.microsoft.com/office/drawing/2014/main" id="{81391819-F3FD-4921-A98E-FBEAAEAA606D}"/>
                    </a:ext>
                  </a:extLst>
                </p:cNvPr>
                <p:cNvSpPr/>
                <p:nvPr/>
              </p:nvSpPr>
              <p:spPr>
                <a:xfrm>
                  <a:off x="2178126" y="2412154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51125 h 51125"/>
                    <a:gd name="connsiteX1" fmla="*/ 12226 w 12225"/>
                    <a:gd name="connsiteY1" fmla="*/ 45013 h 51125"/>
                    <a:gd name="connsiteX2" fmla="*/ 12226 w 12225"/>
                    <a:gd name="connsiteY2" fmla="*/ 6113 h 51125"/>
                    <a:gd name="connsiteX3" fmla="*/ 0 w 12225"/>
                    <a:gd name="connsiteY3" fmla="*/ 0 h 51125"/>
                    <a:gd name="connsiteX4" fmla="*/ 0 w 12225"/>
                    <a:gd name="connsiteY4" fmla="*/ 45013 h 51125"/>
                    <a:gd name="connsiteX5" fmla="*/ 2223 w 12225"/>
                    <a:gd name="connsiteY5" fmla="*/ 46124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12226" y="51125"/>
                      </a:moveTo>
                      <a:lnTo>
                        <a:pt x="12226" y="45013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45013"/>
                      </a:lnTo>
                      <a:lnTo>
                        <a:pt x="2223" y="46124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5" name="Freeform: Shape 504">
                  <a:extLst>
                    <a:ext uri="{FF2B5EF4-FFF2-40B4-BE49-F238E27FC236}">
                      <a16:creationId xmlns:a16="http://schemas.microsoft.com/office/drawing/2014/main" id="{AB6A08FB-E847-4B60-9A2C-675C619ADC01}"/>
                    </a:ext>
                  </a:extLst>
                </p:cNvPr>
                <p:cNvSpPr/>
                <p:nvPr/>
              </p:nvSpPr>
              <p:spPr>
                <a:xfrm>
                  <a:off x="2230918" y="2525519"/>
                  <a:ext cx="12225" cy="51125"/>
                </a:xfrm>
                <a:custGeom>
                  <a:avLst/>
                  <a:gdLst>
                    <a:gd name="connsiteX0" fmla="*/ 11114 w 12225"/>
                    <a:gd name="connsiteY0" fmla="*/ 51125 h 51125"/>
                    <a:gd name="connsiteX1" fmla="*/ 12226 w 12225"/>
                    <a:gd name="connsiteY1" fmla="*/ 51125 h 51125"/>
                    <a:gd name="connsiteX2" fmla="*/ 12226 w 12225"/>
                    <a:gd name="connsiteY2" fmla="*/ 31120 h 51125"/>
                    <a:gd name="connsiteX3" fmla="*/ 12226 w 12225"/>
                    <a:gd name="connsiteY3" fmla="*/ 30008 h 51125"/>
                    <a:gd name="connsiteX4" fmla="*/ 12226 w 12225"/>
                    <a:gd name="connsiteY4" fmla="*/ 30008 h 51125"/>
                    <a:gd name="connsiteX5" fmla="*/ 12226 w 12225"/>
                    <a:gd name="connsiteY5" fmla="*/ 24451 h 51125"/>
                    <a:gd name="connsiteX6" fmla="*/ 12226 w 12225"/>
                    <a:gd name="connsiteY6" fmla="*/ 23340 h 51125"/>
                    <a:gd name="connsiteX7" fmla="*/ 12226 w 12225"/>
                    <a:gd name="connsiteY7" fmla="*/ 17227 h 51125"/>
                    <a:gd name="connsiteX8" fmla="*/ 12226 w 12225"/>
                    <a:gd name="connsiteY8" fmla="*/ 6113 h 51125"/>
                    <a:gd name="connsiteX9" fmla="*/ 10559 w 12225"/>
                    <a:gd name="connsiteY9" fmla="*/ 5557 h 51125"/>
                    <a:gd name="connsiteX10" fmla="*/ 4446 w 12225"/>
                    <a:gd name="connsiteY10" fmla="*/ 2223 h 51125"/>
                    <a:gd name="connsiteX11" fmla="*/ 0 w 12225"/>
                    <a:gd name="connsiteY11" fmla="*/ 0 h 51125"/>
                    <a:gd name="connsiteX12" fmla="*/ 0 w 12225"/>
                    <a:gd name="connsiteY12" fmla="*/ 20561 h 51125"/>
                    <a:gd name="connsiteX13" fmla="*/ 0 w 12225"/>
                    <a:gd name="connsiteY13" fmla="*/ 20561 h 51125"/>
                    <a:gd name="connsiteX14" fmla="*/ 0 w 12225"/>
                    <a:gd name="connsiteY14" fmla="*/ 26674 h 51125"/>
                    <a:gd name="connsiteX15" fmla="*/ 0 w 12225"/>
                    <a:gd name="connsiteY15" fmla="*/ 26674 h 51125"/>
                    <a:gd name="connsiteX16" fmla="*/ 0 w 12225"/>
                    <a:gd name="connsiteY16" fmla="*/ 45013 h 51125"/>
                    <a:gd name="connsiteX17" fmla="*/ 5001 w 12225"/>
                    <a:gd name="connsiteY17" fmla="*/ 47791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1114" y="51125"/>
                      </a:moveTo>
                      <a:lnTo>
                        <a:pt x="12226" y="51125"/>
                      </a:lnTo>
                      <a:lnTo>
                        <a:pt x="12226" y="31120"/>
                      </a:lnTo>
                      <a:lnTo>
                        <a:pt x="12226" y="30008"/>
                      </a:lnTo>
                      <a:lnTo>
                        <a:pt x="12226" y="30008"/>
                      </a:lnTo>
                      <a:lnTo>
                        <a:pt x="12226" y="24451"/>
                      </a:lnTo>
                      <a:lnTo>
                        <a:pt x="12226" y="23340"/>
                      </a:lnTo>
                      <a:lnTo>
                        <a:pt x="12226" y="17227"/>
                      </a:lnTo>
                      <a:lnTo>
                        <a:pt x="12226" y="6113"/>
                      </a:lnTo>
                      <a:lnTo>
                        <a:pt x="10559" y="5557"/>
                      </a:lnTo>
                      <a:lnTo>
                        <a:pt x="4446" y="2223"/>
                      </a:lnTo>
                      <a:lnTo>
                        <a:pt x="0" y="0"/>
                      </a:lnTo>
                      <a:lnTo>
                        <a:pt x="0" y="20561"/>
                      </a:lnTo>
                      <a:lnTo>
                        <a:pt x="0" y="20561"/>
                      </a:lnTo>
                      <a:lnTo>
                        <a:pt x="0" y="26674"/>
                      </a:lnTo>
                      <a:lnTo>
                        <a:pt x="0" y="26674"/>
                      </a:lnTo>
                      <a:lnTo>
                        <a:pt x="0" y="45013"/>
                      </a:lnTo>
                      <a:lnTo>
                        <a:pt x="5001" y="47791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6" name="Freeform: Shape 505">
                  <a:extLst>
                    <a:ext uri="{FF2B5EF4-FFF2-40B4-BE49-F238E27FC236}">
                      <a16:creationId xmlns:a16="http://schemas.microsoft.com/office/drawing/2014/main" id="{A71AAE22-F2CF-4EFD-9346-4E52D254A8D9}"/>
                    </a:ext>
                  </a:extLst>
                </p:cNvPr>
                <p:cNvSpPr/>
                <p:nvPr/>
              </p:nvSpPr>
              <p:spPr>
                <a:xfrm>
                  <a:off x="2230918" y="2438272"/>
                  <a:ext cx="12225" cy="51125"/>
                </a:xfrm>
                <a:custGeom>
                  <a:avLst/>
                  <a:gdLst>
                    <a:gd name="connsiteX0" fmla="*/ 11114 w 12225"/>
                    <a:gd name="connsiteY0" fmla="*/ 51125 h 51125"/>
                    <a:gd name="connsiteX1" fmla="*/ 12226 w 12225"/>
                    <a:gd name="connsiteY1" fmla="*/ 51125 h 51125"/>
                    <a:gd name="connsiteX2" fmla="*/ 12226 w 12225"/>
                    <a:gd name="connsiteY2" fmla="*/ 31120 h 51125"/>
                    <a:gd name="connsiteX3" fmla="*/ 12226 w 12225"/>
                    <a:gd name="connsiteY3" fmla="*/ 30008 h 51125"/>
                    <a:gd name="connsiteX4" fmla="*/ 12226 w 12225"/>
                    <a:gd name="connsiteY4" fmla="*/ 30008 h 51125"/>
                    <a:gd name="connsiteX5" fmla="*/ 12226 w 12225"/>
                    <a:gd name="connsiteY5" fmla="*/ 24451 h 51125"/>
                    <a:gd name="connsiteX6" fmla="*/ 12226 w 12225"/>
                    <a:gd name="connsiteY6" fmla="*/ 23340 h 51125"/>
                    <a:gd name="connsiteX7" fmla="*/ 12226 w 12225"/>
                    <a:gd name="connsiteY7" fmla="*/ 17227 h 51125"/>
                    <a:gd name="connsiteX8" fmla="*/ 12226 w 12225"/>
                    <a:gd name="connsiteY8" fmla="*/ 6113 h 51125"/>
                    <a:gd name="connsiteX9" fmla="*/ 10559 w 12225"/>
                    <a:gd name="connsiteY9" fmla="*/ 5557 h 51125"/>
                    <a:gd name="connsiteX10" fmla="*/ 4446 w 12225"/>
                    <a:gd name="connsiteY10" fmla="*/ 2779 h 51125"/>
                    <a:gd name="connsiteX11" fmla="*/ 0 w 12225"/>
                    <a:gd name="connsiteY11" fmla="*/ 0 h 51125"/>
                    <a:gd name="connsiteX12" fmla="*/ 0 w 12225"/>
                    <a:gd name="connsiteY12" fmla="*/ 20561 h 51125"/>
                    <a:gd name="connsiteX13" fmla="*/ 0 w 12225"/>
                    <a:gd name="connsiteY13" fmla="*/ 20561 h 51125"/>
                    <a:gd name="connsiteX14" fmla="*/ 0 w 12225"/>
                    <a:gd name="connsiteY14" fmla="*/ 26674 h 51125"/>
                    <a:gd name="connsiteX15" fmla="*/ 0 w 12225"/>
                    <a:gd name="connsiteY15" fmla="*/ 26674 h 51125"/>
                    <a:gd name="connsiteX16" fmla="*/ 0 w 12225"/>
                    <a:gd name="connsiteY16" fmla="*/ 45013 h 51125"/>
                    <a:gd name="connsiteX17" fmla="*/ 5001 w 12225"/>
                    <a:gd name="connsiteY17" fmla="*/ 47791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225" h="51125">
                      <a:moveTo>
                        <a:pt x="11114" y="51125"/>
                      </a:moveTo>
                      <a:lnTo>
                        <a:pt x="12226" y="51125"/>
                      </a:lnTo>
                      <a:lnTo>
                        <a:pt x="12226" y="31120"/>
                      </a:lnTo>
                      <a:lnTo>
                        <a:pt x="12226" y="30008"/>
                      </a:lnTo>
                      <a:lnTo>
                        <a:pt x="12226" y="30008"/>
                      </a:lnTo>
                      <a:lnTo>
                        <a:pt x="12226" y="24451"/>
                      </a:lnTo>
                      <a:lnTo>
                        <a:pt x="12226" y="23340"/>
                      </a:lnTo>
                      <a:lnTo>
                        <a:pt x="12226" y="17227"/>
                      </a:lnTo>
                      <a:lnTo>
                        <a:pt x="12226" y="6113"/>
                      </a:lnTo>
                      <a:lnTo>
                        <a:pt x="10559" y="5557"/>
                      </a:lnTo>
                      <a:lnTo>
                        <a:pt x="4446" y="2779"/>
                      </a:lnTo>
                      <a:lnTo>
                        <a:pt x="0" y="0"/>
                      </a:lnTo>
                      <a:lnTo>
                        <a:pt x="0" y="20561"/>
                      </a:lnTo>
                      <a:lnTo>
                        <a:pt x="0" y="20561"/>
                      </a:lnTo>
                      <a:lnTo>
                        <a:pt x="0" y="26674"/>
                      </a:lnTo>
                      <a:lnTo>
                        <a:pt x="0" y="26674"/>
                      </a:lnTo>
                      <a:lnTo>
                        <a:pt x="0" y="45013"/>
                      </a:lnTo>
                      <a:lnTo>
                        <a:pt x="5001" y="47791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7" name="Freeform: Shape 506">
                  <a:extLst>
                    <a:ext uri="{FF2B5EF4-FFF2-40B4-BE49-F238E27FC236}">
                      <a16:creationId xmlns:a16="http://schemas.microsoft.com/office/drawing/2014/main" id="{1E494A7C-7472-469A-B64E-2F089E8F5DBF}"/>
                    </a:ext>
                  </a:extLst>
                </p:cNvPr>
                <p:cNvSpPr/>
                <p:nvPr/>
              </p:nvSpPr>
              <p:spPr>
                <a:xfrm>
                  <a:off x="2095881" y="2499400"/>
                  <a:ext cx="12225" cy="51125"/>
                </a:xfrm>
                <a:custGeom>
                  <a:avLst/>
                  <a:gdLst>
                    <a:gd name="connsiteX0" fmla="*/ 0 w 12225"/>
                    <a:gd name="connsiteY0" fmla="*/ 45013 h 51125"/>
                    <a:gd name="connsiteX1" fmla="*/ 0 w 12225"/>
                    <a:gd name="connsiteY1" fmla="*/ 51125 h 51125"/>
                    <a:gd name="connsiteX2" fmla="*/ 9447 w 12225"/>
                    <a:gd name="connsiteY2" fmla="*/ 46124 h 51125"/>
                    <a:gd name="connsiteX3" fmla="*/ 12226 w 12225"/>
                    <a:gd name="connsiteY3" fmla="*/ 45013 h 51125"/>
                    <a:gd name="connsiteX4" fmla="*/ 12226 w 12225"/>
                    <a:gd name="connsiteY4" fmla="*/ 0 h 51125"/>
                    <a:gd name="connsiteX5" fmla="*/ 0 w 12225"/>
                    <a:gd name="connsiteY5" fmla="*/ 611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5" h="51125">
                      <a:moveTo>
                        <a:pt x="0" y="45013"/>
                      </a:moveTo>
                      <a:lnTo>
                        <a:pt x="0" y="51125"/>
                      </a:lnTo>
                      <a:lnTo>
                        <a:pt x="9447" y="46124"/>
                      </a:lnTo>
                      <a:lnTo>
                        <a:pt x="12226" y="45013"/>
                      </a:lnTo>
                      <a:lnTo>
                        <a:pt x="12226" y="0"/>
                      </a:lnTo>
                      <a:lnTo>
                        <a:pt x="0" y="611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8" name="Freeform: Shape 507">
                  <a:extLst>
                    <a:ext uri="{FF2B5EF4-FFF2-40B4-BE49-F238E27FC236}">
                      <a16:creationId xmlns:a16="http://schemas.microsoft.com/office/drawing/2014/main" id="{181C68E6-9254-466C-8D60-5043563D972B}"/>
                    </a:ext>
                  </a:extLst>
                </p:cNvPr>
                <p:cNvSpPr/>
                <p:nvPr/>
              </p:nvSpPr>
              <p:spPr>
                <a:xfrm>
                  <a:off x="2069206" y="2512737"/>
                  <a:ext cx="12225" cy="51125"/>
                </a:xfrm>
                <a:custGeom>
                  <a:avLst/>
                  <a:gdLst>
                    <a:gd name="connsiteX0" fmla="*/ 0 w 12225"/>
                    <a:gd name="connsiteY0" fmla="*/ 28897 h 51125"/>
                    <a:gd name="connsiteX1" fmla="*/ 0 w 12225"/>
                    <a:gd name="connsiteY1" fmla="*/ 35010 h 51125"/>
                    <a:gd name="connsiteX2" fmla="*/ 0 w 12225"/>
                    <a:gd name="connsiteY2" fmla="*/ 35010 h 51125"/>
                    <a:gd name="connsiteX3" fmla="*/ 0 w 12225"/>
                    <a:gd name="connsiteY3" fmla="*/ 41123 h 51125"/>
                    <a:gd name="connsiteX4" fmla="*/ 0 w 12225"/>
                    <a:gd name="connsiteY4" fmla="*/ 41123 h 51125"/>
                    <a:gd name="connsiteX5" fmla="*/ 0 w 12225"/>
                    <a:gd name="connsiteY5" fmla="*/ 41123 h 51125"/>
                    <a:gd name="connsiteX6" fmla="*/ 0 w 12225"/>
                    <a:gd name="connsiteY6" fmla="*/ 51125 h 51125"/>
                    <a:gd name="connsiteX7" fmla="*/ 12226 w 12225"/>
                    <a:gd name="connsiteY7" fmla="*/ 45013 h 51125"/>
                    <a:gd name="connsiteX8" fmla="*/ 12226 w 12225"/>
                    <a:gd name="connsiteY8" fmla="*/ 42790 h 51125"/>
                    <a:gd name="connsiteX9" fmla="*/ 12226 w 12225"/>
                    <a:gd name="connsiteY9" fmla="*/ 42234 h 51125"/>
                    <a:gd name="connsiteX10" fmla="*/ 12226 w 12225"/>
                    <a:gd name="connsiteY10" fmla="*/ 36121 h 51125"/>
                    <a:gd name="connsiteX11" fmla="*/ 12226 w 12225"/>
                    <a:gd name="connsiteY11" fmla="*/ 36121 h 51125"/>
                    <a:gd name="connsiteX12" fmla="*/ 12226 w 12225"/>
                    <a:gd name="connsiteY12" fmla="*/ 30008 h 51125"/>
                    <a:gd name="connsiteX13" fmla="*/ 12226 w 12225"/>
                    <a:gd name="connsiteY13" fmla="*/ 0 h 51125"/>
                    <a:gd name="connsiteX14" fmla="*/ 0 w 12225"/>
                    <a:gd name="connsiteY14" fmla="*/ 6113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0" y="28897"/>
                      </a:moveTo>
                      <a:lnTo>
                        <a:pt x="0" y="35010"/>
                      </a:lnTo>
                      <a:lnTo>
                        <a:pt x="0" y="35010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41123"/>
                      </a:lnTo>
                      <a:lnTo>
                        <a:pt x="0" y="51125"/>
                      </a:lnTo>
                      <a:lnTo>
                        <a:pt x="12226" y="45013"/>
                      </a:lnTo>
                      <a:lnTo>
                        <a:pt x="12226" y="42790"/>
                      </a:lnTo>
                      <a:lnTo>
                        <a:pt x="12226" y="42234"/>
                      </a:lnTo>
                      <a:lnTo>
                        <a:pt x="12226" y="36121"/>
                      </a:lnTo>
                      <a:lnTo>
                        <a:pt x="12226" y="36121"/>
                      </a:lnTo>
                      <a:lnTo>
                        <a:pt x="12226" y="30008"/>
                      </a:lnTo>
                      <a:lnTo>
                        <a:pt x="12226" y="0"/>
                      </a:lnTo>
                      <a:lnTo>
                        <a:pt x="0" y="6113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4B61E064-B438-4257-9FA3-62FFEF3B39DA}"/>
                    </a:ext>
                  </a:extLst>
                </p:cNvPr>
                <p:cNvSpPr/>
                <p:nvPr/>
              </p:nvSpPr>
              <p:spPr>
                <a:xfrm>
                  <a:off x="2204800" y="2512737"/>
                  <a:ext cx="12225" cy="51125"/>
                </a:xfrm>
                <a:custGeom>
                  <a:avLst/>
                  <a:gdLst>
                    <a:gd name="connsiteX0" fmla="*/ 12226 w 12225"/>
                    <a:gd name="connsiteY0" fmla="*/ 41123 h 51125"/>
                    <a:gd name="connsiteX1" fmla="*/ 12226 w 12225"/>
                    <a:gd name="connsiteY1" fmla="*/ 41123 h 51125"/>
                    <a:gd name="connsiteX2" fmla="*/ 12226 w 12225"/>
                    <a:gd name="connsiteY2" fmla="*/ 41123 h 51125"/>
                    <a:gd name="connsiteX3" fmla="*/ 12226 w 12225"/>
                    <a:gd name="connsiteY3" fmla="*/ 35010 h 51125"/>
                    <a:gd name="connsiteX4" fmla="*/ 12226 w 12225"/>
                    <a:gd name="connsiteY4" fmla="*/ 35010 h 51125"/>
                    <a:gd name="connsiteX5" fmla="*/ 12226 w 12225"/>
                    <a:gd name="connsiteY5" fmla="*/ 28897 h 51125"/>
                    <a:gd name="connsiteX6" fmla="*/ 12226 w 12225"/>
                    <a:gd name="connsiteY6" fmla="*/ 6113 h 51125"/>
                    <a:gd name="connsiteX7" fmla="*/ 0 w 12225"/>
                    <a:gd name="connsiteY7" fmla="*/ 0 h 51125"/>
                    <a:gd name="connsiteX8" fmla="*/ 0 w 12225"/>
                    <a:gd name="connsiteY8" fmla="*/ 30008 h 51125"/>
                    <a:gd name="connsiteX9" fmla="*/ 0 w 12225"/>
                    <a:gd name="connsiteY9" fmla="*/ 36121 h 51125"/>
                    <a:gd name="connsiteX10" fmla="*/ 0 w 12225"/>
                    <a:gd name="connsiteY10" fmla="*/ 36121 h 51125"/>
                    <a:gd name="connsiteX11" fmla="*/ 0 w 12225"/>
                    <a:gd name="connsiteY11" fmla="*/ 42234 h 51125"/>
                    <a:gd name="connsiteX12" fmla="*/ 0 w 12225"/>
                    <a:gd name="connsiteY12" fmla="*/ 42790 h 51125"/>
                    <a:gd name="connsiteX13" fmla="*/ 0 w 12225"/>
                    <a:gd name="connsiteY13" fmla="*/ 45013 h 51125"/>
                    <a:gd name="connsiteX14" fmla="*/ 12226 w 12225"/>
                    <a:gd name="connsiteY14" fmla="*/ 51125 h 5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25" h="51125">
                      <a:moveTo>
                        <a:pt x="12226" y="41123"/>
                      </a:moveTo>
                      <a:lnTo>
                        <a:pt x="12226" y="41123"/>
                      </a:lnTo>
                      <a:lnTo>
                        <a:pt x="12226" y="41123"/>
                      </a:lnTo>
                      <a:lnTo>
                        <a:pt x="12226" y="35010"/>
                      </a:lnTo>
                      <a:lnTo>
                        <a:pt x="12226" y="35010"/>
                      </a:lnTo>
                      <a:lnTo>
                        <a:pt x="12226" y="28897"/>
                      </a:lnTo>
                      <a:lnTo>
                        <a:pt x="12226" y="6113"/>
                      </a:lnTo>
                      <a:lnTo>
                        <a:pt x="0" y="0"/>
                      </a:lnTo>
                      <a:lnTo>
                        <a:pt x="0" y="30008"/>
                      </a:lnTo>
                      <a:lnTo>
                        <a:pt x="0" y="36121"/>
                      </a:lnTo>
                      <a:lnTo>
                        <a:pt x="0" y="36121"/>
                      </a:lnTo>
                      <a:lnTo>
                        <a:pt x="0" y="42234"/>
                      </a:lnTo>
                      <a:lnTo>
                        <a:pt x="0" y="42790"/>
                      </a:lnTo>
                      <a:lnTo>
                        <a:pt x="0" y="45013"/>
                      </a:lnTo>
                      <a:lnTo>
                        <a:pt x="12226" y="51125"/>
                      </a:lnTo>
                      <a:close/>
                    </a:path>
                  </a:pathLst>
                </a:custGeom>
                <a:noFill/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DE92A9C1-60A0-436B-A91A-9749FC38D4EB}"/>
                    </a:ext>
                  </a:extLst>
                </p:cNvPr>
                <p:cNvSpPr/>
                <p:nvPr/>
              </p:nvSpPr>
              <p:spPr>
                <a:xfrm>
                  <a:off x="1882487" y="2277671"/>
                  <a:ext cx="521813" cy="521813"/>
                </a:xfrm>
                <a:custGeom>
                  <a:avLst/>
                  <a:gdLst>
                    <a:gd name="connsiteX0" fmla="*/ 521257 w 521813"/>
                    <a:gd name="connsiteY0" fmla="*/ 487915 h 521813"/>
                    <a:gd name="connsiteX1" fmla="*/ 521257 w 521813"/>
                    <a:gd name="connsiteY1" fmla="*/ 33343 h 521813"/>
                    <a:gd name="connsiteX2" fmla="*/ 521257 w 521813"/>
                    <a:gd name="connsiteY2" fmla="*/ 0 h 521813"/>
                    <a:gd name="connsiteX3" fmla="*/ 487915 w 521813"/>
                    <a:gd name="connsiteY3" fmla="*/ 0 h 521813"/>
                    <a:gd name="connsiteX4" fmla="*/ 33343 w 521813"/>
                    <a:gd name="connsiteY4" fmla="*/ 0 h 521813"/>
                    <a:gd name="connsiteX5" fmla="*/ 0 w 521813"/>
                    <a:gd name="connsiteY5" fmla="*/ 0 h 521813"/>
                    <a:gd name="connsiteX6" fmla="*/ 0 w 521813"/>
                    <a:gd name="connsiteY6" fmla="*/ 33343 h 521813"/>
                    <a:gd name="connsiteX7" fmla="*/ 0 w 521813"/>
                    <a:gd name="connsiteY7" fmla="*/ 488471 h 521813"/>
                    <a:gd name="connsiteX8" fmla="*/ 0 w 521813"/>
                    <a:gd name="connsiteY8" fmla="*/ 521813 h 521813"/>
                    <a:gd name="connsiteX9" fmla="*/ 33343 w 521813"/>
                    <a:gd name="connsiteY9" fmla="*/ 521813 h 521813"/>
                    <a:gd name="connsiteX10" fmla="*/ 488471 w 521813"/>
                    <a:gd name="connsiteY10" fmla="*/ 521813 h 521813"/>
                    <a:gd name="connsiteX11" fmla="*/ 521813 w 521813"/>
                    <a:gd name="connsiteY11" fmla="*/ 521813 h 521813"/>
                    <a:gd name="connsiteX12" fmla="*/ 521813 w 521813"/>
                    <a:gd name="connsiteY12" fmla="*/ 487915 h 521813"/>
                    <a:gd name="connsiteX13" fmla="*/ 487915 w 521813"/>
                    <a:gd name="connsiteY13" fmla="*/ 487915 h 521813"/>
                    <a:gd name="connsiteX14" fmla="*/ 33343 w 521813"/>
                    <a:gd name="connsiteY14" fmla="*/ 487915 h 521813"/>
                    <a:gd name="connsiteX15" fmla="*/ 33343 w 521813"/>
                    <a:gd name="connsiteY15" fmla="*/ 33343 h 521813"/>
                    <a:gd name="connsiteX16" fmla="*/ 488471 w 521813"/>
                    <a:gd name="connsiteY16" fmla="*/ 33343 h 521813"/>
                    <a:gd name="connsiteX17" fmla="*/ 488471 w 521813"/>
                    <a:gd name="connsiteY17" fmla="*/ 487915 h 521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21813" h="521813">
                      <a:moveTo>
                        <a:pt x="521257" y="487915"/>
                      </a:moveTo>
                      <a:lnTo>
                        <a:pt x="521257" y="33343"/>
                      </a:lnTo>
                      <a:lnTo>
                        <a:pt x="521257" y="0"/>
                      </a:lnTo>
                      <a:lnTo>
                        <a:pt x="487915" y="0"/>
                      </a:lnTo>
                      <a:lnTo>
                        <a:pt x="33343" y="0"/>
                      </a:lnTo>
                      <a:lnTo>
                        <a:pt x="0" y="0"/>
                      </a:lnTo>
                      <a:lnTo>
                        <a:pt x="0" y="33343"/>
                      </a:lnTo>
                      <a:lnTo>
                        <a:pt x="0" y="488471"/>
                      </a:lnTo>
                      <a:lnTo>
                        <a:pt x="0" y="521813"/>
                      </a:lnTo>
                      <a:lnTo>
                        <a:pt x="33343" y="521813"/>
                      </a:lnTo>
                      <a:lnTo>
                        <a:pt x="488471" y="521813"/>
                      </a:lnTo>
                      <a:lnTo>
                        <a:pt x="521813" y="521813"/>
                      </a:lnTo>
                      <a:lnTo>
                        <a:pt x="521813" y="487915"/>
                      </a:lnTo>
                      <a:close/>
                      <a:moveTo>
                        <a:pt x="487915" y="487915"/>
                      </a:moveTo>
                      <a:lnTo>
                        <a:pt x="33343" y="487915"/>
                      </a:lnTo>
                      <a:lnTo>
                        <a:pt x="33343" y="33343"/>
                      </a:lnTo>
                      <a:lnTo>
                        <a:pt x="488471" y="33343"/>
                      </a:lnTo>
                      <a:lnTo>
                        <a:pt x="488471" y="487915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3EF1833F-1B60-4D8B-B939-C8A7EE861D18}"/>
                    </a:ext>
                  </a:extLst>
                </p:cNvPr>
                <p:cNvSpPr/>
                <p:nvPr/>
              </p:nvSpPr>
              <p:spPr>
                <a:xfrm>
                  <a:off x="2177570" y="2376588"/>
                  <a:ext cx="145596" cy="50569"/>
                </a:xfrm>
                <a:custGeom>
                  <a:avLst/>
                  <a:gdLst>
                    <a:gd name="connsiteX0" fmla="*/ 58350 w 145596"/>
                    <a:gd name="connsiteY0" fmla="*/ 35566 h 50569"/>
                    <a:gd name="connsiteX1" fmla="*/ 64463 w 145596"/>
                    <a:gd name="connsiteY1" fmla="*/ 38900 h 50569"/>
                    <a:gd name="connsiteX2" fmla="*/ 87802 w 145596"/>
                    <a:gd name="connsiteY2" fmla="*/ 50570 h 50569"/>
                    <a:gd name="connsiteX3" fmla="*/ 145596 w 145596"/>
                    <a:gd name="connsiteY3" fmla="*/ 43901 h 50569"/>
                    <a:gd name="connsiteX4" fmla="*/ 107808 w 145596"/>
                    <a:gd name="connsiteY4" fmla="*/ 25007 h 50569"/>
                    <a:gd name="connsiteX5" fmla="*/ 58905 w 145596"/>
                    <a:gd name="connsiteY5" fmla="*/ 556 h 50569"/>
                    <a:gd name="connsiteX6" fmla="*/ 57794 w 145596"/>
                    <a:gd name="connsiteY6" fmla="*/ 0 h 50569"/>
                    <a:gd name="connsiteX7" fmla="*/ 52793 w 145596"/>
                    <a:gd name="connsiteY7" fmla="*/ 556 h 50569"/>
                    <a:gd name="connsiteX8" fmla="*/ 0 w 145596"/>
                    <a:gd name="connsiteY8" fmla="*/ 6113 h 50569"/>
                    <a:gd name="connsiteX9" fmla="*/ 52237 w 145596"/>
                    <a:gd name="connsiteY9" fmla="*/ 32787 h 50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5596" h="50569">
                      <a:moveTo>
                        <a:pt x="58350" y="35566"/>
                      </a:moveTo>
                      <a:lnTo>
                        <a:pt x="64463" y="38900"/>
                      </a:lnTo>
                      <a:lnTo>
                        <a:pt x="87802" y="50570"/>
                      </a:lnTo>
                      <a:lnTo>
                        <a:pt x="145596" y="43901"/>
                      </a:lnTo>
                      <a:lnTo>
                        <a:pt x="107808" y="25007"/>
                      </a:lnTo>
                      <a:lnTo>
                        <a:pt x="58905" y="556"/>
                      </a:lnTo>
                      <a:lnTo>
                        <a:pt x="57794" y="0"/>
                      </a:lnTo>
                      <a:lnTo>
                        <a:pt x="52793" y="556"/>
                      </a:lnTo>
                      <a:lnTo>
                        <a:pt x="0" y="6113"/>
                      </a:lnTo>
                      <a:lnTo>
                        <a:pt x="52237" y="3278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9AE126A4-EFCA-496B-B83A-D2C0875B5836}"/>
                    </a:ext>
                  </a:extLst>
                </p:cNvPr>
                <p:cNvSpPr/>
                <p:nvPr/>
              </p:nvSpPr>
              <p:spPr>
                <a:xfrm>
                  <a:off x="2160899" y="2564974"/>
                  <a:ext cx="97249" cy="122256"/>
                </a:xfrm>
                <a:custGeom>
                  <a:avLst/>
                  <a:gdLst>
                    <a:gd name="connsiteX0" fmla="*/ 5001 w 97249"/>
                    <a:gd name="connsiteY0" fmla="*/ 77244 h 122256"/>
                    <a:gd name="connsiteX1" fmla="*/ 15004 w 97249"/>
                    <a:gd name="connsiteY1" fmla="*/ 82245 h 122256"/>
                    <a:gd name="connsiteX2" fmla="*/ 68908 w 97249"/>
                    <a:gd name="connsiteY2" fmla="*/ 109475 h 122256"/>
                    <a:gd name="connsiteX3" fmla="*/ 75021 w 97249"/>
                    <a:gd name="connsiteY3" fmla="*/ 112254 h 122256"/>
                    <a:gd name="connsiteX4" fmla="*/ 81134 w 97249"/>
                    <a:gd name="connsiteY4" fmla="*/ 115032 h 122256"/>
                    <a:gd name="connsiteX5" fmla="*/ 96138 w 97249"/>
                    <a:gd name="connsiteY5" fmla="*/ 122257 h 122256"/>
                    <a:gd name="connsiteX6" fmla="*/ 96138 w 97249"/>
                    <a:gd name="connsiteY6" fmla="*/ 122257 h 122256"/>
                    <a:gd name="connsiteX7" fmla="*/ 96138 w 97249"/>
                    <a:gd name="connsiteY7" fmla="*/ 121145 h 122256"/>
                    <a:gd name="connsiteX8" fmla="*/ 96694 w 97249"/>
                    <a:gd name="connsiteY8" fmla="*/ 87247 h 122256"/>
                    <a:gd name="connsiteX9" fmla="*/ 96694 w 97249"/>
                    <a:gd name="connsiteY9" fmla="*/ 86135 h 122256"/>
                    <a:gd name="connsiteX10" fmla="*/ 96694 w 97249"/>
                    <a:gd name="connsiteY10" fmla="*/ 86135 h 122256"/>
                    <a:gd name="connsiteX11" fmla="*/ 96694 w 97249"/>
                    <a:gd name="connsiteY11" fmla="*/ 80578 h 122256"/>
                    <a:gd name="connsiteX12" fmla="*/ 96694 w 97249"/>
                    <a:gd name="connsiteY12" fmla="*/ 79467 h 122256"/>
                    <a:gd name="connsiteX13" fmla="*/ 96694 w 97249"/>
                    <a:gd name="connsiteY13" fmla="*/ 73910 h 122256"/>
                    <a:gd name="connsiteX14" fmla="*/ 97250 w 97249"/>
                    <a:gd name="connsiteY14" fmla="*/ 47791 h 122256"/>
                    <a:gd name="connsiteX15" fmla="*/ 80578 w 97249"/>
                    <a:gd name="connsiteY15" fmla="*/ 40011 h 122256"/>
                    <a:gd name="connsiteX16" fmla="*/ 75021 w 97249"/>
                    <a:gd name="connsiteY16" fmla="*/ 36677 h 122256"/>
                    <a:gd name="connsiteX17" fmla="*/ 68908 w 97249"/>
                    <a:gd name="connsiteY17" fmla="*/ 33898 h 122256"/>
                    <a:gd name="connsiteX18" fmla="*/ 1111 w 97249"/>
                    <a:gd name="connsiteY18" fmla="*/ 0 h 122256"/>
                    <a:gd name="connsiteX19" fmla="*/ 1111 w 97249"/>
                    <a:gd name="connsiteY19" fmla="*/ 0 h 122256"/>
                    <a:gd name="connsiteX20" fmla="*/ 0 w 97249"/>
                    <a:gd name="connsiteY20" fmla="*/ 75021 h 122256"/>
                    <a:gd name="connsiteX21" fmla="*/ 5001 w 97249"/>
                    <a:gd name="connsiteY21" fmla="*/ 77244 h 122256"/>
                    <a:gd name="connsiteX22" fmla="*/ 5001 w 97249"/>
                    <a:gd name="connsiteY22" fmla="*/ 77244 h 122256"/>
                    <a:gd name="connsiteX23" fmla="*/ 70020 w 97249"/>
                    <a:gd name="connsiteY23" fmla="*/ 76133 h 122256"/>
                    <a:gd name="connsiteX24" fmla="*/ 70020 w 97249"/>
                    <a:gd name="connsiteY24" fmla="*/ 76133 h 122256"/>
                    <a:gd name="connsiteX25" fmla="*/ 70020 w 97249"/>
                    <a:gd name="connsiteY25" fmla="*/ 70020 h 122256"/>
                    <a:gd name="connsiteX26" fmla="*/ 70020 w 97249"/>
                    <a:gd name="connsiteY26" fmla="*/ 70020 h 122256"/>
                    <a:gd name="connsiteX27" fmla="*/ 70020 w 97249"/>
                    <a:gd name="connsiteY27" fmla="*/ 49458 h 122256"/>
                    <a:gd name="connsiteX28" fmla="*/ 74465 w 97249"/>
                    <a:gd name="connsiteY28" fmla="*/ 51681 h 122256"/>
                    <a:gd name="connsiteX29" fmla="*/ 80578 w 97249"/>
                    <a:gd name="connsiteY29" fmla="*/ 55015 h 122256"/>
                    <a:gd name="connsiteX30" fmla="*/ 82245 w 97249"/>
                    <a:gd name="connsiteY30" fmla="*/ 55571 h 122256"/>
                    <a:gd name="connsiteX31" fmla="*/ 82245 w 97249"/>
                    <a:gd name="connsiteY31" fmla="*/ 66685 h 122256"/>
                    <a:gd name="connsiteX32" fmla="*/ 82245 w 97249"/>
                    <a:gd name="connsiteY32" fmla="*/ 72243 h 122256"/>
                    <a:gd name="connsiteX33" fmla="*/ 82245 w 97249"/>
                    <a:gd name="connsiteY33" fmla="*/ 73354 h 122256"/>
                    <a:gd name="connsiteX34" fmla="*/ 82245 w 97249"/>
                    <a:gd name="connsiteY34" fmla="*/ 78911 h 122256"/>
                    <a:gd name="connsiteX35" fmla="*/ 82245 w 97249"/>
                    <a:gd name="connsiteY35" fmla="*/ 78911 h 122256"/>
                    <a:gd name="connsiteX36" fmla="*/ 82245 w 97249"/>
                    <a:gd name="connsiteY36" fmla="*/ 80022 h 122256"/>
                    <a:gd name="connsiteX37" fmla="*/ 82245 w 97249"/>
                    <a:gd name="connsiteY37" fmla="*/ 100028 h 122256"/>
                    <a:gd name="connsiteX38" fmla="*/ 81690 w 97249"/>
                    <a:gd name="connsiteY38" fmla="*/ 99472 h 122256"/>
                    <a:gd name="connsiteX39" fmla="*/ 75021 w 97249"/>
                    <a:gd name="connsiteY39" fmla="*/ 97250 h 122256"/>
                    <a:gd name="connsiteX40" fmla="*/ 69464 w 97249"/>
                    <a:gd name="connsiteY40" fmla="*/ 94471 h 122256"/>
                    <a:gd name="connsiteX41" fmla="*/ 69464 w 97249"/>
                    <a:gd name="connsiteY41" fmla="*/ 76133 h 122256"/>
                    <a:gd name="connsiteX42" fmla="*/ 43901 w 97249"/>
                    <a:gd name="connsiteY42" fmla="*/ 78911 h 122256"/>
                    <a:gd name="connsiteX43" fmla="*/ 43901 w 97249"/>
                    <a:gd name="connsiteY43" fmla="*/ 78911 h 122256"/>
                    <a:gd name="connsiteX44" fmla="*/ 43901 w 97249"/>
                    <a:gd name="connsiteY44" fmla="*/ 72798 h 122256"/>
                    <a:gd name="connsiteX45" fmla="*/ 43901 w 97249"/>
                    <a:gd name="connsiteY45" fmla="*/ 72798 h 122256"/>
                    <a:gd name="connsiteX46" fmla="*/ 43901 w 97249"/>
                    <a:gd name="connsiteY46" fmla="*/ 66685 h 122256"/>
                    <a:gd name="connsiteX47" fmla="*/ 43901 w 97249"/>
                    <a:gd name="connsiteY47" fmla="*/ 36677 h 122256"/>
                    <a:gd name="connsiteX48" fmla="*/ 56127 w 97249"/>
                    <a:gd name="connsiteY48" fmla="*/ 42790 h 122256"/>
                    <a:gd name="connsiteX49" fmla="*/ 56127 w 97249"/>
                    <a:gd name="connsiteY49" fmla="*/ 65574 h 122256"/>
                    <a:gd name="connsiteX50" fmla="*/ 56127 w 97249"/>
                    <a:gd name="connsiteY50" fmla="*/ 71687 h 122256"/>
                    <a:gd name="connsiteX51" fmla="*/ 56127 w 97249"/>
                    <a:gd name="connsiteY51" fmla="*/ 71687 h 122256"/>
                    <a:gd name="connsiteX52" fmla="*/ 56127 w 97249"/>
                    <a:gd name="connsiteY52" fmla="*/ 77800 h 122256"/>
                    <a:gd name="connsiteX53" fmla="*/ 56127 w 97249"/>
                    <a:gd name="connsiteY53" fmla="*/ 77800 h 122256"/>
                    <a:gd name="connsiteX54" fmla="*/ 56127 w 97249"/>
                    <a:gd name="connsiteY54" fmla="*/ 77800 h 122256"/>
                    <a:gd name="connsiteX55" fmla="*/ 56127 w 97249"/>
                    <a:gd name="connsiteY55" fmla="*/ 87802 h 122256"/>
                    <a:gd name="connsiteX56" fmla="*/ 43901 w 97249"/>
                    <a:gd name="connsiteY56" fmla="*/ 81690 h 122256"/>
                    <a:gd name="connsiteX57" fmla="*/ 43901 w 97249"/>
                    <a:gd name="connsiteY57" fmla="*/ 78911 h 122256"/>
                    <a:gd name="connsiteX58" fmla="*/ 17227 w 97249"/>
                    <a:gd name="connsiteY58" fmla="*/ 23340 h 122256"/>
                    <a:gd name="connsiteX59" fmla="*/ 29453 w 97249"/>
                    <a:gd name="connsiteY59" fmla="*/ 29453 h 122256"/>
                    <a:gd name="connsiteX60" fmla="*/ 29453 w 97249"/>
                    <a:gd name="connsiteY60" fmla="*/ 68908 h 122256"/>
                    <a:gd name="connsiteX61" fmla="*/ 29453 w 97249"/>
                    <a:gd name="connsiteY61" fmla="*/ 74465 h 122256"/>
                    <a:gd name="connsiteX62" fmla="*/ 19450 w 97249"/>
                    <a:gd name="connsiteY62" fmla="*/ 69464 h 122256"/>
                    <a:gd name="connsiteX63" fmla="*/ 16671 w 97249"/>
                    <a:gd name="connsiteY63" fmla="*/ 68353 h 122256"/>
                    <a:gd name="connsiteX64" fmla="*/ 16671 w 97249"/>
                    <a:gd name="connsiteY64" fmla="*/ 23340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5001" y="77244"/>
                      </a:moveTo>
                      <a:lnTo>
                        <a:pt x="15004" y="82245"/>
                      </a:lnTo>
                      <a:lnTo>
                        <a:pt x="68908" y="109475"/>
                      </a:lnTo>
                      <a:lnTo>
                        <a:pt x="75021" y="112254"/>
                      </a:lnTo>
                      <a:lnTo>
                        <a:pt x="81134" y="115032"/>
                      </a:lnTo>
                      <a:lnTo>
                        <a:pt x="96138" y="122257"/>
                      </a:lnTo>
                      <a:lnTo>
                        <a:pt x="96138" y="122257"/>
                      </a:lnTo>
                      <a:lnTo>
                        <a:pt x="96138" y="121145"/>
                      </a:lnTo>
                      <a:lnTo>
                        <a:pt x="96694" y="87247"/>
                      </a:lnTo>
                      <a:lnTo>
                        <a:pt x="96694" y="86135"/>
                      </a:lnTo>
                      <a:lnTo>
                        <a:pt x="96694" y="86135"/>
                      </a:lnTo>
                      <a:lnTo>
                        <a:pt x="96694" y="80578"/>
                      </a:lnTo>
                      <a:lnTo>
                        <a:pt x="96694" y="79467"/>
                      </a:lnTo>
                      <a:lnTo>
                        <a:pt x="96694" y="73910"/>
                      </a:lnTo>
                      <a:lnTo>
                        <a:pt x="97250" y="47791"/>
                      </a:lnTo>
                      <a:lnTo>
                        <a:pt x="80578" y="40011"/>
                      </a:lnTo>
                      <a:lnTo>
                        <a:pt x="75021" y="36677"/>
                      </a:lnTo>
                      <a:lnTo>
                        <a:pt x="68908" y="33898"/>
                      </a:lnTo>
                      <a:lnTo>
                        <a:pt x="1111" y="0"/>
                      </a:lnTo>
                      <a:lnTo>
                        <a:pt x="1111" y="0"/>
                      </a:lnTo>
                      <a:lnTo>
                        <a:pt x="0" y="75021"/>
                      </a:lnTo>
                      <a:lnTo>
                        <a:pt x="5001" y="77244"/>
                      </a:lnTo>
                      <a:lnTo>
                        <a:pt x="5001" y="77244"/>
                      </a:lnTo>
                      <a:close/>
                      <a:moveTo>
                        <a:pt x="70020" y="76133"/>
                      </a:moveTo>
                      <a:lnTo>
                        <a:pt x="70020" y="76133"/>
                      </a:lnTo>
                      <a:lnTo>
                        <a:pt x="70020" y="70020"/>
                      </a:lnTo>
                      <a:lnTo>
                        <a:pt x="70020" y="70020"/>
                      </a:lnTo>
                      <a:lnTo>
                        <a:pt x="70020" y="49458"/>
                      </a:lnTo>
                      <a:lnTo>
                        <a:pt x="74465" y="51681"/>
                      </a:lnTo>
                      <a:lnTo>
                        <a:pt x="80578" y="55015"/>
                      </a:lnTo>
                      <a:lnTo>
                        <a:pt x="82245" y="55571"/>
                      </a:lnTo>
                      <a:lnTo>
                        <a:pt x="82245" y="66685"/>
                      </a:lnTo>
                      <a:lnTo>
                        <a:pt x="82245" y="72243"/>
                      </a:lnTo>
                      <a:lnTo>
                        <a:pt x="82245" y="73354"/>
                      </a:lnTo>
                      <a:lnTo>
                        <a:pt x="82245" y="78911"/>
                      </a:lnTo>
                      <a:lnTo>
                        <a:pt x="82245" y="78911"/>
                      </a:lnTo>
                      <a:lnTo>
                        <a:pt x="82245" y="80022"/>
                      </a:lnTo>
                      <a:lnTo>
                        <a:pt x="82245" y="100028"/>
                      </a:lnTo>
                      <a:lnTo>
                        <a:pt x="81690" y="99472"/>
                      </a:lnTo>
                      <a:lnTo>
                        <a:pt x="75021" y="97250"/>
                      </a:lnTo>
                      <a:lnTo>
                        <a:pt x="69464" y="94471"/>
                      </a:lnTo>
                      <a:lnTo>
                        <a:pt x="69464" y="76133"/>
                      </a:lnTo>
                      <a:close/>
                      <a:moveTo>
                        <a:pt x="43901" y="78911"/>
                      </a:moveTo>
                      <a:lnTo>
                        <a:pt x="43901" y="78911"/>
                      </a:lnTo>
                      <a:lnTo>
                        <a:pt x="43901" y="72798"/>
                      </a:lnTo>
                      <a:lnTo>
                        <a:pt x="43901" y="72798"/>
                      </a:lnTo>
                      <a:lnTo>
                        <a:pt x="43901" y="66685"/>
                      </a:lnTo>
                      <a:lnTo>
                        <a:pt x="43901" y="36677"/>
                      </a:lnTo>
                      <a:lnTo>
                        <a:pt x="56127" y="42790"/>
                      </a:lnTo>
                      <a:lnTo>
                        <a:pt x="56127" y="65574"/>
                      </a:lnTo>
                      <a:lnTo>
                        <a:pt x="56127" y="71687"/>
                      </a:lnTo>
                      <a:lnTo>
                        <a:pt x="56127" y="71687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87802"/>
                      </a:lnTo>
                      <a:lnTo>
                        <a:pt x="43901" y="81690"/>
                      </a:lnTo>
                      <a:lnTo>
                        <a:pt x="43901" y="78911"/>
                      </a:lnTo>
                      <a:close/>
                      <a:moveTo>
                        <a:pt x="17227" y="23340"/>
                      </a:moveTo>
                      <a:lnTo>
                        <a:pt x="29453" y="29453"/>
                      </a:lnTo>
                      <a:lnTo>
                        <a:pt x="29453" y="68908"/>
                      </a:lnTo>
                      <a:lnTo>
                        <a:pt x="29453" y="74465"/>
                      </a:lnTo>
                      <a:lnTo>
                        <a:pt x="19450" y="69464"/>
                      </a:lnTo>
                      <a:lnTo>
                        <a:pt x="16671" y="68353"/>
                      </a:lnTo>
                      <a:lnTo>
                        <a:pt x="16671" y="233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FD1FEEA6-7981-46F2-9D76-F69C5102CBF7}"/>
                    </a:ext>
                  </a:extLst>
                </p:cNvPr>
                <p:cNvSpPr/>
                <p:nvPr/>
              </p:nvSpPr>
              <p:spPr>
                <a:xfrm>
                  <a:off x="2268707" y="2607208"/>
                  <a:ext cx="70019" cy="83356"/>
                </a:xfrm>
                <a:custGeom>
                  <a:avLst/>
                  <a:gdLst>
                    <a:gd name="connsiteX0" fmla="*/ 1111 w 70019"/>
                    <a:gd name="connsiteY0" fmla="*/ 37788 h 83356"/>
                    <a:gd name="connsiteX1" fmla="*/ 1111 w 70019"/>
                    <a:gd name="connsiteY1" fmla="*/ 43901 h 83356"/>
                    <a:gd name="connsiteX2" fmla="*/ 1111 w 70019"/>
                    <a:gd name="connsiteY2" fmla="*/ 44457 h 83356"/>
                    <a:gd name="connsiteX3" fmla="*/ 556 w 70019"/>
                    <a:gd name="connsiteY3" fmla="*/ 50570 h 83356"/>
                    <a:gd name="connsiteX4" fmla="*/ 556 w 70019"/>
                    <a:gd name="connsiteY4" fmla="*/ 50570 h 83356"/>
                    <a:gd name="connsiteX5" fmla="*/ 556 w 70019"/>
                    <a:gd name="connsiteY5" fmla="*/ 51681 h 83356"/>
                    <a:gd name="connsiteX6" fmla="*/ 0 w 70019"/>
                    <a:gd name="connsiteY6" fmla="*/ 83357 h 83356"/>
                    <a:gd name="connsiteX7" fmla="*/ 0 w 70019"/>
                    <a:gd name="connsiteY7" fmla="*/ 83357 h 83356"/>
                    <a:gd name="connsiteX8" fmla="*/ 0 w 70019"/>
                    <a:gd name="connsiteY8" fmla="*/ 83357 h 83356"/>
                    <a:gd name="connsiteX9" fmla="*/ 32787 w 70019"/>
                    <a:gd name="connsiteY9" fmla="*/ 80022 h 83356"/>
                    <a:gd name="connsiteX10" fmla="*/ 53348 w 70019"/>
                    <a:gd name="connsiteY10" fmla="*/ 77800 h 83356"/>
                    <a:gd name="connsiteX11" fmla="*/ 53348 w 70019"/>
                    <a:gd name="connsiteY11" fmla="*/ 77800 h 83356"/>
                    <a:gd name="connsiteX12" fmla="*/ 55015 w 70019"/>
                    <a:gd name="connsiteY12" fmla="*/ 77800 h 83356"/>
                    <a:gd name="connsiteX13" fmla="*/ 64463 w 70019"/>
                    <a:gd name="connsiteY13" fmla="*/ 76688 h 83356"/>
                    <a:gd name="connsiteX14" fmla="*/ 66130 w 70019"/>
                    <a:gd name="connsiteY14" fmla="*/ 76132 h 83356"/>
                    <a:gd name="connsiteX15" fmla="*/ 68353 w 70019"/>
                    <a:gd name="connsiteY15" fmla="*/ 76132 h 83356"/>
                    <a:gd name="connsiteX16" fmla="*/ 68353 w 70019"/>
                    <a:gd name="connsiteY16" fmla="*/ 71687 h 83356"/>
                    <a:gd name="connsiteX17" fmla="*/ 70020 w 70019"/>
                    <a:gd name="connsiteY17" fmla="*/ 0 h 83356"/>
                    <a:gd name="connsiteX18" fmla="*/ 1667 w 70019"/>
                    <a:gd name="connsiteY18" fmla="*/ 7780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111" y="37788"/>
                      </a:moveTo>
                      <a:lnTo>
                        <a:pt x="1111" y="43901"/>
                      </a:lnTo>
                      <a:lnTo>
                        <a:pt x="1111" y="44457"/>
                      </a:lnTo>
                      <a:lnTo>
                        <a:pt x="556" y="50570"/>
                      </a:lnTo>
                      <a:lnTo>
                        <a:pt x="556" y="50570"/>
                      </a:lnTo>
                      <a:lnTo>
                        <a:pt x="556" y="51681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32787" y="80022"/>
                      </a:lnTo>
                      <a:lnTo>
                        <a:pt x="53348" y="77800"/>
                      </a:lnTo>
                      <a:lnTo>
                        <a:pt x="53348" y="77800"/>
                      </a:lnTo>
                      <a:lnTo>
                        <a:pt x="55015" y="77800"/>
                      </a:lnTo>
                      <a:lnTo>
                        <a:pt x="64463" y="76688"/>
                      </a:lnTo>
                      <a:lnTo>
                        <a:pt x="66130" y="76132"/>
                      </a:lnTo>
                      <a:lnTo>
                        <a:pt x="68353" y="76132"/>
                      </a:lnTo>
                      <a:lnTo>
                        <a:pt x="68353" y="71687"/>
                      </a:lnTo>
                      <a:lnTo>
                        <a:pt x="70020" y="0"/>
                      </a:lnTo>
                      <a:lnTo>
                        <a:pt x="1667" y="778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036A7002-FDF6-4F46-9782-06AA214FDB8F}"/>
                    </a:ext>
                  </a:extLst>
                </p:cNvPr>
                <p:cNvSpPr/>
                <p:nvPr/>
              </p:nvSpPr>
              <p:spPr>
                <a:xfrm>
                  <a:off x="2160899" y="2476060"/>
                  <a:ext cx="97249" cy="122256"/>
                </a:xfrm>
                <a:custGeom>
                  <a:avLst/>
                  <a:gdLst>
                    <a:gd name="connsiteX0" fmla="*/ 5001 w 97249"/>
                    <a:gd name="connsiteY0" fmla="*/ 77244 h 122256"/>
                    <a:gd name="connsiteX1" fmla="*/ 15004 w 97249"/>
                    <a:gd name="connsiteY1" fmla="*/ 82245 h 122256"/>
                    <a:gd name="connsiteX2" fmla="*/ 68908 w 97249"/>
                    <a:gd name="connsiteY2" fmla="*/ 109475 h 122256"/>
                    <a:gd name="connsiteX3" fmla="*/ 75021 w 97249"/>
                    <a:gd name="connsiteY3" fmla="*/ 112254 h 122256"/>
                    <a:gd name="connsiteX4" fmla="*/ 81134 w 97249"/>
                    <a:gd name="connsiteY4" fmla="*/ 115032 h 122256"/>
                    <a:gd name="connsiteX5" fmla="*/ 96138 w 97249"/>
                    <a:gd name="connsiteY5" fmla="*/ 122257 h 122256"/>
                    <a:gd name="connsiteX6" fmla="*/ 96138 w 97249"/>
                    <a:gd name="connsiteY6" fmla="*/ 122257 h 122256"/>
                    <a:gd name="connsiteX7" fmla="*/ 96138 w 97249"/>
                    <a:gd name="connsiteY7" fmla="*/ 121145 h 122256"/>
                    <a:gd name="connsiteX8" fmla="*/ 96694 w 97249"/>
                    <a:gd name="connsiteY8" fmla="*/ 87247 h 122256"/>
                    <a:gd name="connsiteX9" fmla="*/ 96694 w 97249"/>
                    <a:gd name="connsiteY9" fmla="*/ 86135 h 122256"/>
                    <a:gd name="connsiteX10" fmla="*/ 96694 w 97249"/>
                    <a:gd name="connsiteY10" fmla="*/ 86135 h 122256"/>
                    <a:gd name="connsiteX11" fmla="*/ 96694 w 97249"/>
                    <a:gd name="connsiteY11" fmla="*/ 80578 h 122256"/>
                    <a:gd name="connsiteX12" fmla="*/ 96694 w 97249"/>
                    <a:gd name="connsiteY12" fmla="*/ 79467 h 122256"/>
                    <a:gd name="connsiteX13" fmla="*/ 96694 w 97249"/>
                    <a:gd name="connsiteY13" fmla="*/ 73910 h 122256"/>
                    <a:gd name="connsiteX14" fmla="*/ 97250 w 97249"/>
                    <a:gd name="connsiteY14" fmla="*/ 47791 h 122256"/>
                    <a:gd name="connsiteX15" fmla="*/ 80578 w 97249"/>
                    <a:gd name="connsiteY15" fmla="*/ 40011 h 122256"/>
                    <a:gd name="connsiteX16" fmla="*/ 75021 w 97249"/>
                    <a:gd name="connsiteY16" fmla="*/ 36677 h 122256"/>
                    <a:gd name="connsiteX17" fmla="*/ 68908 w 97249"/>
                    <a:gd name="connsiteY17" fmla="*/ 33898 h 122256"/>
                    <a:gd name="connsiteX18" fmla="*/ 1111 w 97249"/>
                    <a:gd name="connsiteY18" fmla="*/ 0 h 122256"/>
                    <a:gd name="connsiteX19" fmla="*/ 1111 w 97249"/>
                    <a:gd name="connsiteY19" fmla="*/ 0 h 122256"/>
                    <a:gd name="connsiteX20" fmla="*/ 0 w 97249"/>
                    <a:gd name="connsiteY20" fmla="*/ 75021 h 122256"/>
                    <a:gd name="connsiteX21" fmla="*/ 5001 w 97249"/>
                    <a:gd name="connsiteY21" fmla="*/ 77244 h 122256"/>
                    <a:gd name="connsiteX22" fmla="*/ 5001 w 97249"/>
                    <a:gd name="connsiteY22" fmla="*/ 77244 h 122256"/>
                    <a:gd name="connsiteX23" fmla="*/ 70020 w 97249"/>
                    <a:gd name="connsiteY23" fmla="*/ 76132 h 122256"/>
                    <a:gd name="connsiteX24" fmla="*/ 70020 w 97249"/>
                    <a:gd name="connsiteY24" fmla="*/ 76132 h 122256"/>
                    <a:gd name="connsiteX25" fmla="*/ 70020 w 97249"/>
                    <a:gd name="connsiteY25" fmla="*/ 70020 h 122256"/>
                    <a:gd name="connsiteX26" fmla="*/ 70020 w 97249"/>
                    <a:gd name="connsiteY26" fmla="*/ 70020 h 122256"/>
                    <a:gd name="connsiteX27" fmla="*/ 70020 w 97249"/>
                    <a:gd name="connsiteY27" fmla="*/ 49458 h 122256"/>
                    <a:gd name="connsiteX28" fmla="*/ 74465 w 97249"/>
                    <a:gd name="connsiteY28" fmla="*/ 51681 h 122256"/>
                    <a:gd name="connsiteX29" fmla="*/ 80578 w 97249"/>
                    <a:gd name="connsiteY29" fmla="*/ 55015 h 122256"/>
                    <a:gd name="connsiteX30" fmla="*/ 82245 w 97249"/>
                    <a:gd name="connsiteY30" fmla="*/ 55571 h 122256"/>
                    <a:gd name="connsiteX31" fmla="*/ 82245 w 97249"/>
                    <a:gd name="connsiteY31" fmla="*/ 66685 h 122256"/>
                    <a:gd name="connsiteX32" fmla="*/ 82245 w 97249"/>
                    <a:gd name="connsiteY32" fmla="*/ 72243 h 122256"/>
                    <a:gd name="connsiteX33" fmla="*/ 82245 w 97249"/>
                    <a:gd name="connsiteY33" fmla="*/ 73354 h 122256"/>
                    <a:gd name="connsiteX34" fmla="*/ 82245 w 97249"/>
                    <a:gd name="connsiteY34" fmla="*/ 78911 h 122256"/>
                    <a:gd name="connsiteX35" fmla="*/ 82245 w 97249"/>
                    <a:gd name="connsiteY35" fmla="*/ 78911 h 122256"/>
                    <a:gd name="connsiteX36" fmla="*/ 82245 w 97249"/>
                    <a:gd name="connsiteY36" fmla="*/ 80022 h 122256"/>
                    <a:gd name="connsiteX37" fmla="*/ 82245 w 97249"/>
                    <a:gd name="connsiteY37" fmla="*/ 100028 h 122256"/>
                    <a:gd name="connsiteX38" fmla="*/ 81690 w 97249"/>
                    <a:gd name="connsiteY38" fmla="*/ 99472 h 122256"/>
                    <a:gd name="connsiteX39" fmla="*/ 75021 w 97249"/>
                    <a:gd name="connsiteY39" fmla="*/ 97250 h 122256"/>
                    <a:gd name="connsiteX40" fmla="*/ 69464 w 97249"/>
                    <a:gd name="connsiteY40" fmla="*/ 94471 h 122256"/>
                    <a:gd name="connsiteX41" fmla="*/ 69464 w 97249"/>
                    <a:gd name="connsiteY41" fmla="*/ 76132 h 122256"/>
                    <a:gd name="connsiteX42" fmla="*/ 43901 w 97249"/>
                    <a:gd name="connsiteY42" fmla="*/ 79467 h 122256"/>
                    <a:gd name="connsiteX43" fmla="*/ 43901 w 97249"/>
                    <a:gd name="connsiteY43" fmla="*/ 79467 h 122256"/>
                    <a:gd name="connsiteX44" fmla="*/ 43901 w 97249"/>
                    <a:gd name="connsiteY44" fmla="*/ 73354 h 122256"/>
                    <a:gd name="connsiteX45" fmla="*/ 43901 w 97249"/>
                    <a:gd name="connsiteY45" fmla="*/ 73354 h 122256"/>
                    <a:gd name="connsiteX46" fmla="*/ 43901 w 97249"/>
                    <a:gd name="connsiteY46" fmla="*/ 67241 h 122256"/>
                    <a:gd name="connsiteX47" fmla="*/ 43901 w 97249"/>
                    <a:gd name="connsiteY47" fmla="*/ 37233 h 122256"/>
                    <a:gd name="connsiteX48" fmla="*/ 56127 w 97249"/>
                    <a:gd name="connsiteY48" fmla="*/ 43346 h 122256"/>
                    <a:gd name="connsiteX49" fmla="*/ 56127 w 97249"/>
                    <a:gd name="connsiteY49" fmla="*/ 66130 h 122256"/>
                    <a:gd name="connsiteX50" fmla="*/ 56127 w 97249"/>
                    <a:gd name="connsiteY50" fmla="*/ 71687 h 122256"/>
                    <a:gd name="connsiteX51" fmla="*/ 56127 w 97249"/>
                    <a:gd name="connsiteY51" fmla="*/ 71687 h 122256"/>
                    <a:gd name="connsiteX52" fmla="*/ 56127 w 97249"/>
                    <a:gd name="connsiteY52" fmla="*/ 77800 h 122256"/>
                    <a:gd name="connsiteX53" fmla="*/ 56127 w 97249"/>
                    <a:gd name="connsiteY53" fmla="*/ 77800 h 122256"/>
                    <a:gd name="connsiteX54" fmla="*/ 56127 w 97249"/>
                    <a:gd name="connsiteY54" fmla="*/ 77800 h 122256"/>
                    <a:gd name="connsiteX55" fmla="*/ 56127 w 97249"/>
                    <a:gd name="connsiteY55" fmla="*/ 87802 h 122256"/>
                    <a:gd name="connsiteX56" fmla="*/ 43901 w 97249"/>
                    <a:gd name="connsiteY56" fmla="*/ 81690 h 122256"/>
                    <a:gd name="connsiteX57" fmla="*/ 43901 w 97249"/>
                    <a:gd name="connsiteY57" fmla="*/ 79467 h 122256"/>
                    <a:gd name="connsiteX58" fmla="*/ 17227 w 97249"/>
                    <a:gd name="connsiteY58" fmla="*/ 23340 h 122256"/>
                    <a:gd name="connsiteX59" fmla="*/ 29453 w 97249"/>
                    <a:gd name="connsiteY59" fmla="*/ 29453 h 122256"/>
                    <a:gd name="connsiteX60" fmla="*/ 29453 w 97249"/>
                    <a:gd name="connsiteY60" fmla="*/ 68908 h 122256"/>
                    <a:gd name="connsiteX61" fmla="*/ 29453 w 97249"/>
                    <a:gd name="connsiteY61" fmla="*/ 74465 h 122256"/>
                    <a:gd name="connsiteX62" fmla="*/ 19450 w 97249"/>
                    <a:gd name="connsiteY62" fmla="*/ 69464 h 122256"/>
                    <a:gd name="connsiteX63" fmla="*/ 16671 w 97249"/>
                    <a:gd name="connsiteY63" fmla="*/ 68353 h 122256"/>
                    <a:gd name="connsiteX64" fmla="*/ 16671 w 97249"/>
                    <a:gd name="connsiteY64" fmla="*/ 23340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5001" y="77244"/>
                      </a:moveTo>
                      <a:lnTo>
                        <a:pt x="15004" y="82245"/>
                      </a:lnTo>
                      <a:lnTo>
                        <a:pt x="68908" y="109475"/>
                      </a:lnTo>
                      <a:lnTo>
                        <a:pt x="75021" y="112254"/>
                      </a:lnTo>
                      <a:lnTo>
                        <a:pt x="81134" y="115032"/>
                      </a:lnTo>
                      <a:lnTo>
                        <a:pt x="96138" y="122257"/>
                      </a:lnTo>
                      <a:lnTo>
                        <a:pt x="96138" y="122257"/>
                      </a:lnTo>
                      <a:lnTo>
                        <a:pt x="96138" y="121145"/>
                      </a:lnTo>
                      <a:lnTo>
                        <a:pt x="96694" y="87247"/>
                      </a:lnTo>
                      <a:lnTo>
                        <a:pt x="96694" y="86135"/>
                      </a:lnTo>
                      <a:lnTo>
                        <a:pt x="96694" y="86135"/>
                      </a:lnTo>
                      <a:lnTo>
                        <a:pt x="96694" y="80578"/>
                      </a:lnTo>
                      <a:lnTo>
                        <a:pt x="96694" y="79467"/>
                      </a:lnTo>
                      <a:lnTo>
                        <a:pt x="96694" y="73910"/>
                      </a:lnTo>
                      <a:lnTo>
                        <a:pt x="97250" y="47791"/>
                      </a:lnTo>
                      <a:lnTo>
                        <a:pt x="80578" y="40011"/>
                      </a:lnTo>
                      <a:lnTo>
                        <a:pt x="75021" y="36677"/>
                      </a:lnTo>
                      <a:lnTo>
                        <a:pt x="68908" y="33898"/>
                      </a:lnTo>
                      <a:lnTo>
                        <a:pt x="1111" y="0"/>
                      </a:lnTo>
                      <a:lnTo>
                        <a:pt x="1111" y="0"/>
                      </a:lnTo>
                      <a:lnTo>
                        <a:pt x="0" y="75021"/>
                      </a:lnTo>
                      <a:lnTo>
                        <a:pt x="5001" y="77244"/>
                      </a:lnTo>
                      <a:lnTo>
                        <a:pt x="5001" y="77244"/>
                      </a:lnTo>
                      <a:close/>
                      <a:moveTo>
                        <a:pt x="70020" y="76132"/>
                      </a:moveTo>
                      <a:lnTo>
                        <a:pt x="70020" y="76132"/>
                      </a:lnTo>
                      <a:lnTo>
                        <a:pt x="70020" y="70020"/>
                      </a:lnTo>
                      <a:lnTo>
                        <a:pt x="70020" y="70020"/>
                      </a:lnTo>
                      <a:lnTo>
                        <a:pt x="70020" y="49458"/>
                      </a:lnTo>
                      <a:lnTo>
                        <a:pt x="74465" y="51681"/>
                      </a:lnTo>
                      <a:lnTo>
                        <a:pt x="80578" y="55015"/>
                      </a:lnTo>
                      <a:lnTo>
                        <a:pt x="82245" y="55571"/>
                      </a:lnTo>
                      <a:lnTo>
                        <a:pt x="82245" y="66685"/>
                      </a:lnTo>
                      <a:lnTo>
                        <a:pt x="82245" y="72243"/>
                      </a:lnTo>
                      <a:lnTo>
                        <a:pt x="82245" y="73354"/>
                      </a:lnTo>
                      <a:lnTo>
                        <a:pt x="82245" y="78911"/>
                      </a:lnTo>
                      <a:lnTo>
                        <a:pt x="82245" y="78911"/>
                      </a:lnTo>
                      <a:lnTo>
                        <a:pt x="82245" y="80022"/>
                      </a:lnTo>
                      <a:lnTo>
                        <a:pt x="82245" y="100028"/>
                      </a:lnTo>
                      <a:lnTo>
                        <a:pt x="81690" y="99472"/>
                      </a:lnTo>
                      <a:lnTo>
                        <a:pt x="75021" y="97250"/>
                      </a:lnTo>
                      <a:lnTo>
                        <a:pt x="69464" y="94471"/>
                      </a:lnTo>
                      <a:lnTo>
                        <a:pt x="69464" y="76132"/>
                      </a:lnTo>
                      <a:close/>
                      <a:moveTo>
                        <a:pt x="43901" y="79467"/>
                      </a:moveTo>
                      <a:lnTo>
                        <a:pt x="43901" y="79467"/>
                      </a:lnTo>
                      <a:lnTo>
                        <a:pt x="43901" y="73354"/>
                      </a:lnTo>
                      <a:lnTo>
                        <a:pt x="43901" y="73354"/>
                      </a:lnTo>
                      <a:lnTo>
                        <a:pt x="43901" y="67241"/>
                      </a:lnTo>
                      <a:lnTo>
                        <a:pt x="43901" y="37233"/>
                      </a:lnTo>
                      <a:lnTo>
                        <a:pt x="56127" y="43346"/>
                      </a:lnTo>
                      <a:lnTo>
                        <a:pt x="56127" y="66130"/>
                      </a:lnTo>
                      <a:lnTo>
                        <a:pt x="56127" y="71687"/>
                      </a:lnTo>
                      <a:lnTo>
                        <a:pt x="56127" y="71687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87802"/>
                      </a:lnTo>
                      <a:lnTo>
                        <a:pt x="43901" y="81690"/>
                      </a:lnTo>
                      <a:lnTo>
                        <a:pt x="43901" y="79467"/>
                      </a:lnTo>
                      <a:close/>
                      <a:moveTo>
                        <a:pt x="17227" y="23340"/>
                      </a:moveTo>
                      <a:lnTo>
                        <a:pt x="29453" y="29453"/>
                      </a:lnTo>
                      <a:lnTo>
                        <a:pt x="29453" y="68908"/>
                      </a:lnTo>
                      <a:lnTo>
                        <a:pt x="29453" y="74465"/>
                      </a:lnTo>
                      <a:lnTo>
                        <a:pt x="19450" y="69464"/>
                      </a:lnTo>
                      <a:lnTo>
                        <a:pt x="16671" y="68353"/>
                      </a:lnTo>
                      <a:lnTo>
                        <a:pt x="16671" y="233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A30724E7-07F2-4B5E-B613-5372572FFC86}"/>
                    </a:ext>
                  </a:extLst>
                </p:cNvPr>
                <p:cNvSpPr/>
                <p:nvPr/>
              </p:nvSpPr>
              <p:spPr>
                <a:xfrm>
                  <a:off x="2268707" y="2518294"/>
                  <a:ext cx="70019" cy="83356"/>
                </a:xfrm>
                <a:custGeom>
                  <a:avLst/>
                  <a:gdLst>
                    <a:gd name="connsiteX0" fmla="*/ 1111 w 70019"/>
                    <a:gd name="connsiteY0" fmla="*/ 37788 h 83356"/>
                    <a:gd name="connsiteX1" fmla="*/ 1111 w 70019"/>
                    <a:gd name="connsiteY1" fmla="*/ 43901 h 83356"/>
                    <a:gd name="connsiteX2" fmla="*/ 1111 w 70019"/>
                    <a:gd name="connsiteY2" fmla="*/ 44457 h 83356"/>
                    <a:gd name="connsiteX3" fmla="*/ 556 w 70019"/>
                    <a:gd name="connsiteY3" fmla="*/ 50570 h 83356"/>
                    <a:gd name="connsiteX4" fmla="*/ 556 w 70019"/>
                    <a:gd name="connsiteY4" fmla="*/ 50570 h 83356"/>
                    <a:gd name="connsiteX5" fmla="*/ 556 w 70019"/>
                    <a:gd name="connsiteY5" fmla="*/ 51681 h 83356"/>
                    <a:gd name="connsiteX6" fmla="*/ 0 w 70019"/>
                    <a:gd name="connsiteY6" fmla="*/ 83357 h 83356"/>
                    <a:gd name="connsiteX7" fmla="*/ 0 w 70019"/>
                    <a:gd name="connsiteY7" fmla="*/ 83357 h 83356"/>
                    <a:gd name="connsiteX8" fmla="*/ 0 w 70019"/>
                    <a:gd name="connsiteY8" fmla="*/ 83357 h 83356"/>
                    <a:gd name="connsiteX9" fmla="*/ 32787 w 70019"/>
                    <a:gd name="connsiteY9" fmla="*/ 80022 h 83356"/>
                    <a:gd name="connsiteX10" fmla="*/ 53348 w 70019"/>
                    <a:gd name="connsiteY10" fmla="*/ 77800 h 83356"/>
                    <a:gd name="connsiteX11" fmla="*/ 53348 w 70019"/>
                    <a:gd name="connsiteY11" fmla="*/ 77800 h 83356"/>
                    <a:gd name="connsiteX12" fmla="*/ 55015 w 70019"/>
                    <a:gd name="connsiteY12" fmla="*/ 77800 h 83356"/>
                    <a:gd name="connsiteX13" fmla="*/ 64463 w 70019"/>
                    <a:gd name="connsiteY13" fmla="*/ 76688 h 83356"/>
                    <a:gd name="connsiteX14" fmla="*/ 66130 w 70019"/>
                    <a:gd name="connsiteY14" fmla="*/ 76132 h 83356"/>
                    <a:gd name="connsiteX15" fmla="*/ 68353 w 70019"/>
                    <a:gd name="connsiteY15" fmla="*/ 76132 h 83356"/>
                    <a:gd name="connsiteX16" fmla="*/ 68353 w 70019"/>
                    <a:gd name="connsiteY16" fmla="*/ 71687 h 83356"/>
                    <a:gd name="connsiteX17" fmla="*/ 70020 w 70019"/>
                    <a:gd name="connsiteY17" fmla="*/ 0 h 83356"/>
                    <a:gd name="connsiteX18" fmla="*/ 1667 w 70019"/>
                    <a:gd name="connsiteY18" fmla="*/ 7780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111" y="37788"/>
                      </a:moveTo>
                      <a:lnTo>
                        <a:pt x="1111" y="43901"/>
                      </a:lnTo>
                      <a:lnTo>
                        <a:pt x="1111" y="44457"/>
                      </a:lnTo>
                      <a:lnTo>
                        <a:pt x="556" y="50570"/>
                      </a:lnTo>
                      <a:lnTo>
                        <a:pt x="556" y="50570"/>
                      </a:lnTo>
                      <a:lnTo>
                        <a:pt x="556" y="51681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32787" y="80022"/>
                      </a:lnTo>
                      <a:lnTo>
                        <a:pt x="53348" y="77800"/>
                      </a:lnTo>
                      <a:lnTo>
                        <a:pt x="53348" y="77800"/>
                      </a:lnTo>
                      <a:lnTo>
                        <a:pt x="55015" y="77800"/>
                      </a:lnTo>
                      <a:lnTo>
                        <a:pt x="64463" y="76688"/>
                      </a:lnTo>
                      <a:lnTo>
                        <a:pt x="66130" y="76132"/>
                      </a:lnTo>
                      <a:lnTo>
                        <a:pt x="68353" y="76132"/>
                      </a:lnTo>
                      <a:lnTo>
                        <a:pt x="68353" y="71687"/>
                      </a:lnTo>
                      <a:lnTo>
                        <a:pt x="70020" y="0"/>
                      </a:lnTo>
                      <a:lnTo>
                        <a:pt x="1667" y="778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id="{12132E8C-4A20-42F9-9349-419B68971FD1}"/>
                    </a:ext>
                  </a:extLst>
                </p:cNvPr>
                <p:cNvSpPr/>
                <p:nvPr/>
              </p:nvSpPr>
              <p:spPr>
                <a:xfrm>
                  <a:off x="2160899" y="2388814"/>
                  <a:ext cx="97249" cy="122256"/>
                </a:xfrm>
                <a:custGeom>
                  <a:avLst/>
                  <a:gdLst>
                    <a:gd name="connsiteX0" fmla="*/ 5001 w 97249"/>
                    <a:gd name="connsiteY0" fmla="*/ 77244 h 122256"/>
                    <a:gd name="connsiteX1" fmla="*/ 15004 w 97249"/>
                    <a:gd name="connsiteY1" fmla="*/ 82245 h 122256"/>
                    <a:gd name="connsiteX2" fmla="*/ 68908 w 97249"/>
                    <a:gd name="connsiteY2" fmla="*/ 109475 h 122256"/>
                    <a:gd name="connsiteX3" fmla="*/ 75021 w 97249"/>
                    <a:gd name="connsiteY3" fmla="*/ 112254 h 122256"/>
                    <a:gd name="connsiteX4" fmla="*/ 81134 w 97249"/>
                    <a:gd name="connsiteY4" fmla="*/ 115032 h 122256"/>
                    <a:gd name="connsiteX5" fmla="*/ 96138 w 97249"/>
                    <a:gd name="connsiteY5" fmla="*/ 122257 h 122256"/>
                    <a:gd name="connsiteX6" fmla="*/ 96138 w 97249"/>
                    <a:gd name="connsiteY6" fmla="*/ 122257 h 122256"/>
                    <a:gd name="connsiteX7" fmla="*/ 96138 w 97249"/>
                    <a:gd name="connsiteY7" fmla="*/ 121145 h 122256"/>
                    <a:gd name="connsiteX8" fmla="*/ 96694 w 97249"/>
                    <a:gd name="connsiteY8" fmla="*/ 87247 h 122256"/>
                    <a:gd name="connsiteX9" fmla="*/ 96694 w 97249"/>
                    <a:gd name="connsiteY9" fmla="*/ 86135 h 122256"/>
                    <a:gd name="connsiteX10" fmla="*/ 96694 w 97249"/>
                    <a:gd name="connsiteY10" fmla="*/ 86135 h 122256"/>
                    <a:gd name="connsiteX11" fmla="*/ 96694 w 97249"/>
                    <a:gd name="connsiteY11" fmla="*/ 80578 h 122256"/>
                    <a:gd name="connsiteX12" fmla="*/ 96694 w 97249"/>
                    <a:gd name="connsiteY12" fmla="*/ 79467 h 122256"/>
                    <a:gd name="connsiteX13" fmla="*/ 96694 w 97249"/>
                    <a:gd name="connsiteY13" fmla="*/ 73910 h 122256"/>
                    <a:gd name="connsiteX14" fmla="*/ 97250 w 97249"/>
                    <a:gd name="connsiteY14" fmla="*/ 47791 h 122256"/>
                    <a:gd name="connsiteX15" fmla="*/ 80578 w 97249"/>
                    <a:gd name="connsiteY15" fmla="*/ 40011 h 122256"/>
                    <a:gd name="connsiteX16" fmla="*/ 75021 w 97249"/>
                    <a:gd name="connsiteY16" fmla="*/ 36677 h 122256"/>
                    <a:gd name="connsiteX17" fmla="*/ 68908 w 97249"/>
                    <a:gd name="connsiteY17" fmla="*/ 33898 h 122256"/>
                    <a:gd name="connsiteX18" fmla="*/ 1111 w 97249"/>
                    <a:gd name="connsiteY18" fmla="*/ 0 h 122256"/>
                    <a:gd name="connsiteX19" fmla="*/ 1111 w 97249"/>
                    <a:gd name="connsiteY19" fmla="*/ 0 h 122256"/>
                    <a:gd name="connsiteX20" fmla="*/ 0 w 97249"/>
                    <a:gd name="connsiteY20" fmla="*/ 75021 h 122256"/>
                    <a:gd name="connsiteX21" fmla="*/ 5001 w 97249"/>
                    <a:gd name="connsiteY21" fmla="*/ 77244 h 122256"/>
                    <a:gd name="connsiteX22" fmla="*/ 5001 w 97249"/>
                    <a:gd name="connsiteY22" fmla="*/ 77244 h 122256"/>
                    <a:gd name="connsiteX23" fmla="*/ 70020 w 97249"/>
                    <a:gd name="connsiteY23" fmla="*/ 76132 h 122256"/>
                    <a:gd name="connsiteX24" fmla="*/ 70020 w 97249"/>
                    <a:gd name="connsiteY24" fmla="*/ 76132 h 122256"/>
                    <a:gd name="connsiteX25" fmla="*/ 70020 w 97249"/>
                    <a:gd name="connsiteY25" fmla="*/ 70020 h 122256"/>
                    <a:gd name="connsiteX26" fmla="*/ 70020 w 97249"/>
                    <a:gd name="connsiteY26" fmla="*/ 70020 h 122256"/>
                    <a:gd name="connsiteX27" fmla="*/ 70020 w 97249"/>
                    <a:gd name="connsiteY27" fmla="*/ 49458 h 122256"/>
                    <a:gd name="connsiteX28" fmla="*/ 74465 w 97249"/>
                    <a:gd name="connsiteY28" fmla="*/ 51681 h 122256"/>
                    <a:gd name="connsiteX29" fmla="*/ 80578 w 97249"/>
                    <a:gd name="connsiteY29" fmla="*/ 54460 h 122256"/>
                    <a:gd name="connsiteX30" fmla="*/ 82245 w 97249"/>
                    <a:gd name="connsiteY30" fmla="*/ 55015 h 122256"/>
                    <a:gd name="connsiteX31" fmla="*/ 82245 w 97249"/>
                    <a:gd name="connsiteY31" fmla="*/ 66130 h 122256"/>
                    <a:gd name="connsiteX32" fmla="*/ 82245 w 97249"/>
                    <a:gd name="connsiteY32" fmla="*/ 71687 h 122256"/>
                    <a:gd name="connsiteX33" fmla="*/ 82245 w 97249"/>
                    <a:gd name="connsiteY33" fmla="*/ 72798 h 122256"/>
                    <a:gd name="connsiteX34" fmla="*/ 82245 w 97249"/>
                    <a:gd name="connsiteY34" fmla="*/ 78355 h 122256"/>
                    <a:gd name="connsiteX35" fmla="*/ 82245 w 97249"/>
                    <a:gd name="connsiteY35" fmla="*/ 78355 h 122256"/>
                    <a:gd name="connsiteX36" fmla="*/ 82245 w 97249"/>
                    <a:gd name="connsiteY36" fmla="*/ 79467 h 122256"/>
                    <a:gd name="connsiteX37" fmla="*/ 82245 w 97249"/>
                    <a:gd name="connsiteY37" fmla="*/ 99472 h 122256"/>
                    <a:gd name="connsiteX38" fmla="*/ 81690 w 97249"/>
                    <a:gd name="connsiteY38" fmla="*/ 98917 h 122256"/>
                    <a:gd name="connsiteX39" fmla="*/ 75021 w 97249"/>
                    <a:gd name="connsiteY39" fmla="*/ 97250 h 122256"/>
                    <a:gd name="connsiteX40" fmla="*/ 69464 w 97249"/>
                    <a:gd name="connsiteY40" fmla="*/ 94471 h 122256"/>
                    <a:gd name="connsiteX41" fmla="*/ 69464 w 97249"/>
                    <a:gd name="connsiteY41" fmla="*/ 76132 h 122256"/>
                    <a:gd name="connsiteX42" fmla="*/ 43901 w 97249"/>
                    <a:gd name="connsiteY42" fmla="*/ 79467 h 122256"/>
                    <a:gd name="connsiteX43" fmla="*/ 43901 w 97249"/>
                    <a:gd name="connsiteY43" fmla="*/ 79467 h 122256"/>
                    <a:gd name="connsiteX44" fmla="*/ 43901 w 97249"/>
                    <a:gd name="connsiteY44" fmla="*/ 73354 h 122256"/>
                    <a:gd name="connsiteX45" fmla="*/ 43901 w 97249"/>
                    <a:gd name="connsiteY45" fmla="*/ 73354 h 122256"/>
                    <a:gd name="connsiteX46" fmla="*/ 43901 w 97249"/>
                    <a:gd name="connsiteY46" fmla="*/ 67241 h 122256"/>
                    <a:gd name="connsiteX47" fmla="*/ 43901 w 97249"/>
                    <a:gd name="connsiteY47" fmla="*/ 36677 h 122256"/>
                    <a:gd name="connsiteX48" fmla="*/ 56127 w 97249"/>
                    <a:gd name="connsiteY48" fmla="*/ 42790 h 122256"/>
                    <a:gd name="connsiteX49" fmla="*/ 56127 w 97249"/>
                    <a:gd name="connsiteY49" fmla="*/ 65574 h 122256"/>
                    <a:gd name="connsiteX50" fmla="*/ 56127 w 97249"/>
                    <a:gd name="connsiteY50" fmla="*/ 71687 h 122256"/>
                    <a:gd name="connsiteX51" fmla="*/ 56127 w 97249"/>
                    <a:gd name="connsiteY51" fmla="*/ 71687 h 122256"/>
                    <a:gd name="connsiteX52" fmla="*/ 56127 w 97249"/>
                    <a:gd name="connsiteY52" fmla="*/ 77800 h 122256"/>
                    <a:gd name="connsiteX53" fmla="*/ 56127 w 97249"/>
                    <a:gd name="connsiteY53" fmla="*/ 77800 h 122256"/>
                    <a:gd name="connsiteX54" fmla="*/ 56127 w 97249"/>
                    <a:gd name="connsiteY54" fmla="*/ 77800 h 122256"/>
                    <a:gd name="connsiteX55" fmla="*/ 56127 w 97249"/>
                    <a:gd name="connsiteY55" fmla="*/ 87802 h 122256"/>
                    <a:gd name="connsiteX56" fmla="*/ 43901 w 97249"/>
                    <a:gd name="connsiteY56" fmla="*/ 81690 h 122256"/>
                    <a:gd name="connsiteX57" fmla="*/ 43901 w 97249"/>
                    <a:gd name="connsiteY57" fmla="*/ 79467 h 122256"/>
                    <a:gd name="connsiteX58" fmla="*/ 17227 w 97249"/>
                    <a:gd name="connsiteY58" fmla="*/ 23340 h 122256"/>
                    <a:gd name="connsiteX59" fmla="*/ 29453 w 97249"/>
                    <a:gd name="connsiteY59" fmla="*/ 29453 h 122256"/>
                    <a:gd name="connsiteX60" fmla="*/ 29453 w 97249"/>
                    <a:gd name="connsiteY60" fmla="*/ 68908 h 122256"/>
                    <a:gd name="connsiteX61" fmla="*/ 29453 w 97249"/>
                    <a:gd name="connsiteY61" fmla="*/ 74465 h 122256"/>
                    <a:gd name="connsiteX62" fmla="*/ 19450 w 97249"/>
                    <a:gd name="connsiteY62" fmla="*/ 69464 h 122256"/>
                    <a:gd name="connsiteX63" fmla="*/ 16671 w 97249"/>
                    <a:gd name="connsiteY63" fmla="*/ 68353 h 122256"/>
                    <a:gd name="connsiteX64" fmla="*/ 16671 w 97249"/>
                    <a:gd name="connsiteY64" fmla="*/ 23340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5001" y="77244"/>
                      </a:moveTo>
                      <a:lnTo>
                        <a:pt x="15004" y="82245"/>
                      </a:lnTo>
                      <a:lnTo>
                        <a:pt x="68908" y="109475"/>
                      </a:lnTo>
                      <a:lnTo>
                        <a:pt x="75021" y="112254"/>
                      </a:lnTo>
                      <a:lnTo>
                        <a:pt x="81134" y="115032"/>
                      </a:lnTo>
                      <a:lnTo>
                        <a:pt x="96138" y="122257"/>
                      </a:lnTo>
                      <a:lnTo>
                        <a:pt x="96138" y="122257"/>
                      </a:lnTo>
                      <a:lnTo>
                        <a:pt x="96138" y="121145"/>
                      </a:lnTo>
                      <a:lnTo>
                        <a:pt x="96694" y="87247"/>
                      </a:lnTo>
                      <a:lnTo>
                        <a:pt x="96694" y="86135"/>
                      </a:lnTo>
                      <a:lnTo>
                        <a:pt x="96694" y="86135"/>
                      </a:lnTo>
                      <a:lnTo>
                        <a:pt x="96694" y="80578"/>
                      </a:lnTo>
                      <a:lnTo>
                        <a:pt x="96694" y="79467"/>
                      </a:lnTo>
                      <a:lnTo>
                        <a:pt x="96694" y="73910"/>
                      </a:lnTo>
                      <a:lnTo>
                        <a:pt x="97250" y="47791"/>
                      </a:lnTo>
                      <a:lnTo>
                        <a:pt x="80578" y="40011"/>
                      </a:lnTo>
                      <a:lnTo>
                        <a:pt x="75021" y="36677"/>
                      </a:lnTo>
                      <a:lnTo>
                        <a:pt x="68908" y="33898"/>
                      </a:lnTo>
                      <a:lnTo>
                        <a:pt x="1111" y="0"/>
                      </a:lnTo>
                      <a:lnTo>
                        <a:pt x="1111" y="0"/>
                      </a:lnTo>
                      <a:lnTo>
                        <a:pt x="0" y="75021"/>
                      </a:lnTo>
                      <a:lnTo>
                        <a:pt x="5001" y="77244"/>
                      </a:lnTo>
                      <a:lnTo>
                        <a:pt x="5001" y="77244"/>
                      </a:lnTo>
                      <a:close/>
                      <a:moveTo>
                        <a:pt x="70020" y="76132"/>
                      </a:moveTo>
                      <a:lnTo>
                        <a:pt x="70020" y="76132"/>
                      </a:lnTo>
                      <a:lnTo>
                        <a:pt x="70020" y="70020"/>
                      </a:lnTo>
                      <a:lnTo>
                        <a:pt x="70020" y="70020"/>
                      </a:lnTo>
                      <a:lnTo>
                        <a:pt x="70020" y="49458"/>
                      </a:lnTo>
                      <a:lnTo>
                        <a:pt x="74465" y="51681"/>
                      </a:lnTo>
                      <a:lnTo>
                        <a:pt x="80578" y="54460"/>
                      </a:lnTo>
                      <a:lnTo>
                        <a:pt x="82245" y="55015"/>
                      </a:lnTo>
                      <a:lnTo>
                        <a:pt x="82245" y="66130"/>
                      </a:lnTo>
                      <a:lnTo>
                        <a:pt x="82245" y="71687"/>
                      </a:lnTo>
                      <a:lnTo>
                        <a:pt x="82245" y="72798"/>
                      </a:lnTo>
                      <a:lnTo>
                        <a:pt x="82245" y="78355"/>
                      </a:lnTo>
                      <a:lnTo>
                        <a:pt x="82245" y="78355"/>
                      </a:lnTo>
                      <a:lnTo>
                        <a:pt x="82245" y="79467"/>
                      </a:lnTo>
                      <a:lnTo>
                        <a:pt x="82245" y="99472"/>
                      </a:lnTo>
                      <a:lnTo>
                        <a:pt x="81690" y="98917"/>
                      </a:lnTo>
                      <a:lnTo>
                        <a:pt x="75021" y="97250"/>
                      </a:lnTo>
                      <a:lnTo>
                        <a:pt x="69464" y="94471"/>
                      </a:lnTo>
                      <a:lnTo>
                        <a:pt x="69464" y="76132"/>
                      </a:lnTo>
                      <a:close/>
                      <a:moveTo>
                        <a:pt x="43901" y="79467"/>
                      </a:moveTo>
                      <a:lnTo>
                        <a:pt x="43901" y="79467"/>
                      </a:lnTo>
                      <a:lnTo>
                        <a:pt x="43901" y="73354"/>
                      </a:lnTo>
                      <a:lnTo>
                        <a:pt x="43901" y="73354"/>
                      </a:lnTo>
                      <a:lnTo>
                        <a:pt x="43901" y="67241"/>
                      </a:lnTo>
                      <a:lnTo>
                        <a:pt x="43901" y="36677"/>
                      </a:lnTo>
                      <a:lnTo>
                        <a:pt x="56127" y="42790"/>
                      </a:lnTo>
                      <a:lnTo>
                        <a:pt x="56127" y="65574"/>
                      </a:lnTo>
                      <a:lnTo>
                        <a:pt x="56127" y="71687"/>
                      </a:lnTo>
                      <a:lnTo>
                        <a:pt x="56127" y="71687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77800"/>
                      </a:lnTo>
                      <a:lnTo>
                        <a:pt x="56127" y="87802"/>
                      </a:lnTo>
                      <a:lnTo>
                        <a:pt x="43901" y="81690"/>
                      </a:lnTo>
                      <a:lnTo>
                        <a:pt x="43901" y="79467"/>
                      </a:lnTo>
                      <a:close/>
                      <a:moveTo>
                        <a:pt x="17227" y="23340"/>
                      </a:moveTo>
                      <a:lnTo>
                        <a:pt x="29453" y="29453"/>
                      </a:lnTo>
                      <a:lnTo>
                        <a:pt x="29453" y="68908"/>
                      </a:lnTo>
                      <a:lnTo>
                        <a:pt x="29453" y="74465"/>
                      </a:lnTo>
                      <a:lnTo>
                        <a:pt x="19450" y="69464"/>
                      </a:lnTo>
                      <a:lnTo>
                        <a:pt x="16671" y="68353"/>
                      </a:lnTo>
                      <a:lnTo>
                        <a:pt x="16671" y="233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EB559B49-98B9-4401-ABC9-C73F5DE0D35B}"/>
                    </a:ext>
                  </a:extLst>
                </p:cNvPr>
                <p:cNvSpPr/>
                <p:nvPr/>
              </p:nvSpPr>
              <p:spPr>
                <a:xfrm>
                  <a:off x="2268707" y="2431048"/>
                  <a:ext cx="70019" cy="83356"/>
                </a:xfrm>
                <a:custGeom>
                  <a:avLst/>
                  <a:gdLst>
                    <a:gd name="connsiteX0" fmla="*/ 1111 w 70019"/>
                    <a:gd name="connsiteY0" fmla="*/ 37788 h 83356"/>
                    <a:gd name="connsiteX1" fmla="*/ 1111 w 70019"/>
                    <a:gd name="connsiteY1" fmla="*/ 43901 h 83356"/>
                    <a:gd name="connsiteX2" fmla="*/ 1111 w 70019"/>
                    <a:gd name="connsiteY2" fmla="*/ 45013 h 83356"/>
                    <a:gd name="connsiteX3" fmla="*/ 556 w 70019"/>
                    <a:gd name="connsiteY3" fmla="*/ 50570 h 83356"/>
                    <a:gd name="connsiteX4" fmla="*/ 556 w 70019"/>
                    <a:gd name="connsiteY4" fmla="*/ 50570 h 83356"/>
                    <a:gd name="connsiteX5" fmla="*/ 556 w 70019"/>
                    <a:gd name="connsiteY5" fmla="*/ 51681 h 83356"/>
                    <a:gd name="connsiteX6" fmla="*/ 0 w 70019"/>
                    <a:gd name="connsiteY6" fmla="*/ 83357 h 83356"/>
                    <a:gd name="connsiteX7" fmla="*/ 0 w 70019"/>
                    <a:gd name="connsiteY7" fmla="*/ 83357 h 83356"/>
                    <a:gd name="connsiteX8" fmla="*/ 0 w 70019"/>
                    <a:gd name="connsiteY8" fmla="*/ 83357 h 83356"/>
                    <a:gd name="connsiteX9" fmla="*/ 32787 w 70019"/>
                    <a:gd name="connsiteY9" fmla="*/ 80022 h 83356"/>
                    <a:gd name="connsiteX10" fmla="*/ 53348 w 70019"/>
                    <a:gd name="connsiteY10" fmla="*/ 77800 h 83356"/>
                    <a:gd name="connsiteX11" fmla="*/ 53348 w 70019"/>
                    <a:gd name="connsiteY11" fmla="*/ 77800 h 83356"/>
                    <a:gd name="connsiteX12" fmla="*/ 55015 w 70019"/>
                    <a:gd name="connsiteY12" fmla="*/ 77800 h 83356"/>
                    <a:gd name="connsiteX13" fmla="*/ 64463 w 70019"/>
                    <a:gd name="connsiteY13" fmla="*/ 76688 h 83356"/>
                    <a:gd name="connsiteX14" fmla="*/ 66130 w 70019"/>
                    <a:gd name="connsiteY14" fmla="*/ 76132 h 83356"/>
                    <a:gd name="connsiteX15" fmla="*/ 68353 w 70019"/>
                    <a:gd name="connsiteY15" fmla="*/ 76132 h 83356"/>
                    <a:gd name="connsiteX16" fmla="*/ 68353 w 70019"/>
                    <a:gd name="connsiteY16" fmla="*/ 71687 h 83356"/>
                    <a:gd name="connsiteX17" fmla="*/ 70020 w 70019"/>
                    <a:gd name="connsiteY17" fmla="*/ 0 h 83356"/>
                    <a:gd name="connsiteX18" fmla="*/ 1667 w 70019"/>
                    <a:gd name="connsiteY18" fmla="*/ 7780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111" y="37788"/>
                      </a:moveTo>
                      <a:lnTo>
                        <a:pt x="1111" y="43901"/>
                      </a:lnTo>
                      <a:lnTo>
                        <a:pt x="1111" y="45013"/>
                      </a:lnTo>
                      <a:lnTo>
                        <a:pt x="556" y="50570"/>
                      </a:lnTo>
                      <a:lnTo>
                        <a:pt x="556" y="50570"/>
                      </a:lnTo>
                      <a:lnTo>
                        <a:pt x="556" y="51681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0" y="83357"/>
                      </a:lnTo>
                      <a:lnTo>
                        <a:pt x="32787" y="80022"/>
                      </a:lnTo>
                      <a:lnTo>
                        <a:pt x="53348" y="77800"/>
                      </a:lnTo>
                      <a:lnTo>
                        <a:pt x="53348" y="77800"/>
                      </a:lnTo>
                      <a:lnTo>
                        <a:pt x="55015" y="77800"/>
                      </a:lnTo>
                      <a:lnTo>
                        <a:pt x="64463" y="76688"/>
                      </a:lnTo>
                      <a:lnTo>
                        <a:pt x="66130" y="76132"/>
                      </a:lnTo>
                      <a:lnTo>
                        <a:pt x="68353" y="76132"/>
                      </a:lnTo>
                      <a:lnTo>
                        <a:pt x="68353" y="71687"/>
                      </a:lnTo>
                      <a:lnTo>
                        <a:pt x="70020" y="0"/>
                      </a:lnTo>
                      <a:lnTo>
                        <a:pt x="1667" y="778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C7995709-704E-4175-AB5A-339875C03DBB}"/>
                    </a:ext>
                  </a:extLst>
                </p:cNvPr>
                <p:cNvSpPr/>
                <p:nvPr/>
              </p:nvSpPr>
              <p:spPr>
                <a:xfrm>
                  <a:off x="1962510" y="2376588"/>
                  <a:ext cx="146152" cy="50569"/>
                </a:xfrm>
                <a:custGeom>
                  <a:avLst/>
                  <a:gdLst>
                    <a:gd name="connsiteX0" fmla="*/ 81690 w 146152"/>
                    <a:gd name="connsiteY0" fmla="*/ 38900 h 50569"/>
                    <a:gd name="connsiteX1" fmla="*/ 87802 w 146152"/>
                    <a:gd name="connsiteY1" fmla="*/ 35566 h 50569"/>
                    <a:gd name="connsiteX2" fmla="*/ 93915 w 146152"/>
                    <a:gd name="connsiteY2" fmla="*/ 32787 h 50569"/>
                    <a:gd name="connsiteX3" fmla="*/ 146152 w 146152"/>
                    <a:gd name="connsiteY3" fmla="*/ 6113 h 50569"/>
                    <a:gd name="connsiteX4" fmla="*/ 93360 w 146152"/>
                    <a:gd name="connsiteY4" fmla="*/ 556 h 50569"/>
                    <a:gd name="connsiteX5" fmla="*/ 88358 w 146152"/>
                    <a:gd name="connsiteY5" fmla="*/ 0 h 50569"/>
                    <a:gd name="connsiteX6" fmla="*/ 87247 w 146152"/>
                    <a:gd name="connsiteY6" fmla="*/ 556 h 50569"/>
                    <a:gd name="connsiteX7" fmla="*/ 38344 w 146152"/>
                    <a:gd name="connsiteY7" fmla="*/ 25007 h 50569"/>
                    <a:gd name="connsiteX8" fmla="*/ 0 w 146152"/>
                    <a:gd name="connsiteY8" fmla="*/ 43901 h 50569"/>
                    <a:gd name="connsiteX9" fmla="*/ 58350 w 146152"/>
                    <a:gd name="connsiteY9" fmla="*/ 50570 h 50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6152" h="50569">
                      <a:moveTo>
                        <a:pt x="81690" y="38900"/>
                      </a:moveTo>
                      <a:lnTo>
                        <a:pt x="87802" y="35566"/>
                      </a:lnTo>
                      <a:lnTo>
                        <a:pt x="93915" y="32787"/>
                      </a:lnTo>
                      <a:lnTo>
                        <a:pt x="146152" y="6113"/>
                      </a:lnTo>
                      <a:lnTo>
                        <a:pt x="93360" y="556"/>
                      </a:lnTo>
                      <a:lnTo>
                        <a:pt x="88358" y="0"/>
                      </a:lnTo>
                      <a:lnTo>
                        <a:pt x="87247" y="556"/>
                      </a:lnTo>
                      <a:lnTo>
                        <a:pt x="38344" y="25007"/>
                      </a:lnTo>
                      <a:lnTo>
                        <a:pt x="0" y="43901"/>
                      </a:lnTo>
                      <a:lnTo>
                        <a:pt x="58350" y="5057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64FDF79C-121A-451C-BA40-AD67BECFCC95}"/>
                    </a:ext>
                  </a:extLst>
                </p:cNvPr>
                <p:cNvSpPr/>
                <p:nvPr/>
              </p:nvSpPr>
              <p:spPr>
                <a:xfrm>
                  <a:off x="2028084" y="2564974"/>
                  <a:ext cx="97249" cy="122256"/>
                </a:xfrm>
                <a:custGeom>
                  <a:avLst/>
                  <a:gdLst>
                    <a:gd name="connsiteX0" fmla="*/ 96138 w 97249"/>
                    <a:gd name="connsiteY0" fmla="*/ 0 h 122256"/>
                    <a:gd name="connsiteX1" fmla="*/ 28341 w 97249"/>
                    <a:gd name="connsiteY1" fmla="*/ 33898 h 122256"/>
                    <a:gd name="connsiteX2" fmla="*/ 22228 w 97249"/>
                    <a:gd name="connsiteY2" fmla="*/ 36677 h 122256"/>
                    <a:gd name="connsiteX3" fmla="*/ 16116 w 97249"/>
                    <a:gd name="connsiteY3" fmla="*/ 39456 h 122256"/>
                    <a:gd name="connsiteX4" fmla="*/ 0 w 97249"/>
                    <a:gd name="connsiteY4" fmla="*/ 47791 h 122256"/>
                    <a:gd name="connsiteX5" fmla="*/ 556 w 97249"/>
                    <a:gd name="connsiteY5" fmla="*/ 73910 h 122256"/>
                    <a:gd name="connsiteX6" fmla="*/ 556 w 97249"/>
                    <a:gd name="connsiteY6" fmla="*/ 79467 h 122256"/>
                    <a:gd name="connsiteX7" fmla="*/ 556 w 97249"/>
                    <a:gd name="connsiteY7" fmla="*/ 80578 h 122256"/>
                    <a:gd name="connsiteX8" fmla="*/ 556 w 97249"/>
                    <a:gd name="connsiteY8" fmla="*/ 86135 h 122256"/>
                    <a:gd name="connsiteX9" fmla="*/ 556 w 97249"/>
                    <a:gd name="connsiteY9" fmla="*/ 86135 h 122256"/>
                    <a:gd name="connsiteX10" fmla="*/ 556 w 97249"/>
                    <a:gd name="connsiteY10" fmla="*/ 87247 h 122256"/>
                    <a:gd name="connsiteX11" fmla="*/ 1111 w 97249"/>
                    <a:gd name="connsiteY11" fmla="*/ 121145 h 122256"/>
                    <a:gd name="connsiteX12" fmla="*/ 1111 w 97249"/>
                    <a:gd name="connsiteY12" fmla="*/ 122257 h 122256"/>
                    <a:gd name="connsiteX13" fmla="*/ 1111 w 97249"/>
                    <a:gd name="connsiteY13" fmla="*/ 122257 h 122256"/>
                    <a:gd name="connsiteX14" fmla="*/ 16116 w 97249"/>
                    <a:gd name="connsiteY14" fmla="*/ 115032 h 122256"/>
                    <a:gd name="connsiteX15" fmla="*/ 22228 w 97249"/>
                    <a:gd name="connsiteY15" fmla="*/ 112254 h 122256"/>
                    <a:gd name="connsiteX16" fmla="*/ 28341 w 97249"/>
                    <a:gd name="connsiteY16" fmla="*/ 109475 h 122256"/>
                    <a:gd name="connsiteX17" fmla="*/ 82245 w 97249"/>
                    <a:gd name="connsiteY17" fmla="*/ 82245 h 122256"/>
                    <a:gd name="connsiteX18" fmla="*/ 92248 w 97249"/>
                    <a:gd name="connsiteY18" fmla="*/ 77244 h 122256"/>
                    <a:gd name="connsiteX19" fmla="*/ 92248 w 97249"/>
                    <a:gd name="connsiteY19" fmla="*/ 77244 h 122256"/>
                    <a:gd name="connsiteX20" fmla="*/ 97250 w 97249"/>
                    <a:gd name="connsiteY20" fmla="*/ 75021 h 122256"/>
                    <a:gd name="connsiteX21" fmla="*/ 96138 w 97249"/>
                    <a:gd name="connsiteY21" fmla="*/ 0 h 122256"/>
                    <a:gd name="connsiteX22" fmla="*/ 96138 w 97249"/>
                    <a:gd name="connsiteY22" fmla="*/ 0 h 122256"/>
                    <a:gd name="connsiteX23" fmla="*/ 27230 w 97249"/>
                    <a:gd name="connsiteY23" fmla="*/ 70020 h 122256"/>
                    <a:gd name="connsiteX24" fmla="*/ 27230 w 97249"/>
                    <a:gd name="connsiteY24" fmla="*/ 70020 h 122256"/>
                    <a:gd name="connsiteX25" fmla="*/ 27230 w 97249"/>
                    <a:gd name="connsiteY25" fmla="*/ 76133 h 122256"/>
                    <a:gd name="connsiteX26" fmla="*/ 27230 w 97249"/>
                    <a:gd name="connsiteY26" fmla="*/ 76133 h 122256"/>
                    <a:gd name="connsiteX27" fmla="*/ 27230 w 97249"/>
                    <a:gd name="connsiteY27" fmla="*/ 94471 h 122256"/>
                    <a:gd name="connsiteX28" fmla="*/ 21673 w 97249"/>
                    <a:gd name="connsiteY28" fmla="*/ 97250 h 122256"/>
                    <a:gd name="connsiteX29" fmla="*/ 15560 w 97249"/>
                    <a:gd name="connsiteY29" fmla="*/ 100028 h 122256"/>
                    <a:gd name="connsiteX30" fmla="*/ 15004 w 97249"/>
                    <a:gd name="connsiteY30" fmla="*/ 100584 h 122256"/>
                    <a:gd name="connsiteX31" fmla="*/ 15004 w 97249"/>
                    <a:gd name="connsiteY31" fmla="*/ 80578 h 122256"/>
                    <a:gd name="connsiteX32" fmla="*/ 15004 w 97249"/>
                    <a:gd name="connsiteY32" fmla="*/ 79467 h 122256"/>
                    <a:gd name="connsiteX33" fmla="*/ 15004 w 97249"/>
                    <a:gd name="connsiteY33" fmla="*/ 79467 h 122256"/>
                    <a:gd name="connsiteX34" fmla="*/ 15004 w 97249"/>
                    <a:gd name="connsiteY34" fmla="*/ 73910 h 122256"/>
                    <a:gd name="connsiteX35" fmla="*/ 15004 w 97249"/>
                    <a:gd name="connsiteY35" fmla="*/ 72798 h 122256"/>
                    <a:gd name="connsiteX36" fmla="*/ 15004 w 97249"/>
                    <a:gd name="connsiteY36" fmla="*/ 67241 h 122256"/>
                    <a:gd name="connsiteX37" fmla="*/ 15004 w 97249"/>
                    <a:gd name="connsiteY37" fmla="*/ 56127 h 122256"/>
                    <a:gd name="connsiteX38" fmla="*/ 16671 w 97249"/>
                    <a:gd name="connsiteY38" fmla="*/ 55571 h 122256"/>
                    <a:gd name="connsiteX39" fmla="*/ 22784 w 97249"/>
                    <a:gd name="connsiteY39" fmla="*/ 52793 h 122256"/>
                    <a:gd name="connsiteX40" fmla="*/ 27230 w 97249"/>
                    <a:gd name="connsiteY40" fmla="*/ 50570 h 122256"/>
                    <a:gd name="connsiteX41" fmla="*/ 27230 w 97249"/>
                    <a:gd name="connsiteY41" fmla="*/ 70020 h 122256"/>
                    <a:gd name="connsiteX42" fmla="*/ 53348 w 97249"/>
                    <a:gd name="connsiteY42" fmla="*/ 66685 h 122256"/>
                    <a:gd name="connsiteX43" fmla="*/ 53348 w 97249"/>
                    <a:gd name="connsiteY43" fmla="*/ 72798 h 122256"/>
                    <a:gd name="connsiteX44" fmla="*/ 53348 w 97249"/>
                    <a:gd name="connsiteY44" fmla="*/ 72798 h 122256"/>
                    <a:gd name="connsiteX45" fmla="*/ 53348 w 97249"/>
                    <a:gd name="connsiteY45" fmla="*/ 78911 h 122256"/>
                    <a:gd name="connsiteX46" fmla="*/ 53348 w 97249"/>
                    <a:gd name="connsiteY46" fmla="*/ 78911 h 122256"/>
                    <a:gd name="connsiteX47" fmla="*/ 53348 w 97249"/>
                    <a:gd name="connsiteY47" fmla="*/ 81134 h 122256"/>
                    <a:gd name="connsiteX48" fmla="*/ 41123 w 97249"/>
                    <a:gd name="connsiteY48" fmla="*/ 87802 h 122256"/>
                    <a:gd name="connsiteX49" fmla="*/ 41123 w 97249"/>
                    <a:gd name="connsiteY49" fmla="*/ 77800 h 122256"/>
                    <a:gd name="connsiteX50" fmla="*/ 41123 w 97249"/>
                    <a:gd name="connsiteY50" fmla="*/ 77800 h 122256"/>
                    <a:gd name="connsiteX51" fmla="*/ 41123 w 97249"/>
                    <a:gd name="connsiteY51" fmla="*/ 77800 h 122256"/>
                    <a:gd name="connsiteX52" fmla="*/ 41123 w 97249"/>
                    <a:gd name="connsiteY52" fmla="*/ 71687 h 122256"/>
                    <a:gd name="connsiteX53" fmla="*/ 41123 w 97249"/>
                    <a:gd name="connsiteY53" fmla="*/ 71687 h 122256"/>
                    <a:gd name="connsiteX54" fmla="*/ 41123 w 97249"/>
                    <a:gd name="connsiteY54" fmla="*/ 65574 h 122256"/>
                    <a:gd name="connsiteX55" fmla="*/ 41123 w 97249"/>
                    <a:gd name="connsiteY55" fmla="*/ 42790 h 122256"/>
                    <a:gd name="connsiteX56" fmla="*/ 53348 w 97249"/>
                    <a:gd name="connsiteY56" fmla="*/ 36677 h 122256"/>
                    <a:gd name="connsiteX57" fmla="*/ 53348 w 97249"/>
                    <a:gd name="connsiteY57" fmla="*/ 66685 h 122256"/>
                    <a:gd name="connsiteX58" fmla="*/ 80022 w 97249"/>
                    <a:gd name="connsiteY58" fmla="*/ 68353 h 122256"/>
                    <a:gd name="connsiteX59" fmla="*/ 77244 w 97249"/>
                    <a:gd name="connsiteY59" fmla="*/ 69464 h 122256"/>
                    <a:gd name="connsiteX60" fmla="*/ 67797 w 97249"/>
                    <a:gd name="connsiteY60" fmla="*/ 74465 h 122256"/>
                    <a:gd name="connsiteX61" fmla="*/ 67797 w 97249"/>
                    <a:gd name="connsiteY61" fmla="*/ 68908 h 122256"/>
                    <a:gd name="connsiteX62" fmla="*/ 67797 w 97249"/>
                    <a:gd name="connsiteY62" fmla="*/ 29453 h 122256"/>
                    <a:gd name="connsiteX63" fmla="*/ 80022 w 97249"/>
                    <a:gd name="connsiteY63" fmla="*/ 23340 h 122256"/>
                    <a:gd name="connsiteX64" fmla="*/ 80022 w 97249"/>
                    <a:gd name="connsiteY64" fmla="*/ 68353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96138" y="0"/>
                      </a:moveTo>
                      <a:lnTo>
                        <a:pt x="28341" y="33898"/>
                      </a:lnTo>
                      <a:lnTo>
                        <a:pt x="22228" y="36677"/>
                      </a:lnTo>
                      <a:lnTo>
                        <a:pt x="16116" y="39456"/>
                      </a:lnTo>
                      <a:lnTo>
                        <a:pt x="0" y="47791"/>
                      </a:lnTo>
                      <a:lnTo>
                        <a:pt x="556" y="73910"/>
                      </a:lnTo>
                      <a:lnTo>
                        <a:pt x="556" y="79467"/>
                      </a:lnTo>
                      <a:lnTo>
                        <a:pt x="556" y="80578"/>
                      </a:lnTo>
                      <a:lnTo>
                        <a:pt x="556" y="86135"/>
                      </a:lnTo>
                      <a:lnTo>
                        <a:pt x="556" y="86135"/>
                      </a:lnTo>
                      <a:lnTo>
                        <a:pt x="556" y="87247"/>
                      </a:lnTo>
                      <a:lnTo>
                        <a:pt x="1111" y="121145"/>
                      </a:lnTo>
                      <a:lnTo>
                        <a:pt x="1111" y="122257"/>
                      </a:lnTo>
                      <a:lnTo>
                        <a:pt x="1111" y="122257"/>
                      </a:lnTo>
                      <a:lnTo>
                        <a:pt x="16116" y="115032"/>
                      </a:lnTo>
                      <a:lnTo>
                        <a:pt x="22228" y="112254"/>
                      </a:lnTo>
                      <a:lnTo>
                        <a:pt x="28341" y="109475"/>
                      </a:lnTo>
                      <a:lnTo>
                        <a:pt x="82245" y="82245"/>
                      </a:lnTo>
                      <a:lnTo>
                        <a:pt x="92248" y="77244"/>
                      </a:lnTo>
                      <a:lnTo>
                        <a:pt x="92248" y="77244"/>
                      </a:lnTo>
                      <a:lnTo>
                        <a:pt x="97250" y="75021"/>
                      </a:lnTo>
                      <a:lnTo>
                        <a:pt x="96138" y="0"/>
                      </a:lnTo>
                      <a:lnTo>
                        <a:pt x="96138" y="0"/>
                      </a:lnTo>
                      <a:close/>
                      <a:moveTo>
                        <a:pt x="27230" y="70020"/>
                      </a:moveTo>
                      <a:lnTo>
                        <a:pt x="27230" y="70020"/>
                      </a:lnTo>
                      <a:lnTo>
                        <a:pt x="27230" y="76133"/>
                      </a:lnTo>
                      <a:lnTo>
                        <a:pt x="27230" y="76133"/>
                      </a:lnTo>
                      <a:lnTo>
                        <a:pt x="27230" y="94471"/>
                      </a:lnTo>
                      <a:lnTo>
                        <a:pt x="21673" y="97250"/>
                      </a:lnTo>
                      <a:lnTo>
                        <a:pt x="15560" y="100028"/>
                      </a:lnTo>
                      <a:lnTo>
                        <a:pt x="15004" y="100584"/>
                      </a:lnTo>
                      <a:lnTo>
                        <a:pt x="15004" y="80578"/>
                      </a:lnTo>
                      <a:lnTo>
                        <a:pt x="15004" y="79467"/>
                      </a:lnTo>
                      <a:lnTo>
                        <a:pt x="15004" y="79467"/>
                      </a:lnTo>
                      <a:lnTo>
                        <a:pt x="15004" y="73910"/>
                      </a:lnTo>
                      <a:lnTo>
                        <a:pt x="15004" y="72798"/>
                      </a:lnTo>
                      <a:lnTo>
                        <a:pt x="15004" y="67241"/>
                      </a:lnTo>
                      <a:lnTo>
                        <a:pt x="15004" y="56127"/>
                      </a:lnTo>
                      <a:lnTo>
                        <a:pt x="16671" y="55571"/>
                      </a:lnTo>
                      <a:lnTo>
                        <a:pt x="22784" y="52793"/>
                      </a:lnTo>
                      <a:lnTo>
                        <a:pt x="27230" y="50570"/>
                      </a:lnTo>
                      <a:lnTo>
                        <a:pt x="27230" y="70020"/>
                      </a:lnTo>
                      <a:close/>
                      <a:moveTo>
                        <a:pt x="53348" y="66685"/>
                      </a:moveTo>
                      <a:lnTo>
                        <a:pt x="53348" y="72798"/>
                      </a:lnTo>
                      <a:lnTo>
                        <a:pt x="53348" y="72798"/>
                      </a:lnTo>
                      <a:lnTo>
                        <a:pt x="53348" y="78911"/>
                      </a:lnTo>
                      <a:lnTo>
                        <a:pt x="53348" y="78911"/>
                      </a:lnTo>
                      <a:lnTo>
                        <a:pt x="53348" y="81134"/>
                      </a:lnTo>
                      <a:lnTo>
                        <a:pt x="41123" y="87802"/>
                      </a:lnTo>
                      <a:lnTo>
                        <a:pt x="41123" y="77800"/>
                      </a:lnTo>
                      <a:lnTo>
                        <a:pt x="41123" y="77800"/>
                      </a:lnTo>
                      <a:lnTo>
                        <a:pt x="41123" y="77800"/>
                      </a:lnTo>
                      <a:lnTo>
                        <a:pt x="41123" y="71687"/>
                      </a:lnTo>
                      <a:lnTo>
                        <a:pt x="41123" y="71687"/>
                      </a:lnTo>
                      <a:lnTo>
                        <a:pt x="41123" y="65574"/>
                      </a:lnTo>
                      <a:lnTo>
                        <a:pt x="41123" y="42790"/>
                      </a:lnTo>
                      <a:lnTo>
                        <a:pt x="53348" y="36677"/>
                      </a:lnTo>
                      <a:lnTo>
                        <a:pt x="53348" y="66685"/>
                      </a:lnTo>
                      <a:close/>
                      <a:moveTo>
                        <a:pt x="80022" y="68353"/>
                      </a:moveTo>
                      <a:lnTo>
                        <a:pt x="77244" y="69464"/>
                      </a:lnTo>
                      <a:lnTo>
                        <a:pt x="67797" y="74465"/>
                      </a:lnTo>
                      <a:lnTo>
                        <a:pt x="67797" y="68908"/>
                      </a:lnTo>
                      <a:lnTo>
                        <a:pt x="67797" y="29453"/>
                      </a:lnTo>
                      <a:lnTo>
                        <a:pt x="80022" y="23340"/>
                      </a:lnTo>
                      <a:lnTo>
                        <a:pt x="80022" y="68353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F8F6E591-BC51-4362-84AA-8A3F898DC79A}"/>
                    </a:ext>
                  </a:extLst>
                </p:cNvPr>
                <p:cNvSpPr/>
                <p:nvPr/>
              </p:nvSpPr>
              <p:spPr>
                <a:xfrm>
                  <a:off x="1947506" y="2607208"/>
                  <a:ext cx="70019" cy="83356"/>
                </a:xfrm>
                <a:custGeom>
                  <a:avLst/>
                  <a:gdLst>
                    <a:gd name="connsiteX0" fmla="*/ 1667 w 70019"/>
                    <a:gd name="connsiteY0" fmla="*/ 76132 h 83356"/>
                    <a:gd name="connsiteX1" fmla="*/ 3890 w 70019"/>
                    <a:gd name="connsiteY1" fmla="*/ 76132 h 83356"/>
                    <a:gd name="connsiteX2" fmla="*/ 5557 w 70019"/>
                    <a:gd name="connsiteY2" fmla="*/ 76688 h 83356"/>
                    <a:gd name="connsiteX3" fmla="*/ 15004 w 70019"/>
                    <a:gd name="connsiteY3" fmla="*/ 77800 h 83356"/>
                    <a:gd name="connsiteX4" fmla="*/ 16671 w 70019"/>
                    <a:gd name="connsiteY4" fmla="*/ 77800 h 83356"/>
                    <a:gd name="connsiteX5" fmla="*/ 16671 w 70019"/>
                    <a:gd name="connsiteY5" fmla="*/ 77800 h 83356"/>
                    <a:gd name="connsiteX6" fmla="*/ 37233 w 70019"/>
                    <a:gd name="connsiteY6" fmla="*/ 80022 h 83356"/>
                    <a:gd name="connsiteX7" fmla="*/ 70020 w 70019"/>
                    <a:gd name="connsiteY7" fmla="*/ 83357 h 83356"/>
                    <a:gd name="connsiteX8" fmla="*/ 70020 w 70019"/>
                    <a:gd name="connsiteY8" fmla="*/ 83357 h 83356"/>
                    <a:gd name="connsiteX9" fmla="*/ 70020 w 70019"/>
                    <a:gd name="connsiteY9" fmla="*/ 83357 h 83356"/>
                    <a:gd name="connsiteX10" fmla="*/ 69464 w 70019"/>
                    <a:gd name="connsiteY10" fmla="*/ 51681 h 83356"/>
                    <a:gd name="connsiteX11" fmla="*/ 69464 w 70019"/>
                    <a:gd name="connsiteY11" fmla="*/ 50570 h 83356"/>
                    <a:gd name="connsiteX12" fmla="*/ 69464 w 70019"/>
                    <a:gd name="connsiteY12" fmla="*/ 50570 h 83356"/>
                    <a:gd name="connsiteX13" fmla="*/ 68908 w 70019"/>
                    <a:gd name="connsiteY13" fmla="*/ 44457 h 83356"/>
                    <a:gd name="connsiteX14" fmla="*/ 68908 w 70019"/>
                    <a:gd name="connsiteY14" fmla="*/ 43901 h 83356"/>
                    <a:gd name="connsiteX15" fmla="*/ 68908 w 70019"/>
                    <a:gd name="connsiteY15" fmla="*/ 37788 h 83356"/>
                    <a:gd name="connsiteX16" fmla="*/ 68353 w 70019"/>
                    <a:gd name="connsiteY16" fmla="*/ 7780 h 83356"/>
                    <a:gd name="connsiteX17" fmla="*/ 0 w 70019"/>
                    <a:gd name="connsiteY17" fmla="*/ 0 h 83356"/>
                    <a:gd name="connsiteX18" fmla="*/ 1111 w 70019"/>
                    <a:gd name="connsiteY18" fmla="*/ 71687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667" y="76132"/>
                      </a:moveTo>
                      <a:lnTo>
                        <a:pt x="3890" y="76132"/>
                      </a:lnTo>
                      <a:lnTo>
                        <a:pt x="5557" y="76688"/>
                      </a:lnTo>
                      <a:lnTo>
                        <a:pt x="15004" y="77800"/>
                      </a:lnTo>
                      <a:lnTo>
                        <a:pt x="16671" y="77800"/>
                      </a:lnTo>
                      <a:lnTo>
                        <a:pt x="16671" y="77800"/>
                      </a:lnTo>
                      <a:lnTo>
                        <a:pt x="37233" y="80022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69464" y="51681"/>
                      </a:lnTo>
                      <a:lnTo>
                        <a:pt x="69464" y="50570"/>
                      </a:lnTo>
                      <a:lnTo>
                        <a:pt x="69464" y="50570"/>
                      </a:lnTo>
                      <a:lnTo>
                        <a:pt x="68908" y="44457"/>
                      </a:lnTo>
                      <a:lnTo>
                        <a:pt x="68908" y="43901"/>
                      </a:lnTo>
                      <a:lnTo>
                        <a:pt x="68908" y="37788"/>
                      </a:lnTo>
                      <a:lnTo>
                        <a:pt x="68353" y="7780"/>
                      </a:lnTo>
                      <a:lnTo>
                        <a:pt x="0" y="0"/>
                      </a:lnTo>
                      <a:lnTo>
                        <a:pt x="1111" y="7168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5E578994-554B-4201-A1A7-6BB393D1A60F}"/>
                    </a:ext>
                  </a:extLst>
                </p:cNvPr>
                <p:cNvSpPr/>
                <p:nvPr/>
              </p:nvSpPr>
              <p:spPr>
                <a:xfrm>
                  <a:off x="2028084" y="2476060"/>
                  <a:ext cx="97249" cy="122256"/>
                </a:xfrm>
                <a:custGeom>
                  <a:avLst/>
                  <a:gdLst>
                    <a:gd name="connsiteX0" fmla="*/ 96138 w 97249"/>
                    <a:gd name="connsiteY0" fmla="*/ 0 h 122256"/>
                    <a:gd name="connsiteX1" fmla="*/ 28341 w 97249"/>
                    <a:gd name="connsiteY1" fmla="*/ 33898 h 122256"/>
                    <a:gd name="connsiteX2" fmla="*/ 22228 w 97249"/>
                    <a:gd name="connsiteY2" fmla="*/ 36677 h 122256"/>
                    <a:gd name="connsiteX3" fmla="*/ 16116 w 97249"/>
                    <a:gd name="connsiteY3" fmla="*/ 39456 h 122256"/>
                    <a:gd name="connsiteX4" fmla="*/ 0 w 97249"/>
                    <a:gd name="connsiteY4" fmla="*/ 47791 h 122256"/>
                    <a:gd name="connsiteX5" fmla="*/ 556 w 97249"/>
                    <a:gd name="connsiteY5" fmla="*/ 73910 h 122256"/>
                    <a:gd name="connsiteX6" fmla="*/ 556 w 97249"/>
                    <a:gd name="connsiteY6" fmla="*/ 79467 h 122256"/>
                    <a:gd name="connsiteX7" fmla="*/ 556 w 97249"/>
                    <a:gd name="connsiteY7" fmla="*/ 80578 h 122256"/>
                    <a:gd name="connsiteX8" fmla="*/ 556 w 97249"/>
                    <a:gd name="connsiteY8" fmla="*/ 86135 h 122256"/>
                    <a:gd name="connsiteX9" fmla="*/ 556 w 97249"/>
                    <a:gd name="connsiteY9" fmla="*/ 86135 h 122256"/>
                    <a:gd name="connsiteX10" fmla="*/ 556 w 97249"/>
                    <a:gd name="connsiteY10" fmla="*/ 87247 h 122256"/>
                    <a:gd name="connsiteX11" fmla="*/ 1111 w 97249"/>
                    <a:gd name="connsiteY11" fmla="*/ 121145 h 122256"/>
                    <a:gd name="connsiteX12" fmla="*/ 1111 w 97249"/>
                    <a:gd name="connsiteY12" fmla="*/ 122257 h 122256"/>
                    <a:gd name="connsiteX13" fmla="*/ 1111 w 97249"/>
                    <a:gd name="connsiteY13" fmla="*/ 122257 h 122256"/>
                    <a:gd name="connsiteX14" fmla="*/ 16116 w 97249"/>
                    <a:gd name="connsiteY14" fmla="*/ 115032 h 122256"/>
                    <a:gd name="connsiteX15" fmla="*/ 22228 w 97249"/>
                    <a:gd name="connsiteY15" fmla="*/ 112254 h 122256"/>
                    <a:gd name="connsiteX16" fmla="*/ 28341 w 97249"/>
                    <a:gd name="connsiteY16" fmla="*/ 109475 h 122256"/>
                    <a:gd name="connsiteX17" fmla="*/ 82245 w 97249"/>
                    <a:gd name="connsiteY17" fmla="*/ 82245 h 122256"/>
                    <a:gd name="connsiteX18" fmla="*/ 92248 w 97249"/>
                    <a:gd name="connsiteY18" fmla="*/ 77244 h 122256"/>
                    <a:gd name="connsiteX19" fmla="*/ 92248 w 97249"/>
                    <a:gd name="connsiteY19" fmla="*/ 77244 h 122256"/>
                    <a:gd name="connsiteX20" fmla="*/ 97250 w 97249"/>
                    <a:gd name="connsiteY20" fmla="*/ 75021 h 122256"/>
                    <a:gd name="connsiteX21" fmla="*/ 96138 w 97249"/>
                    <a:gd name="connsiteY21" fmla="*/ 0 h 122256"/>
                    <a:gd name="connsiteX22" fmla="*/ 96138 w 97249"/>
                    <a:gd name="connsiteY22" fmla="*/ 0 h 122256"/>
                    <a:gd name="connsiteX23" fmla="*/ 27230 w 97249"/>
                    <a:gd name="connsiteY23" fmla="*/ 70020 h 122256"/>
                    <a:gd name="connsiteX24" fmla="*/ 27230 w 97249"/>
                    <a:gd name="connsiteY24" fmla="*/ 70020 h 122256"/>
                    <a:gd name="connsiteX25" fmla="*/ 27230 w 97249"/>
                    <a:gd name="connsiteY25" fmla="*/ 76132 h 122256"/>
                    <a:gd name="connsiteX26" fmla="*/ 27230 w 97249"/>
                    <a:gd name="connsiteY26" fmla="*/ 76132 h 122256"/>
                    <a:gd name="connsiteX27" fmla="*/ 27230 w 97249"/>
                    <a:gd name="connsiteY27" fmla="*/ 94471 h 122256"/>
                    <a:gd name="connsiteX28" fmla="*/ 21673 w 97249"/>
                    <a:gd name="connsiteY28" fmla="*/ 97250 h 122256"/>
                    <a:gd name="connsiteX29" fmla="*/ 15560 w 97249"/>
                    <a:gd name="connsiteY29" fmla="*/ 100028 h 122256"/>
                    <a:gd name="connsiteX30" fmla="*/ 15004 w 97249"/>
                    <a:gd name="connsiteY30" fmla="*/ 100584 h 122256"/>
                    <a:gd name="connsiteX31" fmla="*/ 15004 w 97249"/>
                    <a:gd name="connsiteY31" fmla="*/ 80578 h 122256"/>
                    <a:gd name="connsiteX32" fmla="*/ 15004 w 97249"/>
                    <a:gd name="connsiteY32" fmla="*/ 79467 h 122256"/>
                    <a:gd name="connsiteX33" fmla="*/ 15004 w 97249"/>
                    <a:gd name="connsiteY33" fmla="*/ 79467 h 122256"/>
                    <a:gd name="connsiteX34" fmla="*/ 15004 w 97249"/>
                    <a:gd name="connsiteY34" fmla="*/ 73910 h 122256"/>
                    <a:gd name="connsiteX35" fmla="*/ 15004 w 97249"/>
                    <a:gd name="connsiteY35" fmla="*/ 72798 h 122256"/>
                    <a:gd name="connsiteX36" fmla="*/ 15004 w 97249"/>
                    <a:gd name="connsiteY36" fmla="*/ 67241 h 122256"/>
                    <a:gd name="connsiteX37" fmla="*/ 15004 w 97249"/>
                    <a:gd name="connsiteY37" fmla="*/ 56127 h 122256"/>
                    <a:gd name="connsiteX38" fmla="*/ 16671 w 97249"/>
                    <a:gd name="connsiteY38" fmla="*/ 55571 h 122256"/>
                    <a:gd name="connsiteX39" fmla="*/ 22784 w 97249"/>
                    <a:gd name="connsiteY39" fmla="*/ 52793 h 122256"/>
                    <a:gd name="connsiteX40" fmla="*/ 27230 w 97249"/>
                    <a:gd name="connsiteY40" fmla="*/ 50570 h 122256"/>
                    <a:gd name="connsiteX41" fmla="*/ 27230 w 97249"/>
                    <a:gd name="connsiteY41" fmla="*/ 70020 h 122256"/>
                    <a:gd name="connsiteX42" fmla="*/ 53348 w 97249"/>
                    <a:gd name="connsiteY42" fmla="*/ 66685 h 122256"/>
                    <a:gd name="connsiteX43" fmla="*/ 53348 w 97249"/>
                    <a:gd name="connsiteY43" fmla="*/ 72798 h 122256"/>
                    <a:gd name="connsiteX44" fmla="*/ 53348 w 97249"/>
                    <a:gd name="connsiteY44" fmla="*/ 72798 h 122256"/>
                    <a:gd name="connsiteX45" fmla="*/ 53348 w 97249"/>
                    <a:gd name="connsiteY45" fmla="*/ 78911 h 122256"/>
                    <a:gd name="connsiteX46" fmla="*/ 53348 w 97249"/>
                    <a:gd name="connsiteY46" fmla="*/ 78911 h 122256"/>
                    <a:gd name="connsiteX47" fmla="*/ 53348 w 97249"/>
                    <a:gd name="connsiteY47" fmla="*/ 81134 h 122256"/>
                    <a:gd name="connsiteX48" fmla="*/ 41123 w 97249"/>
                    <a:gd name="connsiteY48" fmla="*/ 87802 h 122256"/>
                    <a:gd name="connsiteX49" fmla="*/ 41123 w 97249"/>
                    <a:gd name="connsiteY49" fmla="*/ 77800 h 122256"/>
                    <a:gd name="connsiteX50" fmla="*/ 41123 w 97249"/>
                    <a:gd name="connsiteY50" fmla="*/ 77800 h 122256"/>
                    <a:gd name="connsiteX51" fmla="*/ 41123 w 97249"/>
                    <a:gd name="connsiteY51" fmla="*/ 77800 h 122256"/>
                    <a:gd name="connsiteX52" fmla="*/ 41123 w 97249"/>
                    <a:gd name="connsiteY52" fmla="*/ 71687 h 122256"/>
                    <a:gd name="connsiteX53" fmla="*/ 41123 w 97249"/>
                    <a:gd name="connsiteY53" fmla="*/ 71687 h 122256"/>
                    <a:gd name="connsiteX54" fmla="*/ 41123 w 97249"/>
                    <a:gd name="connsiteY54" fmla="*/ 65574 h 122256"/>
                    <a:gd name="connsiteX55" fmla="*/ 41123 w 97249"/>
                    <a:gd name="connsiteY55" fmla="*/ 42790 h 122256"/>
                    <a:gd name="connsiteX56" fmla="*/ 53348 w 97249"/>
                    <a:gd name="connsiteY56" fmla="*/ 36677 h 122256"/>
                    <a:gd name="connsiteX57" fmla="*/ 53348 w 97249"/>
                    <a:gd name="connsiteY57" fmla="*/ 66685 h 122256"/>
                    <a:gd name="connsiteX58" fmla="*/ 80022 w 97249"/>
                    <a:gd name="connsiteY58" fmla="*/ 68353 h 122256"/>
                    <a:gd name="connsiteX59" fmla="*/ 77244 w 97249"/>
                    <a:gd name="connsiteY59" fmla="*/ 69464 h 122256"/>
                    <a:gd name="connsiteX60" fmla="*/ 67797 w 97249"/>
                    <a:gd name="connsiteY60" fmla="*/ 74465 h 122256"/>
                    <a:gd name="connsiteX61" fmla="*/ 67797 w 97249"/>
                    <a:gd name="connsiteY61" fmla="*/ 68908 h 122256"/>
                    <a:gd name="connsiteX62" fmla="*/ 67797 w 97249"/>
                    <a:gd name="connsiteY62" fmla="*/ 29453 h 122256"/>
                    <a:gd name="connsiteX63" fmla="*/ 80022 w 97249"/>
                    <a:gd name="connsiteY63" fmla="*/ 23340 h 122256"/>
                    <a:gd name="connsiteX64" fmla="*/ 80022 w 97249"/>
                    <a:gd name="connsiteY64" fmla="*/ 68353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96138" y="0"/>
                      </a:moveTo>
                      <a:lnTo>
                        <a:pt x="28341" y="33898"/>
                      </a:lnTo>
                      <a:lnTo>
                        <a:pt x="22228" y="36677"/>
                      </a:lnTo>
                      <a:lnTo>
                        <a:pt x="16116" y="39456"/>
                      </a:lnTo>
                      <a:lnTo>
                        <a:pt x="0" y="47791"/>
                      </a:lnTo>
                      <a:lnTo>
                        <a:pt x="556" y="73910"/>
                      </a:lnTo>
                      <a:lnTo>
                        <a:pt x="556" y="79467"/>
                      </a:lnTo>
                      <a:lnTo>
                        <a:pt x="556" y="80578"/>
                      </a:lnTo>
                      <a:lnTo>
                        <a:pt x="556" y="86135"/>
                      </a:lnTo>
                      <a:lnTo>
                        <a:pt x="556" y="86135"/>
                      </a:lnTo>
                      <a:lnTo>
                        <a:pt x="556" y="87247"/>
                      </a:lnTo>
                      <a:lnTo>
                        <a:pt x="1111" y="121145"/>
                      </a:lnTo>
                      <a:lnTo>
                        <a:pt x="1111" y="122257"/>
                      </a:lnTo>
                      <a:lnTo>
                        <a:pt x="1111" y="122257"/>
                      </a:lnTo>
                      <a:lnTo>
                        <a:pt x="16116" y="115032"/>
                      </a:lnTo>
                      <a:lnTo>
                        <a:pt x="22228" y="112254"/>
                      </a:lnTo>
                      <a:lnTo>
                        <a:pt x="28341" y="109475"/>
                      </a:lnTo>
                      <a:lnTo>
                        <a:pt x="82245" y="82245"/>
                      </a:lnTo>
                      <a:lnTo>
                        <a:pt x="92248" y="77244"/>
                      </a:lnTo>
                      <a:lnTo>
                        <a:pt x="92248" y="77244"/>
                      </a:lnTo>
                      <a:lnTo>
                        <a:pt x="97250" y="75021"/>
                      </a:lnTo>
                      <a:lnTo>
                        <a:pt x="96138" y="0"/>
                      </a:lnTo>
                      <a:lnTo>
                        <a:pt x="96138" y="0"/>
                      </a:lnTo>
                      <a:close/>
                      <a:moveTo>
                        <a:pt x="27230" y="70020"/>
                      </a:moveTo>
                      <a:lnTo>
                        <a:pt x="27230" y="70020"/>
                      </a:lnTo>
                      <a:lnTo>
                        <a:pt x="27230" y="76132"/>
                      </a:lnTo>
                      <a:lnTo>
                        <a:pt x="27230" y="76132"/>
                      </a:lnTo>
                      <a:lnTo>
                        <a:pt x="27230" y="94471"/>
                      </a:lnTo>
                      <a:lnTo>
                        <a:pt x="21673" y="97250"/>
                      </a:lnTo>
                      <a:lnTo>
                        <a:pt x="15560" y="100028"/>
                      </a:lnTo>
                      <a:lnTo>
                        <a:pt x="15004" y="100584"/>
                      </a:lnTo>
                      <a:lnTo>
                        <a:pt x="15004" y="80578"/>
                      </a:lnTo>
                      <a:lnTo>
                        <a:pt x="15004" y="79467"/>
                      </a:lnTo>
                      <a:lnTo>
                        <a:pt x="15004" y="79467"/>
                      </a:lnTo>
                      <a:lnTo>
                        <a:pt x="15004" y="73910"/>
                      </a:lnTo>
                      <a:lnTo>
                        <a:pt x="15004" y="72798"/>
                      </a:lnTo>
                      <a:lnTo>
                        <a:pt x="15004" y="67241"/>
                      </a:lnTo>
                      <a:lnTo>
                        <a:pt x="15004" y="56127"/>
                      </a:lnTo>
                      <a:lnTo>
                        <a:pt x="16671" y="55571"/>
                      </a:lnTo>
                      <a:lnTo>
                        <a:pt x="22784" y="52793"/>
                      </a:lnTo>
                      <a:lnTo>
                        <a:pt x="27230" y="50570"/>
                      </a:lnTo>
                      <a:lnTo>
                        <a:pt x="27230" y="70020"/>
                      </a:lnTo>
                      <a:close/>
                      <a:moveTo>
                        <a:pt x="53348" y="66685"/>
                      </a:moveTo>
                      <a:lnTo>
                        <a:pt x="53348" y="72798"/>
                      </a:lnTo>
                      <a:lnTo>
                        <a:pt x="53348" y="72798"/>
                      </a:lnTo>
                      <a:lnTo>
                        <a:pt x="53348" y="78911"/>
                      </a:lnTo>
                      <a:lnTo>
                        <a:pt x="53348" y="78911"/>
                      </a:lnTo>
                      <a:lnTo>
                        <a:pt x="53348" y="81134"/>
                      </a:lnTo>
                      <a:lnTo>
                        <a:pt x="41123" y="87802"/>
                      </a:lnTo>
                      <a:lnTo>
                        <a:pt x="41123" y="77800"/>
                      </a:lnTo>
                      <a:lnTo>
                        <a:pt x="41123" y="77800"/>
                      </a:lnTo>
                      <a:lnTo>
                        <a:pt x="41123" y="77800"/>
                      </a:lnTo>
                      <a:lnTo>
                        <a:pt x="41123" y="71687"/>
                      </a:lnTo>
                      <a:lnTo>
                        <a:pt x="41123" y="71687"/>
                      </a:lnTo>
                      <a:lnTo>
                        <a:pt x="41123" y="65574"/>
                      </a:lnTo>
                      <a:lnTo>
                        <a:pt x="41123" y="42790"/>
                      </a:lnTo>
                      <a:lnTo>
                        <a:pt x="53348" y="36677"/>
                      </a:lnTo>
                      <a:lnTo>
                        <a:pt x="53348" y="66685"/>
                      </a:lnTo>
                      <a:close/>
                      <a:moveTo>
                        <a:pt x="80022" y="68353"/>
                      </a:moveTo>
                      <a:lnTo>
                        <a:pt x="77244" y="69464"/>
                      </a:lnTo>
                      <a:lnTo>
                        <a:pt x="67797" y="74465"/>
                      </a:lnTo>
                      <a:lnTo>
                        <a:pt x="67797" y="68908"/>
                      </a:lnTo>
                      <a:lnTo>
                        <a:pt x="67797" y="29453"/>
                      </a:lnTo>
                      <a:lnTo>
                        <a:pt x="80022" y="23340"/>
                      </a:lnTo>
                      <a:lnTo>
                        <a:pt x="80022" y="68353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72BB6722-2F5F-4F3E-8460-AD37164252E9}"/>
                    </a:ext>
                  </a:extLst>
                </p:cNvPr>
                <p:cNvSpPr/>
                <p:nvPr/>
              </p:nvSpPr>
              <p:spPr>
                <a:xfrm>
                  <a:off x="1947506" y="2518294"/>
                  <a:ext cx="70019" cy="83356"/>
                </a:xfrm>
                <a:custGeom>
                  <a:avLst/>
                  <a:gdLst>
                    <a:gd name="connsiteX0" fmla="*/ 1667 w 70019"/>
                    <a:gd name="connsiteY0" fmla="*/ 76132 h 83356"/>
                    <a:gd name="connsiteX1" fmla="*/ 3890 w 70019"/>
                    <a:gd name="connsiteY1" fmla="*/ 76132 h 83356"/>
                    <a:gd name="connsiteX2" fmla="*/ 5557 w 70019"/>
                    <a:gd name="connsiteY2" fmla="*/ 76688 h 83356"/>
                    <a:gd name="connsiteX3" fmla="*/ 15004 w 70019"/>
                    <a:gd name="connsiteY3" fmla="*/ 77800 h 83356"/>
                    <a:gd name="connsiteX4" fmla="*/ 16671 w 70019"/>
                    <a:gd name="connsiteY4" fmla="*/ 77800 h 83356"/>
                    <a:gd name="connsiteX5" fmla="*/ 16671 w 70019"/>
                    <a:gd name="connsiteY5" fmla="*/ 77800 h 83356"/>
                    <a:gd name="connsiteX6" fmla="*/ 37233 w 70019"/>
                    <a:gd name="connsiteY6" fmla="*/ 80022 h 83356"/>
                    <a:gd name="connsiteX7" fmla="*/ 70020 w 70019"/>
                    <a:gd name="connsiteY7" fmla="*/ 83357 h 83356"/>
                    <a:gd name="connsiteX8" fmla="*/ 70020 w 70019"/>
                    <a:gd name="connsiteY8" fmla="*/ 83357 h 83356"/>
                    <a:gd name="connsiteX9" fmla="*/ 70020 w 70019"/>
                    <a:gd name="connsiteY9" fmla="*/ 83357 h 83356"/>
                    <a:gd name="connsiteX10" fmla="*/ 69464 w 70019"/>
                    <a:gd name="connsiteY10" fmla="*/ 51681 h 83356"/>
                    <a:gd name="connsiteX11" fmla="*/ 69464 w 70019"/>
                    <a:gd name="connsiteY11" fmla="*/ 50570 h 83356"/>
                    <a:gd name="connsiteX12" fmla="*/ 69464 w 70019"/>
                    <a:gd name="connsiteY12" fmla="*/ 50570 h 83356"/>
                    <a:gd name="connsiteX13" fmla="*/ 68908 w 70019"/>
                    <a:gd name="connsiteY13" fmla="*/ 44457 h 83356"/>
                    <a:gd name="connsiteX14" fmla="*/ 68908 w 70019"/>
                    <a:gd name="connsiteY14" fmla="*/ 43901 h 83356"/>
                    <a:gd name="connsiteX15" fmla="*/ 68908 w 70019"/>
                    <a:gd name="connsiteY15" fmla="*/ 37788 h 83356"/>
                    <a:gd name="connsiteX16" fmla="*/ 68353 w 70019"/>
                    <a:gd name="connsiteY16" fmla="*/ 7780 h 83356"/>
                    <a:gd name="connsiteX17" fmla="*/ 0 w 70019"/>
                    <a:gd name="connsiteY17" fmla="*/ 0 h 83356"/>
                    <a:gd name="connsiteX18" fmla="*/ 1111 w 70019"/>
                    <a:gd name="connsiteY18" fmla="*/ 71687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667" y="76132"/>
                      </a:moveTo>
                      <a:lnTo>
                        <a:pt x="3890" y="76132"/>
                      </a:lnTo>
                      <a:lnTo>
                        <a:pt x="5557" y="76688"/>
                      </a:lnTo>
                      <a:lnTo>
                        <a:pt x="15004" y="77800"/>
                      </a:lnTo>
                      <a:lnTo>
                        <a:pt x="16671" y="77800"/>
                      </a:lnTo>
                      <a:lnTo>
                        <a:pt x="16671" y="77800"/>
                      </a:lnTo>
                      <a:lnTo>
                        <a:pt x="37233" y="80022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69464" y="51681"/>
                      </a:lnTo>
                      <a:lnTo>
                        <a:pt x="69464" y="50570"/>
                      </a:lnTo>
                      <a:lnTo>
                        <a:pt x="69464" y="50570"/>
                      </a:lnTo>
                      <a:lnTo>
                        <a:pt x="68908" y="44457"/>
                      </a:lnTo>
                      <a:lnTo>
                        <a:pt x="68908" y="43901"/>
                      </a:lnTo>
                      <a:lnTo>
                        <a:pt x="68908" y="37788"/>
                      </a:lnTo>
                      <a:lnTo>
                        <a:pt x="68353" y="7780"/>
                      </a:lnTo>
                      <a:lnTo>
                        <a:pt x="0" y="0"/>
                      </a:lnTo>
                      <a:lnTo>
                        <a:pt x="1111" y="7168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F9499FFD-40B9-4197-AB45-E986AD7DF8BA}"/>
                    </a:ext>
                  </a:extLst>
                </p:cNvPr>
                <p:cNvSpPr/>
                <p:nvPr/>
              </p:nvSpPr>
              <p:spPr>
                <a:xfrm>
                  <a:off x="2028084" y="2388814"/>
                  <a:ext cx="97249" cy="122256"/>
                </a:xfrm>
                <a:custGeom>
                  <a:avLst/>
                  <a:gdLst>
                    <a:gd name="connsiteX0" fmla="*/ 22228 w 97249"/>
                    <a:gd name="connsiteY0" fmla="*/ 36677 h 122256"/>
                    <a:gd name="connsiteX1" fmla="*/ 16116 w 97249"/>
                    <a:gd name="connsiteY1" fmla="*/ 39456 h 122256"/>
                    <a:gd name="connsiteX2" fmla="*/ 0 w 97249"/>
                    <a:gd name="connsiteY2" fmla="*/ 47791 h 122256"/>
                    <a:gd name="connsiteX3" fmla="*/ 556 w 97249"/>
                    <a:gd name="connsiteY3" fmla="*/ 73910 h 122256"/>
                    <a:gd name="connsiteX4" fmla="*/ 556 w 97249"/>
                    <a:gd name="connsiteY4" fmla="*/ 79467 h 122256"/>
                    <a:gd name="connsiteX5" fmla="*/ 556 w 97249"/>
                    <a:gd name="connsiteY5" fmla="*/ 80578 h 122256"/>
                    <a:gd name="connsiteX6" fmla="*/ 556 w 97249"/>
                    <a:gd name="connsiteY6" fmla="*/ 86135 h 122256"/>
                    <a:gd name="connsiteX7" fmla="*/ 556 w 97249"/>
                    <a:gd name="connsiteY7" fmla="*/ 86135 h 122256"/>
                    <a:gd name="connsiteX8" fmla="*/ 556 w 97249"/>
                    <a:gd name="connsiteY8" fmla="*/ 87247 h 122256"/>
                    <a:gd name="connsiteX9" fmla="*/ 1111 w 97249"/>
                    <a:gd name="connsiteY9" fmla="*/ 121145 h 122256"/>
                    <a:gd name="connsiteX10" fmla="*/ 1111 w 97249"/>
                    <a:gd name="connsiteY10" fmla="*/ 122257 h 122256"/>
                    <a:gd name="connsiteX11" fmla="*/ 1111 w 97249"/>
                    <a:gd name="connsiteY11" fmla="*/ 122257 h 122256"/>
                    <a:gd name="connsiteX12" fmla="*/ 16116 w 97249"/>
                    <a:gd name="connsiteY12" fmla="*/ 115032 h 122256"/>
                    <a:gd name="connsiteX13" fmla="*/ 22228 w 97249"/>
                    <a:gd name="connsiteY13" fmla="*/ 112254 h 122256"/>
                    <a:gd name="connsiteX14" fmla="*/ 28341 w 97249"/>
                    <a:gd name="connsiteY14" fmla="*/ 109475 h 122256"/>
                    <a:gd name="connsiteX15" fmla="*/ 82245 w 97249"/>
                    <a:gd name="connsiteY15" fmla="*/ 82245 h 122256"/>
                    <a:gd name="connsiteX16" fmla="*/ 92248 w 97249"/>
                    <a:gd name="connsiteY16" fmla="*/ 77244 h 122256"/>
                    <a:gd name="connsiteX17" fmla="*/ 92248 w 97249"/>
                    <a:gd name="connsiteY17" fmla="*/ 77244 h 122256"/>
                    <a:gd name="connsiteX18" fmla="*/ 97250 w 97249"/>
                    <a:gd name="connsiteY18" fmla="*/ 75021 h 122256"/>
                    <a:gd name="connsiteX19" fmla="*/ 96138 w 97249"/>
                    <a:gd name="connsiteY19" fmla="*/ 0 h 122256"/>
                    <a:gd name="connsiteX20" fmla="*/ 96138 w 97249"/>
                    <a:gd name="connsiteY20" fmla="*/ 0 h 122256"/>
                    <a:gd name="connsiteX21" fmla="*/ 28341 w 97249"/>
                    <a:gd name="connsiteY21" fmla="*/ 33898 h 122256"/>
                    <a:gd name="connsiteX22" fmla="*/ 22228 w 97249"/>
                    <a:gd name="connsiteY22" fmla="*/ 36677 h 122256"/>
                    <a:gd name="connsiteX23" fmla="*/ 27230 w 97249"/>
                    <a:gd name="connsiteY23" fmla="*/ 70020 h 122256"/>
                    <a:gd name="connsiteX24" fmla="*/ 27230 w 97249"/>
                    <a:gd name="connsiteY24" fmla="*/ 70020 h 122256"/>
                    <a:gd name="connsiteX25" fmla="*/ 27230 w 97249"/>
                    <a:gd name="connsiteY25" fmla="*/ 76132 h 122256"/>
                    <a:gd name="connsiteX26" fmla="*/ 27230 w 97249"/>
                    <a:gd name="connsiteY26" fmla="*/ 76132 h 122256"/>
                    <a:gd name="connsiteX27" fmla="*/ 27230 w 97249"/>
                    <a:gd name="connsiteY27" fmla="*/ 94471 h 122256"/>
                    <a:gd name="connsiteX28" fmla="*/ 21673 w 97249"/>
                    <a:gd name="connsiteY28" fmla="*/ 97250 h 122256"/>
                    <a:gd name="connsiteX29" fmla="*/ 15560 w 97249"/>
                    <a:gd name="connsiteY29" fmla="*/ 100028 h 122256"/>
                    <a:gd name="connsiteX30" fmla="*/ 15004 w 97249"/>
                    <a:gd name="connsiteY30" fmla="*/ 100584 h 122256"/>
                    <a:gd name="connsiteX31" fmla="*/ 15004 w 97249"/>
                    <a:gd name="connsiteY31" fmla="*/ 80578 h 122256"/>
                    <a:gd name="connsiteX32" fmla="*/ 15004 w 97249"/>
                    <a:gd name="connsiteY32" fmla="*/ 79467 h 122256"/>
                    <a:gd name="connsiteX33" fmla="*/ 15004 w 97249"/>
                    <a:gd name="connsiteY33" fmla="*/ 79467 h 122256"/>
                    <a:gd name="connsiteX34" fmla="*/ 15004 w 97249"/>
                    <a:gd name="connsiteY34" fmla="*/ 73910 h 122256"/>
                    <a:gd name="connsiteX35" fmla="*/ 15004 w 97249"/>
                    <a:gd name="connsiteY35" fmla="*/ 72798 h 122256"/>
                    <a:gd name="connsiteX36" fmla="*/ 15004 w 97249"/>
                    <a:gd name="connsiteY36" fmla="*/ 67241 h 122256"/>
                    <a:gd name="connsiteX37" fmla="*/ 15004 w 97249"/>
                    <a:gd name="connsiteY37" fmla="*/ 56127 h 122256"/>
                    <a:gd name="connsiteX38" fmla="*/ 16671 w 97249"/>
                    <a:gd name="connsiteY38" fmla="*/ 55571 h 122256"/>
                    <a:gd name="connsiteX39" fmla="*/ 22784 w 97249"/>
                    <a:gd name="connsiteY39" fmla="*/ 52793 h 122256"/>
                    <a:gd name="connsiteX40" fmla="*/ 27230 w 97249"/>
                    <a:gd name="connsiteY40" fmla="*/ 50570 h 122256"/>
                    <a:gd name="connsiteX41" fmla="*/ 27230 w 97249"/>
                    <a:gd name="connsiteY41" fmla="*/ 70020 h 122256"/>
                    <a:gd name="connsiteX42" fmla="*/ 67797 w 97249"/>
                    <a:gd name="connsiteY42" fmla="*/ 68353 h 122256"/>
                    <a:gd name="connsiteX43" fmla="*/ 67797 w 97249"/>
                    <a:gd name="connsiteY43" fmla="*/ 28897 h 122256"/>
                    <a:gd name="connsiteX44" fmla="*/ 80022 w 97249"/>
                    <a:gd name="connsiteY44" fmla="*/ 22784 h 122256"/>
                    <a:gd name="connsiteX45" fmla="*/ 80022 w 97249"/>
                    <a:gd name="connsiteY45" fmla="*/ 67797 h 122256"/>
                    <a:gd name="connsiteX46" fmla="*/ 77244 w 97249"/>
                    <a:gd name="connsiteY46" fmla="*/ 68908 h 122256"/>
                    <a:gd name="connsiteX47" fmla="*/ 67797 w 97249"/>
                    <a:gd name="connsiteY47" fmla="*/ 73910 h 122256"/>
                    <a:gd name="connsiteX48" fmla="*/ 67797 w 97249"/>
                    <a:gd name="connsiteY48" fmla="*/ 68353 h 122256"/>
                    <a:gd name="connsiteX49" fmla="*/ 41123 w 97249"/>
                    <a:gd name="connsiteY49" fmla="*/ 77800 h 122256"/>
                    <a:gd name="connsiteX50" fmla="*/ 41123 w 97249"/>
                    <a:gd name="connsiteY50" fmla="*/ 77800 h 122256"/>
                    <a:gd name="connsiteX51" fmla="*/ 41123 w 97249"/>
                    <a:gd name="connsiteY51" fmla="*/ 77800 h 122256"/>
                    <a:gd name="connsiteX52" fmla="*/ 41123 w 97249"/>
                    <a:gd name="connsiteY52" fmla="*/ 71687 h 122256"/>
                    <a:gd name="connsiteX53" fmla="*/ 41123 w 97249"/>
                    <a:gd name="connsiteY53" fmla="*/ 71687 h 122256"/>
                    <a:gd name="connsiteX54" fmla="*/ 41123 w 97249"/>
                    <a:gd name="connsiteY54" fmla="*/ 65574 h 122256"/>
                    <a:gd name="connsiteX55" fmla="*/ 41123 w 97249"/>
                    <a:gd name="connsiteY55" fmla="*/ 42790 h 122256"/>
                    <a:gd name="connsiteX56" fmla="*/ 53348 w 97249"/>
                    <a:gd name="connsiteY56" fmla="*/ 36677 h 122256"/>
                    <a:gd name="connsiteX57" fmla="*/ 53348 w 97249"/>
                    <a:gd name="connsiteY57" fmla="*/ 66685 h 122256"/>
                    <a:gd name="connsiteX58" fmla="*/ 53348 w 97249"/>
                    <a:gd name="connsiteY58" fmla="*/ 72798 h 122256"/>
                    <a:gd name="connsiteX59" fmla="*/ 53348 w 97249"/>
                    <a:gd name="connsiteY59" fmla="*/ 72798 h 122256"/>
                    <a:gd name="connsiteX60" fmla="*/ 53348 w 97249"/>
                    <a:gd name="connsiteY60" fmla="*/ 78911 h 122256"/>
                    <a:gd name="connsiteX61" fmla="*/ 53348 w 97249"/>
                    <a:gd name="connsiteY61" fmla="*/ 78911 h 122256"/>
                    <a:gd name="connsiteX62" fmla="*/ 53348 w 97249"/>
                    <a:gd name="connsiteY62" fmla="*/ 81134 h 122256"/>
                    <a:gd name="connsiteX63" fmla="*/ 41123 w 97249"/>
                    <a:gd name="connsiteY63" fmla="*/ 87802 h 122256"/>
                    <a:gd name="connsiteX64" fmla="*/ 41123 w 97249"/>
                    <a:gd name="connsiteY64" fmla="*/ 77800 h 12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97249" h="122256">
                      <a:moveTo>
                        <a:pt x="22228" y="36677"/>
                      </a:moveTo>
                      <a:lnTo>
                        <a:pt x="16116" y="39456"/>
                      </a:lnTo>
                      <a:lnTo>
                        <a:pt x="0" y="47791"/>
                      </a:lnTo>
                      <a:lnTo>
                        <a:pt x="556" y="73910"/>
                      </a:lnTo>
                      <a:lnTo>
                        <a:pt x="556" y="79467"/>
                      </a:lnTo>
                      <a:lnTo>
                        <a:pt x="556" y="80578"/>
                      </a:lnTo>
                      <a:lnTo>
                        <a:pt x="556" y="86135"/>
                      </a:lnTo>
                      <a:lnTo>
                        <a:pt x="556" y="86135"/>
                      </a:lnTo>
                      <a:lnTo>
                        <a:pt x="556" y="87247"/>
                      </a:lnTo>
                      <a:lnTo>
                        <a:pt x="1111" y="121145"/>
                      </a:lnTo>
                      <a:lnTo>
                        <a:pt x="1111" y="122257"/>
                      </a:lnTo>
                      <a:lnTo>
                        <a:pt x="1111" y="122257"/>
                      </a:lnTo>
                      <a:lnTo>
                        <a:pt x="16116" y="115032"/>
                      </a:lnTo>
                      <a:lnTo>
                        <a:pt x="22228" y="112254"/>
                      </a:lnTo>
                      <a:lnTo>
                        <a:pt x="28341" y="109475"/>
                      </a:lnTo>
                      <a:lnTo>
                        <a:pt x="82245" y="82245"/>
                      </a:lnTo>
                      <a:lnTo>
                        <a:pt x="92248" y="77244"/>
                      </a:lnTo>
                      <a:lnTo>
                        <a:pt x="92248" y="77244"/>
                      </a:lnTo>
                      <a:lnTo>
                        <a:pt x="97250" y="75021"/>
                      </a:lnTo>
                      <a:lnTo>
                        <a:pt x="96138" y="0"/>
                      </a:lnTo>
                      <a:lnTo>
                        <a:pt x="96138" y="0"/>
                      </a:lnTo>
                      <a:lnTo>
                        <a:pt x="28341" y="33898"/>
                      </a:lnTo>
                      <a:lnTo>
                        <a:pt x="22228" y="36677"/>
                      </a:lnTo>
                      <a:close/>
                      <a:moveTo>
                        <a:pt x="27230" y="70020"/>
                      </a:moveTo>
                      <a:lnTo>
                        <a:pt x="27230" y="70020"/>
                      </a:lnTo>
                      <a:lnTo>
                        <a:pt x="27230" y="76132"/>
                      </a:lnTo>
                      <a:lnTo>
                        <a:pt x="27230" y="76132"/>
                      </a:lnTo>
                      <a:lnTo>
                        <a:pt x="27230" y="94471"/>
                      </a:lnTo>
                      <a:lnTo>
                        <a:pt x="21673" y="97250"/>
                      </a:lnTo>
                      <a:lnTo>
                        <a:pt x="15560" y="100028"/>
                      </a:lnTo>
                      <a:lnTo>
                        <a:pt x="15004" y="100584"/>
                      </a:lnTo>
                      <a:lnTo>
                        <a:pt x="15004" y="80578"/>
                      </a:lnTo>
                      <a:lnTo>
                        <a:pt x="15004" y="79467"/>
                      </a:lnTo>
                      <a:lnTo>
                        <a:pt x="15004" y="79467"/>
                      </a:lnTo>
                      <a:lnTo>
                        <a:pt x="15004" y="73910"/>
                      </a:lnTo>
                      <a:lnTo>
                        <a:pt x="15004" y="72798"/>
                      </a:lnTo>
                      <a:lnTo>
                        <a:pt x="15004" y="67241"/>
                      </a:lnTo>
                      <a:lnTo>
                        <a:pt x="15004" y="56127"/>
                      </a:lnTo>
                      <a:lnTo>
                        <a:pt x="16671" y="55571"/>
                      </a:lnTo>
                      <a:lnTo>
                        <a:pt x="22784" y="52793"/>
                      </a:lnTo>
                      <a:lnTo>
                        <a:pt x="27230" y="50570"/>
                      </a:lnTo>
                      <a:lnTo>
                        <a:pt x="27230" y="70020"/>
                      </a:lnTo>
                      <a:close/>
                      <a:moveTo>
                        <a:pt x="67797" y="68353"/>
                      </a:moveTo>
                      <a:lnTo>
                        <a:pt x="67797" y="28897"/>
                      </a:lnTo>
                      <a:lnTo>
                        <a:pt x="80022" y="22784"/>
                      </a:lnTo>
                      <a:lnTo>
                        <a:pt x="80022" y="67797"/>
                      </a:lnTo>
                      <a:lnTo>
                        <a:pt x="77244" y="68908"/>
                      </a:lnTo>
                      <a:lnTo>
                        <a:pt x="67797" y="73910"/>
                      </a:lnTo>
                      <a:lnTo>
                        <a:pt x="67797" y="68353"/>
                      </a:lnTo>
                      <a:close/>
                      <a:moveTo>
                        <a:pt x="41123" y="77800"/>
                      </a:moveTo>
                      <a:lnTo>
                        <a:pt x="41123" y="77800"/>
                      </a:lnTo>
                      <a:lnTo>
                        <a:pt x="41123" y="77800"/>
                      </a:lnTo>
                      <a:lnTo>
                        <a:pt x="41123" y="71687"/>
                      </a:lnTo>
                      <a:lnTo>
                        <a:pt x="41123" y="71687"/>
                      </a:lnTo>
                      <a:lnTo>
                        <a:pt x="41123" y="65574"/>
                      </a:lnTo>
                      <a:lnTo>
                        <a:pt x="41123" y="42790"/>
                      </a:lnTo>
                      <a:lnTo>
                        <a:pt x="53348" y="36677"/>
                      </a:lnTo>
                      <a:lnTo>
                        <a:pt x="53348" y="66685"/>
                      </a:lnTo>
                      <a:lnTo>
                        <a:pt x="53348" y="72798"/>
                      </a:lnTo>
                      <a:lnTo>
                        <a:pt x="53348" y="72798"/>
                      </a:lnTo>
                      <a:lnTo>
                        <a:pt x="53348" y="78911"/>
                      </a:lnTo>
                      <a:lnTo>
                        <a:pt x="53348" y="78911"/>
                      </a:lnTo>
                      <a:lnTo>
                        <a:pt x="53348" y="81134"/>
                      </a:lnTo>
                      <a:lnTo>
                        <a:pt x="41123" y="87802"/>
                      </a:lnTo>
                      <a:lnTo>
                        <a:pt x="41123" y="7780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1BA43DE4-E17B-47FE-8B85-ACE4385F98CE}"/>
                    </a:ext>
                  </a:extLst>
                </p:cNvPr>
                <p:cNvSpPr/>
                <p:nvPr/>
              </p:nvSpPr>
              <p:spPr>
                <a:xfrm>
                  <a:off x="1947506" y="2431048"/>
                  <a:ext cx="70019" cy="83356"/>
                </a:xfrm>
                <a:custGeom>
                  <a:avLst/>
                  <a:gdLst>
                    <a:gd name="connsiteX0" fmla="*/ 1667 w 70019"/>
                    <a:gd name="connsiteY0" fmla="*/ 76132 h 83356"/>
                    <a:gd name="connsiteX1" fmla="*/ 3890 w 70019"/>
                    <a:gd name="connsiteY1" fmla="*/ 76132 h 83356"/>
                    <a:gd name="connsiteX2" fmla="*/ 5557 w 70019"/>
                    <a:gd name="connsiteY2" fmla="*/ 76688 h 83356"/>
                    <a:gd name="connsiteX3" fmla="*/ 15004 w 70019"/>
                    <a:gd name="connsiteY3" fmla="*/ 77800 h 83356"/>
                    <a:gd name="connsiteX4" fmla="*/ 16671 w 70019"/>
                    <a:gd name="connsiteY4" fmla="*/ 77800 h 83356"/>
                    <a:gd name="connsiteX5" fmla="*/ 16671 w 70019"/>
                    <a:gd name="connsiteY5" fmla="*/ 77800 h 83356"/>
                    <a:gd name="connsiteX6" fmla="*/ 37233 w 70019"/>
                    <a:gd name="connsiteY6" fmla="*/ 80022 h 83356"/>
                    <a:gd name="connsiteX7" fmla="*/ 70020 w 70019"/>
                    <a:gd name="connsiteY7" fmla="*/ 83357 h 83356"/>
                    <a:gd name="connsiteX8" fmla="*/ 70020 w 70019"/>
                    <a:gd name="connsiteY8" fmla="*/ 83357 h 83356"/>
                    <a:gd name="connsiteX9" fmla="*/ 70020 w 70019"/>
                    <a:gd name="connsiteY9" fmla="*/ 83357 h 83356"/>
                    <a:gd name="connsiteX10" fmla="*/ 69464 w 70019"/>
                    <a:gd name="connsiteY10" fmla="*/ 51681 h 83356"/>
                    <a:gd name="connsiteX11" fmla="*/ 69464 w 70019"/>
                    <a:gd name="connsiteY11" fmla="*/ 50570 h 83356"/>
                    <a:gd name="connsiteX12" fmla="*/ 69464 w 70019"/>
                    <a:gd name="connsiteY12" fmla="*/ 50570 h 83356"/>
                    <a:gd name="connsiteX13" fmla="*/ 68908 w 70019"/>
                    <a:gd name="connsiteY13" fmla="*/ 45013 h 83356"/>
                    <a:gd name="connsiteX14" fmla="*/ 68908 w 70019"/>
                    <a:gd name="connsiteY14" fmla="*/ 43901 h 83356"/>
                    <a:gd name="connsiteX15" fmla="*/ 68908 w 70019"/>
                    <a:gd name="connsiteY15" fmla="*/ 37788 h 83356"/>
                    <a:gd name="connsiteX16" fmla="*/ 68353 w 70019"/>
                    <a:gd name="connsiteY16" fmla="*/ 7780 h 83356"/>
                    <a:gd name="connsiteX17" fmla="*/ 0 w 70019"/>
                    <a:gd name="connsiteY17" fmla="*/ 0 h 83356"/>
                    <a:gd name="connsiteX18" fmla="*/ 1111 w 70019"/>
                    <a:gd name="connsiteY18" fmla="*/ 71687 h 8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019" h="83356">
                      <a:moveTo>
                        <a:pt x="1667" y="76132"/>
                      </a:moveTo>
                      <a:lnTo>
                        <a:pt x="3890" y="76132"/>
                      </a:lnTo>
                      <a:lnTo>
                        <a:pt x="5557" y="76688"/>
                      </a:lnTo>
                      <a:lnTo>
                        <a:pt x="15004" y="77800"/>
                      </a:lnTo>
                      <a:lnTo>
                        <a:pt x="16671" y="77800"/>
                      </a:lnTo>
                      <a:lnTo>
                        <a:pt x="16671" y="77800"/>
                      </a:lnTo>
                      <a:lnTo>
                        <a:pt x="37233" y="80022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70020" y="83357"/>
                      </a:lnTo>
                      <a:lnTo>
                        <a:pt x="69464" y="51681"/>
                      </a:lnTo>
                      <a:lnTo>
                        <a:pt x="69464" y="50570"/>
                      </a:lnTo>
                      <a:lnTo>
                        <a:pt x="69464" y="50570"/>
                      </a:lnTo>
                      <a:lnTo>
                        <a:pt x="68908" y="45013"/>
                      </a:lnTo>
                      <a:lnTo>
                        <a:pt x="68908" y="43901"/>
                      </a:lnTo>
                      <a:lnTo>
                        <a:pt x="68908" y="37788"/>
                      </a:lnTo>
                      <a:lnTo>
                        <a:pt x="68353" y="7780"/>
                      </a:lnTo>
                      <a:lnTo>
                        <a:pt x="0" y="0"/>
                      </a:lnTo>
                      <a:lnTo>
                        <a:pt x="1111" y="7168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5514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91" name="TextBox 45">
                <a:extLst>
                  <a:ext uri="{FF2B5EF4-FFF2-40B4-BE49-F238E27FC236}">
                    <a16:creationId xmlns:a16="http://schemas.microsoft.com/office/drawing/2014/main" id="{645FC07C-3A1F-4DB3-BAC3-EADB21A55884}"/>
                  </a:ext>
                </a:extLst>
              </p:cNvPr>
              <p:cNvSpPr txBox="1"/>
              <p:nvPr/>
            </p:nvSpPr>
            <p:spPr>
              <a:xfrm>
                <a:off x="7347395" y="2678227"/>
                <a:ext cx="7065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32">
                  <a:defRPr/>
                </a:pPr>
                <a:r>
                  <a:rPr lang="en-US" sz="800" kern="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</a:rPr>
                  <a:t>Container</a:t>
                </a:r>
                <a:br>
                  <a:rPr lang="en-US" sz="800" kern="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</a:rPr>
                </a:br>
                <a:r>
                  <a:rPr lang="en-US" sz="800" kern="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</a:rPr>
                  <a:t>Host</a:t>
                </a:r>
              </a:p>
            </p:txBody>
          </p:sp>
        </p:grpSp>
        <p:grpSp>
          <p:nvGrpSpPr>
            <p:cNvPr id="525" name="Vnet">
              <a:extLst>
                <a:ext uri="{FF2B5EF4-FFF2-40B4-BE49-F238E27FC236}">
                  <a16:creationId xmlns:a16="http://schemas.microsoft.com/office/drawing/2014/main" id="{4E63BFA2-5FCA-4DD8-BBDA-C40F950F7AA9}"/>
                </a:ext>
              </a:extLst>
            </p:cNvPr>
            <p:cNvGrpSpPr/>
            <p:nvPr/>
          </p:nvGrpSpPr>
          <p:grpSpPr>
            <a:xfrm>
              <a:off x="9606053" y="4276772"/>
              <a:ext cx="2384704" cy="1420693"/>
              <a:chOff x="9601201" y="1084950"/>
              <a:chExt cx="2384704" cy="1420693"/>
            </a:xfrm>
          </p:grpSpPr>
          <p:sp>
            <p:nvSpPr>
              <p:cNvPr id="526" name="TextBox 136">
                <a:extLst>
                  <a:ext uri="{FF2B5EF4-FFF2-40B4-BE49-F238E27FC236}">
                    <a16:creationId xmlns:a16="http://schemas.microsoft.com/office/drawing/2014/main" id="{7E970925-0FF4-4B2F-A4E1-2368C8DEFF90}"/>
                  </a:ext>
                </a:extLst>
              </p:cNvPr>
              <p:cNvSpPr txBox="1"/>
              <p:nvPr/>
            </p:nvSpPr>
            <p:spPr>
              <a:xfrm>
                <a:off x="9756541" y="1084950"/>
                <a:ext cx="884203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600" i="1" dirty="0"/>
                  <a:t>Air-gapped network</a:t>
                </a:r>
                <a:endParaRPr lang="en-US" sz="1400" i="1" dirty="0"/>
              </a:p>
            </p:txBody>
          </p:sp>
          <p:pic>
            <p:nvPicPr>
              <p:cNvPr id="527" name="Graphic 137">
                <a:extLst>
                  <a:ext uri="{FF2B5EF4-FFF2-40B4-BE49-F238E27FC236}">
                    <a16:creationId xmlns:a16="http://schemas.microsoft.com/office/drawing/2014/main" id="{19A4741C-2115-469E-A490-E42B8A36C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36458" y="1133011"/>
                <a:ext cx="170545" cy="170545"/>
              </a:xfrm>
              <a:prstGeom prst="rect">
                <a:avLst/>
              </a:prstGeom>
            </p:spPr>
          </p:pic>
          <p:sp>
            <p:nvSpPr>
              <p:cNvPr id="528" name="VNet">
                <a:extLst>
                  <a:ext uri="{FF2B5EF4-FFF2-40B4-BE49-F238E27FC236}">
                    <a16:creationId xmlns:a16="http://schemas.microsoft.com/office/drawing/2014/main" id="{B85E331C-7EBF-442F-9B1D-FAB2CAD78A22}"/>
                  </a:ext>
                </a:extLst>
              </p:cNvPr>
              <p:cNvSpPr/>
              <p:nvPr/>
            </p:nvSpPr>
            <p:spPr>
              <a:xfrm>
                <a:off x="9601201" y="1113959"/>
                <a:ext cx="2384704" cy="1391684"/>
              </a:xfrm>
              <a:prstGeom prst="rect">
                <a:avLst/>
              </a:prstGeom>
              <a:noFill/>
              <a:ln w="15875" cmpd="sng">
                <a:prstDash val="sysDash"/>
                <a:extLst>
                  <a:ext uri="{C807C97D-BFC1-408E-A445-0C87EB9F89A2}">
                    <ask:lineSketchStyleProps xmlns:ask="http://schemas.microsoft.com/office/drawing/2018/sketchyshapes" sd="4041759816">
                      <a:custGeom>
                        <a:avLst/>
                        <a:gdLst>
                          <a:gd name="connsiteX0" fmla="*/ 0 w 3735945"/>
                          <a:gd name="connsiteY0" fmla="*/ 0 h 2580445"/>
                          <a:gd name="connsiteX1" fmla="*/ 547939 w 3735945"/>
                          <a:gd name="connsiteY1" fmla="*/ 0 h 2580445"/>
                          <a:gd name="connsiteX2" fmla="*/ 1133237 w 3735945"/>
                          <a:gd name="connsiteY2" fmla="*/ 0 h 2580445"/>
                          <a:gd name="connsiteX3" fmla="*/ 1755894 w 3735945"/>
                          <a:gd name="connsiteY3" fmla="*/ 0 h 2580445"/>
                          <a:gd name="connsiteX4" fmla="*/ 2378552 w 3735945"/>
                          <a:gd name="connsiteY4" fmla="*/ 0 h 2580445"/>
                          <a:gd name="connsiteX5" fmla="*/ 3075928 w 3735945"/>
                          <a:gd name="connsiteY5" fmla="*/ 0 h 2580445"/>
                          <a:gd name="connsiteX6" fmla="*/ 3735945 w 3735945"/>
                          <a:gd name="connsiteY6" fmla="*/ 0 h 2580445"/>
                          <a:gd name="connsiteX7" fmla="*/ 3735945 w 3735945"/>
                          <a:gd name="connsiteY7" fmla="*/ 645111 h 2580445"/>
                          <a:gd name="connsiteX8" fmla="*/ 3735945 w 3735945"/>
                          <a:gd name="connsiteY8" fmla="*/ 1316027 h 2580445"/>
                          <a:gd name="connsiteX9" fmla="*/ 3735945 w 3735945"/>
                          <a:gd name="connsiteY9" fmla="*/ 1986943 h 2580445"/>
                          <a:gd name="connsiteX10" fmla="*/ 3735945 w 3735945"/>
                          <a:gd name="connsiteY10" fmla="*/ 2580445 h 2580445"/>
                          <a:gd name="connsiteX11" fmla="*/ 3188006 w 3735945"/>
                          <a:gd name="connsiteY11" fmla="*/ 2580445 h 2580445"/>
                          <a:gd name="connsiteX12" fmla="*/ 2490630 w 3735945"/>
                          <a:gd name="connsiteY12" fmla="*/ 2580445 h 2580445"/>
                          <a:gd name="connsiteX13" fmla="*/ 1867973 w 3735945"/>
                          <a:gd name="connsiteY13" fmla="*/ 2580445 h 2580445"/>
                          <a:gd name="connsiteX14" fmla="*/ 1282674 w 3735945"/>
                          <a:gd name="connsiteY14" fmla="*/ 2580445 h 2580445"/>
                          <a:gd name="connsiteX15" fmla="*/ 697376 w 3735945"/>
                          <a:gd name="connsiteY15" fmla="*/ 2580445 h 2580445"/>
                          <a:gd name="connsiteX16" fmla="*/ 0 w 3735945"/>
                          <a:gd name="connsiteY16" fmla="*/ 2580445 h 2580445"/>
                          <a:gd name="connsiteX17" fmla="*/ 0 w 3735945"/>
                          <a:gd name="connsiteY17" fmla="*/ 1883725 h 2580445"/>
                          <a:gd name="connsiteX18" fmla="*/ 0 w 3735945"/>
                          <a:gd name="connsiteY18" fmla="*/ 1187005 h 2580445"/>
                          <a:gd name="connsiteX19" fmla="*/ 0 w 3735945"/>
                          <a:gd name="connsiteY19" fmla="*/ 619307 h 2580445"/>
                          <a:gd name="connsiteX20" fmla="*/ 0 w 3735945"/>
                          <a:gd name="connsiteY20" fmla="*/ 0 h 25804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735945" h="2580445" extrusionOk="0">
                            <a:moveTo>
                              <a:pt x="0" y="0"/>
                            </a:moveTo>
                            <a:cubicBezTo>
                              <a:pt x="263038" y="26769"/>
                              <a:pt x="420780" y="-6663"/>
                              <a:pt x="547939" y="0"/>
                            </a:cubicBezTo>
                            <a:cubicBezTo>
                              <a:pt x="675098" y="6663"/>
                              <a:pt x="918419" y="17275"/>
                              <a:pt x="1133237" y="0"/>
                            </a:cubicBezTo>
                            <a:cubicBezTo>
                              <a:pt x="1348055" y="-17275"/>
                              <a:pt x="1569411" y="-20917"/>
                              <a:pt x="1755894" y="0"/>
                            </a:cubicBezTo>
                            <a:cubicBezTo>
                              <a:pt x="1942377" y="20917"/>
                              <a:pt x="2209657" y="-24178"/>
                              <a:pt x="2378552" y="0"/>
                            </a:cubicBezTo>
                            <a:cubicBezTo>
                              <a:pt x="2547447" y="24178"/>
                              <a:pt x="2786869" y="-8451"/>
                              <a:pt x="3075928" y="0"/>
                            </a:cubicBezTo>
                            <a:cubicBezTo>
                              <a:pt x="3364987" y="8451"/>
                              <a:pt x="3565446" y="-26444"/>
                              <a:pt x="3735945" y="0"/>
                            </a:cubicBezTo>
                            <a:cubicBezTo>
                              <a:pt x="3756705" y="295708"/>
                              <a:pt x="3737359" y="489800"/>
                              <a:pt x="3735945" y="645111"/>
                            </a:cubicBezTo>
                            <a:cubicBezTo>
                              <a:pt x="3734531" y="800422"/>
                              <a:pt x="3717936" y="1039665"/>
                              <a:pt x="3735945" y="1316027"/>
                            </a:cubicBezTo>
                            <a:cubicBezTo>
                              <a:pt x="3753954" y="1592389"/>
                              <a:pt x="3717661" y="1812121"/>
                              <a:pt x="3735945" y="1986943"/>
                            </a:cubicBezTo>
                            <a:cubicBezTo>
                              <a:pt x="3754229" y="2161765"/>
                              <a:pt x="3737694" y="2412544"/>
                              <a:pt x="3735945" y="2580445"/>
                            </a:cubicBezTo>
                            <a:cubicBezTo>
                              <a:pt x="3521684" y="2600927"/>
                              <a:pt x="3347422" y="2598234"/>
                              <a:pt x="3188006" y="2580445"/>
                            </a:cubicBezTo>
                            <a:cubicBezTo>
                              <a:pt x="3028590" y="2562656"/>
                              <a:pt x="2650332" y="2571582"/>
                              <a:pt x="2490630" y="2580445"/>
                            </a:cubicBezTo>
                            <a:cubicBezTo>
                              <a:pt x="2330928" y="2589308"/>
                              <a:pt x="2042360" y="2585503"/>
                              <a:pt x="1867973" y="2580445"/>
                            </a:cubicBezTo>
                            <a:cubicBezTo>
                              <a:pt x="1693586" y="2575387"/>
                              <a:pt x="1486638" y="2552140"/>
                              <a:pt x="1282674" y="2580445"/>
                            </a:cubicBezTo>
                            <a:cubicBezTo>
                              <a:pt x="1078710" y="2608750"/>
                              <a:pt x="823615" y="2594233"/>
                              <a:pt x="697376" y="2580445"/>
                            </a:cubicBezTo>
                            <a:cubicBezTo>
                              <a:pt x="571137" y="2566657"/>
                              <a:pt x="165569" y="2548080"/>
                              <a:pt x="0" y="2580445"/>
                            </a:cubicBezTo>
                            <a:cubicBezTo>
                              <a:pt x="23876" y="2354580"/>
                              <a:pt x="-12284" y="2059628"/>
                              <a:pt x="0" y="1883725"/>
                            </a:cubicBezTo>
                            <a:cubicBezTo>
                              <a:pt x="12284" y="1707822"/>
                              <a:pt x="8405" y="1494956"/>
                              <a:pt x="0" y="1187005"/>
                            </a:cubicBezTo>
                            <a:cubicBezTo>
                              <a:pt x="-8405" y="879054"/>
                              <a:pt x="21345" y="764960"/>
                              <a:pt x="0" y="619307"/>
                            </a:cubicBezTo>
                            <a:cubicBezTo>
                              <a:pt x="-21345" y="473654"/>
                              <a:pt x="-20389" y="2532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</p:grpSp>
      <p:sp>
        <p:nvSpPr>
          <p:cNvPr id="529" name="SBoM">
            <a:extLst>
              <a:ext uri="{FF2B5EF4-FFF2-40B4-BE49-F238E27FC236}">
                <a16:creationId xmlns:a16="http://schemas.microsoft.com/office/drawing/2014/main" id="{1D488F53-3FA7-4BE0-83FE-E3E34D01C30E}"/>
              </a:ext>
            </a:extLst>
          </p:cNvPr>
          <p:cNvSpPr/>
          <p:nvPr/>
        </p:nvSpPr>
        <p:spPr>
          <a:xfrm>
            <a:off x="816785" y="2020964"/>
            <a:ext cx="432198" cy="21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732">
              <a:defRPr/>
            </a:pPr>
            <a:r>
              <a:rPr lang="en-US" sz="980" kern="0" dirty="0" err="1">
                <a:solidFill>
                  <a:sysClr val="windowText" lastClr="000000"/>
                </a:solidFill>
                <a:latin typeface="Calibri"/>
              </a:rPr>
              <a:t>SBoM</a:t>
            </a:r>
            <a:endParaRPr lang="en-US" sz="49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32" name="ScanResult">
            <a:extLst>
              <a:ext uri="{FF2B5EF4-FFF2-40B4-BE49-F238E27FC236}">
                <a16:creationId xmlns:a16="http://schemas.microsoft.com/office/drawing/2014/main" id="{86049D61-FD02-4975-B1EB-38490878A354}"/>
              </a:ext>
            </a:extLst>
          </p:cNvPr>
          <p:cNvSpPr/>
          <p:nvPr/>
        </p:nvSpPr>
        <p:spPr>
          <a:xfrm>
            <a:off x="826078" y="2323960"/>
            <a:ext cx="432198" cy="21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Scan Results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3" name="Ssrc">
            <a:extLst>
              <a:ext uri="{FF2B5EF4-FFF2-40B4-BE49-F238E27FC236}">
                <a16:creationId xmlns:a16="http://schemas.microsoft.com/office/drawing/2014/main" id="{DF08A4E7-FFF5-4F9C-9985-15D58964C3CF}"/>
              </a:ext>
            </a:extLst>
          </p:cNvPr>
          <p:cNvSpPr/>
          <p:nvPr/>
        </p:nvSpPr>
        <p:spPr>
          <a:xfrm>
            <a:off x="821538" y="2626956"/>
            <a:ext cx="432198" cy="21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218732">
              <a:buClrTx/>
              <a:defRPr/>
            </a:pPr>
            <a:r>
              <a:rPr lang="en-US" sz="900" kern="0" dirty="0">
                <a:solidFill>
                  <a:sysClr val="windowText" lastClr="000000"/>
                </a:solidFill>
                <a:latin typeface="Calibri"/>
                <a:cs typeface="Arial"/>
              </a:rPr>
              <a:t>Claims</a:t>
            </a:r>
            <a:endParaRPr lang="en-US" sz="400" kern="0" dirty="0">
              <a:solidFill>
                <a:sysClr val="windowText" lastClr="000000"/>
              </a:solidFill>
              <a:latin typeface="Calibri"/>
              <a:cs typeface="Arial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F87BDF2-A393-4E23-A2EF-542144E96923}"/>
              </a:ext>
            </a:extLst>
          </p:cNvPr>
          <p:cNvGrpSpPr/>
          <p:nvPr/>
        </p:nvGrpSpPr>
        <p:grpSpPr>
          <a:xfrm>
            <a:off x="94311" y="3062132"/>
            <a:ext cx="1626789" cy="1619251"/>
            <a:chOff x="94311" y="3062132"/>
            <a:chExt cx="1626789" cy="1619251"/>
          </a:xfrm>
        </p:grpSpPr>
        <p:sp>
          <p:nvSpPr>
            <p:cNvPr id="534" name="SBoM">
              <a:extLst>
                <a:ext uri="{FF2B5EF4-FFF2-40B4-BE49-F238E27FC236}">
                  <a16:creationId xmlns:a16="http://schemas.microsoft.com/office/drawing/2014/main" id="{08362F7B-869A-4B62-9F0B-5B02518D7562}"/>
                </a:ext>
              </a:extLst>
            </p:cNvPr>
            <p:cNvSpPr/>
            <p:nvPr/>
          </p:nvSpPr>
          <p:spPr>
            <a:xfrm>
              <a:off x="810874" y="4091620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 err="1">
                  <a:solidFill>
                    <a:sysClr val="windowText" lastClr="000000"/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35" name="ScanResult">
              <a:extLst>
                <a:ext uri="{FF2B5EF4-FFF2-40B4-BE49-F238E27FC236}">
                  <a16:creationId xmlns:a16="http://schemas.microsoft.com/office/drawing/2014/main" id="{BAA60854-8872-49C0-B0C2-40A76A9FB0F7}"/>
                </a:ext>
              </a:extLst>
            </p:cNvPr>
            <p:cNvSpPr/>
            <p:nvPr/>
          </p:nvSpPr>
          <p:spPr>
            <a:xfrm>
              <a:off x="815414" y="4394617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Scan Results</a:t>
              </a: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FF2E57F4-AEC5-4483-9084-813041045864}"/>
                </a:ext>
              </a:extLst>
            </p:cNvPr>
            <p:cNvSpPr/>
            <p:nvPr/>
          </p:nvSpPr>
          <p:spPr>
            <a:xfrm>
              <a:off x="811137" y="3788623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>
                  <a:solidFill>
                    <a:sysClr val="windowText" lastClr="000000"/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37" name="TextBox 25">
              <a:extLst>
                <a:ext uri="{FF2B5EF4-FFF2-40B4-BE49-F238E27FC236}">
                  <a16:creationId xmlns:a16="http://schemas.microsoft.com/office/drawing/2014/main" id="{36589D56-B133-441E-A901-3E58AB27009C}"/>
                </a:ext>
              </a:extLst>
            </p:cNvPr>
            <p:cNvSpPr txBox="1"/>
            <p:nvPr/>
          </p:nvSpPr>
          <p:spPr>
            <a:xfrm>
              <a:off x="216184" y="3291935"/>
              <a:ext cx="9732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/>
                <a:t>Artifact Build Environment</a:t>
              </a:r>
            </a:p>
          </p:txBody>
        </p:sp>
        <p:pic>
          <p:nvPicPr>
            <p:cNvPr id="538" name="pipeline">
              <a:extLst>
                <a:ext uri="{FF2B5EF4-FFF2-40B4-BE49-F238E27FC236}">
                  <a16:creationId xmlns:a16="http://schemas.microsoft.com/office/drawing/2014/main" id="{2229E28F-C7C0-4791-88FA-AD60484B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6020" y="3752858"/>
              <a:ext cx="470529" cy="470529"/>
            </a:xfrm>
            <a:prstGeom prst="rect">
              <a:avLst/>
            </a:prstGeom>
          </p:spPr>
        </p:pic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A6C6D72C-B18A-45BF-8046-847B191C9466}"/>
                </a:ext>
              </a:extLst>
            </p:cNvPr>
            <p:cNvSpPr/>
            <p:nvPr/>
          </p:nvSpPr>
          <p:spPr>
            <a:xfrm>
              <a:off x="94311" y="3062132"/>
              <a:ext cx="1577846" cy="1619251"/>
            </a:xfrm>
            <a:prstGeom prst="rect">
              <a:avLst/>
            </a:prstGeom>
            <a:noFill/>
            <a:ln w="19050">
              <a:prstDash val="dash"/>
              <a:extLst>
                <a:ext uri="{C807C97D-BFC1-408E-A445-0C87EB9F89A2}">
                  <ask:lineSketchStyleProps xmlns:ask="http://schemas.microsoft.com/office/drawing/2018/sketchyshapes" sd="4041759816">
                    <a:custGeom>
                      <a:avLst/>
                      <a:gdLst>
                        <a:gd name="connsiteX0" fmla="*/ 0 w 1826722"/>
                        <a:gd name="connsiteY0" fmla="*/ 0 h 2287201"/>
                        <a:gd name="connsiteX1" fmla="*/ 420146 w 1826722"/>
                        <a:gd name="connsiteY1" fmla="*/ 0 h 2287201"/>
                        <a:gd name="connsiteX2" fmla="*/ 858559 w 1826722"/>
                        <a:gd name="connsiteY2" fmla="*/ 0 h 2287201"/>
                        <a:gd name="connsiteX3" fmla="*/ 1315240 w 1826722"/>
                        <a:gd name="connsiteY3" fmla="*/ 0 h 2287201"/>
                        <a:gd name="connsiteX4" fmla="*/ 1826722 w 1826722"/>
                        <a:gd name="connsiteY4" fmla="*/ 0 h 2287201"/>
                        <a:gd name="connsiteX5" fmla="*/ 1826722 w 1826722"/>
                        <a:gd name="connsiteY5" fmla="*/ 617544 h 2287201"/>
                        <a:gd name="connsiteX6" fmla="*/ 1826722 w 1826722"/>
                        <a:gd name="connsiteY6" fmla="*/ 1143601 h 2287201"/>
                        <a:gd name="connsiteX7" fmla="*/ 1826722 w 1826722"/>
                        <a:gd name="connsiteY7" fmla="*/ 1761145 h 2287201"/>
                        <a:gd name="connsiteX8" fmla="*/ 1826722 w 1826722"/>
                        <a:gd name="connsiteY8" fmla="*/ 2287201 h 2287201"/>
                        <a:gd name="connsiteX9" fmla="*/ 1351774 w 1826722"/>
                        <a:gd name="connsiteY9" fmla="*/ 2287201 h 2287201"/>
                        <a:gd name="connsiteX10" fmla="*/ 949895 w 1826722"/>
                        <a:gd name="connsiteY10" fmla="*/ 2287201 h 2287201"/>
                        <a:gd name="connsiteX11" fmla="*/ 493215 w 1826722"/>
                        <a:gd name="connsiteY11" fmla="*/ 2287201 h 2287201"/>
                        <a:gd name="connsiteX12" fmla="*/ 0 w 1826722"/>
                        <a:gd name="connsiteY12" fmla="*/ 2287201 h 2287201"/>
                        <a:gd name="connsiteX13" fmla="*/ 0 w 1826722"/>
                        <a:gd name="connsiteY13" fmla="*/ 1715401 h 2287201"/>
                        <a:gd name="connsiteX14" fmla="*/ 0 w 1826722"/>
                        <a:gd name="connsiteY14" fmla="*/ 1189345 h 2287201"/>
                        <a:gd name="connsiteX15" fmla="*/ 0 w 1826722"/>
                        <a:gd name="connsiteY15" fmla="*/ 617544 h 2287201"/>
                        <a:gd name="connsiteX16" fmla="*/ 0 w 1826722"/>
                        <a:gd name="connsiteY16" fmla="*/ 0 h 22872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1826722" h="2287201" extrusionOk="0">
                          <a:moveTo>
                            <a:pt x="0" y="0"/>
                          </a:moveTo>
                          <a:cubicBezTo>
                            <a:pt x="147020" y="-40010"/>
                            <a:pt x="243272" y="7804"/>
                            <a:pt x="420146" y="0"/>
                          </a:cubicBezTo>
                          <a:cubicBezTo>
                            <a:pt x="597020" y="-7804"/>
                            <a:pt x="673021" y="48817"/>
                            <a:pt x="858559" y="0"/>
                          </a:cubicBezTo>
                          <a:cubicBezTo>
                            <a:pt x="1044097" y="-48817"/>
                            <a:pt x="1102717" y="6541"/>
                            <a:pt x="1315240" y="0"/>
                          </a:cubicBezTo>
                          <a:cubicBezTo>
                            <a:pt x="1527763" y="-6541"/>
                            <a:pt x="1672359" y="3020"/>
                            <a:pt x="1826722" y="0"/>
                          </a:cubicBezTo>
                          <a:cubicBezTo>
                            <a:pt x="1895332" y="208853"/>
                            <a:pt x="1798092" y="422089"/>
                            <a:pt x="1826722" y="617544"/>
                          </a:cubicBezTo>
                          <a:cubicBezTo>
                            <a:pt x="1855352" y="812999"/>
                            <a:pt x="1818504" y="1015957"/>
                            <a:pt x="1826722" y="1143601"/>
                          </a:cubicBezTo>
                          <a:cubicBezTo>
                            <a:pt x="1834940" y="1271245"/>
                            <a:pt x="1814435" y="1521039"/>
                            <a:pt x="1826722" y="1761145"/>
                          </a:cubicBezTo>
                          <a:cubicBezTo>
                            <a:pt x="1839009" y="2001251"/>
                            <a:pt x="1803243" y="2170613"/>
                            <a:pt x="1826722" y="2287201"/>
                          </a:cubicBezTo>
                          <a:cubicBezTo>
                            <a:pt x="1632152" y="2333024"/>
                            <a:pt x="1500485" y="2258696"/>
                            <a:pt x="1351774" y="2287201"/>
                          </a:cubicBezTo>
                          <a:cubicBezTo>
                            <a:pt x="1203063" y="2315706"/>
                            <a:pt x="1099164" y="2255328"/>
                            <a:pt x="949895" y="2287201"/>
                          </a:cubicBezTo>
                          <a:cubicBezTo>
                            <a:pt x="800626" y="2319074"/>
                            <a:pt x="615970" y="2280238"/>
                            <a:pt x="493215" y="2287201"/>
                          </a:cubicBezTo>
                          <a:cubicBezTo>
                            <a:pt x="370460" y="2294164"/>
                            <a:pt x="180981" y="2265192"/>
                            <a:pt x="0" y="2287201"/>
                          </a:cubicBezTo>
                          <a:cubicBezTo>
                            <a:pt x="-15640" y="2151787"/>
                            <a:pt x="56294" y="1907929"/>
                            <a:pt x="0" y="1715401"/>
                          </a:cubicBezTo>
                          <a:cubicBezTo>
                            <a:pt x="-56294" y="1522873"/>
                            <a:pt x="17661" y="1426596"/>
                            <a:pt x="0" y="1189345"/>
                          </a:cubicBezTo>
                          <a:cubicBezTo>
                            <a:pt x="-17661" y="952094"/>
                            <a:pt x="64649" y="808241"/>
                            <a:pt x="0" y="617544"/>
                          </a:cubicBezTo>
                          <a:cubicBezTo>
                            <a:pt x="-64649" y="426847"/>
                            <a:pt x="51165" y="23178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Spacely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 Sprockets</a:t>
              </a:r>
            </a:p>
          </p:txBody>
        </p:sp>
        <p:pic>
          <p:nvPicPr>
            <p:cNvPr id="540" name="Signature">
              <a:extLst>
                <a:ext uri="{FF2B5EF4-FFF2-40B4-BE49-F238E27FC236}">
                  <a16:creationId xmlns:a16="http://schemas.microsoft.com/office/drawing/2014/main" id="{CAEB29A7-80AF-4043-B574-90CBE9582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2285" y="3851154"/>
              <a:ext cx="122744" cy="122744"/>
            </a:xfrm>
            <a:prstGeom prst="rect">
              <a:avLst/>
            </a:prstGeom>
          </p:spPr>
        </p:pic>
        <p:pic>
          <p:nvPicPr>
            <p:cNvPr id="541" name="Signature">
              <a:extLst>
                <a:ext uri="{FF2B5EF4-FFF2-40B4-BE49-F238E27FC236}">
                  <a16:creationId xmlns:a16="http://schemas.microsoft.com/office/drawing/2014/main" id="{04BA6BEA-39B5-41AA-A409-C02BA40DC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2344" y="4152354"/>
              <a:ext cx="122744" cy="122744"/>
            </a:xfrm>
            <a:prstGeom prst="rect">
              <a:avLst/>
            </a:prstGeom>
          </p:spPr>
        </p:pic>
        <p:pic>
          <p:nvPicPr>
            <p:cNvPr id="542" name="Signature">
              <a:extLst>
                <a:ext uri="{FF2B5EF4-FFF2-40B4-BE49-F238E27FC236}">
                  <a16:creationId xmlns:a16="http://schemas.microsoft.com/office/drawing/2014/main" id="{3D8CD879-6BD5-4AA4-8FE1-6371C8B38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2344" y="4453554"/>
              <a:ext cx="122744" cy="122744"/>
            </a:xfrm>
            <a:prstGeom prst="rect">
              <a:avLst/>
            </a:prstGeom>
          </p:spPr>
        </p:pic>
        <p:pic>
          <p:nvPicPr>
            <p:cNvPr id="543" name="Key">
              <a:extLst>
                <a:ext uri="{FF2B5EF4-FFF2-40B4-BE49-F238E27FC236}">
                  <a16:creationId xmlns:a16="http://schemas.microsoft.com/office/drawing/2014/main" id="{B3D594C0-809F-4FD8-A806-E3104EDAB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98355" y="3129635"/>
              <a:ext cx="122745" cy="122745"/>
            </a:xfrm>
            <a:prstGeom prst="rect">
              <a:avLst/>
            </a:prstGeom>
          </p:spPr>
        </p:pic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E398139F-BFDB-401C-9ED4-1F6E0D200F69}"/>
                </a:ext>
              </a:extLst>
            </p:cNvPr>
            <p:cNvSpPr/>
            <p:nvPr/>
          </p:nvSpPr>
          <p:spPr>
            <a:xfrm>
              <a:off x="809994" y="3788622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>
                  <a:solidFill>
                    <a:sysClr val="windowText" lastClr="000000"/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pic>
          <p:nvPicPr>
            <p:cNvPr id="547" name="Signature">
              <a:extLst>
                <a:ext uri="{FF2B5EF4-FFF2-40B4-BE49-F238E27FC236}">
                  <a16:creationId xmlns:a16="http://schemas.microsoft.com/office/drawing/2014/main" id="{73DE4069-6E96-4B20-BBEC-297C5C2E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4628" y="3851220"/>
              <a:ext cx="122744" cy="122744"/>
            </a:xfrm>
            <a:prstGeom prst="rect">
              <a:avLst/>
            </a:prstGeom>
          </p:spPr>
        </p:pic>
        <p:sp>
          <p:nvSpPr>
            <p:cNvPr id="548" name="SBoM">
              <a:extLst>
                <a:ext uri="{FF2B5EF4-FFF2-40B4-BE49-F238E27FC236}">
                  <a16:creationId xmlns:a16="http://schemas.microsoft.com/office/drawing/2014/main" id="{A39569CD-CDBD-4AD9-ACBF-0C5184FA63A4}"/>
                </a:ext>
              </a:extLst>
            </p:cNvPr>
            <p:cNvSpPr/>
            <p:nvPr/>
          </p:nvSpPr>
          <p:spPr>
            <a:xfrm>
              <a:off x="806121" y="4091620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 err="1">
                  <a:solidFill>
                    <a:sysClr val="windowText" lastClr="000000"/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49" name="ScanResult">
              <a:extLst>
                <a:ext uri="{FF2B5EF4-FFF2-40B4-BE49-F238E27FC236}">
                  <a16:creationId xmlns:a16="http://schemas.microsoft.com/office/drawing/2014/main" id="{3D0C8463-EF22-41E5-934D-11FDF94294BD}"/>
                </a:ext>
              </a:extLst>
            </p:cNvPr>
            <p:cNvSpPr/>
            <p:nvPr/>
          </p:nvSpPr>
          <p:spPr>
            <a:xfrm>
              <a:off x="815414" y="4394616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Scan Results</a:t>
              </a: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0F6DE7CF-AF29-4762-A0DF-34B4329501C1}"/>
              </a:ext>
            </a:extLst>
          </p:cNvPr>
          <p:cNvGrpSpPr/>
          <p:nvPr/>
        </p:nvGrpSpPr>
        <p:grpSpPr>
          <a:xfrm>
            <a:off x="79266" y="4764466"/>
            <a:ext cx="1626789" cy="1619251"/>
            <a:chOff x="94311" y="3062132"/>
            <a:chExt cx="1626789" cy="1619251"/>
          </a:xfrm>
        </p:grpSpPr>
        <p:sp>
          <p:nvSpPr>
            <p:cNvPr id="570" name="SBoM">
              <a:extLst>
                <a:ext uri="{FF2B5EF4-FFF2-40B4-BE49-F238E27FC236}">
                  <a16:creationId xmlns:a16="http://schemas.microsoft.com/office/drawing/2014/main" id="{3D1558CD-95ED-4E96-96DC-79A8725442CA}"/>
                </a:ext>
              </a:extLst>
            </p:cNvPr>
            <p:cNvSpPr/>
            <p:nvPr/>
          </p:nvSpPr>
          <p:spPr>
            <a:xfrm>
              <a:off x="810874" y="4091620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 err="1">
                  <a:solidFill>
                    <a:sysClr val="windowText" lastClr="000000"/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71" name="ScanResult">
              <a:extLst>
                <a:ext uri="{FF2B5EF4-FFF2-40B4-BE49-F238E27FC236}">
                  <a16:creationId xmlns:a16="http://schemas.microsoft.com/office/drawing/2014/main" id="{9E3B9FB4-A909-47F1-B040-D94CF796CA71}"/>
                </a:ext>
              </a:extLst>
            </p:cNvPr>
            <p:cNvSpPr/>
            <p:nvPr/>
          </p:nvSpPr>
          <p:spPr>
            <a:xfrm>
              <a:off x="815414" y="4394617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Scan Results</a:t>
              </a: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9956354A-51BF-47E4-9097-82D6FB621830}"/>
                </a:ext>
              </a:extLst>
            </p:cNvPr>
            <p:cNvSpPr/>
            <p:nvPr/>
          </p:nvSpPr>
          <p:spPr>
            <a:xfrm>
              <a:off x="811137" y="3788623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>
                  <a:solidFill>
                    <a:sysClr val="windowText" lastClr="000000"/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73" name="TextBox 25">
              <a:extLst>
                <a:ext uri="{FF2B5EF4-FFF2-40B4-BE49-F238E27FC236}">
                  <a16:creationId xmlns:a16="http://schemas.microsoft.com/office/drawing/2014/main" id="{32D4FA9F-FF09-407A-99F4-594860237877}"/>
                </a:ext>
              </a:extLst>
            </p:cNvPr>
            <p:cNvSpPr txBox="1"/>
            <p:nvPr/>
          </p:nvSpPr>
          <p:spPr>
            <a:xfrm>
              <a:off x="216184" y="3291935"/>
              <a:ext cx="9732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/>
                <a:t>Artifact Build Environment</a:t>
              </a:r>
            </a:p>
          </p:txBody>
        </p:sp>
        <p:pic>
          <p:nvPicPr>
            <p:cNvPr id="574" name="pipeline">
              <a:extLst>
                <a:ext uri="{FF2B5EF4-FFF2-40B4-BE49-F238E27FC236}">
                  <a16:creationId xmlns:a16="http://schemas.microsoft.com/office/drawing/2014/main" id="{0EB08A10-0858-4023-928E-CFF54F142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6020" y="3752858"/>
              <a:ext cx="470529" cy="470529"/>
            </a:xfrm>
            <a:prstGeom prst="rect">
              <a:avLst/>
            </a:prstGeom>
          </p:spPr>
        </p:pic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AB141AEA-105C-495E-AC57-ACE755787BDA}"/>
                </a:ext>
              </a:extLst>
            </p:cNvPr>
            <p:cNvSpPr/>
            <p:nvPr/>
          </p:nvSpPr>
          <p:spPr>
            <a:xfrm>
              <a:off x="94311" y="3062132"/>
              <a:ext cx="1577846" cy="1619251"/>
            </a:xfrm>
            <a:prstGeom prst="rect">
              <a:avLst/>
            </a:prstGeom>
            <a:noFill/>
            <a:ln w="19050">
              <a:prstDash val="dash"/>
              <a:extLst>
                <a:ext uri="{C807C97D-BFC1-408E-A445-0C87EB9F89A2}">
                  <ask:lineSketchStyleProps xmlns:ask="http://schemas.microsoft.com/office/drawing/2018/sketchyshapes" sd="4041759816">
                    <a:custGeom>
                      <a:avLst/>
                      <a:gdLst>
                        <a:gd name="connsiteX0" fmla="*/ 0 w 1826722"/>
                        <a:gd name="connsiteY0" fmla="*/ 0 h 2287201"/>
                        <a:gd name="connsiteX1" fmla="*/ 420146 w 1826722"/>
                        <a:gd name="connsiteY1" fmla="*/ 0 h 2287201"/>
                        <a:gd name="connsiteX2" fmla="*/ 858559 w 1826722"/>
                        <a:gd name="connsiteY2" fmla="*/ 0 h 2287201"/>
                        <a:gd name="connsiteX3" fmla="*/ 1315240 w 1826722"/>
                        <a:gd name="connsiteY3" fmla="*/ 0 h 2287201"/>
                        <a:gd name="connsiteX4" fmla="*/ 1826722 w 1826722"/>
                        <a:gd name="connsiteY4" fmla="*/ 0 h 2287201"/>
                        <a:gd name="connsiteX5" fmla="*/ 1826722 w 1826722"/>
                        <a:gd name="connsiteY5" fmla="*/ 617544 h 2287201"/>
                        <a:gd name="connsiteX6" fmla="*/ 1826722 w 1826722"/>
                        <a:gd name="connsiteY6" fmla="*/ 1143601 h 2287201"/>
                        <a:gd name="connsiteX7" fmla="*/ 1826722 w 1826722"/>
                        <a:gd name="connsiteY7" fmla="*/ 1761145 h 2287201"/>
                        <a:gd name="connsiteX8" fmla="*/ 1826722 w 1826722"/>
                        <a:gd name="connsiteY8" fmla="*/ 2287201 h 2287201"/>
                        <a:gd name="connsiteX9" fmla="*/ 1351774 w 1826722"/>
                        <a:gd name="connsiteY9" fmla="*/ 2287201 h 2287201"/>
                        <a:gd name="connsiteX10" fmla="*/ 949895 w 1826722"/>
                        <a:gd name="connsiteY10" fmla="*/ 2287201 h 2287201"/>
                        <a:gd name="connsiteX11" fmla="*/ 493215 w 1826722"/>
                        <a:gd name="connsiteY11" fmla="*/ 2287201 h 2287201"/>
                        <a:gd name="connsiteX12" fmla="*/ 0 w 1826722"/>
                        <a:gd name="connsiteY12" fmla="*/ 2287201 h 2287201"/>
                        <a:gd name="connsiteX13" fmla="*/ 0 w 1826722"/>
                        <a:gd name="connsiteY13" fmla="*/ 1715401 h 2287201"/>
                        <a:gd name="connsiteX14" fmla="*/ 0 w 1826722"/>
                        <a:gd name="connsiteY14" fmla="*/ 1189345 h 2287201"/>
                        <a:gd name="connsiteX15" fmla="*/ 0 w 1826722"/>
                        <a:gd name="connsiteY15" fmla="*/ 617544 h 2287201"/>
                        <a:gd name="connsiteX16" fmla="*/ 0 w 1826722"/>
                        <a:gd name="connsiteY16" fmla="*/ 0 h 22872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1826722" h="2287201" extrusionOk="0">
                          <a:moveTo>
                            <a:pt x="0" y="0"/>
                          </a:moveTo>
                          <a:cubicBezTo>
                            <a:pt x="147020" y="-40010"/>
                            <a:pt x="243272" y="7804"/>
                            <a:pt x="420146" y="0"/>
                          </a:cubicBezTo>
                          <a:cubicBezTo>
                            <a:pt x="597020" y="-7804"/>
                            <a:pt x="673021" y="48817"/>
                            <a:pt x="858559" y="0"/>
                          </a:cubicBezTo>
                          <a:cubicBezTo>
                            <a:pt x="1044097" y="-48817"/>
                            <a:pt x="1102717" y="6541"/>
                            <a:pt x="1315240" y="0"/>
                          </a:cubicBezTo>
                          <a:cubicBezTo>
                            <a:pt x="1527763" y="-6541"/>
                            <a:pt x="1672359" y="3020"/>
                            <a:pt x="1826722" y="0"/>
                          </a:cubicBezTo>
                          <a:cubicBezTo>
                            <a:pt x="1895332" y="208853"/>
                            <a:pt x="1798092" y="422089"/>
                            <a:pt x="1826722" y="617544"/>
                          </a:cubicBezTo>
                          <a:cubicBezTo>
                            <a:pt x="1855352" y="812999"/>
                            <a:pt x="1818504" y="1015957"/>
                            <a:pt x="1826722" y="1143601"/>
                          </a:cubicBezTo>
                          <a:cubicBezTo>
                            <a:pt x="1834940" y="1271245"/>
                            <a:pt x="1814435" y="1521039"/>
                            <a:pt x="1826722" y="1761145"/>
                          </a:cubicBezTo>
                          <a:cubicBezTo>
                            <a:pt x="1839009" y="2001251"/>
                            <a:pt x="1803243" y="2170613"/>
                            <a:pt x="1826722" y="2287201"/>
                          </a:cubicBezTo>
                          <a:cubicBezTo>
                            <a:pt x="1632152" y="2333024"/>
                            <a:pt x="1500485" y="2258696"/>
                            <a:pt x="1351774" y="2287201"/>
                          </a:cubicBezTo>
                          <a:cubicBezTo>
                            <a:pt x="1203063" y="2315706"/>
                            <a:pt x="1099164" y="2255328"/>
                            <a:pt x="949895" y="2287201"/>
                          </a:cubicBezTo>
                          <a:cubicBezTo>
                            <a:pt x="800626" y="2319074"/>
                            <a:pt x="615970" y="2280238"/>
                            <a:pt x="493215" y="2287201"/>
                          </a:cubicBezTo>
                          <a:cubicBezTo>
                            <a:pt x="370460" y="2294164"/>
                            <a:pt x="180981" y="2265192"/>
                            <a:pt x="0" y="2287201"/>
                          </a:cubicBezTo>
                          <a:cubicBezTo>
                            <a:pt x="-15640" y="2151787"/>
                            <a:pt x="56294" y="1907929"/>
                            <a:pt x="0" y="1715401"/>
                          </a:cubicBezTo>
                          <a:cubicBezTo>
                            <a:pt x="-56294" y="1522873"/>
                            <a:pt x="17661" y="1426596"/>
                            <a:pt x="0" y="1189345"/>
                          </a:cubicBezTo>
                          <a:cubicBezTo>
                            <a:pt x="-17661" y="952094"/>
                            <a:pt x="64649" y="808241"/>
                            <a:pt x="0" y="617544"/>
                          </a:cubicBezTo>
                          <a:cubicBezTo>
                            <a:pt x="-64649" y="426847"/>
                            <a:pt x="51165" y="23178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Cogswell Cogs</a:t>
              </a:r>
            </a:p>
          </p:txBody>
        </p:sp>
        <p:pic>
          <p:nvPicPr>
            <p:cNvPr id="576" name="Signature">
              <a:extLst>
                <a:ext uri="{FF2B5EF4-FFF2-40B4-BE49-F238E27FC236}">
                  <a16:creationId xmlns:a16="http://schemas.microsoft.com/office/drawing/2014/main" id="{D763B15A-695B-4DB5-ADFD-3D431AB5B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2285" y="3851154"/>
              <a:ext cx="122744" cy="122744"/>
            </a:xfrm>
            <a:prstGeom prst="rect">
              <a:avLst/>
            </a:prstGeom>
          </p:spPr>
        </p:pic>
        <p:pic>
          <p:nvPicPr>
            <p:cNvPr id="577" name="Signature">
              <a:extLst>
                <a:ext uri="{FF2B5EF4-FFF2-40B4-BE49-F238E27FC236}">
                  <a16:creationId xmlns:a16="http://schemas.microsoft.com/office/drawing/2014/main" id="{4866876A-CE41-4965-B29E-55BF06FD8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2344" y="4152354"/>
              <a:ext cx="122744" cy="122744"/>
            </a:xfrm>
            <a:prstGeom prst="rect">
              <a:avLst/>
            </a:prstGeom>
          </p:spPr>
        </p:pic>
        <p:pic>
          <p:nvPicPr>
            <p:cNvPr id="578" name="Signature">
              <a:extLst>
                <a:ext uri="{FF2B5EF4-FFF2-40B4-BE49-F238E27FC236}">
                  <a16:creationId xmlns:a16="http://schemas.microsoft.com/office/drawing/2014/main" id="{74FCB704-6B80-4FD2-B4F6-A0D27B20F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82344" y="4453554"/>
              <a:ext cx="122744" cy="122744"/>
            </a:xfrm>
            <a:prstGeom prst="rect">
              <a:avLst/>
            </a:prstGeom>
          </p:spPr>
        </p:pic>
        <p:pic>
          <p:nvPicPr>
            <p:cNvPr id="579" name="Key">
              <a:extLst>
                <a:ext uri="{FF2B5EF4-FFF2-40B4-BE49-F238E27FC236}">
                  <a16:creationId xmlns:a16="http://schemas.microsoft.com/office/drawing/2014/main" id="{629232F7-D94A-477D-8679-D71CF03F1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98355" y="3129635"/>
              <a:ext cx="122745" cy="122745"/>
            </a:xfrm>
            <a:prstGeom prst="rect">
              <a:avLst/>
            </a:prstGeom>
          </p:spPr>
        </p:pic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A37C5788-75D2-4987-8D5C-ED5F6FCD94BC}"/>
                </a:ext>
              </a:extLst>
            </p:cNvPr>
            <p:cNvSpPr/>
            <p:nvPr/>
          </p:nvSpPr>
          <p:spPr>
            <a:xfrm>
              <a:off x="809994" y="3788622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>
                  <a:solidFill>
                    <a:sysClr val="windowText" lastClr="000000"/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pic>
          <p:nvPicPr>
            <p:cNvPr id="581" name="Signature">
              <a:extLst>
                <a:ext uri="{FF2B5EF4-FFF2-40B4-BE49-F238E27FC236}">
                  <a16:creationId xmlns:a16="http://schemas.microsoft.com/office/drawing/2014/main" id="{77B0E845-9CEB-4212-966A-3414F7417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4628" y="3851220"/>
              <a:ext cx="122744" cy="122744"/>
            </a:xfrm>
            <a:prstGeom prst="rect">
              <a:avLst/>
            </a:prstGeom>
          </p:spPr>
        </p:pic>
        <p:sp>
          <p:nvSpPr>
            <p:cNvPr id="582" name="SBoM">
              <a:extLst>
                <a:ext uri="{FF2B5EF4-FFF2-40B4-BE49-F238E27FC236}">
                  <a16:creationId xmlns:a16="http://schemas.microsoft.com/office/drawing/2014/main" id="{64D8E246-5005-42F4-8FD1-CE79BACFB1D9}"/>
                </a:ext>
              </a:extLst>
            </p:cNvPr>
            <p:cNvSpPr/>
            <p:nvPr/>
          </p:nvSpPr>
          <p:spPr>
            <a:xfrm>
              <a:off x="806121" y="4091620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 err="1">
                  <a:solidFill>
                    <a:sysClr val="windowText" lastClr="000000"/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83" name="ScanResult">
              <a:extLst>
                <a:ext uri="{FF2B5EF4-FFF2-40B4-BE49-F238E27FC236}">
                  <a16:creationId xmlns:a16="http://schemas.microsoft.com/office/drawing/2014/main" id="{5D7B58C8-C392-4AE4-B435-1B92DD53A142}"/>
                </a:ext>
              </a:extLst>
            </p:cNvPr>
            <p:cNvSpPr/>
            <p:nvPr/>
          </p:nvSpPr>
          <p:spPr>
            <a:xfrm>
              <a:off x="815414" y="4394616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Scan Results</a:t>
              </a: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84" name="Shared Registry">
            <a:extLst>
              <a:ext uri="{FF2B5EF4-FFF2-40B4-BE49-F238E27FC236}">
                <a16:creationId xmlns:a16="http://schemas.microsoft.com/office/drawing/2014/main" id="{50E92E53-94D9-4804-AD56-42B36F1D739B}"/>
              </a:ext>
            </a:extLst>
          </p:cNvPr>
          <p:cNvGrpSpPr/>
          <p:nvPr/>
        </p:nvGrpSpPr>
        <p:grpSpPr>
          <a:xfrm>
            <a:off x="8616558" y="1389472"/>
            <a:ext cx="745984" cy="649997"/>
            <a:chOff x="4738225" y="1972596"/>
            <a:chExt cx="745984" cy="649997"/>
          </a:xfrm>
        </p:grpSpPr>
        <p:pic>
          <p:nvPicPr>
            <p:cNvPr id="585" name="Distribution">
              <a:extLst>
                <a:ext uri="{FF2B5EF4-FFF2-40B4-BE49-F238E27FC236}">
                  <a16:creationId xmlns:a16="http://schemas.microsoft.com/office/drawing/2014/main" id="{68CD3D37-360B-485F-A220-9E9F1B66C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67084" y="1972596"/>
              <a:ext cx="335450" cy="335450"/>
            </a:xfrm>
            <a:prstGeom prst="rect">
              <a:avLst/>
            </a:prstGeom>
          </p:spPr>
        </p:pic>
        <p:sp>
          <p:nvSpPr>
            <p:cNvPr id="586" name="TextBox 85">
              <a:extLst>
                <a:ext uri="{FF2B5EF4-FFF2-40B4-BE49-F238E27FC236}">
                  <a16:creationId xmlns:a16="http://schemas.microsoft.com/office/drawing/2014/main" id="{1D92BDA5-0AB6-47AF-BF09-454AF0AE7AC8}"/>
                </a:ext>
              </a:extLst>
            </p:cNvPr>
            <p:cNvSpPr txBox="1"/>
            <p:nvPr/>
          </p:nvSpPr>
          <p:spPr>
            <a:xfrm>
              <a:off x="4738225" y="2314816"/>
              <a:ext cx="745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/>
                <a:t>Internal Registry</a:t>
              </a:r>
            </a:p>
          </p:txBody>
        </p:sp>
      </p:grpSp>
      <p:sp>
        <p:nvSpPr>
          <p:cNvPr id="587" name="Rectangle 586">
            <a:extLst>
              <a:ext uri="{FF2B5EF4-FFF2-40B4-BE49-F238E27FC236}">
                <a16:creationId xmlns:a16="http://schemas.microsoft.com/office/drawing/2014/main" id="{41BA14BE-4203-45A5-94DF-BF24853F4E7F}"/>
              </a:ext>
            </a:extLst>
          </p:cNvPr>
          <p:cNvSpPr/>
          <p:nvPr/>
        </p:nvSpPr>
        <p:spPr>
          <a:xfrm>
            <a:off x="823833" y="1717966"/>
            <a:ext cx="432198" cy="21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732">
              <a:defRPr/>
            </a:pPr>
            <a:r>
              <a:rPr lang="en-US" sz="980" kern="0" dirty="0">
                <a:solidFill>
                  <a:sysClr val="windowText" lastClr="000000"/>
                </a:solidFill>
                <a:latin typeface="Calibri"/>
              </a:rPr>
              <a:t>Image</a:t>
            </a:r>
            <a:endParaRPr lang="en-US" sz="49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88" name="SBoM">
            <a:extLst>
              <a:ext uri="{FF2B5EF4-FFF2-40B4-BE49-F238E27FC236}">
                <a16:creationId xmlns:a16="http://schemas.microsoft.com/office/drawing/2014/main" id="{F601206E-A9A4-4417-A2BE-B442478FD03B}"/>
              </a:ext>
            </a:extLst>
          </p:cNvPr>
          <p:cNvSpPr/>
          <p:nvPr/>
        </p:nvSpPr>
        <p:spPr>
          <a:xfrm>
            <a:off x="819960" y="2020964"/>
            <a:ext cx="432198" cy="21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732">
              <a:defRPr/>
            </a:pPr>
            <a:r>
              <a:rPr lang="en-US" sz="980" kern="0" dirty="0" err="1">
                <a:solidFill>
                  <a:sysClr val="windowText" lastClr="000000"/>
                </a:solidFill>
                <a:latin typeface="Calibri"/>
              </a:rPr>
              <a:t>SBoM</a:t>
            </a:r>
            <a:endParaRPr lang="en-US" sz="49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89" name="ScanResult">
            <a:extLst>
              <a:ext uri="{FF2B5EF4-FFF2-40B4-BE49-F238E27FC236}">
                <a16:creationId xmlns:a16="http://schemas.microsoft.com/office/drawing/2014/main" id="{CAE252E3-7B2B-4493-9FB8-1C8A6600E0DA}"/>
              </a:ext>
            </a:extLst>
          </p:cNvPr>
          <p:cNvSpPr/>
          <p:nvPr/>
        </p:nvSpPr>
        <p:spPr>
          <a:xfrm>
            <a:off x="829253" y="2323960"/>
            <a:ext cx="432198" cy="21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Scan Results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0" name="Ssrc">
            <a:extLst>
              <a:ext uri="{FF2B5EF4-FFF2-40B4-BE49-F238E27FC236}">
                <a16:creationId xmlns:a16="http://schemas.microsoft.com/office/drawing/2014/main" id="{270662A5-43C5-4B7B-9F61-F9C859801310}"/>
              </a:ext>
            </a:extLst>
          </p:cNvPr>
          <p:cNvSpPr/>
          <p:nvPr/>
        </p:nvSpPr>
        <p:spPr>
          <a:xfrm>
            <a:off x="824713" y="2626956"/>
            <a:ext cx="432198" cy="21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Claims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pic>
        <p:nvPicPr>
          <p:cNvPr id="591" name="Signature">
            <a:extLst>
              <a:ext uri="{FF2B5EF4-FFF2-40B4-BE49-F238E27FC236}">
                <a16:creationId xmlns:a16="http://schemas.microsoft.com/office/drawing/2014/main" id="{367AA348-2693-4482-9D53-D723E3284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3988" y="1780710"/>
            <a:ext cx="122744" cy="122744"/>
          </a:xfrm>
          <a:prstGeom prst="rect">
            <a:avLst/>
          </a:prstGeom>
        </p:spPr>
      </p:pic>
      <p:pic>
        <p:nvPicPr>
          <p:cNvPr id="592" name="Signature">
            <a:extLst>
              <a:ext uri="{FF2B5EF4-FFF2-40B4-BE49-F238E27FC236}">
                <a16:creationId xmlns:a16="http://schemas.microsoft.com/office/drawing/2014/main" id="{5313CC14-7D46-45BC-93CE-7C27BAD03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047" y="2081910"/>
            <a:ext cx="122744" cy="122744"/>
          </a:xfrm>
          <a:prstGeom prst="rect">
            <a:avLst/>
          </a:prstGeom>
        </p:spPr>
      </p:pic>
      <p:pic>
        <p:nvPicPr>
          <p:cNvPr id="593" name="Signature">
            <a:extLst>
              <a:ext uri="{FF2B5EF4-FFF2-40B4-BE49-F238E27FC236}">
                <a16:creationId xmlns:a16="http://schemas.microsoft.com/office/drawing/2014/main" id="{49DBFB80-2AE2-4E74-8A89-5923DD4CC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047" y="2383110"/>
            <a:ext cx="122744" cy="122744"/>
          </a:xfrm>
          <a:prstGeom prst="rect">
            <a:avLst/>
          </a:prstGeom>
        </p:spPr>
      </p:pic>
      <p:pic>
        <p:nvPicPr>
          <p:cNvPr id="594" name="Signature">
            <a:extLst>
              <a:ext uri="{FF2B5EF4-FFF2-40B4-BE49-F238E27FC236}">
                <a16:creationId xmlns:a16="http://schemas.microsoft.com/office/drawing/2014/main" id="{638ABFFC-571E-4551-AA1E-45B6D5F05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3988" y="2684311"/>
            <a:ext cx="122744" cy="122744"/>
          </a:xfrm>
          <a:prstGeom prst="rect">
            <a:avLst/>
          </a:prstGeom>
        </p:spPr>
      </p:pic>
      <p:pic>
        <p:nvPicPr>
          <p:cNvPr id="595" name="Signature">
            <a:extLst>
              <a:ext uri="{FF2B5EF4-FFF2-40B4-BE49-F238E27FC236}">
                <a16:creationId xmlns:a16="http://schemas.microsoft.com/office/drawing/2014/main" id="{9F978FBC-C308-4500-8F30-EDDA2E538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6331" y="1780776"/>
            <a:ext cx="122744" cy="122744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F91B8FD2-6278-4E61-A539-A7751B8D0D05}"/>
              </a:ext>
            </a:extLst>
          </p:cNvPr>
          <p:cNvGrpSpPr/>
          <p:nvPr/>
        </p:nvGrpSpPr>
        <p:grpSpPr>
          <a:xfrm>
            <a:off x="820280" y="1717966"/>
            <a:ext cx="619115" cy="1128415"/>
            <a:chOff x="972360" y="1870366"/>
            <a:chExt cx="619115" cy="1128415"/>
          </a:xfrm>
        </p:grpSpPr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DED9F790-CA72-46F6-B391-7CA2D3596CD4}"/>
                </a:ext>
              </a:extLst>
            </p:cNvPr>
            <p:cNvSpPr/>
            <p:nvPr/>
          </p:nvSpPr>
          <p:spPr>
            <a:xfrm>
              <a:off x="976233" y="1870366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>
                  <a:solidFill>
                    <a:sysClr val="windowText" lastClr="000000"/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624" name="SBoM">
              <a:extLst>
                <a:ext uri="{FF2B5EF4-FFF2-40B4-BE49-F238E27FC236}">
                  <a16:creationId xmlns:a16="http://schemas.microsoft.com/office/drawing/2014/main" id="{637FE711-FE64-48A9-8E25-2748566336B1}"/>
                </a:ext>
              </a:extLst>
            </p:cNvPr>
            <p:cNvSpPr/>
            <p:nvPr/>
          </p:nvSpPr>
          <p:spPr>
            <a:xfrm>
              <a:off x="972360" y="2173364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 err="1">
                  <a:solidFill>
                    <a:sysClr val="windowText" lastClr="000000"/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625" name="ScanResult">
              <a:extLst>
                <a:ext uri="{FF2B5EF4-FFF2-40B4-BE49-F238E27FC236}">
                  <a16:creationId xmlns:a16="http://schemas.microsoft.com/office/drawing/2014/main" id="{E359BDD6-00EC-4974-8DD6-093BF7AB8CA9}"/>
                </a:ext>
              </a:extLst>
            </p:cNvPr>
            <p:cNvSpPr/>
            <p:nvPr/>
          </p:nvSpPr>
          <p:spPr>
            <a:xfrm>
              <a:off x="981653" y="2476360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Scan Results</a:t>
              </a: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6" name="Ssrc">
              <a:extLst>
                <a:ext uri="{FF2B5EF4-FFF2-40B4-BE49-F238E27FC236}">
                  <a16:creationId xmlns:a16="http://schemas.microsoft.com/office/drawing/2014/main" id="{6215A546-A564-48D6-9D5E-6CB0DB8003EF}"/>
                </a:ext>
              </a:extLst>
            </p:cNvPr>
            <p:cNvSpPr/>
            <p:nvPr/>
          </p:nvSpPr>
          <p:spPr>
            <a:xfrm>
              <a:off x="977113" y="2779356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Claims</a:t>
              </a: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  <p:pic>
          <p:nvPicPr>
            <p:cNvPr id="627" name="Signature">
              <a:extLst>
                <a:ext uri="{FF2B5EF4-FFF2-40B4-BE49-F238E27FC236}">
                  <a16:creationId xmlns:a16="http://schemas.microsoft.com/office/drawing/2014/main" id="{1D67E015-9906-4047-9306-91EBF3C8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6447" y="2234310"/>
              <a:ext cx="122744" cy="122744"/>
            </a:xfrm>
            <a:prstGeom prst="rect">
              <a:avLst/>
            </a:prstGeom>
          </p:spPr>
        </p:pic>
        <p:pic>
          <p:nvPicPr>
            <p:cNvPr id="628" name="Signature">
              <a:extLst>
                <a:ext uri="{FF2B5EF4-FFF2-40B4-BE49-F238E27FC236}">
                  <a16:creationId xmlns:a16="http://schemas.microsoft.com/office/drawing/2014/main" id="{71C51766-C510-4DB0-BA41-A31472260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6447" y="2535510"/>
              <a:ext cx="122744" cy="122744"/>
            </a:xfrm>
            <a:prstGeom prst="rect">
              <a:avLst/>
            </a:prstGeom>
          </p:spPr>
        </p:pic>
        <p:pic>
          <p:nvPicPr>
            <p:cNvPr id="629" name="Signature">
              <a:extLst>
                <a:ext uri="{FF2B5EF4-FFF2-40B4-BE49-F238E27FC236}">
                  <a16:creationId xmlns:a16="http://schemas.microsoft.com/office/drawing/2014/main" id="{C23DFEF0-A432-441F-AF0B-9EC5EE956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6388" y="2836711"/>
              <a:ext cx="122744" cy="122744"/>
            </a:xfrm>
            <a:prstGeom prst="rect">
              <a:avLst/>
            </a:prstGeom>
          </p:spPr>
        </p:pic>
        <p:pic>
          <p:nvPicPr>
            <p:cNvPr id="630" name="Signature">
              <a:extLst>
                <a:ext uri="{FF2B5EF4-FFF2-40B4-BE49-F238E27FC236}">
                  <a16:creationId xmlns:a16="http://schemas.microsoft.com/office/drawing/2014/main" id="{17CF844D-F412-4D22-B89D-5FCB262AA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8731" y="1933176"/>
              <a:ext cx="122744" cy="122744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44A5B97-0F90-43A4-A713-FA37A50BC719}"/>
              </a:ext>
            </a:extLst>
          </p:cNvPr>
          <p:cNvGrpSpPr/>
          <p:nvPr/>
        </p:nvGrpSpPr>
        <p:grpSpPr>
          <a:xfrm>
            <a:off x="805301" y="3788622"/>
            <a:ext cx="621251" cy="825419"/>
            <a:chOff x="958521" y="3941022"/>
            <a:chExt cx="621251" cy="825419"/>
          </a:xfrm>
        </p:grpSpPr>
        <p:pic>
          <p:nvPicPr>
            <p:cNvPr id="74" name="Signature">
              <a:extLst>
                <a:ext uri="{FF2B5EF4-FFF2-40B4-BE49-F238E27FC236}">
                  <a16:creationId xmlns:a16="http://schemas.microsoft.com/office/drawing/2014/main" id="{622789A8-C43B-4A39-9131-7C74BE171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4744" y="4304754"/>
              <a:ext cx="122744" cy="122744"/>
            </a:xfrm>
            <a:prstGeom prst="rect">
              <a:avLst/>
            </a:prstGeom>
          </p:spPr>
        </p:pic>
        <p:pic>
          <p:nvPicPr>
            <p:cNvPr id="75" name="Signature">
              <a:extLst>
                <a:ext uri="{FF2B5EF4-FFF2-40B4-BE49-F238E27FC236}">
                  <a16:creationId xmlns:a16="http://schemas.microsoft.com/office/drawing/2014/main" id="{67CF5750-8209-48AA-9626-414EA2238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4744" y="4605954"/>
              <a:ext cx="122744" cy="122744"/>
            </a:xfrm>
            <a:prstGeom prst="rect">
              <a:avLst/>
            </a:prstGeom>
          </p:spPr>
        </p:pic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FE1BB9B-6396-448D-A46E-0A61FDE97BBA}"/>
                </a:ext>
              </a:extLst>
            </p:cNvPr>
            <p:cNvSpPr/>
            <p:nvPr/>
          </p:nvSpPr>
          <p:spPr>
            <a:xfrm>
              <a:off x="962394" y="3941022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>
                  <a:solidFill>
                    <a:sysClr val="windowText" lastClr="000000"/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pic>
          <p:nvPicPr>
            <p:cNvPr id="77" name="Signature">
              <a:extLst>
                <a:ext uri="{FF2B5EF4-FFF2-40B4-BE49-F238E27FC236}">
                  <a16:creationId xmlns:a16="http://schemas.microsoft.com/office/drawing/2014/main" id="{9CCE56F5-2C74-47DA-94A1-94F97670A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7028" y="4003620"/>
              <a:ext cx="122744" cy="122744"/>
            </a:xfrm>
            <a:prstGeom prst="rect">
              <a:avLst/>
            </a:prstGeom>
          </p:spPr>
        </p:pic>
        <p:sp>
          <p:nvSpPr>
            <p:cNvPr id="78" name="SBoM">
              <a:extLst>
                <a:ext uri="{FF2B5EF4-FFF2-40B4-BE49-F238E27FC236}">
                  <a16:creationId xmlns:a16="http://schemas.microsoft.com/office/drawing/2014/main" id="{70265912-3D30-4ADA-BB95-E214ACA25D21}"/>
                </a:ext>
              </a:extLst>
            </p:cNvPr>
            <p:cNvSpPr/>
            <p:nvPr/>
          </p:nvSpPr>
          <p:spPr>
            <a:xfrm>
              <a:off x="958521" y="4244020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 err="1">
                  <a:solidFill>
                    <a:sysClr val="windowText" lastClr="000000"/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79" name="ScanResult">
              <a:extLst>
                <a:ext uri="{FF2B5EF4-FFF2-40B4-BE49-F238E27FC236}">
                  <a16:creationId xmlns:a16="http://schemas.microsoft.com/office/drawing/2014/main" id="{74C6A773-B08F-4D53-9B08-DA64105694E7}"/>
                </a:ext>
              </a:extLst>
            </p:cNvPr>
            <p:cNvSpPr/>
            <p:nvPr/>
          </p:nvSpPr>
          <p:spPr>
            <a:xfrm>
              <a:off x="967814" y="4547016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Scan Results</a:t>
              </a: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56FF94-CCA8-45D0-B309-1E175760645A}"/>
              </a:ext>
            </a:extLst>
          </p:cNvPr>
          <p:cNvGrpSpPr/>
          <p:nvPr/>
        </p:nvGrpSpPr>
        <p:grpSpPr>
          <a:xfrm>
            <a:off x="3692764" y="1784740"/>
            <a:ext cx="147646" cy="1029344"/>
            <a:chOff x="1444149" y="1933176"/>
            <a:chExt cx="147646" cy="1029344"/>
          </a:xfrm>
        </p:grpSpPr>
        <p:pic>
          <p:nvPicPr>
            <p:cNvPr id="6" name="Signature">
              <a:extLst>
                <a:ext uri="{FF2B5EF4-FFF2-40B4-BE49-F238E27FC236}">
                  <a16:creationId xmlns:a16="http://schemas.microsoft.com/office/drawing/2014/main" id="{5F58CC3A-7A2C-4C39-A843-AB8F9ACB0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6767" y="2234310"/>
              <a:ext cx="122744" cy="122744"/>
            </a:xfrm>
            <a:prstGeom prst="rect">
              <a:avLst/>
            </a:prstGeom>
          </p:spPr>
        </p:pic>
        <p:pic>
          <p:nvPicPr>
            <p:cNvPr id="7" name="Signature">
              <a:extLst>
                <a:ext uri="{FF2B5EF4-FFF2-40B4-BE49-F238E27FC236}">
                  <a16:creationId xmlns:a16="http://schemas.microsoft.com/office/drawing/2014/main" id="{0F249A30-DE0C-47CA-AC02-514982A3F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6767" y="2535510"/>
              <a:ext cx="122744" cy="122744"/>
            </a:xfrm>
            <a:prstGeom prst="rect">
              <a:avLst/>
            </a:prstGeom>
          </p:spPr>
        </p:pic>
        <p:pic>
          <p:nvPicPr>
            <p:cNvPr id="8" name="Signature">
              <a:extLst>
                <a:ext uri="{FF2B5EF4-FFF2-40B4-BE49-F238E27FC236}">
                  <a16:creationId xmlns:a16="http://schemas.microsoft.com/office/drawing/2014/main" id="{A23AF072-AC03-42DE-8E96-1A07AFEFE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4149" y="2839776"/>
              <a:ext cx="122744" cy="122744"/>
            </a:xfrm>
            <a:prstGeom prst="rect">
              <a:avLst/>
            </a:prstGeom>
          </p:spPr>
        </p:pic>
        <p:pic>
          <p:nvPicPr>
            <p:cNvPr id="9" name="Signature">
              <a:extLst>
                <a:ext uri="{FF2B5EF4-FFF2-40B4-BE49-F238E27FC236}">
                  <a16:creationId xmlns:a16="http://schemas.microsoft.com/office/drawing/2014/main" id="{0670C8FC-5E46-46F5-B646-E97173654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9051" y="1933176"/>
              <a:ext cx="122744" cy="12274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AD64A9-0B24-4D8D-9E10-84A6CF3B087B}"/>
              </a:ext>
            </a:extLst>
          </p:cNvPr>
          <p:cNvGrpSpPr/>
          <p:nvPr/>
        </p:nvGrpSpPr>
        <p:grpSpPr>
          <a:xfrm>
            <a:off x="3083212" y="1719416"/>
            <a:ext cx="757257" cy="1128415"/>
            <a:chOff x="3083212" y="1719416"/>
            <a:chExt cx="757257" cy="1128415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F06339DD-A5C4-466A-8158-42B21A7F275F}"/>
                </a:ext>
              </a:extLst>
            </p:cNvPr>
            <p:cNvGrpSpPr/>
            <p:nvPr/>
          </p:nvGrpSpPr>
          <p:grpSpPr>
            <a:xfrm>
              <a:off x="3083212" y="1719416"/>
              <a:ext cx="619115" cy="1128415"/>
              <a:chOff x="972360" y="1870366"/>
              <a:chExt cx="619115" cy="1128415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F055E264-996B-4E8C-A1DF-A4BE8EFCB621}"/>
                  </a:ext>
                </a:extLst>
              </p:cNvPr>
              <p:cNvSpPr/>
              <p:nvPr/>
            </p:nvSpPr>
            <p:spPr>
              <a:xfrm>
                <a:off x="976233" y="1870366"/>
                <a:ext cx="432198" cy="219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32">
                  <a:defRPr/>
                </a:pPr>
                <a:r>
                  <a:rPr lang="en-US" sz="980" kern="0" dirty="0">
                    <a:solidFill>
                      <a:sysClr val="windowText" lastClr="000000"/>
                    </a:solidFill>
                    <a:latin typeface="Calibri"/>
                  </a:rPr>
                  <a:t>Image</a:t>
                </a:r>
                <a:endParaRPr lang="en-US" sz="491" kern="0" dirty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272" name="SBoM">
                <a:extLst>
                  <a:ext uri="{FF2B5EF4-FFF2-40B4-BE49-F238E27FC236}">
                    <a16:creationId xmlns:a16="http://schemas.microsoft.com/office/drawing/2014/main" id="{78FB9039-F29F-4308-B0FF-5E008480A35E}"/>
                  </a:ext>
                </a:extLst>
              </p:cNvPr>
              <p:cNvSpPr/>
              <p:nvPr/>
            </p:nvSpPr>
            <p:spPr>
              <a:xfrm>
                <a:off x="972360" y="2173364"/>
                <a:ext cx="432198" cy="219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32">
                  <a:defRPr/>
                </a:pPr>
                <a:r>
                  <a:rPr lang="en-US" sz="980" kern="0" dirty="0" err="1">
                    <a:solidFill>
                      <a:sysClr val="windowText" lastClr="000000"/>
                    </a:solidFill>
                    <a:latin typeface="Calibri"/>
                  </a:rPr>
                  <a:t>SBoM</a:t>
                </a:r>
                <a:endParaRPr lang="en-US" sz="491" kern="0" dirty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273" name="ScanResult">
                <a:extLst>
                  <a:ext uri="{FF2B5EF4-FFF2-40B4-BE49-F238E27FC236}">
                    <a16:creationId xmlns:a16="http://schemas.microsoft.com/office/drawing/2014/main" id="{7710CC07-288A-472B-9F07-05D38C074D83}"/>
                  </a:ext>
                </a:extLst>
              </p:cNvPr>
              <p:cNvSpPr/>
              <p:nvPr/>
            </p:nvSpPr>
            <p:spPr>
              <a:xfrm>
                <a:off x="981653" y="2476360"/>
                <a:ext cx="432198" cy="219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2187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Scan Results</a:t>
                </a:r>
                <a:endParaRPr kumimoji="0" lang="en-US" sz="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4" name="Ssrc">
                <a:extLst>
                  <a:ext uri="{FF2B5EF4-FFF2-40B4-BE49-F238E27FC236}">
                    <a16:creationId xmlns:a16="http://schemas.microsoft.com/office/drawing/2014/main" id="{16BA2353-7FD2-4C87-9E96-8A8AF5C149BC}"/>
                  </a:ext>
                </a:extLst>
              </p:cNvPr>
              <p:cNvSpPr/>
              <p:nvPr/>
            </p:nvSpPr>
            <p:spPr>
              <a:xfrm>
                <a:off x="977113" y="2779356"/>
                <a:ext cx="432198" cy="219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21873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Claims</a:t>
                </a:r>
                <a:endParaRPr kumimoji="0" lang="en-US" sz="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75" name="Signature">
                <a:extLst>
                  <a:ext uri="{FF2B5EF4-FFF2-40B4-BE49-F238E27FC236}">
                    <a16:creationId xmlns:a16="http://schemas.microsoft.com/office/drawing/2014/main" id="{6986129B-8C69-45E2-934D-CD3C2FAE46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46447" y="2234310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276" name="Signature">
                <a:extLst>
                  <a:ext uri="{FF2B5EF4-FFF2-40B4-BE49-F238E27FC236}">
                    <a16:creationId xmlns:a16="http://schemas.microsoft.com/office/drawing/2014/main" id="{08702A79-EB6D-40A8-A42E-8FDBD1F01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46447" y="2535510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277" name="Signature">
                <a:extLst>
                  <a:ext uri="{FF2B5EF4-FFF2-40B4-BE49-F238E27FC236}">
                    <a16:creationId xmlns:a16="http://schemas.microsoft.com/office/drawing/2014/main" id="{F1FD70AD-D208-44B2-8902-4D8EDBBAD3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66388" y="2831948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278" name="Signature">
                <a:extLst>
                  <a:ext uri="{FF2B5EF4-FFF2-40B4-BE49-F238E27FC236}">
                    <a16:creationId xmlns:a16="http://schemas.microsoft.com/office/drawing/2014/main" id="{6010B425-41A7-403A-A2A8-5522B8CAA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68731" y="1933176"/>
                <a:ext cx="122744" cy="122744"/>
              </a:xfrm>
              <a:prstGeom prst="rect">
                <a:avLst/>
              </a:prstGeom>
            </p:spPr>
          </p:pic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299C978C-C684-4B73-B210-EB0E8C682ED3}"/>
                </a:ext>
              </a:extLst>
            </p:cNvPr>
            <p:cNvGrpSpPr/>
            <p:nvPr/>
          </p:nvGrpSpPr>
          <p:grpSpPr>
            <a:xfrm>
              <a:off x="3695441" y="1780564"/>
              <a:ext cx="145028" cy="1026279"/>
              <a:chOff x="1446767" y="1933176"/>
              <a:chExt cx="145028" cy="1026279"/>
            </a:xfrm>
          </p:grpSpPr>
          <p:pic>
            <p:nvPicPr>
              <p:cNvPr id="280" name="Signature">
                <a:extLst>
                  <a:ext uri="{FF2B5EF4-FFF2-40B4-BE49-F238E27FC236}">
                    <a16:creationId xmlns:a16="http://schemas.microsoft.com/office/drawing/2014/main" id="{E241FB6E-DA7E-47ED-A888-F433A53AC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46767" y="2234310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281" name="Signature">
                <a:extLst>
                  <a:ext uri="{FF2B5EF4-FFF2-40B4-BE49-F238E27FC236}">
                    <a16:creationId xmlns:a16="http://schemas.microsoft.com/office/drawing/2014/main" id="{3D637952-3667-4F71-A9B5-8207BE597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46767" y="2535510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282" name="Signature">
                <a:extLst>
                  <a:ext uri="{FF2B5EF4-FFF2-40B4-BE49-F238E27FC236}">
                    <a16:creationId xmlns:a16="http://schemas.microsoft.com/office/drawing/2014/main" id="{1399A61E-0E32-4748-A0F1-AF159222F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66708" y="2836711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283" name="Signature">
                <a:extLst>
                  <a:ext uri="{FF2B5EF4-FFF2-40B4-BE49-F238E27FC236}">
                    <a16:creationId xmlns:a16="http://schemas.microsoft.com/office/drawing/2014/main" id="{CE5F628A-417D-48F1-8305-8EABE09CB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69051" y="1933176"/>
                <a:ext cx="122744" cy="122744"/>
              </a:xfrm>
              <a:prstGeom prst="rect">
                <a:avLst/>
              </a:prstGeom>
            </p:spPr>
          </p:pic>
        </p:grp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9FCB8241-DFDF-45FC-9547-536C4AAE18D0}"/>
              </a:ext>
            </a:extLst>
          </p:cNvPr>
          <p:cNvGrpSpPr/>
          <p:nvPr/>
        </p:nvGrpSpPr>
        <p:grpSpPr>
          <a:xfrm>
            <a:off x="9179343" y="2214359"/>
            <a:ext cx="145028" cy="1026279"/>
            <a:chOff x="1446767" y="1933176"/>
            <a:chExt cx="145028" cy="1026279"/>
          </a:xfrm>
        </p:grpSpPr>
        <p:pic>
          <p:nvPicPr>
            <p:cNvPr id="285" name="Signature">
              <a:extLst>
                <a:ext uri="{FF2B5EF4-FFF2-40B4-BE49-F238E27FC236}">
                  <a16:creationId xmlns:a16="http://schemas.microsoft.com/office/drawing/2014/main" id="{D0AE628F-4508-4783-A8AB-D26708A4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6767" y="2234310"/>
              <a:ext cx="122744" cy="122744"/>
            </a:xfrm>
            <a:prstGeom prst="rect">
              <a:avLst/>
            </a:prstGeom>
          </p:spPr>
        </p:pic>
        <p:pic>
          <p:nvPicPr>
            <p:cNvPr id="286" name="Signature">
              <a:extLst>
                <a:ext uri="{FF2B5EF4-FFF2-40B4-BE49-F238E27FC236}">
                  <a16:creationId xmlns:a16="http://schemas.microsoft.com/office/drawing/2014/main" id="{796906B8-AFD3-487A-8EB4-DE18E88C1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6767" y="2535510"/>
              <a:ext cx="122744" cy="122744"/>
            </a:xfrm>
            <a:prstGeom prst="rect">
              <a:avLst/>
            </a:prstGeom>
          </p:spPr>
        </p:pic>
        <p:pic>
          <p:nvPicPr>
            <p:cNvPr id="287" name="Signature">
              <a:extLst>
                <a:ext uri="{FF2B5EF4-FFF2-40B4-BE49-F238E27FC236}">
                  <a16:creationId xmlns:a16="http://schemas.microsoft.com/office/drawing/2014/main" id="{0ECAA938-8EB3-4AC4-9E14-7FE64D4F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6708" y="2836711"/>
              <a:ext cx="122744" cy="122744"/>
            </a:xfrm>
            <a:prstGeom prst="rect">
              <a:avLst/>
            </a:prstGeom>
          </p:spPr>
        </p:pic>
        <p:pic>
          <p:nvPicPr>
            <p:cNvPr id="288" name="Signature">
              <a:extLst>
                <a:ext uri="{FF2B5EF4-FFF2-40B4-BE49-F238E27FC236}">
                  <a16:creationId xmlns:a16="http://schemas.microsoft.com/office/drawing/2014/main" id="{4EECABDC-90C0-4EB1-9035-588257648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9051" y="1933176"/>
              <a:ext cx="122744" cy="12274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02D832-2D9D-497B-9CB4-4F58A1C1D6BA}"/>
              </a:ext>
            </a:extLst>
          </p:cNvPr>
          <p:cNvGrpSpPr/>
          <p:nvPr/>
        </p:nvGrpSpPr>
        <p:grpSpPr>
          <a:xfrm>
            <a:off x="2760075" y="991475"/>
            <a:ext cx="2087611" cy="3689908"/>
            <a:chOff x="2760075" y="991475"/>
            <a:chExt cx="2087611" cy="3689908"/>
          </a:xfrm>
        </p:grpSpPr>
        <p:grpSp>
          <p:nvGrpSpPr>
            <p:cNvPr id="3" name="Docker Hub">
              <a:extLst>
                <a:ext uri="{FF2B5EF4-FFF2-40B4-BE49-F238E27FC236}">
                  <a16:creationId xmlns:a16="http://schemas.microsoft.com/office/drawing/2014/main" id="{8DDD44B7-378A-4A65-81F5-7980463D6158}"/>
                </a:ext>
              </a:extLst>
            </p:cNvPr>
            <p:cNvGrpSpPr/>
            <p:nvPr/>
          </p:nvGrpSpPr>
          <p:grpSpPr>
            <a:xfrm>
              <a:off x="2760075" y="991475"/>
              <a:ext cx="1996590" cy="3689908"/>
              <a:chOff x="2760075" y="991475"/>
              <a:chExt cx="1996590" cy="3689908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3C5042C-F099-42CA-B437-ECF433D6805A}"/>
                  </a:ext>
                </a:extLst>
              </p:cNvPr>
              <p:cNvSpPr/>
              <p:nvPr/>
            </p:nvSpPr>
            <p:spPr>
              <a:xfrm>
                <a:off x="2760075" y="991475"/>
                <a:ext cx="1996590" cy="3689908"/>
              </a:xfrm>
              <a:prstGeom prst="rect">
                <a:avLst/>
              </a:prstGeom>
              <a:noFill/>
              <a:ln w="19050">
                <a:prstDash val="dash"/>
                <a:extLst>
                  <a:ext uri="{C807C97D-BFC1-408E-A445-0C87EB9F89A2}">
                    <ask:lineSketchStyleProps xmlns:ask="http://schemas.microsoft.com/office/drawing/2018/sketchyshapes" sd="4041759816">
                      <a:custGeom>
                        <a:avLst/>
                        <a:gdLst>
                          <a:gd name="connsiteX0" fmla="*/ 0 w 1826722"/>
                          <a:gd name="connsiteY0" fmla="*/ 0 h 2287201"/>
                          <a:gd name="connsiteX1" fmla="*/ 420146 w 1826722"/>
                          <a:gd name="connsiteY1" fmla="*/ 0 h 2287201"/>
                          <a:gd name="connsiteX2" fmla="*/ 858559 w 1826722"/>
                          <a:gd name="connsiteY2" fmla="*/ 0 h 2287201"/>
                          <a:gd name="connsiteX3" fmla="*/ 1315240 w 1826722"/>
                          <a:gd name="connsiteY3" fmla="*/ 0 h 2287201"/>
                          <a:gd name="connsiteX4" fmla="*/ 1826722 w 1826722"/>
                          <a:gd name="connsiteY4" fmla="*/ 0 h 2287201"/>
                          <a:gd name="connsiteX5" fmla="*/ 1826722 w 1826722"/>
                          <a:gd name="connsiteY5" fmla="*/ 617544 h 2287201"/>
                          <a:gd name="connsiteX6" fmla="*/ 1826722 w 1826722"/>
                          <a:gd name="connsiteY6" fmla="*/ 1143601 h 2287201"/>
                          <a:gd name="connsiteX7" fmla="*/ 1826722 w 1826722"/>
                          <a:gd name="connsiteY7" fmla="*/ 1761145 h 2287201"/>
                          <a:gd name="connsiteX8" fmla="*/ 1826722 w 1826722"/>
                          <a:gd name="connsiteY8" fmla="*/ 2287201 h 2287201"/>
                          <a:gd name="connsiteX9" fmla="*/ 1351774 w 1826722"/>
                          <a:gd name="connsiteY9" fmla="*/ 2287201 h 2287201"/>
                          <a:gd name="connsiteX10" fmla="*/ 949895 w 1826722"/>
                          <a:gd name="connsiteY10" fmla="*/ 2287201 h 2287201"/>
                          <a:gd name="connsiteX11" fmla="*/ 493215 w 1826722"/>
                          <a:gd name="connsiteY11" fmla="*/ 2287201 h 2287201"/>
                          <a:gd name="connsiteX12" fmla="*/ 0 w 1826722"/>
                          <a:gd name="connsiteY12" fmla="*/ 2287201 h 2287201"/>
                          <a:gd name="connsiteX13" fmla="*/ 0 w 1826722"/>
                          <a:gd name="connsiteY13" fmla="*/ 1715401 h 2287201"/>
                          <a:gd name="connsiteX14" fmla="*/ 0 w 1826722"/>
                          <a:gd name="connsiteY14" fmla="*/ 1189345 h 2287201"/>
                          <a:gd name="connsiteX15" fmla="*/ 0 w 1826722"/>
                          <a:gd name="connsiteY15" fmla="*/ 617544 h 2287201"/>
                          <a:gd name="connsiteX16" fmla="*/ 0 w 1826722"/>
                          <a:gd name="connsiteY16" fmla="*/ 0 h 22872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1826722" h="2287201" extrusionOk="0">
                            <a:moveTo>
                              <a:pt x="0" y="0"/>
                            </a:moveTo>
                            <a:cubicBezTo>
                              <a:pt x="147020" y="-40010"/>
                              <a:pt x="243272" y="7804"/>
                              <a:pt x="420146" y="0"/>
                            </a:cubicBezTo>
                            <a:cubicBezTo>
                              <a:pt x="597020" y="-7804"/>
                              <a:pt x="673021" y="48817"/>
                              <a:pt x="858559" y="0"/>
                            </a:cubicBezTo>
                            <a:cubicBezTo>
                              <a:pt x="1044097" y="-48817"/>
                              <a:pt x="1102717" y="6541"/>
                              <a:pt x="1315240" y="0"/>
                            </a:cubicBezTo>
                            <a:cubicBezTo>
                              <a:pt x="1527763" y="-6541"/>
                              <a:pt x="1672359" y="3020"/>
                              <a:pt x="1826722" y="0"/>
                            </a:cubicBezTo>
                            <a:cubicBezTo>
                              <a:pt x="1895332" y="208853"/>
                              <a:pt x="1798092" y="422089"/>
                              <a:pt x="1826722" y="617544"/>
                            </a:cubicBezTo>
                            <a:cubicBezTo>
                              <a:pt x="1855352" y="812999"/>
                              <a:pt x="1818504" y="1015957"/>
                              <a:pt x="1826722" y="1143601"/>
                            </a:cubicBezTo>
                            <a:cubicBezTo>
                              <a:pt x="1834940" y="1271245"/>
                              <a:pt x="1814435" y="1521039"/>
                              <a:pt x="1826722" y="1761145"/>
                            </a:cubicBezTo>
                            <a:cubicBezTo>
                              <a:pt x="1839009" y="2001251"/>
                              <a:pt x="1803243" y="2170613"/>
                              <a:pt x="1826722" y="2287201"/>
                            </a:cubicBezTo>
                            <a:cubicBezTo>
                              <a:pt x="1632152" y="2333024"/>
                              <a:pt x="1500485" y="2258696"/>
                              <a:pt x="1351774" y="2287201"/>
                            </a:cubicBezTo>
                            <a:cubicBezTo>
                              <a:pt x="1203063" y="2315706"/>
                              <a:pt x="1099164" y="2255328"/>
                              <a:pt x="949895" y="2287201"/>
                            </a:cubicBezTo>
                            <a:cubicBezTo>
                              <a:pt x="800626" y="2319074"/>
                              <a:pt x="615970" y="2280238"/>
                              <a:pt x="493215" y="2287201"/>
                            </a:cubicBezTo>
                            <a:cubicBezTo>
                              <a:pt x="370460" y="2294164"/>
                              <a:pt x="180981" y="2265192"/>
                              <a:pt x="0" y="2287201"/>
                            </a:cubicBezTo>
                            <a:cubicBezTo>
                              <a:pt x="-15640" y="2151787"/>
                              <a:pt x="56294" y="1907929"/>
                              <a:pt x="0" y="1715401"/>
                            </a:cubicBezTo>
                            <a:cubicBezTo>
                              <a:pt x="-56294" y="1522873"/>
                              <a:pt x="17661" y="1426596"/>
                              <a:pt x="0" y="1189345"/>
                            </a:cubicBezTo>
                            <a:cubicBezTo>
                              <a:pt x="-17661" y="952094"/>
                              <a:pt x="64649" y="808241"/>
                              <a:pt x="0" y="617544"/>
                            </a:cubicBezTo>
                            <a:cubicBezTo>
                              <a:pt x="-64649" y="426847"/>
                              <a:pt x="51165" y="23178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Docker Hub </a:t>
                </a:r>
                <a:r>
                  <a:rPr kumimoji="0" lang="en-US" sz="1200" b="1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(Distributor)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16280AB6-0E60-4997-B102-B7CBB765CC59}"/>
                  </a:ext>
                </a:extLst>
              </p:cNvPr>
              <p:cNvSpPr txBox="1"/>
              <p:nvPr/>
            </p:nvSpPr>
            <p:spPr>
              <a:xfrm>
                <a:off x="2944701" y="1460940"/>
                <a:ext cx="137648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  <a:sym typeface="Arial"/>
                  </a:rPr>
                  <a:t>Wabbit Networks</a:t>
                </a:r>
              </a:p>
            </p:txBody>
          </p:sp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168268CD-F774-448D-9FEF-DF1AF9156DB7}"/>
                  </a:ext>
                </a:extLst>
              </p:cNvPr>
              <p:cNvSpPr txBox="1"/>
              <p:nvPr/>
            </p:nvSpPr>
            <p:spPr>
              <a:xfrm>
                <a:off x="2935806" y="2914548"/>
                <a:ext cx="137648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  <a:sym typeface="Arial"/>
                  </a:rPr>
                  <a:t>Spacely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  <a:sym typeface="Arial"/>
                  </a:rPr>
                  <a:t> Sprockets</a:t>
                </a:r>
              </a:p>
            </p:txBody>
          </p:sp>
        </p:grpSp>
        <p:pic>
          <p:nvPicPr>
            <p:cNvPr id="304" name="Key">
              <a:extLst>
                <a:ext uri="{FF2B5EF4-FFF2-40B4-BE49-F238E27FC236}">
                  <a16:creationId xmlns:a16="http://schemas.microsoft.com/office/drawing/2014/main" id="{918B665C-B5C5-480C-A41B-B38498359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24941" y="1038385"/>
              <a:ext cx="122745" cy="122745"/>
            </a:xfrm>
            <a:prstGeom prst="rect">
              <a:avLst/>
            </a:prstGeom>
          </p:spPr>
        </p:pic>
      </p:grpSp>
      <p:pic>
        <p:nvPicPr>
          <p:cNvPr id="13" name="Key">
            <a:extLst>
              <a:ext uri="{FF2B5EF4-FFF2-40B4-BE49-F238E27FC236}">
                <a16:creationId xmlns:a16="http://schemas.microsoft.com/office/drawing/2014/main" id="{3D3A5541-49DB-4594-A49E-58C0E07D2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0436" y="1038385"/>
            <a:ext cx="122745" cy="122745"/>
          </a:xfrm>
          <a:prstGeom prst="rect">
            <a:avLst/>
          </a:prstGeom>
        </p:spPr>
      </p:pic>
      <p:pic>
        <p:nvPicPr>
          <p:cNvPr id="309" name="Key">
            <a:extLst>
              <a:ext uri="{FF2B5EF4-FFF2-40B4-BE49-F238E27FC236}">
                <a16:creationId xmlns:a16="http://schemas.microsoft.com/office/drawing/2014/main" id="{2DD2E3D1-22B3-4313-9878-0EC761E40B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9395" y="3128189"/>
            <a:ext cx="122745" cy="122745"/>
          </a:xfrm>
          <a:prstGeom prst="rect">
            <a:avLst/>
          </a:prstGeom>
        </p:spPr>
      </p:pic>
      <p:pic>
        <p:nvPicPr>
          <p:cNvPr id="310" name="Key">
            <a:extLst>
              <a:ext uri="{FF2B5EF4-FFF2-40B4-BE49-F238E27FC236}">
                <a16:creationId xmlns:a16="http://schemas.microsoft.com/office/drawing/2014/main" id="{BCAB93BB-5E3F-4C77-A324-E80682B9EC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2862" y="4831256"/>
            <a:ext cx="122745" cy="122745"/>
          </a:xfrm>
          <a:prstGeom prst="rect">
            <a:avLst/>
          </a:prstGeom>
        </p:spPr>
      </p:pic>
      <p:sp>
        <p:nvSpPr>
          <p:cNvPr id="315" name="TextBox 314">
            <a:extLst>
              <a:ext uri="{FF2B5EF4-FFF2-40B4-BE49-F238E27FC236}">
                <a16:creationId xmlns:a16="http://schemas.microsoft.com/office/drawing/2014/main" id="{E3CD266D-486A-4707-B06A-F76D432B1A82}"/>
              </a:ext>
            </a:extLst>
          </p:cNvPr>
          <p:cNvSpPr txBox="1"/>
          <p:nvPr/>
        </p:nvSpPr>
        <p:spPr>
          <a:xfrm>
            <a:off x="7675414" y="1497201"/>
            <a:ext cx="712039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Docker Hub</a:t>
            </a:r>
            <a:endParaRPr lang="en-US" sz="9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D8CBD4B-AE97-4DD4-BA55-14B6D15C9D04}"/>
              </a:ext>
            </a:extLst>
          </p:cNvPr>
          <p:cNvSpPr txBox="1"/>
          <p:nvPr/>
        </p:nvSpPr>
        <p:spPr>
          <a:xfrm>
            <a:off x="7391845" y="1620867"/>
            <a:ext cx="995608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Spacely</a:t>
            </a:r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Sprockets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8960759-A8B2-4699-83BD-76B3FB1FF586}"/>
              </a:ext>
            </a:extLst>
          </p:cNvPr>
          <p:cNvSpPr txBox="1"/>
          <p:nvPr/>
        </p:nvSpPr>
        <p:spPr>
          <a:xfrm>
            <a:off x="7431970" y="1744533"/>
            <a:ext cx="955481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Cogswell Cogs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A520A92-62A2-4BD4-961B-88EF25E4ABAB}"/>
              </a:ext>
            </a:extLst>
          </p:cNvPr>
          <p:cNvGrpSpPr/>
          <p:nvPr/>
        </p:nvGrpSpPr>
        <p:grpSpPr>
          <a:xfrm>
            <a:off x="827615" y="1717966"/>
            <a:ext cx="619115" cy="1128415"/>
            <a:chOff x="972360" y="1870366"/>
            <a:chExt cx="619115" cy="1128415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0D8954F-9E58-4E88-8D56-F969DD296CAC}"/>
                </a:ext>
              </a:extLst>
            </p:cNvPr>
            <p:cNvSpPr/>
            <p:nvPr/>
          </p:nvSpPr>
          <p:spPr>
            <a:xfrm>
              <a:off x="976233" y="1870366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>
                  <a:solidFill>
                    <a:sysClr val="windowText" lastClr="000000"/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294" name="SBoM">
              <a:extLst>
                <a:ext uri="{FF2B5EF4-FFF2-40B4-BE49-F238E27FC236}">
                  <a16:creationId xmlns:a16="http://schemas.microsoft.com/office/drawing/2014/main" id="{4BB47439-252E-4744-B53E-7BD131CABA3C}"/>
                </a:ext>
              </a:extLst>
            </p:cNvPr>
            <p:cNvSpPr/>
            <p:nvPr/>
          </p:nvSpPr>
          <p:spPr>
            <a:xfrm>
              <a:off x="972360" y="2173364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 err="1">
                  <a:solidFill>
                    <a:sysClr val="windowText" lastClr="000000"/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295" name="ScanResult">
              <a:extLst>
                <a:ext uri="{FF2B5EF4-FFF2-40B4-BE49-F238E27FC236}">
                  <a16:creationId xmlns:a16="http://schemas.microsoft.com/office/drawing/2014/main" id="{9335B1BD-6B80-4C60-AF48-655B1BA9FAC7}"/>
                </a:ext>
              </a:extLst>
            </p:cNvPr>
            <p:cNvSpPr/>
            <p:nvPr/>
          </p:nvSpPr>
          <p:spPr>
            <a:xfrm>
              <a:off x="981653" y="2476360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Scan Results</a:t>
              </a: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6" name="Ssrc">
              <a:extLst>
                <a:ext uri="{FF2B5EF4-FFF2-40B4-BE49-F238E27FC236}">
                  <a16:creationId xmlns:a16="http://schemas.microsoft.com/office/drawing/2014/main" id="{55D69D36-9644-4187-8FF3-28EC094E5F4F}"/>
                </a:ext>
              </a:extLst>
            </p:cNvPr>
            <p:cNvSpPr/>
            <p:nvPr/>
          </p:nvSpPr>
          <p:spPr>
            <a:xfrm>
              <a:off x="977113" y="2779356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Claims</a:t>
              </a: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  <p:pic>
          <p:nvPicPr>
            <p:cNvPr id="297" name="Signature">
              <a:extLst>
                <a:ext uri="{FF2B5EF4-FFF2-40B4-BE49-F238E27FC236}">
                  <a16:creationId xmlns:a16="http://schemas.microsoft.com/office/drawing/2014/main" id="{F4214FEF-2082-4253-AF94-2E5599AB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6447" y="2234310"/>
              <a:ext cx="122744" cy="122744"/>
            </a:xfrm>
            <a:prstGeom prst="rect">
              <a:avLst/>
            </a:prstGeom>
          </p:spPr>
        </p:pic>
        <p:pic>
          <p:nvPicPr>
            <p:cNvPr id="298" name="Signature">
              <a:extLst>
                <a:ext uri="{FF2B5EF4-FFF2-40B4-BE49-F238E27FC236}">
                  <a16:creationId xmlns:a16="http://schemas.microsoft.com/office/drawing/2014/main" id="{55FE871C-A551-42D9-A50D-2563A096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6447" y="2535510"/>
              <a:ext cx="122744" cy="122744"/>
            </a:xfrm>
            <a:prstGeom prst="rect">
              <a:avLst/>
            </a:prstGeom>
          </p:spPr>
        </p:pic>
        <p:pic>
          <p:nvPicPr>
            <p:cNvPr id="299" name="Signature">
              <a:extLst>
                <a:ext uri="{FF2B5EF4-FFF2-40B4-BE49-F238E27FC236}">
                  <a16:creationId xmlns:a16="http://schemas.microsoft.com/office/drawing/2014/main" id="{1F019C32-5487-4DD2-A43A-1DE42B7AE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6388" y="2836711"/>
              <a:ext cx="122744" cy="122744"/>
            </a:xfrm>
            <a:prstGeom prst="rect">
              <a:avLst/>
            </a:prstGeom>
          </p:spPr>
        </p:pic>
        <p:pic>
          <p:nvPicPr>
            <p:cNvPr id="300" name="Signature">
              <a:extLst>
                <a:ext uri="{FF2B5EF4-FFF2-40B4-BE49-F238E27FC236}">
                  <a16:creationId xmlns:a16="http://schemas.microsoft.com/office/drawing/2014/main" id="{1BD007D7-A6CD-4317-B887-C929F5C1D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8731" y="1933176"/>
              <a:ext cx="122744" cy="122744"/>
            </a:xfrm>
            <a:prstGeom prst="rect">
              <a:avLst/>
            </a:prstGeom>
          </p:spPr>
        </p:pic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814244A-DE73-4273-8986-D20EA21E1230}"/>
              </a:ext>
            </a:extLst>
          </p:cNvPr>
          <p:cNvGrpSpPr/>
          <p:nvPr/>
        </p:nvGrpSpPr>
        <p:grpSpPr>
          <a:xfrm>
            <a:off x="827225" y="1717966"/>
            <a:ext cx="619115" cy="1128415"/>
            <a:chOff x="972360" y="1870366"/>
            <a:chExt cx="619115" cy="1128415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52325826-31FF-4497-B96C-0DA4A9D1A6E2}"/>
                </a:ext>
              </a:extLst>
            </p:cNvPr>
            <p:cNvSpPr/>
            <p:nvPr/>
          </p:nvSpPr>
          <p:spPr>
            <a:xfrm>
              <a:off x="976233" y="1870366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>
                  <a:solidFill>
                    <a:sysClr val="windowText" lastClr="000000"/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03" name="SBoM">
              <a:extLst>
                <a:ext uri="{FF2B5EF4-FFF2-40B4-BE49-F238E27FC236}">
                  <a16:creationId xmlns:a16="http://schemas.microsoft.com/office/drawing/2014/main" id="{AE3C8D31-B7AE-48E4-85E8-C8D88746DC3E}"/>
                </a:ext>
              </a:extLst>
            </p:cNvPr>
            <p:cNvSpPr/>
            <p:nvPr/>
          </p:nvSpPr>
          <p:spPr>
            <a:xfrm>
              <a:off x="972360" y="2173364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 err="1">
                  <a:solidFill>
                    <a:sysClr val="windowText" lastClr="000000"/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05" name="ScanResult">
              <a:extLst>
                <a:ext uri="{FF2B5EF4-FFF2-40B4-BE49-F238E27FC236}">
                  <a16:creationId xmlns:a16="http://schemas.microsoft.com/office/drawing/2014/main" id="{162824A3-B85B-408E-A62B-A4AD7929ADF6}"/>
                </a:ext>
              </a:extLst>
            </p:cNvPr>
            <p:cNvSpPr/>
            <p:nvPr/>
          </p:nvSpPr>
          <p:spPr>
            <a:xfrm>
              <a:off x="981653" y="2476360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Scan Results</a:t>
              </a: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6" name="Ssrc">
              <a:extLst>
                <a:ext uri="{FF2B5EF4-FFF2-40B4-BE49-F238E27FC236}">
                  <a16:creationId xmlns:a16="http://schemas.microsoft.com/office/drawing/2014/main" id="{501BAC43-D7AE-4A38-A0FB-15C61B131830}"/>
                </a:ext>
              </a:extLst>
            </p:cNvPr>
            <p:cNvSpPr/>
            <p:nvPr/>
          </p:nvSpPr>
          <p:spPr>
            <a:xfrm>
              <a:off x="977113" y="2779356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Claims</a:t>
              </a: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  <p:pic>
          <p:nvPicPr>
            <p:cNvPr id="307" name="Signature">
              <a:extLst>
                <a:ext uri="{FF2B5EF4-FFF2-40B4-BE49-F238E27FC236}">
                  <a16:creationId xmlns:a16="http://schemas.microsoft.com/office/drawing/2014/main" id="{6C358CF4-2D10-41AB-ACA2-0A96449D6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6447" y="2234310"/>
              <a:ext cx="122744" cy="122744"/>
            </a:xfrm>
            <a:prstGeom prst="rect">
              <a:avLst/>
            </a:prstGeom>
          </p:spPr>
        </p:pic>
        <p:pic>
          <p:nvPicPr>
            <p:cNvPr id="308" name="Signature">
              <a:extLst>
                <a:ext uri="{FF2B5EF4-FFF2-40B4-BE49-F238E27FC236}">
                  <a16:creationId xmlns:a16="http://schemas.microsoft.com/office/drawing/2014/main" id="{5EB6903E-4C1F-46AC-9B0F-10691F74E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6447" y="2535510"/>
              <a:ext cx="122744" cy="122744"/>
            </a:xfrm>
            <a:prstGeom prst="rect">
              <a:avLst/>
            </a:prstGeom>
          </p:spPr>
        </p:pic>
        <p:pic>
          <p:nvPicPr>
            <p:cNvPr id="311" name="Signature">
              <a:extLst>
                <a:ext uri="{FF2B5EF4-FFF2-40B4-BE49-F238E27FC236}">
                  <a16:creationId xmlns:a16="http://schemas.microsoft.com/office/drawing/2014/main" id="{86F4A216-5245-452B-A058-180396AF0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6388" y="2836711"/>
              <a:ext cx="122744" cy="122744"/>
            </a:xfrm>
            <a:prstGeom prst="rect">
              <a:avLst/>
            </a:prstGeom>
          </p:spPr>
        </p:pic>
        <p:pic>
          <p:nvPicPr>
            <p:cNvPr id="312" name="Signature">
              <a:extLst>
                <a:ext uri="{FF2B5EF4-FFF2-40B4-BE49-F238E27FC236}">
                  <a16:creationId xmlns:a16="http://schemas.microsoft.com/office/drawing/2014/main" id="{88030C86-56AC-4E7A-A651-5FC018EF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8731" y="1933176"/>
              <a:ext cx="122744" cy="122744"/>
            </a:xfrm>
            <a:prstGeom prst="rect">
              <a:avLst/>
            </a:prstGeom>
          </p:spPr>
        </p:pic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2EEFB8A-D08A-460E-B312-FC62EFCE7908}"/>
              </a:ext>
            </a:extLst>
          </p:cNvPr>
          <p:cNvGrpSpPr/>
          <p:nvPr/>
        </p:nvGrpSpPr>
        <p:grpSpPr>
          <a:xfrm>
            <a:off x="823211" y="1717966"/>
            <a:ext cx="619115" cy="1128415"/>
            <a:chOff x="972360" y="1870366"/>
            <a:chExt cx="619115" cy="1128415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2F7ED307-8FA0-4EF3-B3DC-C0BA08173544}"/>
                </a:ext>
              </a:extLst>
            </p:cNvPr>
            <p:cNvSpPr/>
            <p:nvPr/>
          </p:nvSpPr>
          <p:spPr>
            <a:xfrm>
              <a:off x="976233" y="1870366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>
                  <a:solidFill>
                    <a:sysClr val="windowText" lastClr="000000"/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16" name="SBoM">
              <a:extLst>
                <a:ext uri="{FF2B5EF4-FFF2-40B4-BE49-F238E27FC236}">
                  <a16:creationId xmlns:a16="http://schemas.microsoft.com/office/drawing/2014/main" id="{42D1CAAB-5120-42BA-A09D-A12A32E39555}"/>
                </a:ext>
              </a:extLst>
            </p:cNvPr>
            <p:cNvSpPr/>
            <p:nvPr/>
          </p:nvSpPr>
          <p:spPr>
            <a:xfrm>
              <a:off x="972360" y="2173364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732">
                <a:defRPr/>
              </a:pPr>
              <a:r>
                <a:rPr lang="en-US" sz="980" kern="0" dirty="0" err="1">
                  <a:solidFill>
                    <a:sysClr val="windowText" lastClr="000000"/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17" name="ScanResult">
              <a:extLst>
                <a:ext uri="{FF2B5EF4-FFF2-40B4-BE49-F238E27FC236}">
                  <a16:creationId xmlns:a16="http://schemas.microsoft.com/office/drawing/2014/main" id="{BDD403F0-6B9B-4D88-9C4F-B75C6F449466}"/>
                </a:ext>
              </a:extLst>
            </p:cNvPr>
            <p:cNvSpPr/>
            <p:nvPr/>
          </p:nvSpPr>
          <p:spPr>
            <a:xfrm>
              <a:off x="981653" y="2476360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Scan Results</a:t>
              </a: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8" name="Ssrc">
              <a:extLst>
                <a:ext uri="{FF2B5EF4-FFF2-40B4-BE49-F238E27FC236}">
                  <a16:creationId xmlns:a16="http://schemas.microsoft.com/office/drawing/2014/main" id="{529FEBFF-D0F4-4C63-8F31-D538093CEEDE}"/>
                </a:ext>
              </a:extLst>
            </p:cNvPr>
            <p:cNvSpPr/>
            <p:nvPr/>
          </p:nvSpPr>
          <p:spPr>
            <a:xfrm>
              <a:off x="977113" y="2779356"/>
              <a:ext cx="432198" cy="219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8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Claims</a:t>
              </a: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  <p:pic>
          <p:nvPicPr>
            <p:cNvPr id="319" name="Signature">
              <a:extLst>
                <a:ext uri="{FF2B5EF4-FFF2-40B4-BE49-F238E27FC236}">
                  <a16:creationId xmlns:a16="http://schemas.microsoft.com/office/drawing/2014/main" id="{260E782B-483F-4898-9E85-755EDB8F6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6447" y="2234310"/>
              <a:ext cx="122744" cy="122744"/>
            </a:xfrm>
            <a:prstGeom prst="rect">
              <a:avLst/>
            </a:prstGeom>
          </p:spPr>
        </p:pic>
        <p:pic>
          <p:nvPicPr>
            <p:cNvPr id="320" name="Signature">
              <a:extLst>
                <a:ext uri="{FF2B5EF4-FFF2-40B4-BE49-F238E27FC236}">
                  <a16:creationId xmlns:a16="http://schemas.microsoft.com/office/drawing/2014/main" id="{25660B78-3066-4C15-A565-2D64B56B8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6447" y="2535510"/>
              <a:ext cx="122744" cy="122744"/>
            </a:xfrm>
            <a:prstGeom prst="rect">
              <a:avLst/>
            </a:prstGeom>
          </p:spPr>
        </p:pic>
        <p:pic>
          <p:nvPicPr>
            <p:cNvPr id="321" name="Signature">
              <a:extLst>
                <a:ext uri="{FF2B5EF4-FFF2-40B4-BE49-F238E27FC236}">
                  <a16:creationId xmlns:a16="http://schemas.microsoft.com/office/drawing/2014/main" id="{9D5A7E25-E858-46F2-9B2A-133D92FF3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6388" y="2836711"/>
              <a:ext cx="122744" cy="122744"/>
            </a:xfrm>
            <a:prstGeom prst="rect">
              <a:avLst/>
            </a:prstGeom>
          </p:spPr>
        </p:pic>
        <p:pic>
          <p:nvPicPr>
            <p:cNvPr id="322" name="Signature">
              <a:extLst>
                <a:ext uri="{FF2B5EF4-FFF2-40B4-BE49-F238E27FC236}">
                  <a16:creationId xmlns:a16="http://schemas.microsoft.com/office/drawing/2014/main" id="{7F187262-1532-4285-837F-EA8E56851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8731" y="1933176"/>
              <a:ext cx="122744" cy="122744"/>
            </a:xfrm>
            <a:prstGeom prst="rect">
              <a:avLst/>
            </a:prstGeom>
          </p:spPr>
        </p:pic>
      </p:grpSp>
      <p:sp>
        <p:nvSpPr>
          <p:cNvPr id="323" name="Content Placeholder 2">
            <a:extLst>
              <a:ext uri="{FF2B5EF4-FFF2-40B4-BE49-F238E27FC236}">
                <a16:creationId xmlns:a16="http://schemas.microsoft.com/office/drawing/2014/main" id="{32F367DA-AFC6-CFEC-2B17-48135F1A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684" y="4978728"/>
            <a:ext cx="10515600" cy="2343101"/>
          </a:xfrm>
        </p:spPr>
        <p:txBody>
          <a:bodyPr>
            <a:normAutofit/>
          </a:bodyPr>
          <a:lstStyle/>
          <a:p>
            <a:r>
              <a:rPr lang="en-US" sz="1800" dirty="0"/>
              <a:t>Wabbit Networks built the </a:t>
            </a:r>
            <a:r>
              <a:rPr lang="en-US" sz="1800" b="1" dirty="0">
                <a:latin typeface="Consolas" panose="020B0609020204030204" pitchFamily="49" charset="0"/>
              </a:rPr>
              <a:t>net-monitor:v1</a:t>
            </a:r>
            <a:r>
              <a:rPr lang="en-US" sz="1800" dirty="0"/>
              <a:t> image (software)</a:t>
            </a:r>
          </a:p>
          <a:p>
            <a:r>
              <a:rPr lang="en-US" sz="1800" dirty="0"/>
              <a:t>ACME Rockets Imports </a:t>
            </a:r>
            <a:r>
              <a:rPr lang="en-US" sz="1800" b="1" dirty="0">
                <a:latin typeface="Consolas" panose="020B0609020204030204" pitchFamily="49" charset="0"/>
              </a:rPr>
              <a:t>net-monitor:v1</a:t>
            </a:r>
            <a:r>
              <a:rPr lang="en-US" sz="1800" dirty="0"/>
              <a:t> </a:t>
            </a:r>
          </a:p>
          <a:p>
            <a:pPr lvl="1"/>
            <a:r>
              <a:rPr lang="en-US" sz="1600" dirty="0"/>
              <a:t>ACME tests it for their security posture (SBOM, Scans, Claims)</a:t>
            </a:r>
          </a:p>
          <a:p>
            <a:pPr lvl="1"/>
            <a:r>
              <a:rPr lang="en-US" sz="1600" dirty="0"/>
              <a:t>If </a:t>
            </a:r>
            <a:r>
              <a:rPr lang="en-US" sz="1600" b="1" dirty="0">
                <a:latin typeface="Consolas" panose="020B0609020204030204" pitchFamily="49" charset="0"/>
              </a:rPr>
              <a:t>net-monitor:v1 </a:t>
            </a:r>
            <a:r>
              <a:rPr lang="en-US" sz="1600" dirty="0"/>
              <a:t>meets ACME standards, it’s “approved”</a:t>
            </a:r>
          </a:p>
          <a:p>
            <a:pPr lvl="1"/>
            <a:r>
              <a:rPr lang="en-US" sz="1600" dirty="0"/>
              <a:t>Approved is indicated with a signature and </a:t>
            </a:r>
            <a:r>
              <a:rPr lang="en-US" sz="1600" i="1" dirty="0"/>
              <a:t>a new claim</a:t>
            </a:r>
          </a:p>
        </p:txBody>
      </p:sp>
    </p:spTree>
    <p:extLst>
      <p:ext uri="{BB962C8B-B14F-4D97-AF65-F5344CB8AC3E}">
        <p14:creationId xmlns:p14="http://schemas.microsoft.com/office/powerpoint/2010/main" val="209403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75507 0.0152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47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0.74336 -0.0307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61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507 0.01527 L 0.86211 0.075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2" y="300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68072 -0.0428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6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5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67968 -0.0469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4" y="-236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-4.07407E-6 L 0.67942 -0.0578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71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72448 -0.0671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24" y="-335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73203 0.1761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02" y="879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0.73476 0.39954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32" y="19977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0.18555 0.00023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18815 -0.07477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1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43959 0.06343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79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30521 0.0696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60" y="3472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0.56146 -0.21736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73" y="-1088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0.56289 -0.44838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38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9" grpId="0" animBg="1"/>
      <p:bldP spid="411" grpId="0" animBg="1"/>
      <p:bldP spid="411" grpId="1" animBg="1"/>
      <p:bldP spid="411" grpId="2" animBg="1"/>
      <p:bldP spid="529" grpId="0" animBg="1"/>
      <p:bldP spid="529" grpId="1" animBg="1"/>
      <p:bldP spid="529" grpId="2" animBg="1"/>
      <p:bldP spid="529" grpId="3" animBg="1"/>
      <p:bldP spid="532" grpId="0" animBg="1"/>
      <p:bldP spid="532" grpId="1" animBg="1"/>
      <p:bldP spid="532" grpId="2" animBg="1"/>
      <p:bldP spid="533" grpId="0" animBg="1"/>
      <p:bldP spid="533" grpId="1" animBg="1"/>
      <p:bldP spid="533" grpId="2" animBg="1"/>
      <p:bldP spid="315" grpId="0"/>
      <p:bldP spid="289" grpId="0"/>
      <p:bldP spid="2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8784-D711-4902-8E2A-5811B8C7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Notary v2 Policy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218E-B3D7-46EB-9207-EAEBE46C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Notary v2 enables policy-based management, per environment </a:t>
            </a:r>
          </a:p>
          <a:p>
            <a:r>
              <a:rPr lang="en-US" dirty="0"/>
              <a:t>You configure which keys you trust, per environment</a:t>
            </a:r>
          </a:p>
          <a:p>
            <a:r>
              <a:rPr lang="en-US" dirty="0"/>
              <a:t>Integrate </a:t>
            </a:r>
            <a:r>
              <a:rPr lang="en-US" i="1" dirty="0"/>
              <a:t>with</a:t>
            </a:r>
            <a:r>
              <a:rPr lang="en-US" dirty="0"/>
              <a:t> OPA/Gatekeeper and other policy managers</a:t>
            </a:r>
          </a:p>
          <a:p>
            <a:r>
              <a:rPr lang="en-US" dirty="0"/>
              <a:t>Notary v2 supports key provider extensibility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4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F5493BC-DE51-4921-8AD3-1D219C285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7589" y="4693405"/>
            <a:ext cx="6654412" cy="21645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1C0D5F-314A-4CD5-BD78-B521D68C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Artifact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8D1F9-6EC8-4F12-97E1-96F526CF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Artifacts are promoted across environments </a:t>
            </a:r>
          </a:p>
          <a:p>
            <a:pPr lvl="1"/>
            <a:r>
              <a:rPr lang="en-US" sz="1967" dirty="0"/>
              <a:t>Pubic </a:t>
            </a:r>
            <a:r>
              <a:rPr lang="en-US" sz="1967" dirty="0">
                <a:sym typeface="Wingdings" panose="05000000000000000000" pitchFamily="2" charset="2"/>
              </a:rPr>
              <a:t> Shared Internal  Dev  Staging  Prod</a:t>
            </a:r>
            <a:endParaRPr lang="en-US" sz="1967" dirty="0"/>
          </a:p>
          <a:p>
            <a:r>
              <a:rPr lang="en-US" sz="2800" dirty="0"/>
              <a:t>Many of these destinations are within restricted networks (</a:t>
            </a:r>
            <a:r>
              <a:rPr lang="en-US" sz="2800" dirty="0" err="1"/>
              <a:t>Vnets</a:t>
            </a:r>
            <a:r>
              <a:rPr lang="en-US" sz="2800" dirty="0"/>
              <a:t>)</a:t>
            </a:r>
          </a:p>
          <a:p>
            <a:r>
              <a:rPr lang="en-US" sz="2800" dirty="0"/>
              <a:t>The supply chain objects should travel with the artifacts</a:t>
            </a:r>
          </a:p>
          <a:p>
            <a:r>
              <a:rPr lang="en-US" sz="2800" dirty="0"/>
              <a:t>Enabling evaluation and validation of the supply chain objects, where the content is consumed from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275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75C7-F0C1-4979-88E8-973F14BB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Notary v2 Enables Secure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55EA-4CC5-44AC-B941-D55E1687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Signatures are associated with a </a:t>
            </a:r>
            <a:r>
              <a:rPr lang="en-US" b="1" dirty="0"/>
              <a:t>subject </a:t>
            </a:r>
            <a:r>
              <a:rPr lang="en-US" dirty="0"/>
              <a:t>artifact</a:t>
            </a:r>
          </a:p>
          <a:p>
            <a:r>
              <a:rPr lang="en-US" dirty="0"/>
              <a:t>Signatures are promoted </a:t>
            </a:r>
            <a:r>
              <a:rPr lang="en-US" b="1" i="1" dirty="0"/>
              <a:t>with</a:t>
            </a:r>
            <a:r>
              <a:rPr lang="en-US" dirty="0"/>
              <a:t> the artifact</a:t>
            </a:r>
          </a:p>
          <a:p>
            <a:r>
              <a:rPr lang="en-US" b="1" i="1" dirty="0"/>
              <a:t>Multiple </a:t>
            </a:r>
            <a:r>
              <a:rPr lang="en-US" dirty="0"/>
              <a:t>signatures may be associated with a given artifact</a:t>
            </a:r>
          </a:p>
          <a:p>
            <a:r>
              <a:rPr lang="en-US" dirty="0"/>
              <a:t>Signatures are separable, </a:t>
            </a:r>
            <a:br>
              <a:rPr lang="en-US" dirty="0"/>
            </a:br>
            <a:r>
              <a:rPr lang="en-US" dirty="0"/>
              <a:t>	enabling protection from trojan horse attacks</a:t>
            </a:r>
          </a:p>
          <a:p>
            <a:r>
              <a:rPr lang="en-US" dirty="0"/>
              <a:t>Multiple Supply Chain Artifacts may be associated with a given artifact</a:t>
            </a:r>
          </a:p>
          <a:p>
            <a:pPr lvl="1"/>
            <a:r>
              <a:rPr lang="en-US" dirty="0"/>
              <a:t>SBOMs, Scan Results, Claims, Annotations</a:t>
            </a:r>
          </a:p>
          <a:p>
            <a:pPr lvl="1"/>
            <a:r>
              <a:rPr lang="en-US" dirty="0"/>
              <a:t>Anything in a registry may be signed with Notary v2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6138C-AF43-4CEB-86A2-6B68D133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2C88A-B7E0-435A-AF2F-58B0B13C2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Signing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315972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6E5A-2E9C-F347-CC38-2E3B5F96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0A012-8430-C182-0E45-C405CD4C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your private keys private</a:t>
            </a:r>
          </a:p>
          <a:p>
            <a:r>
              <a:rPr lang="en-US" dirty="0"/>
              <a:t>You may have access for signing</a:t>
            </a:r>
          </a:p>
          <a:p>
            <a:r>
              <a:rPr lang="en-US" dirty="0"/>
              <a:t>You likely won’t have access to the actual private keys</a:t>
            </a:r>
          </a:p>
          <a:p>
            <a:r>
              <a:rPr lang="en-US" dirty="0"/>
              <a:t>Leverages the existing x509 infrastructure most customers have</a:t>
            </a:r>
          </a:p>
        </p:txBody>
      </p:sp>
    </p:spTree>
    <p:extLst>
      <p:ext uri="{BB962C8B-B14F-4D97-AF65-F5344CB8AC3E}">
        <p14:creationId xmlns:p14="http://schemas.microsoft.com/office/powerpoint/2010/main" val="2924417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BF89C-1DED-CF9B-8005-C5AF9F92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Notary  Plug Ins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66B260-8C30-0F06-5E0F-3BD7C08B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keys locked away in secured key vaults</a:t>
            </a:r>
          </a:p>
          <a:p>
            <a:r>
              <a:rPr lang="en-US" dirty="0"/>
              <a:t>Images and all other artifacts are remotely signed</a:t>
            </a:r>
          </a:p>
          <a:p>
            <a:r>
              <a:rPr lang="en-US" dirty="0"/>
              <a:t>Plugins are external to the Notary Project</a:t>
            </a:r>
          </a:p>
          <a:p>
            <a:pPr lvl="1"/>
            <a:r>
              <a:rPr lang="en-US" dirty="0"/>
              <a:t>Plugin specification: </a:t>
            </a:r>
            <a:r>
              <a:rPr lang="en-US" dirty="0">
                <a:hlinkClick r:id="rId2"/>
              </a:rPr>
              <a:t>github.com/notaryproject/notaryproject/blob/main/specs/plugin-extensibility.md</a:t>
            </a:r>
            <a:endParaRPr lang="en-US" dirty="0"/>
          </a:p>
          <a:p>
            <a:pPr lvl="1"/>
            <a:r>
              <a:rPr lang="en-US" dirty="0"/>
              <a:t>Plugins have autonomy for creation and updates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5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67AE-A8CC-0B9B-F686-E42B885B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EA2C-19C3-3F1D-6E46-BD94C377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Notary v2 Goals</a:t>
            </a:r>
          </a:p>
          <a:p>
            <a:r>
              <a:rPr lang="en-US" dirty="0"/>
              <a:t>Promotion Workflows</a:t>
            </a:r>
          </a:p>
          <a:p>
            <a:r>
              <a:rPr lang="en-US" dirty="0"/>
              <a:t>What are supply chain artifacts?</a:t>
            </a:r>
          </a:p>
          <a:p>
            <a:r>
              <a:rPr lang="en-US" dirty="0"/>
              <a:t>Who Do You Trust?</a:t>
            </a:r>
          </a:p>
          <a:p>
            <a:r>
              <a:rPr lang="en-US" dirty="0"/>
              <a:t>Open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4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6138C-AF43-4CEB-86A2-6B68D133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2C88A-B7E0-435A-AF2F-58B0B13C2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Signing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59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ED1762-61AA-3B41-37BB-B278EDBC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Kubernetes Namespaces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695F7E-E2C9-F7B0-52DA-261B6359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allow the signing entities you trust</a:t>
            </a:r>
          </a:p>
          <a:p>
            <a:r>
              <a:rPr lang="en-US" dirty="0"/>
              <a:t>Secured at ingress with </a:t>
            </a:r>
          </a:p>
          <a:p>
            <a:pPr lvl="1"/>
            <a:r>
              <a:rPr lang="en-US" dirty="0"/>
              <a:t>Gatekeeper as the ingress controller</a:t>
            </a:r>
          </a:p>
          <a:p>
            <a:pPr lvl="1"/>
            <a:r>
              <a:rPr lang="en-US" dirty="0"/>
              <a:t>Ratify for configured validators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DD8CC-05B5-9EB6-243C-3FB333931A69}"/>
              </a:ext>
            </a:extLst>
          </p:cNvPr>
          <p:cNvSpPr/>
          <p:nvPr/>
        </p:nvSpPr>
        <p:spPr>
          <a:xfrm>
            <a:off x="4201160" y="3795712"/>
            <a:ext cx="7267239" cy="23812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k8s Cluster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20511-543C-B152-908A-F81AA26D1D96}"/>
              </a:ext>
            </a:extLst>
          </p:cNvPr>
          <p:cNvSpPr/>
          <p:nvPr/>
        </p:nvSpPr>
        <p:spPr>
          <a:xfrm>
            <a:off x="7733030" y="4152882"/>
            <a:ext cx="3538219" cy="19621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namespaces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C6827-283A-B678-D97E-841921FCD2C8}"/>
              </a:ext>
            </a:extLst>
          </p:cNvPr>
          <p:cNvSpPr/>
          <p:nvPr/>
        </p:nvSpPr>
        <p:spPr>
          <a:xfrm>
            <a:off x="4292600" y="4413230"/>
            <a:ext cx="3392731" cy="165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Ingress 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1BB017-A8B6-64EA-4C56-44CD268D39B5}"/>
              </a:ext>
            </a:extLst>
          </p:cNvPr>
          <p:cNvSpPr/>
          <p:nvPr/>
        </p:nvSpPr>
        <p:spPr>
          <a:xfrm>
            <a:off x="4403390" y="4870431"/>
            <a:ext cx="3202156" cy="1135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Gatekeeper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B008A-C700-3779-07AC-4C778B4260CD}"/>
              </a:ext>
            </a:extLst>
          </p:cNvPr>
          <p:cNvSpPr/>
          <p:nvPr/>
        </p:nvSpPr>
        <p:spPr>
          <a:xfrm>
            <a:off x="4476080" y="5327632"/>
            <a:ext cx="1423072" cy="62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ratify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75D4A-EDE8-A928-6544-C00FE27F7768}"/>
              </a:ext>
            </a:extLst>
          </p:cNvPr>
          <p:cNvSpPr/>
          <p:nvPr/>
        </p:nvSpPr>
        <p:spPr>
          <a:xfrm>
            <a:off x="4522547" y="5603876"/>
            <a:ext cx="1319454" cy="2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notary v2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4F6C88-D504-7DEF-05CA-DF2A0906DBDC}"/>
              </a:ext>
            </a:extLst>
          </p:cNvPr>
          <p:cNvSpPr/>
          <p:nvPr/>
        </p:nvSpPr>
        <p:spPr>
          <a:xfrm>
            <a:off x="7850916" y="4413231"/>
            <a:ext cx="1597884" cy="16557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not-secured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14447A-CB57-8DEC-F58C-9E4DA4392A0D}"/>
              </a:ext>
            </a:extLst>
          </p:cNvPr>
          <p:cNvSpPr/>
          <p:nvPr/>
        </p:nvSpPr>
        <p:spPr>
          <a:xfrm>
            <a:off x="9580432" y="4413231"/>
            <a:ext cx="1597884" cy="1655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secured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2E5176-BEB2-37F2-3910-CF23C57E07C2}"/>
              </a:ext>
            </a:extLst>
          </p:cNvPr>
          <p:cNvSpPr/>
          <p:nvPr/>
        </p:nvSpPr>
        <p:spPr>
          <a:xfrm>
            <a:off x="6065707" y="5149831"/>
            <a:ext cx="1474322" cy="80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Constraints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2784-3573-486C-6C8F-B6818D7F6D6F}"/>
              </a:ext>
            </a:extLst>
          </p:cNvPr>
          <p:cNvSpPr/>
          <p:nvPr/>
        </p:nvSpPr>
        <p:spPr>
          <a:xfrm>
            <a:off x="6203914" y="5431621"/>
            <a:ext cx="1267835" cy="45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kind: K8sSignedImages</a:t>
            </a:r>
          </a:p>
          <a:p>
            <a:pPr algn="ctr"/>
            <a:r>
              <a:rPr lang="en-US" sz="800" dirty="0"/>
              <a:t>Ratify-constraint</a:t>
            </a:r>
          </a:p>
          <a:p>
            <a:pPr algn="ctr"/>
            <a:r>
              <a:rPr lang="en-US" sz="800" dirty="0"/>
              <a:t>Namespace=secured</a:t>
            </a:r>
          </a:p>
        </p:txBody>
      </p:sp>
      <p:pic>
        <p:nvPicPr>
          <p:cNvPr id="16" name="Node-staging">
            <a:extLst>
              <a:ext uri="{FF2B5EF4-FFF2-40B4-BE49-F238E27FC236}">
                <a16:creationId xmlns:a16="http://schemas.microsoft.com/office/drawing/2014/main" id="{14834E62-BED7-06A8-964B-52968EA4F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946912" y="4938494"/>
            <a:ext cx="376668" cy="2744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C22046-AB33-F7BE-CD54-39B3F3DA6DC0}"/>
              </a:ext>
            </a:extLst>
          </p:cNvPr>
          <p:cNvSpPr txBox="1"/>
          <p:nvPr/>
        </p:nvSpPr>
        <p:spPr>
          <a:xfrm>
            <a:off x="8277860" y="4932997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nginx:1.21.6</a:t>
            </a:r>
          </a:p>
        </p:txBody>
      </p:sp>
      <p:pic>
        <p:nvPicPr>
          <p:cNvPr id="18" name="Node-staging">
            <a:extLst>
              <a:ext uri="{FF2B5EF4-FFF2-40B4-BE49-F238E27FC236}">
                <a16:creationId xmlns:a16="http://schemas.microsoft.com/office/drawing/2014/main" id="{A6E3C6DD-1B2B-DB53-B6E2-A9535679D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9690987" y="4938494"/>
            <a:ext cx="376668" cy="2744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23CCAD-E8B6-1E9D-37CF-4D9C6A78ACA1}"/>
              </a:ext>
            </a:extLst>
          </p:cNvPr>
          <p:cNvSpPr txBox="1"/>
          <p:nvPr/>
        </p:nvSpPr>
        <p:spPr>
          <a:xfrm>
            <a:off x="10021935" y="4932997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net-monitor:v1</a:t>
            </a:r>
          </a:p>
        </p:txBody>
      </p:sp>
    </p:spTree>
    <p:extLst>
      <p:ext uri="{BB962C8B-B14F-4D97-AF65-F5344CB8AC3E}">
        <p14:creationId xmlns:p14="http://schemas.microsoft.com/office/powerpoint/2010/main" val="3983502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6138C-AF43-4CEB-86A2-6B68D133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2C88A-B7E0-435A-AF2F-58B0B13C2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Securing k8s Namespaces</a:t>
            </a:r>
          </a:p>
        </p:txBody>
      </p:sp>
    </p:spTree>
    <p:extLst>
      <p:ext uri="{BB962C8B-B14F-4D97-AF65-F5344CB8AC3E}">
        <p14:creationId xmlns:p14="http://schemas.microsoft.com/office/powerpoint/2010/main" val="6445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F154A-D10B-4612-B6DF-6D665866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Artifacts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42913B-A9B2-447D-8760-93297D2E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tools were used to create various artifacts</a:t>
            </a:r>
          </a:p>
          <a:p>
            <a:pPr lvl="1"/>
            <a:r>
              <a:rPr lang="en-US" dirty="0"/>
              <a:t>Container Build Tools, </a:t>
            </a:r>
            <a:r>
              <a:rPr lang="en-US" dirty="0" err="1"/>
              <a:t>SBoM</a:t>
            </a:r>
            <a:r>
              <a:rPr lang="en-US" dirty="0"/>
              <a:t> Creation, Image Scan Results, Signatures</a:t>
            </a:r>
          </a:p>
          <a:p>
            <a:r>
              <a:rPr lang="en-US" dirty="0"/>
              <a:t>Once approved:</a:t>
            </a:r>
            <a:br>
              <a:rPr lang="en-US" dirty="0"/>
            </a:br>
            <a:r>
              <a:rPr lang="en-US" dirty="0"/>
              <a:t>	promote from source to target, including the graph of artifacts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CA772-0296-93FD-5559-9999408C3D02}"/>
              </a:ext>
            </a:extLst>
          </p:cNvPr>
          <p:cNvSpPr txBox="1"/>
          <p:nvPr/>
        </p:nvSpPr>
        <p:spPr>
          <a:xfrm>
            <a:off x="4758691" y="3978721"/>
            <a:ext cx="7433309" cy="28777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oras</a:t>
            </a:r>
            <a:r>
              <a:rPr lang="en-US" sz="20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 copy wabbit-networks.io/net-monitor:v1 \</a:t>
            </a:r>
          </a:p>
          <a:p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acme-rockets.io/net-monitor:v1 -r</a:t>
            </a:r>
            <a:br>
              <a:rPr lang="en-US" sz="20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endParaRPr lang="en-US" sz="2000" dirty="0">
              <a:solidFill>
                <a:schemeClr val="bg1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registry.wabbit-networks.io/net-monitor:v1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├── application/vnd.cncf.notary.v2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│   └── sha256:8c0e82624475a4ad64ddca2d68c0f82e316ec758591cb916049fe59eaf27b5b4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├── application/vnd.org.snyk.results.v0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│   └── sha256:95b97532a5b2d0c36cfcefd403b02779fb5afca07479a66bd509a635d5681e7f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│       └── application/vnd.cncf.notary.v2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│           └── sha256:02f35a789d1ec2267727ac32c4f8ad643e88288528e648e4b71af42c2912699b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└── </a:t>
            </a:r>
            <a:r>
              <a:rPr lang="en-US" sz="1100" dirty="0" err="1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sbom</a:t>
            </a: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/example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    └── sha256:82d89db16266d13ab7680badfea3dbd91fd8e311c3b4291d9c0d4f9cff86fa50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        └── application/vnd.cncf.notary.v2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            └── sha256:413e8b4de5f09c1b458d9d0ab8f1cc510d4276ffaa710073daff721e89b07aa2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21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937612-B2D1-4652-B145-465E633D90D3}"/>
              </a:ext>
            </a:extLst>
          </p:cNvPr>
          <p:cNvSpPr/>
          <p:nvPr/>
        </p:nvSpPr>
        <p:spPr>
          <a:xfrm>
            <a:off x="4176018" y="177504"/>
            <a:ext cx="7429828" cy="4179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18DA8-142A-45FB-95FE-6B07BDD5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BCD7-DB7B-4A4B-9D1A-1BADC70C7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oras</a:t>
            </a:r>
            <a:r>
              <a:rPr lang="en-US" b="1" dirty="0">
                <a:latin typeface="Consolas" panose="020B0609020204030204" pitchFamily="49" charset="0"/>
              </a:rPr>
              <a:t> copy [source] [destination] --recursive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CB460-89DB-4D35-8191-B5D15E64E650}"/>
              </a:ext>
            </a:extLst>
          </p:cNvPr>
          <p:cNvSpPr txBox="1"/>
          <p:nvPr/>
        </p:nvSpPr>
        <p:spPr>
          <a:xfrm>
            <a:off x="4163745" y="828287"/>
            <a:ext cx="7433309" cy="28777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oras</a:t>
            </a:r>
            <a:r>
              <a:rPr lang="en-US" sz="20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 copy wabbit-networks.io/net-monitor:v1 \</a:t>
            </a:r>
          </a:p>
          <a:p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acme-rockets.io/net-monitor:v1 -r</a:t>
            </a:r>
            <a:br>
              <a:rPr lang="en-US" sz="20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endParaRPr lang="en-US" sz="2000" dirty="0">
              <a:solidFill>
                <a:schemeClr val="bg1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registry.wabbit-networks.io/net-monitor:v1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├── application/vnd.cncf.notary.v2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│   └── sha256:8c0e82624475a4ad64ddca2d68c0f82e316ec758591cb916049fe59eaf27b5b4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├── application/vnd.org.snyk.results.v0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│   └── sha256:95b97532a5b2d0c36cfcefd403b02779fb5afca07479a66bd509a635d5681e7f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│       └── application/vnd.cncf.notary.v2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│           └── sha256:02f35a789d1ec2267727ac32c4f8ad643e88288528e648e4b71af42c2912699b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└── </a:t>
            </a:r>
            <a:r>
              <a:rPr lang="en-US" sz="1100" dirty="0" err="1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sbom</a:t>
            </a: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/example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    └── sha256:82d89db16266d13ab7680badfea3dbd91fd8e311c3b4291d9c0d4f9cff86fa50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        └── application/vnd.cncf.notary.v2</a:t>
            </a:r>
            <a:b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chemeClr val="bg1"/>
                </a:solidFill>
                <a:effectLst/>
                <a:latin typeface="Cascadia Mono" panose="020B0609020000020004" pitchFamily="49" charset="0"/>
              </a:rPr>
              <a:t>            └── sha256:413e8b4de5f09c1b458d9d0ab8f1cc510d4276ffaa710073daff721e89b07aa2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14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8784-D711-4902-8E2A-5811B8C7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Notary v2 Policy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218E-B3D7-46EB-9207-EAEBE46C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Notary v2 enables policy-based management, per environment </a:t>
            </a:r>
          </a:p>
          <a:p>
            <a:r>
              <a:rPr lang="en-US" dirty="0"/>
              <a:t>You configure which keys you trust, per environment</a:t>
            </a:r>
          </a:p>
          <a:p>
            <a:r>
              <a:rPr lang="en-US" dirty="0"/>
              <a:t>Integrate </a:t>
            </a:r>
            <a:r>
              <a:rPr lang="en-US" i="1" dirty="0"/>
              <a:t>with</a:t>
            </a:r>
            <a:r>
              <a:rPr lang="en-US" dirty="0"/>
              <a:t> Gatekeeper/Ratify and other policy managers</a:t>
            </a:r>
          </a:p>
          <a:p>
            <a:r>
              <a:rPr lang="en-US" dirty="0"/>
              <a:t>Notary v2 supports key plug-ins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8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72DD-323B-74DD-EE6B-D148EB19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Notary v2 Signed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216C-2C85-B95B-BC98-B96237F0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Notary v2 finishing up RC1 this month (May)</a:t>
            </a:r>
          </a:p>
          <a:p>
            <a:r>
              <a:rPr lang="en-US" dirty="0"/>
              <a:t>Microsoft shipping signed images and supply chain artifacts</a:t>
            </a:r>
          </a:p>
          <a:p>
            <a:pPr lvl="1"/>
            <a:r>
              <a:rPr lang="en-US" dirty="0"/>
              <a:t>For Azure Service validations</a:t>
            </a:r>
          </a:p>
          <a:p>
            <a:pPr lvl="1"/>
            <a:r>
              <a:rPr lang="en-US" dirty="0"/>
              <a:t>For US Executive Order Conformance (Claims &amp; signed SBOMs)</a:t>
            </a:r>
          </a:p>
          <a:p>
            <a:pPr lvl="1"/>
            <a:r>
              <a:rPr lang="en-US" dirty="0"/>
              <a:t>Notation alpha 1 signed images coming online</a:t>
            </a:r>
          </a:p>
          <a:p>
            <a:pPr lvl="1"/>
            <a:endParaRPr lang="en-US" sz="4700" dirty="0"/>
          </a:p>
          <a:p>
            <a:endParaRPr lang="en-US" dirty="0"/>
          </a:p>
          <a:p>
            <a:pPr marL="50800" indent="0">
              <a:buNone/>
            </a:pPr>
            <a:r>
              <a:rPr lang="en-US" dirty="0"/>
              <a:t>Other images: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mcr.microsoft.com/</a:t>
            </a:r>
            <a:r>
              <a:rPr lang="en-US" sz="1800" dirty="0" err="1">
                <a:latin typeface="Consolas" panose="020B0609020204030204" pitchFamily="49" charset="0"/>
              </a:rPr>
              <a:t>oss</a:t>
            </a:r>
            <a:r>
              <a:rPr lang="en-US" sz="1800" dirty="0">
                <a:latin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</a:rPr>
              <a:t>kubernetes</a:t>
            </a:r>
            <a:r>
              <a:rPr lang="en-US" sz="1800" dirty="0">
                <a:latin typeface="Consolas" panose="020B0609020204030204" pitchFamily="49" charset="0"/>
              </a:rPr>
              <a:t>/kube-apiserver:v1.25.0-alpha.0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mcr.microsoft.com/</a:t>
            </a:r>
            <a:r>
              <a:rPr lang="en-US" sz="1800" dirty="0" err="1">
                <a:latin typeface="Consolas" panose="020B0609020204030204" pitchFamily="49" charset="0"/>
              </a:rPr>
              <a:t>oss</a:t>
            </a:r>
            <a:r>
              <a:rPr lang="en-US" sz="1800" dirty="0">
                <a:latin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</a:rPr>
              <a:t>kubernetes</a:t>
            </a:r>
            <a:r>
              <a:rPr lang="en-US" sz="1800" dirty="0">
                <a:latin typeface="Consolas" panose="020B0609020204030204" pitchFamily="49" charset="0"/>
              </a:rPr>
              <a:t>/ingress/nginx-ingress-controller:v1.2.0</a:t>
            </a:r>
          </a:p>
          <a:p>
            <a:endParaRPr lang="en-US" dirty="0"/>
          </a:p>
          <a:p>
            <a:pPr marL="50800" indent="0">
              <a:buNone/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aka.ms/</a:t>
            </a:r>
            <a:r>
              <a:rPr lang="en-US" dirty="0" err="1">
                <a:hlinkClick r:id="rId2"/>
              </a:rPr>
              <a:t>mcr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03CFE-39BA-B66B-BB26-7AA2F5563098}"/>
              </a:ext>
            </a:extLst>
          </p:cNvPr>
          <p:cNvSpPr txBox="1"/>
          <p:nvPr/>
        </p:nvSpPr>
        <p:spPr>
          <a:xfrm>
            <a:off x="1841500" y="3645762"/>
            <a:ext cx="9042400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notation verify --cert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msft_supply_chain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\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mcr.microsoft.com/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mcr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hello-world-oras-canary:demo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3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5477-9BBE-4442-A142-4017E5F5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Notary v2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3463-5679-44BA-BB4A-B00A9790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Specs finalizing</a:t>
            </a:r>
          </a:p>
          <a:p>
            <a:pPr lvl="1"/>
            <a:r>
              <a:rPr lang="en-US" dirty="0">
                <a:hlinkClick r:id="rId2"/>
              </a:rPr>
              <a:t>Notary Signature Specification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Enhancing w/COSE</a:t>
            </a:r>
            <a:r>
              <a:rPr lang="en-US" dirty="0"/>
              <a:t> envelopes to support breadth of signing scenarios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5"/>
              </a:rPr>
              <a:t>Signing and Verification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Trust Stores and Policy</a:t>
            </a:r>
            <a:endParaRPr lang="en-US" dirty="0"/>
          </a:p>
          <a:p>
            <a:r>
              <a:rPr lang="en-US" dirty="0"/>
              <a:t>Releases</a:t>
            </a:r>
          </a:p>
          <a:p>
            <a:pPr lvl="1"/>
            <a:r>
              <a:rPr lang="en-US" dirty="0">
                <a:hlinkClick r:id="rId2"/>
              </a:rPr>
              <a:t>v0.7.1-alpha.1</a:t>
            </a:r>
            <a:r>
              <a:rPr lang="en-US" dirty="0"/>
              <a:t> released, with </a:t>
            </a:r>
            <a:r>
              <a:rPr lang="en-US" dirty="0">
                <a:hlinkClick r:id="rId6"/>
              </a:rPr>
              <a:t>preview support in Azure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Supports remotely secured and signed x509 certs, verified and deployed to k8s</a:t>
            </a:r>
          </a:p>
          <a:p>
            <a:pPr lvl="2"/>
            <a:r>
              <a:rPr lang="en-US" dirty="0">
                <a:hlinkClick r:id="rId6"/>
              </a:rPr>
              <a:t>Azure Key Vault Provider</a:t>
            </a:r>
            <a:endParaRPr lang="en-US" dirty="0"/>
          </a:p>
          <a:p>
            <a:pPr lvl="2"/>
            <a:r>
              <a:rPr lang="en-US" dirty="0"/>
              <a:t>AWS in progress</a:t>
            </a:r>
          </a:p>
          <a:p>
            <a:pPr lvl="1"/>
            <a:r>
              <a:rPr lang="en-US" dirty="0"/>
              <a:t>RC1 April</a:t>
            </a:r>
          </a:p>
          <a:p>
            <a:pPr lvl="2"/>
            <a:r>
              <a:rPr lang="en-US" dirty="0"/>
              <a:t>RC1 stable with feature/signature compatibility with 1.0</a:t>
            </a:r>
          </a:p>
        </p:txBody>
      </p:sp>
    </p:spTree>
    <p:extLst>
      <p:ext uri="{BB962C8B-B14F-4D97-AF65-F5344CB8AC3E}">
        <p14:creationId xmlns:p14="http://schemas.microsoft.com/office/powerpoint/2010/main" val="16190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E58B-695E-4429-BDE6-26D963B9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B08C-DB9C-6659-0213-740E638D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Identities?</a:t>
            </a:r>
          </a:p>
          <a:p>
            <a:pPr lvl="1"/>
            <a:r>
              <a:rPr lang="en-US" dirty="0"/>
              <a:t>SSH Keys for Build Systems &amp; OSS projects/people</a:t>
            </a:r>
          </a:p>
          <a:p>
            <a:r>
              <a:rPr lang="en-US" dirty="0"/>
              <a:t>Distributed Identity Support</a:t>
            </a:r>
          </a:p>
          <a:p>
            <a:pPr lvl="1"/>
            <a:r>
              <a:rPr lang="en-US" dirty="0"/>
              <a:t>Widening the types of identities, with validations</a:t>
            </a:r>
          </a:p>
          <a:p>
            <a:pPr lvl="1"/>
            <a:r>
              <a:rPr lang="en-US" dirty="0"/>
              <a:t>Policy, to decide the types of identities you wish to trust, for </a:t>
            </a:r>
            <a:r>
              <a:rPr lang="en-US"/>
              <a:t>each environment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4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41BCA-E52B-4B41-9FFC-CCDEA5CA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029C3-18BB-4E4F-8EA9-A50F9B316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8500" cy="4351338"/>
          </a:xfrm>
        </p:spPr>
        <p:txBody>
          <a:bodyPr/>
          <a:lstStyle/>
          <a:p>
            <a:r>
              <a:rPr lang="en-US" dirty="0"/>
              <a:t>Signatures enable attestation of an artifact by a given entity</a:t>
            </a:r>
          </a:p>
          <a:p>
            <a:r>
              <a:rPr lang="en-US" dirty="0"/>
              <a:t>You choose which entities you trust, for each environment</a:t>
            </a:r>
          </a:p>
          <a:p>
            <a:r>
              <a:rPr lang="en-US" dirty="0"/>
              <a:t>As you promote, stamp with a signature for that environment</a:t>
            </a:r>
          </a:p>
          <a:p>
            <a:r>
              <a:rPr lang="en-US" dirty="0"/>
              <a:t>Notary v2 references, generalized for all supply chain reference types</a:t>
            </a:r>
          </a:p>
          <a:p>
            <a:r>
              <a:rPr lang="en-US" dirty="0"/>
              <a:t>ORAS enables promoting a graph of artifacts into the environment you trust</a:t>
            </a:r>
          </a:p>
          <a:p>
            <a:pPr lvl="1"/>
            <a:r>
              <a:rPr lang="en-US" dirty="0"/>
              <a:t>…and have access to</a:t>
            </a:r>
          </a:p>
        </p:txBody>
      </p:sp>
    </p:spTree>
    <p:extLst>
      <p:ext uri="{BB962C8B-B14F-4D97-AF65-F5344CB8AC3E}">
        <p14:creationId xmlns:p14="http://schemas.microsoft.com/office/powerpoint/2010/main" val="13110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50A5-F370-4AC6-B19A-E876A0B6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Notary v2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DFCF-5C3F-43A2-B6BB-9362B140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Best Practices for Secure Supply Chain Artifacts</a:t>
            </a:r>
          </a:p>
          <a:p>
            <a:pPr lvl="1"/>
            <a:r>
              <a:rPr lang="en-US" dirty="0"/>
              <a:t>Secure Promotion Workflows</a:t>
            </a:r>
          </a:p>
          <a:p>
            <a:pPr lvl="2"/>
            <a:r>
              <a:rPr lang="en-US" dirty="0"/>
              <a:t>Public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Private</a:t>
            </a:r>
          </a:p>
          <a:p>
            <a:pPr lvl="2"/>
            <a:r>
              <a:rPr lang="en-US" dirty="0"/>
              <a:t>Private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dev </a:t>
            </a:r>
            <a:r>
              <a:rPr lang="en-US" dirty="0">
                <a:sym typeface="Wingdings" panose="05000000000000000000" pitchFamily="2" charset="2"/>
              </a:rPr>
              <a:t> staging  prod</a:t>
            </a:r>
          </a:p>
          <a:p>
            <a:pPr lvl="2"/>
            <a:r>
              <a:rPr lang="en-US" dirty="0"/>
              <a:t>Signatures, and all other supply chain artifacts flow with the images</a:t>
            </a:r>
          </a:p>
          <a:p>
            <a:pPr lvl="2"/>
            <a:r>
              <a:rPr lang="en-US" dirty="0"/>
              <a:t>Trust the integrity of the artifact made it from source to destination</a:t>
            </a:r>
          </a:p>
          <a:p>
            <a:r>
              <a:rPr lang="en-US" dirty="0"/>
              <a:t>Build on Existing Security Fundamentals</a:t>
            </a:r>
          </a:p>
          <a:p>
            <a:pPr lvl="1"/>
            <a:r>
              <a:rPr lang="en-US" dirty="0"/>
              <a:t>Building on existing specs, enhancing and adding as needed</a:t>
            </a:r>
          </a:p>
          <a:p>
            <a:pPr lvl="1"/>
            <a:r>
              <a:rPr lang="en-US" dirty="0"/>
              <a:t>Investing in security and supply chain libraries </a:t>
            </a:r>
            <a:br>
              <a:rPr lang="en-US" dirty="0"/>
            </a:br>
            <a:r>
              <a:rPr lang="en-US" dirty="0">
                <a:hlinkClick r:id="rId2"/>
              </a:rPr>
              <a:t>x.509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go-</a:t>
            </a:r>
            <a:r>
              <a:rPr lang="en-US" dirty="0" err="1">
                <a:hlinkClick r:id="rId3"/>
              </a:rPr>
              <a:t>cose</a:t>
            </a:r>
            <a:r>
              <a:rPr lang="en-US" dirty="0"/>
              <a:t>,</a:t>
            </a:r>
            <a:r>
              <a:rPr lang="en-US" dirty="0">
                <a:hlinkClick r:id="rId4"/>
              </a:rPr>
              <a:t> </a:t>
            </a:r>
            <a:r>
              <a:rPr lang="en-US" dirty="0">
                <a:hlinkClick r:id="rId5"/>
              </a:rPr>
              <a:t>notation-go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oras</a:t>
            </a:r>
            <a:r>
              <a:rPr lang="en-US" dirty="0">
                <a:hlinkClick r:id="rId4"/>
              </a:rPr>
              <a:t>-go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artifacts-spec</a:t>
            </a:r>
            <a:endParaRPr lang="en-US" dirty="0"/>
          </a:p>
          <a:p>
            <a:r>
              <a:rPr lang="en-US" dirty="0"/>
              <a:t>Invest and Extend Existing Services</a:t>
            </a:r>
          </a:p>
          <a:p>
            <a:pPr lvl="1"/>
            <a:r>
              <a:rPr lang="en-US" dirty="0"/>
              <a:t>Registries are everywhere…</a:t>
            </a:r>
          </a:p>
          <a:p>
            <a:pPr lvl="1"/>
            <a:r>
              <a:rPr lang="en-US" dirty="0"/>
              <a:t>Investing in that core infrastructure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CC9CB-E98C-18CF-6016-55274726DEDF}"/>
              </a:ext>
            </a:extLst>
          </p:cNvPr>
          <p:cNvSpPr txBox="1"/>
          <p:nvPr/>
        </p:nvSpPr>
        <p:spPr>
          <a:xfrm>
            <a:off x="165969" y="6492875"/>
            <a:ext cx="67734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7"/>
              </a:rPr>
              <a:t>https://github.com/notaryproject/notaryproject/blob/main/requirements.md#goals</a:t>
            </a:r>
            <a:r>
              <a:rPr lang="en-US" sz="1200" dirty="0"/>
              <a:t> </a:t>
            </a:r>
          </a:p>
        </p:txBody>
      </p:sp>
      <p:pic>
        <p:nvPicPr>
          <p:cNvPr id="8" name="Picture 2" descr="Tamper Evident Label Material - Tamperguard">
            <a:extLst>
              <a:ext uri="{FF2B5EF4-FFF2-40B4-BE49-F238E27FC236}">
                <a16:creationId xmlns:a16="http://schemas.microsoft.com/office/drawing/2014/main" id="{A194006A-08C9-6C3A-083B-0ECA1041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6" y="862684"/>
            <a:ext cx="2632364" cy="186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79045C5-D90B-4388-33E1-20A1DE1692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578209">
            <a:off x="10101143" y="1412770"/>
            <a:ext cx="1549351" cy="4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7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F4276F6-A16D-4376-ABD6-4A614570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7117C28-DEE5-4BE9-80F6-DB787DA78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2988"/>
            <a:ext cx="11887200" cy="4351338"/>
          </a:xfrm>
        </p:spPr>
        <p:txBody>
          <a:bodyPr>
            <a:normAutofit/>
          </a:bodyPr>
          <a:lstStyle/>
          <a:p>
            <a:pPr>
              <a:tabLst>
                <a:tab pos="5092700" algn="l"/>
              </a:tabLst>
            </a:pPr>
            <a:r>
              <a:rPr lang="en-US" sz="2400" dirty="0"/>
              <a:t>Notary v2: 	</a:t>
            </a:r>
            <a:r>
              <a:rPr lang="en-US" sz="2400" dirty="0">
                <a:hlinkClick r:id="rId2"/>
              </a:rPr>
              <a:t>github.com/</a:t>
            </a:r>
            <a:r>
              <a:rPr lang="en-US" sz="2400" dirty="0" err="1">
                <a:hlinkClick r:id="rId2"/>
              </a:rPr>
              <a:t>notaryproject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notaryproject</a:t>
            </a:r>
            <a:r>
              <a:rPr lang="en-US" sz="2400" dirty="0"/>
              <a:t> </a:t>
            </a:r>
          </a:p>
          <a:p>
            <a:pPr>
              <a:tabLst>
                <a:tab pos="5092700" algn="l"/>
              </a:tabLst>
            </a:pPr>
            <a:r>
              <a:rPr lang="en-US" sz="2400" dirty="0"/>
              <a:t>OCI Artifacts: 	</a:t>
            </a:r>
            <a:r>
              <a:rPr lang="en-US" sz="2400" dirty="0">
                <a:hlinkClick r:id="rId3"/>
              </a:rPr>
              <a:t>github.com/</a:t>
            </a:r>
            <a:r>
              <a:rPr lang="en-US" sz="2400" dirty="0" err="1">
                <a:hlinkClick r:id="rId3"/>
              </a:rPr>
              <a:t>opencontainers</a:t>
            </a:r>
            <a:r>
              <a:rPr lang="en-US" sz="2400" dirty="0">
                <a:hlinkClick r:id="rId3"/>
              </a:rPr>
              <a:t>/artifacts</a:t>
            </a:r>
            <a:r>
              <a:rPr lang="en-US" sz="2400" dirty="0"/>
              <a:t> </a:t>
            </a:r>
          </a:p>
          <a:p>
            <a:pPr>
              <a:tabLst>
                <a:tab pos="5092700" algn="l"/>
              </a:tabLst>
            </a:pPr>
            <a:r>
              <a:rPr lang="en-US" sz="2400" dirty="0"/>
              <a:t>ORAS Artifact (Reference Types): 	</a:t>
            </a:r>
            <a:r>
              <a:rPr lang="en-US" sz="2400" dirty="0">
                <a:hlinkClick r:id="rId4"/>
              </a:rPr>
              <a:t>github.com/</a:t>
            </a:r>
            <a:r>
              <a:rPr lang="en-US" sz="2400" dirty="0" err="1">
                <a:hlinkClick r:id="rId4"/>
              </a:rPr>
              <a:t>oras</a:t>
            </a:r>
            <a:r>
              <a:rPr lang="en-US" sz="2400" dirty="0">
                <a:hlinkClick r:id="rId4"/>
              </a:rPr>
              <a:t>-project/artifacts-spec</a:t>
            </a:r>
            <a:r>
              <a:rPr lang="en-US" sz="2400" dirty="0"/>
              <a:t> </a:t>
            </a:r>
          </a:p>
          <a:p>
            <a:pPr>
              <a:tabLst>
                <a:tab pos="5092700" algn="l"/>
              </a:tabLst>
            </a:pPr>
            <a:r>
              <a:rPr lang="pt-BR" sz="2400" dirty="0"/>
              <a:t>ORAS CLI:	</a:t>
            </a:r>
            <a:r>
              <a:rPr lang="pt-BR" sz="2400" dirty="0">
                <a:hlinkClick r:id="rId5" action="ppaction://hlinkfile"/>
              </a:rPr>
              <a:t>github.com/oras-project/oras</a:t>
            </a:r>
            <a:r>
              <a:rPr lang="pt-BR" sz="2400" dirty="0"/>
              <a:t> </a:t>
            </a:r>
          </a:p>
          <a:p>
            <a:pPr>
              <a:tabLst>
                <a:tab pos="5092700" algn="l"/>
              </a:tabLst>
            </a:pPr>
            <a:r>
              <a:rPr lang="pt-BR" sz="2400" dirty="0"/>
              <a:t>ORAS Library:	</a:t>
            </a:r>
            <a:r>
              <a:rPr lang="pt-BR" sz="2400" dirty="0">
                <a:hlinkClick r:id="rId6" action="ppaction://hlinkfile"/>
              </a:rPr>
              <a:t>github.com/oras-project/oras-go</a:t>
            </a:r>
            <a:endParaRPr lang="pt-BR" sz="2400" dirty="0"/>
          </a:p>
          <a:p>
            <a:pPr>
              <a:tabLst>
                <a:tab pos="5092700" algn="l"/>
              </a:tabLst>
            </a:pPr>
            <a:r>
              <a:rPr lang="pt-BR" sz="2400" dirty="0"/>
              <a:t>Ratify:	</a:t>
            </a:r>
            <a:r>
              <a:rPr lang="pt-BR" sz="2400" dirty="0">
                <a:hlinkClick r:id="rId7"/>
              </a:rPr>
              <a:t>github.com/deislabs/ratify</a:t>
            </a:r>
            <a:endParaRPr lang="pt-BR" sz="2400" dirty="0"/>
          </a:p>
          <a:p>
            <a:pPr>
              <a:tabLst>
                <a:tab pos="5092700" algn="l"/>
              </a:tabLst>
            </a:pPr>
            <a:r>
              <a:rPr lang="en-US" sz="2400" dirty="0"/>
              <a:t>CNCF Distribution Reference Types: 	</a:t>
            </a:r>
            <a:r>
              <a:rPr lang="en-US" sz="2400" dirty="0">
                <a:hlinkClick r:id="rId8"/>
              </a:rPr>
              <a:t>github.com/</a:t>
            </a:r>
            <a:r>
              <a:rPr lang="en-US" sz="2400" dirty="0" err="1">
                <a:hlinkClick r:id="rId8"/>
              </a:rPr>
              <a:t>oras</a:t>
            </a:r>
            <a:r>
              <a:rPr lang="en-US" sz="2400" dirty="0">
                <a:hlinkClick r:id="rId8"/>
              </a:rPr>
              <a:t>-project/distribution</a:t>
            </a:r>
            <a:r>
              <a:rPr lang="en-US" sz="24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E7EC81-3AA3-4297-B5B5-D92CDD90C181}"/>
              </a:ext>
            </a:extLst>
          </p:cNvPr>
          <p:cNvSpPr/>
          <p:nvPr/>
        </p:nvSpPr>
        <p:spPr>
          <a:xfrm>
            <a:off x="1281275" y="313957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3B50AE-5FAD-4915-9493-B9347F47ADBA}"/>
              </a:ext>
            </a:extLst>
          </p:cNvPr>
          <p:cNvSpPr txBox="1"/>
          <p:nvPr/>
        </p:nvSpPr>
        <p:spPr>
          <a:xfrm>
            <a:off x="1047446" y="4585151"/>
            <a:ext cx="520076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Steve Lasker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PM Architect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Container Registries</a:t>
            </a:r>
          </a:p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Steve.Lasker@Microsoft.com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SteveLasker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SteveLasker.blog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SteveLasker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SteveLasker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/presentations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Image result for blog logo">
            <a:extLst>
              <a:ext uri="{FF2B5EF4-FFF2-40B4-BE49-F238E27FC236}">
                <a16:creationId xmlns:a16="http://schemas.microsoft.com/office/drawing/2014/main" id="{CDE4CE51-134D-4019-8D8F-EFA516A29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838200" y="6145450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Image result for twitter logo">
            <a:extLst>
              <a:ext uri="{FF2B5EF4-FFF2-40B4-BE49-F238E27FC236}">
                <a16:creationId xmlns:a16="http://schemas.microsoft.com/office/drawing/2014/main" id="{C97C712C-F12F-4970-B27B-37C9D8A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7" y="5896357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788FFD4F-88E0-4B4E-BFBC-9DE243692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41" y="6336276"/>
            <a:ext cx="106505" cy="106505"/>
          </a:xfrm>
          <a:prstGeom prst="rect">
            <a:avLst/>
          </a:prstGeom>
        </p:spPr>
      </p:pic>
      <p:pic>
        <p:nvPicPr>
          <p:cNvPr id="23" name="Picture 6" descr="Image result for email logo">
            <a:extLst>
              <a:ext uri="{FF2B5EF4-FFF2-40B4-BE49-F238E27FC236}">
                <a16:creationId xmlns:a16="http://schemas.microsoft.com/office/drawing/2014/main" id="{8EF3344D-56CB-4624-919D-D81977DB3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896297" y="5700544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2C061F-B0ED-4E25-BA41-37D72E4022D9}"/>
              </a:ext>
            </a:extLst>
          </p:cNvPr>
          <p:cNvSpPr txBox="1"/>
          <p:nvPr/>
        </p:nvSpPr>
        <p:spPr>
          <a:xfrm>
            <a:off x="5542152" y="4595266"/>
            <a:ext cx="609510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Justin Cormack</a:t>
            </a:r>
          </a:p>
          <a:p>
            <a:r>
              <a:rPr lang="en-US" dirty="0">
                <a:solidFill>
                  <a:schemeClr val="tx1"/>
                </a:solidFill>
              </a:rPr>
              <a:t>CTO</a:t>
            </a:r>
          </a:p>
          <a:p>
            <a:r>
              <a:rPr lang="en-US" dirty="0">
                <a:solidFill>
                  <a:schemeClr val="tx1"/>
                </a:solidFill>
              </a:rPr>
              <a:t>Docker</a:t>
            </a:r>
          </a:p>
          <a:p>
            <a:r>
              <a:rPr lang="en-US" dirty="0">
                <a:solidFill>
                  <a:schemeClr val="tx1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justin@docker.com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@justincormack</a:t>
            </a:r>
          </a:p>
          <a:p>
            <a:r>
              <a:rPr lang="en-US" dirty="0">
                <a:solidFill>
                  <a:schemeClr val="tx1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cloudatomiclab.com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dirty="0" err="1">
                <a:solidFill>
                  <a:schemeClr val="tx1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justincormack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 descr="Image result for blog logo">
            <a:extLst>
              <a:ext uri="{FF2B5EF4-FFF2-40B4-BE49-F238E27FC236}">
                <a16:creationId xmlns:a16="http://schemas.microsoft.com/office/drawing/2014/main" id="{B32309CD-E570-4C00-A46C-3721DE6A7F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5356860" y="6153070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Image result for twitter logo">
            <a:extLst>
              <a:ext uri="{FF2B5EF4-FFF2-40B4-BE49-F238E27FC236}">
                <a16:creationId xmlns:a16="http://schemas.microsoft.com/office/drawing/2014/main" id="{82DEAB6B-B615-465D-9FEC-7B32FA62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57" y="5903977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F7AE96C-1762-4627-AB44-9CB7F3F006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601" y="6343896"/>
            <a:ext cx="106505" cy="106505"/>
          </a:xfrm>
          <a:prstGeom prst="rect">
            <a:avLst/>
          </a:prstGeom>
        </p:spPr>
      </p:pic>
      <p:pic>
        <p:nvPicPr>
          <p:cNvPr id="33" name="Picture 6" descr="Image result for email logo">
            <a:extLst>
              <a:ext uri="{FF2B5EF4-FFF2-40B4-BE49-F238E27FC236}">
                <a16:creationId xmlns:a16="http://schemas.microsoft.com/office/drawing/2014/main" id="{FF2059B8-1DFD-4574-AAF5-7B81EA625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5414957" y="5708164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39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A06B-1BD1-463F-8A26-772E505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Supply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0BEEA-2B1B-41A9-971C-A61474E5B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0479"/>
          </a:xfrm>
        </p:spPr>
        <p:txBody>
          <a:bodyPr>
            <a:normAutofit/>
          </a:bodyPr>
          <a:lstStyle/>
          <a:p>
            <a:r>
              <a:rPr lang="en-US" b="1" dirty="0"/>
              <a:t>Creation of Content</a:t>
            </a:r>
          </a:p>
          <a:p>
            <a:pPr lvl="1"/>
            <a:r>
              <a:rPr lang="en-US" dirty="0"/>
              <a:t>The building of content (binaries, packages, images)</a:t>
            </a:r>
          </a:p>
          <a:p>
            <a:r>
              <a:rPr lang="en-US" b="1" dirty="0"/>
              <a:t>Distribution of Content</a:t>
            </a:r>
          </a:p>
          <a:p>
            <a:pPr lvl="1"/>
            <a:r>
              <a:rPr lang="en-US" dirty="0"/>
              <a:t>Distributing the content to consumers</a:t>
            </a:r>
          </a:p>
          <a:p>
            <a:pPr lvl="1"/>
            <a:r>
              <a:rPr lang="en-US" dirty="0"/>
              <a:t>Distribution includes promotion across different environments</a:t>
            </a:r>
          </a:p>
          <a:p>
            <a:pPr lvl="1"/>
            <a:r>
              <a:rPr lang="en-US" dirty="0"/>
              <a:t>Including all related content, signatures, scans, </a:t>
            </a:r>
            <a:r>
              <a:rPr lang="en-US" dirty="0" err="1"/>
              <a:t>sboms</a:t>
            </a:r>
            <a:r>
              <a:rPr lang="en-US" dirty="0"/>
              <a:t>, claims</a:t>
            </a:r>
          </a:p>
          <a:p>
            <a:r>
              <a:rPr lang="en-US" b="1" dirty="0"/>
              <a:t>Consumption of Content</a:t>
            </a:r>
          </a:p>
          <a:p>
            <a:pPr lvl="1"/>
            <a:r>
              <a:rPr lang="en-US" dirty="0"/>
              <a:t>To build other content</a:t>
            </a:r>
          </a:p>
          <a:p>
            <a:pPr lvl="1"/>
            <a:r>
              <a:rPr lang="en-US" dirty="0"/>
              <a:t>To import from other sources</a:t>
            </a:r>
          </a:p>
          <a:p>
            <a:pPr lvl="1"/>
            <a:r>
              <a:rPr lang="en-US" dirty="0"/>
              <a:t>To deploy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62DF0E-B1E9-49C1-A2CC-8B40DC14D43A}"/>
              </a:ext>
            </a:extLst>
          </p:cNvPr>
          <p:cNvSpPr/>
          <p:nvPr/>
        </p:nvSpPr>
        <p:spPr>
          <a:xfrm>
            <a:off x="838200" y="2779358"/>
            <a:ext cx="10896600" cy="35676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sz="4000" dirty="0">
                <a:solidFill>
                  <a:sysClr val="windowText" lastClr="000000"/>
                </a:solidFill>
              </a:rPr>
              <a:t>Notary v2</a:t>
            </a:r>
          </a:p>
        </p:txBody>
      </p:sp>
      <p:sp>
        <p:nvSpPr>
          <p:cNvPr id="5" name="Arrow: Circular 4">
            <a:extLst>
              <a:ext uri="{FF2B5EF4-FFF2-40B4-BE49-F238E27FC236}">
                <a16:creationId xmlns:a16="http://schemas.microsoft.com/office/drawing/2014/main" id="{74F0B0A4-FBE8-48D3-9B74-1C9B2E5F8E77}"/>
              </a:ext>
            </a:extLst>
          </p:cNvPr>
          <p:cNvSpPr/>
          <p:nvPr/>
        </p:nvSpPr>
        <p:spPr>
          <a:xfrm rot="16200000">
            <a:off x="47230" y="1946673"/>
            <a:ext cx="1546226" cy="179308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 descr="Tamper Evident Label Material - Tamperguard">
            <a:extLst>
              <a:ext uri="{FF2B5EF4-FFF2-40B4-BE49-F238E27FC236}">
                <a16:creationId xmlns:a16="http://schemas.microsoft.com/office/drawing/2014/main" id="{F32CF1F1-B3B4-CB95-19AE-07E6C468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6" y="862684"/>
            <a:ext cx="2632364" cy="186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948822-4BEB-ED08-36D7-E621C1EE4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78209">
            <a:off x="10101143" y="1412770"/>
            <a:ext cx="1549351" cy="4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B0FE04-DDC9-493B-8BA2-2E290E40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Deploy Today?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57DDF-B367-42FA-8B1B-F8A4CC3F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383"/>
            <a:ext cx="10515600" cy="4351338"/>
          </a:xfrm>
        </p:spPr>
        <p:txBody>
          <a:bodyPr/>
          <a:lstStyle/>
          <a:p>
            <a:r>
              <a:rPr lang="en-US" dirty="0"/>
              <a:t>Unique tags?   (</a:t>
            </a:r>
            <a:r>
              <a:rPr lang="en-US" dirty="0">
                <a:latin typeface="Consolas" panose="020B0609020204030204" pitchFamily="49" charset="0"/>
              </a:rPr>
              <a:t>my-service:</a:t>
            </a:r>
            <a:r>
              <a:rPr lang="en-US" b="1" u="sng" dirty="0">
                <a:latin typeface="Consolas" panose="020B0609020204030204" pitchFamily="49" charset="0"/>
              </a:rPr>
              <a:t>ag-123</a:t>
            </a:r>
            <a:r>
              <a:rPr lang="en-US" dirty="0"/>
              <a:t>)</a:t>
            </a:r>
          </a:p>
          <a:p>
            <a:r>
              <a:rPr lang="en-US" dirty="0"/>
              <a:t>Digests? 	 (</a:t>
            </a:r>
            <a:r>
              <a:rPr lang="en-US" dirty="0">
                <a:latin typeface="Consolas" panose="020B0609020204030204" pitchFamily="49" charset="0"/>
              </a:rPr>
              <a:t>my-service@</a:t>
            </a:r>
            <a:r>
              <a:rPr lang="en-US" b="1" u="sng" dirty="0">
                <a:latin typeface="Consolas" panose="020B0609020204030204" pitchFamily="49" charset="0"/>
              </a:rPr>
              <a:t>sha256:abs8a23823aaa8a8d8d8a</a:t>
            </a:r>
            <a:r>
              <a:rPr lang="en-US" dirty="0">
                <a:latin typeface="Consolas" panose="020B0609020204030204" pitchFamily="49" charset="0"/>
              </a:rPr>
              <a:t>...</a:t>
            </a:r>
            <a:r>
              <a:rPr lang="en-US" dirty="0"/>
              <a:t>)</a:t>
            </a:r>
          </a:p>
          <a:p>
            <a:r>
              <a:rPr lang="en-US" dirty="0"/>
              <a:t>Convert a tag to a digest?</a:t>
            </a:r>
          </a:p>
          <a:p>
            <a:r>
              <a:rPr lang="en-US" dirty="0"/>
              <a:t>What do digests promise?</a:t>
            </a:r>
          </a:p>
          <a:p>
            <a:r>
              <a:rPr lang="en-US" dirty="0"/>
              <a:t>Do you track all the digests created, </a:t>
            </a:r>
            <a:br>
              <a:rPr lang="en-US" dirty="0"/>
            </a:br>
            <a:r>
              <a:rPr lang="en-US" dirty="0"/>
              <a:t>	and who created them?</a:t>
            </a:r>
          </a:p>
          <a:p>
            <a:r>
              <a:rPr lang="en-US" dirty="0"/>
              <a:t>Do you accept unique digests from a set of identities?</a:t>
            </a:r>
          </a:p>
        </p:txBody>
      </p:sp>
    </p:spTree>
    <p:extLst>
      <p:ext uri="{BB962C8B-B14F-4D97-AF65-F5344CB8AC3E}">
        <p14:creationId xmlns:p14="http://schemas.microsoft.com/office/powerpoint/2010/main" val="398175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B0FE04-DDC9-493B-8BA2-2E290E40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Signing – what does it promise?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57DDF-B367-42FA-8B1B-F8A4CC3F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deployed content must be signed”</a:t>
            </a:r>
          </a:p>
          <a:p>
            <a:pPr lvl="1"/>
            <a:r>
              <a:rPr lang="en-US" dirty="0"/>
              <a:t>By who?</a:t>
            </a:r>
          </a:p>
          <a:p>
            <a:pPr lvl="1"/>
            <a:r>
              <a:rPr lang="en-US" dirty="0"/>
              <a:t>Who </a:t>
            </a:r>
            <a:r>
              <a:rPr lang="en-US" b="1" dirty="0"/>
              <a:t>do you </a:t>
            </a:r>
            <a:r>
              <a:rPr lang="en-US" dirty="0"/>
              <a:t>trust?</a:t>
            </a:r>
          </a:p>
          <a:p>
            <a:pPr lvl="1"/>
            <a:r>
              <a:rPr lang="en-US" dirty="0"/>
              <a:t>Who </a:t>
            </a:r>
            <a:r>
              <a:rPr lang="en-US" b="1" dirty="0"/>
              <a:t>don’t you </a:t>
            </a:r>
            <a:r>
              <a:rPr lang="en-US" dirty="0"/>
              <a:t>trust?</a:t>
            </a:r>
          </a:p>
          <a:p>
            <a:pPr lvl="1"/>
            <a:r>
              <a:rPr lang="en-US" dirty="0"/>
              <a:t>Who do you/don’t you trust for a </a:t>
            </a:r>
            <a:r>
              <a:rPr lang="en-US" b="1" dirty="0"/>
              <a:t>given environment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If you had signed content, from entities you trust, </a:t>
            </a:r>
            <a:br>
              <a:rPr lang="en-US" dirty="0"/>
            </a:br>
            <a:r>
              <a:rPr lang="en-US" dirty="0"/>
              <a:t>	would you need to track individual digests?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9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7CDE-37E3-45B6-A6D8-5AF28CB6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 You Trust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CEEF3DDB-7029-69B6-6B9B-3D88252F54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668963"/>
            <a:ext cx="10515600" cy="50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cert (not secure) = no trust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0E7B1-4B49-70C9-1C19-9592DD71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75" y="2108581"/>
            <a:ext cx="5276190" cy="149523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5CA5FC2-1425-81D1-E539-CE8BB524CCD3}"/>
              </a:ext>
            </a:extLst>
          </p:cNvPr>
          <p:cNvGrpSpPr/>
          <p:nvPr/>
        </p:nvGrpSpPr>
        <p:grpSpPr>
          <a:xfrm>
            <a:off x="2506218" y="2538323"/>
            <a:ext cx="3714286" cy="2980952"/>
            <a:chOff x="2506218" y="2538323"/>
            <a:chExt cx="3714286" cy="298095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EDD834B-C1DF-3FD2-8D48-DC17DB051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6218" y="2824037"/>
              <a:ext cx="3714286" cy="2695238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B58CC13-C5AE-38C0-3823-37AECC5BA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6218" y="2538323"/>
              <a:ext cx="1190476" cy="285714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CF25A72B-23CE-D08F-2153-523F97B59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266" y="2824037"/>
            <a:ext cx="3714286" cy="26952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67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D4C8903-8A9E-E1A9-1AE7-529E1182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Do You Trust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5C5A5A-7893-EB4D-5E41-AFCB65C7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41475" y="2107712"/>
            <a:ext cx="7325075" cy="13142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A442EC-1262-7477-0AA8-C5E331F916F1}"/>
              </a:ext>
            </a:extLst>
          </p:cNvPr>
          <p:cNvSpPr/>
          <p:nvPr/>
        </p:nvSpPr>
        <p:spPr>
          <a:xfrm>
            <a:off x="1541475" y="2871787"/>
            <a:ext cx="7325075" cy="553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863FAF-31C7-674B-CC39-E35D9DFC8C54}"/>
              </a:ext>
            </a:extLst>
          </p:cNvPr>
          <p:cNvGrpSpPr/>
          <p:nvPr/>
        </p:nvGrpSpPr>
        <p:grpSpPr>
          <a:xfrm>
            <a:off x="2912394" y="2541481"/>
            <a:ext cx="3714286" cy="2463875"/>
            <a:chOff x="4372969" y="4186380"/>
            <a:chExt cx="3714286" cy="24638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2BC829-7D78-1869-F039-3A7D4D60B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2969" y="4450255"/>
              <a:ext cx="3714286" cy="22000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3965B8-EE3A-D1C3-35E3-700D10EF3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2969" y="4186380"/>
              <a:ext cx="380952" cy="247619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AA950D-5522-D211-035C-12C4DC6EC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680" y="3183129"/>
            <a:ext cx="3714286" cy="2200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0F9B7B-E2F4-82A0-0007-C98FA1104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483" y="1690688"/>
            <a:ext cx="3857143" cy="48571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D79B3B-CD51-E592-EDE8-526CAA7893AC}"/>
              </a:ext>
            </a:extLst>
          </p:cNvPr>
          <p:cNvSpPr/>
          <p:nvPr/>
        </p:nvSpPr>
        <p:spPr>
          <a:xfrm>
            <a:off x="9572626" y="3183130"/>
            <a:ext cx="416626" cy="312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E3D81B-32A2-C00C-90D9-2AEC08B532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3972" y="1912212"/>
            <a:ext cx="3857143" cy="48571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30E736-EFB7-B53A-0A7E-932045500D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2461" y="2133736"/>
            <a:ext cx="3857143" cy="48571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C8A56F-4AB3-3990-6975-5FCD775F49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0950" y="2355260"/>
            <a:ext cx="3857143" cy="48571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19BA18-7A77-F91A-88CA-E63B156621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9439" y="2576784"/>
            <a:ext cx="3857143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7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7CDE-37E3-45B6-A6D8-5AF28CB6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 You Trust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40C69E-4345-DC03-CF39-53609423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75" y="2117236"/>
            <a:ext cx="7590476" cy="130476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5863FAF-31C7-674B-CC39-E35D9DFC8C54}"/>
              </a:ext>
            </a:extLst>
          </p:cNvPr>
          <p:cNvGrpSpPr/>
          <p:nvPr/>
        </p:nvGrpSpPr>
        <p:grpSpPr>
          <a:xfrm>
            <a:off x="2970835" y="2563777"/>
            <a:ext cx="3714286" cy="2463875"/>
            <a:chOff x="4372969" y="4186380"/>
            <a:chExt cx="3714286" cy="24638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2BC829-7D78-1869-F039-3A7D4D60B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372969" y="4450255"/>
              <a:ext cx="3714286" cy="2200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3965B8-EE3A-D1C3-35E3-700D10EF3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2969" y="4186380"/>
              <a:ext cx="380952" cy="247619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AA950D-5522-D211-035C-12C4DC6EC5D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641853" y="3183129"/>
            <a:ext cx="3714286" cy="2200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1B08D9-8FCB-79E5-FCBF-25E955A25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483" y="1690687"/>
            <a:ext cx="3857143" cy="485714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6A235B-25FC-4C35-506F-B84DFB1B9257}"/>
              </a:ext>
            </a:extLst>
          </p:cNvPr>
          <p:cNvSpPr/>
          <p:nvPr/>
        </p:nvSpPr>
        <p:spPr>
          <a:xfrm>
            <a:off x="9572626" y="3183130"/>
            <a:ext cx="416626" cy="312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FCD2745-38E0-3CBC-CEF1-54E0F7C24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656" y="2106718"/>
            <a:ext cx="3857143" cy="48571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F86FD3C-8AC4-E079-5256-5771BF3025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764" y="2111977"/>
            <a:ext cx="3857143" cy="48571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731B6A-BB9C-96B2-2C64-BA65CE2844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0045" y="2533267"/>
            <a:ext cx="3857143" cy="48571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FCEC7E-9B50-8D1A-443E-C5E7B3D72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325" y="2954557"/>
            <a:ext cx="3857143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1994</Words>
  <Application>Microsoft Office PowerPoint</Application>
  <PresentationFormat>Widescreen</PresentationFormat>
  <Paragraphs>355</Paragraphs>
  <Slides>30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Cascadia Mono</vt:lpstr>
      <vt:lpstr>Calibri</vt:lpstr>
      <vt:lpstr>Consolas</vt:lpstr>
      <vt:lpstr>Arial</vt:lpstr>
      <vt:lpstr>Segoe UI</vt:lpstr>
      <vt:lpstr>Office Theme</vt:lpstr>
      <vt:lpstr>PowerPoint Presentation</vt:lpstr>
      <vt:lpstr>Today’s Agenda</vt:lpstr>
      <vt:lpstr>Notary v2 Goals</vt:lpstr>
      <vt:lpstr>Stages of the Supply Chain</vt:lpstr>
      <vt:lpstr>How Do You Deploy Today?</vt:lpstr>
      <vt:lpstr>Signing – what does it promise?</vt:lpstr>
      <vt:lpstr>Who Do You Trust</vt:lpstr>
      <vt:lpstr>Who Do You Trust</vt:lpstr>
      <vt:lpstr>Who Do You Trust</vt:lpstr>
      <vt:lpstr>Who Do You Trust</vt:lpstr>
      <vt:lpstr>Who Do You Trust</vt:lpstr>
      <vt:lpstr>Different Levels of Trust</vt:lpstr>
      <vt:lpstr>Artifact Promotion</vt:lpstr>
      <vt:lpstr>Notary v2 Policy Management</vt:lpstr>
      <vt:lpstr>Supply Chain Artifact Challenges</vt:lpstr>
      <vt:lpstr>How Notary v2 Enables Secure Workflows</vt:lpstr>
      <vt:lpstr>Demo</vt:lpstr>
      <vt:lpstr>Remote Signing</vt:lpstr>
      <vt:lpstr>Notary  Plug Ins</vt:lpstr>
      <vt:lpstr>Demo</vt:lpstr>
      <vt:lpstr>Securing Kubernetes Namespaces</vt:lpstr>
      <vt:lpstr>Demo</vt:lpstr>
      <vt:lpstr>Promoting Artifacts</vt:lpstr>
      <vt:lpstr>Demo</vt:lpstr>
      <vt:lpstr>Notary v2 Policy Management</vt:lpstr>
      <vt:lpstr>Notary v2 Signed Content</vt:lpstr>
      <vt:lpstr>Notary v2 Status</vt:lpstr>
      <vt:lpstr>Open Questions</vt:lpstr>
      <vt:lpstr>Wrapping 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38</cp:revision>
  <dcterms:created xsi:type="dcterms:W3CDTF">2019-07-29T21:37:05Z</dcterms:created>
  <dcterms:modified xsi:type="dcterms:W3CDTF">2022-05-12T18:49:54Z</dcterms:modified>
</cp:coreProperties>
</file>