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33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0C9F-05D8-4129-BDF4-19846C80B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C43D2-881F-49A0-99A9-575C474B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ED54-1A21-4967-83BA-461270BF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6534-DB33-428E-AAC0-588EF271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1596-A781-4A2E-B00D-92CCC594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0A6-6BCC-4354-936D-C7DB1E4C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9AAAD-2E8C-4286-BB83-99D060DB4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F7378-489A-42FA-A1C3-B6A85B61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E4860-0971-42F4-80CC-DF9F7CE9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1CEE5-8AE6-49BE-AE66-3F073BB0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2899C-4306-427E-A814-7B26404BE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187D-8055-4C89-BD9D-1EFEB902B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6DBF-5C7B-4FE7-A922-A7FC3D79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5E5F-07E6-42E2-B2C0-3B421806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A364-9B16-46B7-8B88-83751922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2F30-F43F-44FA-985F-86DA56F8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A880-18C7-4F10-B736-B0FAF726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B8F16-C64F-4448-BE27-B665BB5C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6479-E49E-4DF7-93FF-F91FBB6E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973A7-157B-4A30-8A89-47C2AD2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6623-6123-4E8E-AF4A-6A568116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F7DD3-3F05-4AFE-B1F2-1BA12E13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F42C0-5488-4F77-A2EC-AA92FAD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5546C-1B5C-4E64-97B3-7D5A516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C3A1-2536-48B7-AE4C-6DB9F244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E716-7AA5-43B6-823D-FA3E0AA4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78FA-3484-4BF5-8A91-17EBF58F4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6178C-9AF7-4595-864E-0E4B76ED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4E934-23F6-44C6-9272-8A784B9E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278CD-2F22-4777-A466-672BD508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224E-7391-4EF2-927E-53EF8C61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8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E275-8345-4096-AFE7-8D7926CF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EC61E-E978-4211-BDCD-3E785D7D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08E1A-AB4D-4CAA-9756-05D6C431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B4C91-DEE3-49BD-A7B3-CEBA5E24F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46A37-2FEB-4436-A88D-C39219E4C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02A49-FBDA-4514-B89E-021DEC2D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876DB-2067-4DBD-8659-A18D5973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5BAEF-3A8D-4F8F-A2E1-D7159944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EFDB-A945-4500-9B74-06C16860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C5E7E-F3F6-482D-BFE0-907521A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BE95-7FC8-4A6C-A06E-982AEF97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F92FA-B522-4BDF-8CB3-7C8BC4ED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2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103F5-1183-4130-9836-6408D9D0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29A68-B2A5-433E-AD0A-B16D33DF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9266B-7865-418B-A181-7B19CA6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2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A28E-4017-4B2E-9481-65AD2478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2E77-6190-4BC8-BE51-4DD19832E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B5B1D-9CBF-491D-AC12-7A301F29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BD9B9-105B-4C9D-A6C6-E8B1DAD63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355C7-2748-4097-98D4-8B3A1598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057D-A0A6-44AC-A494-D4596C96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7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9070-B292-4016-89F4-E82EA251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2EE95-C7E3-4AA0-9920-B2EE84B95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E0F4C-8D50-4BC1-B28A-D9504EF9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0ED33-EE54-4B59-B215-E7812635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BD77A-FD1D-43EB-868B-F29CCBFD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725B-150C-4702-93AC-ABA594CC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9BEB-6959-4140-9A82-E1B98803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343E4-38EB-4492-BBDE-E6A1844B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F40E-D0C0-4364-8E74-AA24F372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816E-E140-4BE8-AEBE-3047B11A76E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B8FC-FFAE-4FF8-A813-57CFCCD06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733F-1181-4C53-BC8C-7FF0C1C7E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EAD8-89AC-4493-AB74-A8C945CD1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F063-0BD1-43A3-B66F-2C4E5EEC2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Idempotent based</a:t>
            </a:r>
            <a:br>
              <a:rPr lang="en-US" dirty="0"/>
            </a:br>
            <a:r>
              <a:rPr lang="en-US" dirty="0"/>
              <a:t>Reliable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68EE-1F16-49C3-A72F-81E584782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bank icon">
            <a:extLst>
              <a:ext uri="{FF2B5EF4-FFF2-40B4-BE49-F238E27FC236}">
                <a16:creationId xmlns:a16="http://schemas.microsoft.com/office/drawing/2014/main" id="{67FE4F84-F621-4BA3-9A77-EB43B49E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55" y="1283524"/>
            <a:ext cx="1833748" cy="18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bank icon">
            <a:extLst>
              <a:ext uri="{FF2B5EF4-FFF2-40B4-BE49-F238E27FC236}">
                <a16:creationId xmlns:a16="http://schemas.microsoft.com/office/drawing/2014/main" id="{983EF20E-7535-4D2B-BD34-CC034BB1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315" y="1283524"/>
            <a:ext cx="1833748" cy="18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bank icon">
            <a:extLst>
              <a:ext uri="{FF2B5EF4-FFF2-40B4-BE49-F238E27FC236}">
                <a16:creationId xmlns:a16="http://schemas.microsoft.com/office/drawing/2014/main" id="{B0014C36-0C27-4960-88EB-D8FD8663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32" y="4499130"/>
            <a:ext cx="1833748" cy="18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CDB9B7F0-2443-4B14-A15B-56FBC2A67928}"/>
              </a:ext>
            </a:extLst>
          </p:cNvPr>
          <p:cNvSpPr/>
          <p:nvPr/>
        </p:nvSpPr>
        <p:spPr>
          <a:xfrm rot="18000000">
            <a:off x="3798918" y="1995550"/>
            <a:ext cx="524990" cy="1116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BB7B4EF-598A-4E35-B3A1-D8916078C5B1}"/>
              </a:ext>
            </a:extLst>
          </p:cNvPr>
          <p:cNvSpPr/>
          <p:nvPr/>
        </p:nvSpPr>
        <p:spPr>
          <a:xfrm rot="3600000" flipH="1">
            <a:off x="6136810" y="1995551"/>
            <a:ext cx="524990" cy="11162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BDD4A1B7-719C-401F-B8D7-6651A893649D}"/>
              </a:ext>
            </a:extLst>
          </p:cNvPr>
          <p:cNvSpPr/>
          <p:nvPr/>
        </p:nvSpPr>
        <p:spPr>
          <a:xfrm flipH="1">
            <a:off x="4978711" y="3598812"/>
            <a:ext cx="524990" cy="9706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418C4-B463-40A9-81F3-DFBD52CCE7F7}"/>
              </a:ext>
            </a:extLst>
          </p:cNvPr>
          <p:cNvSpPr txBox="1"/>
          <p:nvPr/>
        </p:nvSpPr>
        <p:spPr>
          <a:xfrm>
            <a:off x="1969467" y="29326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Of Blue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6AE01-0B2E-455B-9394-A1DDB2DBC020}"/>
              </a:ext>
            </a:extLst>
          </p:cNvPr>
          <p:cNvSpPr txBox="1"/>
          <p:nvPr/>
        </p:nvSpPr>
        <p:spPr>
          <a:xfrm>
            <a:off x="7019753" y="2932606"/>
            <a:ext cx="155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Of Green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A646E-8381-42CC-BEED-F9E38EA3208A}"/>
              </a:ext>
            </a:extLst>
          </p:cNvPr>
          <p:cNvSpPr txBox="1"/>
          <p:nvPr/>
        </p:nvSpPr>
        <p:spPr>
          <a:xfrm>
            <a:off x="4452272" y="6161860"/>
            <a:ext cx="15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Of Yellow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64CEA-25E1-444A-923C-F35DCBF0251E}"/>
              </a:ext>
            </a:extLst>
          </p:cNvPr>
          <p:cNvSpPr txBox="1"/>
          <p:nvPr/>
        </p:nvSpPr>
        <p:spPr>
          <a:xfrm>
            <a:off x="4442750" y="328783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Clearing House</a:t>
            </a:r>
          </a:p>
        </p:txBody>
      </p:sp>
      <p:pic>
        <p:nvPicPr>
          <p:cNvPr id="1036" name="Picture 12" descr="Chip Chipset Nfc Payment Processor">
            <a:extLst>
              <a:ext uri="{FF2B5EF4-FFF2-40B4-BE49-F238E27FC236}">
                <a16:creationId xmlns:a16="http://schemas.microsoft.com/office/drawing/2014/main" id="{879C11B7-E943-488B-98E6-9E635D92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38" y="2018414"/>
            <a:ext cx="1282336" cy="128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76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03DCFC4-7B11-4159-8F0D-7D48E27C30DA}"/>
              </a:ext>
            </a:extLst>
          </p:cNvPr>
          <p:cNvSpPr/>
          <p:nvPr/>
        </p:nvSpPr>
        <p:spPr>
          <a:xfrm>
            <a:off x="5488056" y="2870333"/>
            <a:ext cx="977514" cy="50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448695-E801-4F62-8A56-3E7E87DF0966}"/>
              </a:ext>
            </a:extLst>
          </p:cNvPr>
          <p:cNvSpPr/>
          <p:nvPr/>
        </p:nvSpPr>
        <p:spPr>
          <a:xfrm>
            <a:off x="5314151" y="2646469"/>
            <a:ext cx="1029500" cy="622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DB09D1-4CC5-4799-9476-3DEEF95ACE02}"/>
              </a:ext>
            </a:extLst>
          </p:cNvPr>
          <p:cNvSpPr/>
          <p:nvPr/>
        </p:nvSpPr>
        <p:spPr>
          <a:xfrm>
            <a:off x="1574800" y="1625600"/>
            <a:ext cx="1282700" cy="1233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E49E843-1EE6-41DC-BD4C-BB53629B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7859" y="1701800"/>
            <a:ext cx="676275" cy="6762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E7B3C81-2ADC-4319-805A-AA6F8AC1DB90}"/>
              </a:ext>
            </a:extLst>
          </p:cNvPr>
          <p:cNvSpPr/>
          <p:nvPr/>
        </p:nvSpPr>
        <p:spPr>
          <a:xfrm>
            <a:off x="3735331" y="2146300"/>
            <a:ext cx="1282700" cy="712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Queue Manager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3B6BA0-AE55-49B8-AA64-C0B082100404}"/>
              </a:ext>
            </a:extLst>
          </p:cNvPr>
          <p:cNvSpPr/>
          <p:nvPr/>
        </p:nvSpPr>
        <p:spPr>
          <a:xfrm>
            <a:off x="5143196" y="2431942"/>
            <a:ext cx="1088606" cy="712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Workers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(aka minions)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2" name="Graphic 29">
            <a:extLst>
              <a:ext uri="{FF2B5EF4-FFF2-40B4-BE49-F238E27FC236}">
                <a16:creationId xmlns:a16="http://schemas.microsoft.com/office/drawing/2014/main" id="{84390BD2-08A2-664D-8FEA-1B0B6CDFEE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6334" y="2314575"/>
            <a:ext cx="1048912" cy="907951"/>
          </a:xfrm>
          <a:prstGeom prst="rect">
            <a:avLst/>
          </a:prstGeom>
        </p:spPr>
      </p:pic>
      <p:pic>
        <p:nvPicPr>
          <p:cNvPr id="33" name="Graphic 46">
            <a:extLst>
              <a:ext uri="{FF2B5EF4-FFF2-40B4-BE49-F238E27FC236}">
                <a16:creationId xmlns:a16="http://schemas.microsoft.com/office/drawing/2014/main" id="{796F7C4F-1503-FB42-AB89-7EC1A93F3A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6436" y="3603795"/>
            <a:ext cx="920489" cy="7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9399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Idempotent based Reliable 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Idempotent based Reliable Systems</dc:title>
  <dc:creator>Steve Lasker</dc:creator>
  <cp:lastModifiedBy>Steve Lasker</cp:lastModifiedBy>
  <cp:revision>3</cp:revision>
  <dcterms:created xsi:type="dcterms:W3CDTF">2019-10-15T22:12:34Z</dcterms:created>
  <dcterms:modified xsi:type="dcterms:W3CDTF">2019-10-22T10:51:43Z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2019-10-22T10:51:18.8072946Z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67d22387-f6df-49d0-bb44-6adf43909350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