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8" r:id="rId2"/>
    <p:sldId id="260" r:id="rId3"/>
    <p:sldId id="4297" r:id="rId4"/>
    <p:sldId id="4298" r:id="rId5"/>
    <p:sldId id="1608" r:id="rId6"/>
    <p:sldId id="1839" r:id="rId7"/>
    <p:sldId id="1635" r:id="rId8"/>
    <p:sldId id="1633" r:id="rId9"/>
    <p:sldId id="1634" r:id="rId10"/>
    <p:sldId id="4296" r:id="rId11"/>
    <p:sldId id="472" r:id="rId12"/>
    <p:sldId id="261" r:id="rId13"/>
    <p:sldId id="262" r:id="rId14"/>
    <p:sldId id="263" r:id="rId15"/>
    <p:sldId id="259"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891" autoAdjust="0"/>
  </p:normalViewPr>
  <p:slideViewPr>
    <p:cSldViewPr>
      <p:cViewPr>
        <p:scale>
          <a:sx n="75" d="100"/>
          <a:sy n="75" d="100"/>
        </p:scale>
        <p:origin x="1164" y="7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47494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11/1/2019 5:42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51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Orchestrator icon from: http://cdn.marketplaceimages.windowsphone.com/v8/images/f58edb21-b20c-4315-b837-6cee21n442cd?imageType=ws_icon_large</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a:solidFill>
                  <a:schemeClr val="tx1"/>
                </a:solidFill>
                <a:effectLst/>
                <a:latin typeface="Segoe UI Light" pitchFamily="34" charset="0"/>
                <a:ea typeface="+mn-ea"/>
                <a:cs typeface="+mn-cs"/>
              </a:rPr>
              <a:t>https://git-scm.com/book/en/v2/Git-Branching-Basic-Branching-and-Merging </a:t>
            </a:r>
          </a:p>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Microsoft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11/1/2019 5:48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391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icon from: http://cdn.marketplaceimages.windowsphone.com/v8/images/f58edb21-b20c-4315-b837-6cee21n442cd?imageType=ws_icon_large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https://git-scm.com/book/en/v2/Git-Branching-Basic-Branching-and-Merging </a:t>
            </a:r>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11/1/2019 5:49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1215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[‎2/‎23/‎2018 3:18 PM]  Sajay Antony:  </a:t>
            </a:r>
          </a:p>
          <a:p>
            <a:r>
              <a:rPr lang="en-US" sz="900" kern="1200" dirty="0">
                <a:solidFill>
                  <a:schemeClr val="tx1"/>
                </a:solidFill>
                <a:effectLst/>
                <a:latin typeface="Segoe UI Light" pitchFamily="34" charset="0"/>
                <a:ea typeface="+mn-ea"/>
                <a:cs typeface="+mn-cs"/>
              </a:rPr>
              <a:t>https://git-scm.com/book/en/v2/Git-Branching-Basic-Branching-and-Merging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3:37 PM]  Sajay Antony:  </a:t>
            </a:r>
          </a:p>
          <a:p>
            <a:r>
              <a:rPr lang="en-US" sz="900" kern="1200" dirty="0">
                <a:solidFill>
                  <a:schemeClr val="tx1"/>
                </a:solidFill>
                <a:effectLst/>
                <a:latin typeface="Segoe UI Light" pitchFamily="34" charset="0"/>
                <a:ea typeface="+mn-ea"/>
                <a:cs typeface="+mn-cs"/>
              </a:rPr>
              <a:t>https://docs.docker.com/storage/storagedriver/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4:00 PM]  Sajay Antony:  </a:t>
            </a:r>
          </a:p>
          <a:p>
            <a:r>
              <a:rPr lang="en-US" sz="900" kern="1200" dirty="0">
                <a:solidFill>
                  <a:schemeClr val="tx1"/>
                </a:solidFill>
                <a:effectLst/>
                <a:latin typeface="Segoe UI Light" pitchFamily="34" charset="0"/>
                <a:ea typeface="+mn-ea"/>
                <a:cs typeface="+mn-cs"/>
              </a:rPr>
              <a:t>https://www.cockos.com/licecap/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5:10 PM]  Sajay Antony:  </a:t>
            </a:r>
          </a:p>
          <a:p>
            <a:r>
              <a:rPr lang="en-US" sz="900" kern="1200" dirty="0">
                <a:solidFill>
                  <a:schemeClr val="tx1"/>
                </a:solidFill>
                <a:effectLst/>
                <a:latin typeface="Segoe UI Light" pitchFamily="34" charset="0"/>
                <a:ea typeface="+mn-ea"/>
                <a:cs typeface="+mn-cs"/>
              </a:rPr>
              <a:t>https://docs.docker.com/datacenter/dtr/2.4/guides/user/create-promotion-policies/ </a:t>
            </a:r>
          </a:p>
          <a:p>
            <a:r>
              <a:rPr lang="en-US" sz="900" kern="1200" dirty="0">
                <a:solidFill>
                  <a:schemeClr val="tx1"/>
                </a:solidFill>
                <a:effectLst/>
                <a:latin typeface="Segoe UI Light" pitchFamily="34" charset="0"/>
                <a:ea typeface="+mn-ea"/>
                <a:cs typeface="+mn-cs"/>
              </a:rPr>
              <a:t> </a:t>
            </a:r>
          </a:p>
          <a:p>
            <a:r>
              <a:rPr lang="en-US" sz="900" kern="120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11/1/2019 5:36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8931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9</a:t>
            </a:fld>
            <a:endParaRPr lang="en-US" dirty="0"/>
          </a:p>
        </p:txBody>
      </p:sp>
    </p:spTree>
    <p:extLst>
      <p:ext uri="{BB962C8B-B14F-4D97-AF65-F5344CB8AC3E}">
        <p14:creationId xmlns:p14="http://schemas.microsoft.com/office/powerpoint/2010/main" val="238149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27079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4674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Subhead White">
    <p:bg>
      <p:bgPr>
        <a:solidFill>
          <a:schemeClr val="bg1"/>
        </a:solidFill>
        <a:effectLst/>
      </p:bgPr>
    </p:bg>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6">
                <a:solidFill>
                  <a:schemeClr val="tx2"/>
                </a:solidFill>
                <a:latin typeface="Segoe UI Light"/>
                <a:cs typeface="Segoe UI Light"/>
              </a:defRPr>
            </a:lvl1pPr>
          </a:lstStyle>
          <a:p>
            <a:r>
              <a:rPr lang="en-US" dirty="0"/>
              <a:t>Click to edit Master title style</a:t>
            </a:r>
          </a:p>
        </p:txBody>
      </p:sp>
      <p:sp>
        <p:nvSpPr>
          <p:cNvPr id="10" name="TextBox 9"/>
          <p:cNvSpPr txBox="1"/>
          <p:nvPr userDrawn="1"/>
        </p:nvSpPr>
        <p:spPr>
          <a:xfrm>
            <a:off x="297678" y="6379834"/>
            <a:ext cx="1395659" cy="164150"/>
          </a:xfrm>
          <a:prstGeom prst="rect">
            <a:avLst/>
          </a:prstGeom>
          <a:noFill/>
        </p:spPr>
        <p:txBody>
          <a:bodyPr wrap="square" lIns="0" tIns="0" rIns="0" bIns="0" rtlCol="0" anchor="t">
            <a:spAutoFit/>
          </a:bodyPr>
          <a:lstStyle/>
          <a:p>
            <a:pPr algn="l"/>
            <a:r>
              <a:rPr lang="en-US" sz="1067" dirty="0">
                <a:solidFill>
                  <a:schemeClr val="bg1"/>
                </a:solidFill>
                <a:latin typeface="Segoe UI"/>
                <a:cs typeface="Segoe UI"/>
              </a:rPr>
              <a:t>Microsoft Confidential</a:t>
            </a:r>
          </a:p>
        </p:txBody>
      </p:sp>
      <p:sp>
        <p:nvSpPr>
          <p:cNvPr id="14" name="Text Placeholder 2"/>
          <p:cNvSpPr>
            <a:spLocks noGrp="1"/>
          </p:cNvSpPr>
          <p:nvPr>
            <p:ph type="body" idx="11"/>
          </p:nvPr>
        </p:nvSpPr>
        <p:spPr>
          <a:xfrm>
            <a:off x="304798"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5" name="Content Placeholder 2"/>
          <p:cNvSpPr>
            <a:spLocks noGrp="1"/>
          </p:cNvSpPr>
          <p:nvPr>
            <p:ph idx="1" hasCustomPrompt="1"/>
          </p:nvPr>
        </p:nvSpPr>
        <p:spPr>
          <a:xfrm>
            <a:off x="3048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
        <p:nvSpPr>
          <p:cNvPr id="16" name="Text Placeholder 2"/>
          <p:cNvSpPr>
            <a:spLocks noGrp="1"/>
          </p:cNvSpPr>
          <p:nvPr>
            <p:ph type="body" idx="12"/>
          </p:nvPr>
        </p:nvSpPr>
        <p:spPr>
          <a:xfrm>
            <a:off x="6095999"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7" name="Content Placeholder 2"/>
          <p:cNvSpPr>
            <a:spLocks noGrp="1"/>
          </p:cNvSpPr>
          <p:nvPr>
            <p:ph idx="13" hasCustomPrompt="1"/>
          </p:nvPr>
        </p:nvSpPr>
        <p:spPr>
          <a:xfrm>
            <a:off x="60960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Tree>
    <p:extLst>
      <p:ext uri="{BB962C8B-B14F-4D97-AF65-F5344CB8AC3E}">
        <p14:creationId xmlns:p14="http://schemas.microsoft.com/office/powerpoint/2010/main" val="17035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 id="2147483662" r:id="rId13"/>
  </p:sldLayoutIdLst>
  <p:txStyles>
    <p:titleStyle>
      <a:lvl1pPr algn="l" rtl="0" fontAlgn="base">
        <a:spcBef>
          <a:spcPct val="0"/>
        </a:spcBef>
        <a:spcAft>
          <a:spcPct val="0"/>
        </a:spcAft>
        <a:defRPr sz="48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3600"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200"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7.sv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9.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5.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14.emf"/><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stevelasker.blog/" TargetMode="External"/><Relationship Id="rId7" Type="http://schemas.openxmlformats.org/officeDocument/2006/relationships/image" Target="../media/image26.png"/><Relationship Id="rId2" Type="http://schemas.openxmlformats.org/officeDocument/2006/relationships/hyperlink" Target="mailto:Steve.Lasker@Microsoft.com" TargetMode="Externa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github.com/stevelasker/presentations" TargetMode="External"/><Relationship Id="rId4" Type="http://schemas.openxmlformats.org/officeDocument/2006/relationships/hyperlink" Target="https://github.com/stevelasker" TargetMode="External"/><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sv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 &amp;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p:txBody>
          <a:bodyPr/>
          <a:lstStyle/>
          <a:p>
            <a:r>
              <a:rPr lang="en-US" dirty="0"/>
              <a:t>Opportunity</a:t>
            </a:r>
          </a:p>
        </p:txBody>
      </p:sp>
      <p:sp>
        <p:nvSpPr>
          <p:cNvPr id="6" name="Content Placeholder 5">
            <a:extLst>
              <a:ext uri="{FF2B5EF4-FFF2-40B4-BE49-F238E27FC236}">
                <a16:creationId xmlns:a16="http://schemas.microsoft.com/office/drawing/2014/main" id="{30BC05D8-8138-4CD7-8583-D347E4CF6EEF}"/>
              </a:ext>
            </a:extLst>
          </p:cNvPr>
          <p:cNvSpPr>
            <a:spLocks noGrp="1"/>
          </p:cNvSpPr>
          <p:nvPr>
            <p:ph idx="1"/>
          </p:nvPr>
        </p:nvSpPr>
        <p:spPr/>
        <p:txBody>
          <a:bodyPr/>
          <a:lstStyle/>
          <a:p>
            <a:r>
              <a:rPr lang="en-US" dirty="0"/>
              <a:t>DevOps pipelines build, test deploy</a:t>
            </a:r>
          </a:p>
          <a:p>
            <a:r>
              <a:rPr lang="en-US" dirty="0"/>
              <a:t>They’re triggered by git-commits</a:t>
            </a:r>
          </a:p>
          <a:p>
            <a:endParaRPr lang="en-US" dirty="0"/>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7430593"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contoso.azurecr.io</a:t>
            </a:r>
          </a:p>
        </p:txBody>
      </p:sp>
      <p:sp>
        <p:nvSpPr>
          <p:cNvPr id="336" name="Rectangle 335">
            <a:extLst>
              <a:ext uri="{FF2B5EF4-FFF2-40B4-BE49-F238E27FC236}">
                <a16:creationId xmlns:a16="http://schemas.microsoft.com/office/drawing/2014/main" id="{15A8AEDB-861A-4F91-A75D-71B8237D3174}"/>
              </a:ext>
            </a:extLst>
          </p:cNvPr>
          <p:cNvSpPr/>
          <p:nvPr/>
        </p:nvSpPr>
        <p:spPr>
          <a:xfrm>
            <a:off x="7637765"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staging-artifacts</a:t>
            </a:r>
          </a:p>
        </p:txBody>
      </p:sp>
      <p:sp>
        <p:nvSpPr>
          <p:cNvPr id="337" name="Rectangle 336">
            <a:extLst>
              <a:ext uri="{FF2B5EF4-FFF2-40B4-BE49-F238E27FC236}">
                <a16:creationId xmlns:a16="http://schemas.microsoft.com/office/drawing/2014/main" id="{84D9C5EA-6A97-44E6-8D53-CE013EB7DC7D}"/>
              </a:ext>
            </a:extLst>
          </p:cNvPr>
          <p:cNvSpPr/>
          <p:nvPr/>
        </p:nvSpPr>
        <p:spPr>
          <a:xfrm>
            <a:off x="7637765"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departments</a:t>
            </a:r>
          </a:p>
        </p:txBody>
      </p:sp>
      <p:sp>
        <p:nvSpPr>
          <p:cNvPr id="338" name="Rectangle 337">
            <a:extLst>
              <a:ext uri="{FF2B5EF4-FFF2-40B4-BE49-F238E27FC236}">
                <a16:creationId xmlns:a16="http://schemas.microsoft.com/office/drawing/2014/main" id="{4FF74972-A8A1-4412-B96F-0B8F69286586}"/>
              </a:ext>
            </a:extLst>
          </p:cNvPr>
          <p:cNvSpPr/>
          <p:nvPr/>
        </p:nvSpPr>
        <p:spPr>
          <a:xfrm>
            <a:off x="7637765" y="5947559"/>
            <a:ext cx="1140755" cy="449125"/>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Rectangle 338">
            <a:extLst>
              <a:ext uri="{FF2B5EF4-FFF2-40B4-BE49-F238E27FC236}">
                <a16:creationId xmlns:a16="http://schemas.microsoft.com/office/drawing/2014/main" id="{8106CCE9-3912-458D-871C-F14FE62EF589}"/>
              </a:ext>
            </a:extLst>
          </p:cNvPr>
          <p:cNvSpPr/>
          <p:nvPr/>
        </p:nvSpPr>
        <p:spPr>
          <a:xfrm>
            <a:off x="7637765"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Rectangle 339">
            <a:extLst>
              <a:ext uri="{FF2B5EF4-FFF2-40B4-BE49-F238E27FC236}">
                <a16:creationId xmlns:a16="http://schemas.microsoft.com/office/drawing/2014/main" id="{EF240E03-8AEB-4258-B899-8CC4DE5F2883}"/>
              </a:ext>
            </a:extLst>
          </p:cNvPr>
          <p:cNvSpPr/>
          <p:nvPr/>
        </p:nvSpPr>
        <p:spPr>
          <a:xfrm>
            <a:off x="8564389"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Rectangle 340">
            <a:extLst>
              <a:ext uri="{FF2B5EF4-FFF2-40B4-BE49-F238E27FC236}">
                <a16:creationId xmlns:a16="http://schemas.microsoft.com/office/drawing/2014/main" id="{BB235F0F-DEB6-4397-85CF-3495DF592EE9}"/>
              </a:ext>
            </a:extLst>
          </p:cNvPr>
          <p:cNvSpPr/>
          <p:nvPr/>
        </p:nvSpPr>
        <p:spPr>
          <a:xfrm>
            <a:off x="8564389"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8564389"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marketing</a:t>
            </a:r>
          </a:p>
        </p:txBody>
      </p:sp>
      <p:sp>
        <p:nvSpPr>
          <p:cNvPr id="343" name="Rectangle 342">
            <a:extLst>
              <a:ext uri="{FF2B5EF4-FFF2-40B4-BE49-F238E27FC236}">
                <a16:creationId xmlns:a16="http://schemas.microsoft.com/office/drawing/2014/main" id="{FA0CA617-67B4-4802-B48C-8EBCDD6202B8}"/>
              </a:ext>
            </a:extLst>
          </p:cNvPr>
          <p:cNvSpPr/>
          <p:nvPr/>
        </p:nvSpPr>
        <p:spPr>
          <a:xfrm>
            <a:off x="8564389" y="608171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falcon-team</a:t>
            </a:r>
          </a:p>
        </p:txBody>
      </p:sp>
      <p:sp>
        <p:nvSpPr>
          <p:cNvPr id="344" name="Rectangle 343">
            <a:extLst>
              <a:ext uri="{FF2B5EF4-FFF2-40B4-BE49-F238E27FC236}">
                <a16:creationId xmlns:a16="http://schemas.microsoft.com/office/drawing/2014/main" id="{E3E6B787-A3B5-46C4-996C-A3740B0BD96C}"/>
              </a:ext>
            </a:extLst>
          </p:cNvPr>
          <p:cNvSpPr/>
          <p:nvPr/>
        </p:nvSpPr>
        <p:spPr>
          <a:xfrm>
            <a:off x="8564389" y="6295966"/>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8564389"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warranty</a:t>
            </a:r>
          </a:p>
        </p:txBody>
      </p:sp>
      <p:sp>
        <p:nvSpPr>
          <p:cNvPr id="346" name="Rectangle 345">
            <a:extLst>
              <a:ext uri="{FF2B5EF4-FFF2-40B4-BE49-F238E27FC236}">
                <a16:creationId xmlns:a16="http://schemas.microsoft.com/office/drawing/2014/main" id="{CDC3BB19-DFB5-4EA6-958B-A192DBF40879}"/>
              </a:ext>
            </a:extLst>
          </p:cNvPr>
          <p:cNvSpPr/>
          <p:nvPr/>
        </p:nvSpPr>
        <p:spPr>
          <a:xfrm>
            <a:off x="8564389"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Rectangle 346">
            <a:extLst>
              <a:ext uri="{FF2B5EF4-FFF2-40B4-BE49-F238E27FC236}">
                <a16:creationId xmlns:a16="http://schemas.microsoft.com/office/drawing/2014/main" id="{931A8DD3-D180-422F-9B5D-D46068EFAD9C}"/>
              </a:ext>
            </a:extLst>
          </p:cNvPr>
          <p:cNvSpPr/>
          <p:nvPr/>
        </p:nvSpPr>
        <p:spPr>
          <a:xfrm>
            <a:off x="8564389"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8675892" y="4415304"/>
            <a:ext cx="195941" cy="142757"/>
          </a:xfrm>
          <a:prstGeom prst="rect">
            <a:avLst/>
          </a:prstGeom>
        </p:spPr>
      </p:pic>
      <p:sp>
        <p:nvSpPr>
          <p:cNvPr id="349" name="Rectangle 348">
            <a:extLst>
              <a:ext uri="{FF2B5EF4-FFF2-40B4-BE49-F238E27FC236}">
                <a16:creationId xmlns:a16="http://schemas.microsoft.com/office/drawing/2014/main" id="{B1764A5A-809B-4FA2-A704-9873C03A0A2A}"/>
              </a:ext>
            </a:extLst>
          </p:cNvPr>
          <p:cNvSpPr/>
          <p:nvPr/>
        </p:nvSpPr>
        <p:spPr>
          <a:xfrm>
            <a:off x="8564389"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Rectangle 349">
            <a:extLst>
              <a:ext uri="{FF2B5EF4-FFF2-40B4-BE49-F238E27FC236}">
                <a16:creationId xmlns:a16="http://schemas.microsoft.com/office/drawing/2014/main" id="{7E6E4AC1-C202-4494-AEF4-0F365FC3F4FB}"/>
              </a:ext>
            </a:extLst>
          </p:cNvPr>
          <p:cNvSpPr/>
          <p:nvPr/>
        </p:nvSpPr>
        <p:spPr>
          <a:xfrm>
            <a:off x="8564389"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Rectangle 350">
            <a:extLst>
              <a:ext uri="{FF2B5EF4-FFF2-40B4-BE49-F238E27FC236}">
                <a16:creationId xmlns:a16="http://schemas.microsoft.com/office/drawing/2014/main" id="{A030F892-DA33-4915-AB5E-C2E7A5862E49}"/>
              </a:ext>
            </a:extLst>
          </p:cNvPr>
          <p:cNvSpPr/>
          <p:nvPr/>
        </p:nvSpPr>
        <p:spPr>
          <a:xfrm>
            <a:off x="8564389"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3866985" y="3386772"/>
            <a:ext cx="789823" cy="553581"/>
            <a:chOff x="2693602" y="4255008"/>
            <a:chExt cx="789935" cy="553660"/>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5"/>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6629400"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3697"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08517"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3703950"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6629401"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5098057"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5902818"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9991313"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10670552"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9970057"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10628989"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4163924"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6816804"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49502" y="2613745"/>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3865279" y="2550968"/>
            <a:ext cx="793232" cy="614888"/>
            <a:chOff x="8081204" y="5137617"/>
            <a:chExt cx="1358036" cy="1052704"/>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1"/>
              <a:ext cx="1358036" cy="395190"/>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Build">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52897"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4023564" y="4158543"/>
            <a:ext cx="476665" cy="473973"/>
          </a:xfrm>
          <a:prstGeom prst="rect">
            <a:avLst/>
          </a:prstGeom>
        </p:spPr>
      </p:pic>
      <p:sp>
        <p:nvSpPr>
          <p:cNvPr id="376" name="Rectangle 375">
            <a:extLst>
              <a:ext uri="{FF2B5EF4-FFF2-40B4-BE49-F238E27FC236}">
                <a16:creationId xmlns:a16="http://schemas.microsoft.com/office/drawing/2014/main" id="{C6D85281-84B3-437F-9569-16D398AC53BC}"/>
              </a:ext>
            </a:extLst>
          </p:cNvPr>
          <p:cNvSpPr/>
          <p:nvPr/>
        </p:nvSpPr>
        <p:spPr>
          <a:xfrm>
            <a:off x="8564389"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8675892" y="3340722"/>
            <a:ext cx="195941" cy="142757"/>
          </a:xfrm>
          <a:prstGeom prst="rect">
            <a:avLst/>
          </a:prstGeom>
        </p:spPr>
      </p:pic>
      <p:sp>
        <p:nvSpPr>
          <p:cNvPr id="378" name="Rectangle 377">
            <a:extLst>
              <a:ext uri="{FF2B5EF4-FFF2-40B4-BE49-F238E27FC236}">
                <a16:creationId xmlns:a16="http://schemas.microsoft.com/office/drawing/2014/main" id="{D700828F-01D2-4E26-B87E-F52705D01E6D}"/>
              </a:ext>
            </a:extLst>
          </p:cNvPr>
          <p:cNvSpPr/>
          <p:nvPr/>
        </p:nvSpPr>
        <p:spPr>
          <a:xfrm>
            <a:off x="259573" y="2727262"/>
            <a:ext cx="6318563" cy="1660979"/>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Scan, test, validate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when things outside your control aren’t secured or available</a:t>
            </a:r>
          </a:p>
        </p:txBody>
      </p:sp>
      <p:pic>
        <p:nvPicPr>
          <p:cNvPr id="379" name="Twistlock" descr="Related image">
            <a:extLst>
              <a:ext uri="{FF2B5EF4-FFF2-40B4-BE49-F238E27FC236}">
                <a16:creationId xmlns:a16="http://schemas.microsoft.com/office/drawing/2014/main" id="{8B917F75-251F-4BCF-83CE-EA4C86777E5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605407" y="2459816"/>
            <a:ext cx="960867" cy="242093"/>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a:extLst>
              <a:ext uri="{FF2B5EF4-FFF2-40B4-BE49-F238E27FC236}">
                <a16:creationId xmlns:a16="http://schemas.microsoft.com/office/drawing/2014/main" id="{29512B3F-E37A-4F12-9E26-6C19D3519104}"/>
              </a:ext>
            </a:extLst>
          </p:cNvPr>
          <p:cNvSpPr/>
          <p:nvPr/>
        </p:nvSpPr>
        <p:spPr>
          <a:xfrm>
            <a:off x="6598250"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9579" t="19617" r="25733" b="15444"/>
          <a:stretch/>
        </p:blipFill>
        <p:spPr bwMode="auto">
          <a:xfrm>
            <a:off x="1376553"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85599"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tretch>
            <a:fillRect/>
          </a:stretch>
        </p:blipFill>
        <p:spPr bwMode="auto">
          <a:xfrm>
            <a:off x="1376501"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1283954"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56687"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036554"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86"/>
                                        </p:tgtEl>
                                        <p:attrNameLst>
                                          <p:attrName>style.visibility</p:attrName>
                                        </p:attrNameLst>
                                      </p:cBhvr>
                                      <p:to>
                                        <p:strVal val="visible"/>
                                      </p:to>
                                    </p:set>
                                    <p:animEffect transition="in" filter="fade">
                                      <p:cBhvr>
                                        <p:cTn id="20" dur="500"/>
                                        <p:tgtEl>
                                          <p:spTgt spid="386"/>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58"/>
                                        </p:tgtEl>
                                        <p:attrNameLst>
                                          <p:attrName>style.visibility</p:attrName>
                                        </p:attrNameLst>
                                      </p:cBhvr>
                                      <p:to>
                                        <p:strVal val="visible"/>
                                      </p:to>
                                    </p:set>
                                    <p:animEffect transition="in" filter="fade">
                                      <p:cBhvr>
                                        <p:cTn id="24" dur="500"/>
                                        <p:tgtEl>
                                          <p:spTgt spid="35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9"/>
                                        </p:tgtEl>
                                        <p:attrNameLst>
                                          <p:attrName>style.visibility</p:attrName>
                                        </p:attrNameLst>
                                      </p:cBhvr>
                                      <p:to>
                                        <p:strVal val="visible"/>
                                      </p:to>
                                    </p:set>
                                    <p:animEffect transition="in" filter="fade">
                                      <p:cBhvr>
                                        <p:cTn id="29" dur="500"/>
                                        <p:tgtEl>
                                          <p:spTgt spid="359"/>
                                        </p:tgtEl>
                                      </p:cBhvr>
                                    </p:animEffect>
                                  </p:childTnLst>
                                </p:cTn>
                              </p:par>
                            </p:childTnLst>
                          </p:cTn>
                        </p:par>
                      </p:childTnLst>
                    </p:cTn>
                  </p:par>
                  <p:par>
                    <p:cTn id="30" fill="hold">
                      <p:stCondLst>
                        <p:cond delay="indefinite"/>
                      </p:stCondLst>
                      <p:childTnLst>
                        <p:par>
                          <p:cTn id="31" fill="hold">
                            <p:stCondLst>
                              <p:cond delay="0"/>
                            </p:stCondLst>
                            <p:childTnLst>
                              <p:par>
                                <p:cTn id="32" presetID="32" presetClass="emph" presetSubtype="0" fill="hold" grpId="0" nodeType="clickEffect">
                                  <p:stCondLst>
                                    <p:cond delay="0"/>
                                  </p:stCondLst>
                                  <p:iterate type="lt">
                                    <p:tmPct val="0"/>
                                  </p:iterate>
                                  <p:childTnLst>
                                    <p:animRot by="120000">
                                      <p:cBhvr>
                                        <p:cTn id="33" dur="100" fill="hold">
                                          <p:stCondLst>
                                            <p:cond delay="0"/>
                                          </p:stCondLst>
                                        </p:cTn>
                                        <p:tgtEl>
                                          <p:spTgt spid="362"/>
                                        </p:tgtEl>
                                        <p:attrNameLst>
                                          <p:attrName>r</p:attrName>
                                        </p:attrNameLst>
                                      </p:cBhvr>
                                    </p:animRot>
                                    <p:animRot by="-240000">
                                      <p:cBhvr>
                                        <p:cTn id="34" dur="200" fill="hold">
                                          <p:stCondLst>
                                            <p:cond delay="200"/>
                                          </p:stCondLst>
                                        </p:cTn>
                                        <p:tgtEl>
                                          <p:spTgt spid="362"/>
                                        </p:tgtEl>
                                        <p:attrNameLst>
                                          <p:attrName>r</p:attrName>
                                        </p:attrNameLst>
                                      </p:cBhvr>
                                    </p:animRot>
                                    <p:animRot by="240000">
                                      <p:cBhvr>
                                        <p:cTn id="35" dur="200" fill="hold">
                                          <p:stCondLst>
                                            <p:cond delay="400"/>
                                          </p:stCondLst>
                                        </p:cTn>
                                        <p:tgtEl>
                                          <p:spTgt spid="362"/>
                                        </p:tgtEl>
                                        <p:attrNameLst>
                                          <p:attrName>r</p:attrName>
                                        </p:attrNameLst>
                                      </p:cBhvr>
                                    </p:animRot>
                                    <p:animRot by="-240000">
                                      <p:cBhvr>
                                        <p:cTn id="36" dur="200" fill="hold">
                                          <p:stCondLst>
                                            <p:cond delay="600"/>
                                          </p:stCondLst>
                                        </p:cTn>
                                        <p:tgtEl>
                                          <p:spTgt spid="362"/>
                                        </p:tgtEl>
                                        <p:attrNameLst>
                                          <p:attrName>r</p:attrName>
                                        </p:attrNameLst>
                                      </p:cBhvr>
                                    </p:animRot>
                                    <p:animRot by="120000">
                                      <p:cBhvr>
                                        <p:cTn id="37" dur="200" fill="hold">
                                          <p:stCondLst>
                                            <p:cond delay="800"/>
                                          </p:stCondLst>
                                        </p:cTn>
                                        <p:tgtEl>
                                          <p:spTgt spid="362"/>
                                        </p:tgtEl>
                                        <p:attrNameLst>
                                          <p:attrName>r</p:attrName>
                                        </p:attrNameLst>
                                      </p:cBhvr>
                                    </p:animRot>
                                  </p:childTnLst>
                                </p:cTn>
                              </p:par>
                              <p:par>
                                <p:cTn id="38" presetID="12" presetClass="entr" presetSubtype="1" fill="hold" grpId="0" nodeType="withEffect">
                                  <p:stCondLst>
                                    <p:cond delay="0"/>
                                  </p:stCondLst>
                                  <p:childTnLst>
                                    <p:set>
                                      <p:cBhvr>
                                        <p:cTn id="39" dur="1" fill="hold">
                                          <p:stCondLst>
                                            <p:cond delay="0"/>
                                          </p:stCondLst>
                                        </p:cTn>
                                        <p:tgtEl>
                                          <p:spTgt spid="363"/>
                                        </p:tgtEl>
                                        <p:attrNameLst>
                                          <p:attrName>style.visibility</p:attrName>
                                        </p:attrNameLst>
                                      </p:cBhvr>
                                      <p:to>
                                        <p:strVal val="visible"/>
                                      </p:to>
                                    </p:set>
                                    <p:anim calcmode="lin" valueType="num">
                                      <p:cBhvr additive="base">
                                        <p:cTn id="40" dur="250"/>
                                        <p:tgtEl>
                                          <p:spTgt spid="363"/>
                                        </p:tgtEl>
                                        <p:attrNameLst>
                                          <p:attrName>ppt_y</p:attrName>
                                        </p:attrNameLst>
                                      </p:cBhvr>
                                      <p:tavLst>
                                        <p:tav tm="0">
                                          <p:val>
                                            <p:strVal val="#ppt_y-#ppt_h*1.125000"/>
                                          </p:val>
                                        </p:tav>
                                        <p:tav tm="100000">
                                          <p:val>
                                            <p:strVal val="#ppt_y"/>
                                          </p:val>
                                        </p:tav>
                                      </p:tavLst>
                                    </p:anim>
                                    <p:animEffect transition="in" filter="wipe(down)">
                                      <p:cBhvr>
                                        <p:cTn id="41" dur="250"/>
                                        <p:tgtEl>
                                          <p:spTgt spid="363"/>
                                        </p:tgtEl>
                                      </p:cBhvr>
                                    </p:animEffect>
                                  </p:childTnLst>
                                </p:cTn>
                              </p:par>
                            </p:childTnLst>
                          </p:cTn>
                        </p:par>
                        <p:par>
                          <p:cTn id="42" fill="hold">
                            <p:stCondLst>
                              <p:cond delay="1000"/>
                            </p:stCondLst>
                            <p:childTnLst>
                              <p:par>
                                <p:cTn id="43" presetID="36" presetClass="emph" presetSubtype="0" fill="hold" grpId="1" nodeType="afterEffect">
                                  <p:stCondLst>
                                    <p:cond delay="0"/>
                                  </p:stCondLst>
                                  <p:iterate type="lt">
                                    <p:tmPct val="10000"/>
                                  </p:iterate>
                                  <p:childTnLst>
                                    <p:animScale>
                                      <p:cBhvr>
                                        <p:cTn id="44" dur="250" autoRev="1" fill="hold">
                                          <p:stCondLst>
                                            <p:cond delay="0"/>
                                          </p:stCondLst>
                                        </p:cTn>
                                        <p:tgtEl>
                                          <p:spTgt spid="362"/>
                                        </p:tgtEl>
                                      </p:cBhvr>
                                      <p:to x="80000" y="100000"/>
                                    </p:animScale>
                                    <p:anim by="(#ppt_w*0.10)" calcmode="lin" valueType="num">
                                      <p:cBhvr>
                                        <p:cTn id="45" dur="250" autoRev="1" fill="hold">
                                          <p:stCondLst>
                                            <p:cond delay="0"/>
                                          </p:stCondLst>
                                        </p:cTn>
                                        <p:tgtEl>
                                          <p:spTgt spid="362"/>
                                        </p:tgtEl>
                                        <p:attrNameLst>
                                          <p:attrName>ppt_x</p:attrName>
                                        </p:attrNameLst>
                                      </p:cBhvr>
                                    </p:anim>
                                    <p:anim by="(-#ppt_w*0.10)" calcmode="lin" valueType="num">
                                      <p:cBhvr>
                                        <p:cTn id="46" dur="250" autoRev="1" fill="hold">
                                          <p:stCondLst>
                                            <p:cond delay="0"/>
                                          </p:stCondLst>
                                        </p:cTn>
                                        <p:tgtEl>
                                          <p:spTgt spid="362"/>
                                        </p:tgtEl>
                                        <p:attrNameLst>
                                          <p:attrName>ppt_y</p:attrName>
                                        </p:attrNameLst>
                                      </p:cBhvr>
                                    </p:anim>
                                    <p:animRot by="-480000">
                                      <p:cBhvr>
                                        <p:cTn id="47" dur="250" autoRev="1" fill="hold">
                                          <p:stCondLst>
                                            <p:cond delay="0"/>
                                          </p:stCondLst>
                                        </p:cTn>
                                        <p:tgtEl>
                                          <p:spTgt spid="362"/>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2"/>
                                        </p:tgtEl>
                                        <p:attrNameLst>
                                          <p:attrName>style.visibility</p:attrName>
                                        </p:attrNameLst>
                                      </p:cBhvr>
                                      <p:to>
                                        <p:strVal val="visible"/>
                                      </p:to>
                                    </p:set>
                                    <p:animEffect transition="in" filter="fade">
                                      <p:cBhvr>
                                        <p:cTn id="52" dur="500"/>
                                        <p:tgtEl>
                                          <p:spTgt spid="382"/>
                                        </p:tgtEl>
                                      </p:cBhvr>
                                    </p:animEffect>
                                  </p:childTnLst>
                                </p:cTn>
                              </p:par>
                              <p:par>
                                <p:cTn id="53" presetID="42" presetClass="path" presetSubtype="0" accel="50000" decel="50000" fill="hold" nodeType="withEffect">
                                  <p:stCondLst>
                                    <p:cond delay="0"/>
                                  </p:stCondLst>
                                  <p:childTnLst>
                                    <p:animMotion origin="layout" path="M 6.25E-7 -7.40741E-7 L 0.21706 0.01019 " pathEditMode="relative" rAng="0" ptsTypes="AA">
                                      <p:cBhvr>
                                        <p:cTn id="54" dur="1500" fill="hold"/>
                                        <p:tgtEl>
                                          <p:spTgt spid="382"/>
                                        </p:tgtEl>
                                        <p:attrNameLst>
                                          <p:attrName>ppt_x</p:attrName>
                                          <p:attrName>ppt_y</p:attrName>
                                        </p:attrNameLst>
                                      </p:cBhvr>
                                      <p:rCtr x="10846" y="509"/>
                                    </p:animMotion>
                                  </p:childTnLst>
                                </p:cTn>
                              </p:par>
                              <p:par>
                                <p:cTn id="55" presetID="10" presetClass="exit" presetSubtype="0" fill="hold" nodeType="withEffect">
                                  <p:stCondLst>
                                    <p:cond delay="1100"/>
                                  </p:stCondLst>
                                  <p:childTnLst>
                                    <p:animEffect transition="out" filter="fade">
                                      <p:cBhvr>
                                        <p:cTn id="56" dur="500"/>
                                        <p:tgtEl>
                                          <p:spTgt spid="382"/>
                                        </p:tgtEl>
                                      </p:cBhvr>
                                    </p:animEffect>
                                    <p:set>
                                      <p:cBhvr>
                                        <p:cTn id="57" dur="1" fill="hold">
                                          <p:stCondLst>
                                            <p:cond delay="499"/>
                                          </p:stCondLst>
                                        </p:cTn>
                                        <p:tgtEl>
                                          <p:spTgt spid="382"/>
                                        </p:tgtEl>
                                        <p:attrNameLst>
                                          <p:attrName>style.visibility</p:attrName>
                                        </p:attrNameLst>
                                      </p:cBhvr>
                                      <p:to>
                                        <p:strVal val="hidden"/>
                                      </p:to>
                                    </p:set>
                                  </p:childTnLst>
                                </p:cTn>
                              </p:par>
                              <p:par>
                                <p:cTn id="58" presetID="10" presetClass="entr" presetSubtype="0" fill="hold" nodeType="withEffect">
                                  <p:stCondLst>
                                    <p:cond delay="1100"/>
                                  </p:stCondLst>
                                  <p:childTnLst>
                                    <p:set>
                                      <p:cBhvr>
                                        <p:cTn id="59" dur="1" fill="hold">
                                          <p:stCondLst>
                                            <p:cond delay="0"/>
                                          </p:stCondLst>
                                        </p:cTn>
                                        <p:tgtEl>
                                          <p:spTgt spid="381"/>
                                        </p:tgtEl>
                                        <p:attrNameLst>
                                          <p:attrName>style.visibility</p:attrName>
                                        </p:attrNameLst>
                                      </p:cBhvr>
                                      <p:to>
                                        <p:strVal val="visible"/>
                                      </p:to>
                                    </p:set>
                                    <p:animEffect transition="in" filter="fade">
                                      <p:cBhvr>
                                        <p:cTn id="60" dur="500"/>
                                        <p:tgtEl>
                                          <p:spTgt spid="381"/>
                                        </p:tgtEl>
                                      </p:cBhvr>
                                    </p:animEffect>
                                  </p:childTnLst>
                                </p:cTn>
                              </p:par>
                              <p:par>
                                <p:cTn id="61" presetID="42" presetClass="path" presetSubtype="0" accel="50000" decel="50000" fill="hold" nodeType="withEffect">
                                  <p:stCondLst>
                                    <p:cond delay="1000"/>
                                  </p:stCondLst>
                                  <p:childTnLst>
                                    <p:animMotion origin="layout" path="M 6.25E-7 0.00394 L 0.21042 0.10995 " pathEditMode="relative" rAng="0" ptsTypes="AA">
                                      <p:cBhvr>
                                        <p:cTn id="62" dur="1500" fill="hold"/>
                                        <p:tgtEl>
                                          <p:spTgt spid="381"/>
                                        </p:tgtEl>
                                        <p:attrNameLst>
                                          <p:attrName>ppt_x</p:attrName>
                                          <p:attrName>ppt_y</p:attrName>
                                        </p:attrNameLst>
                                      </p:cBhvr>
                                      <p:rCtr x="10521" y="5301"/>
                                    </p:animMotion>
                                  </p:childTnLst>
                                </p:cTn>
                              </p:par>
                              <p:par>
                                <p:cTn id="63" presetID="10" presetClass="exit" presetSubtype="0" fill="hold" nodeType="withEffect">
                                  <p:stCondLst>
                                    <p:cond delay="2000"/>
                                  </p:stCondLst>
                                  <p:childTnLst>
                                    <p:animEffect transition="out" filter="fade">
                                      <p:cBhvr>
                                        <p:cTn id="64" dur="500"/>
                                        <p:tgtEl>
                                          <p:spTgt spid="381"/>
                                        </p:tgtEl>
                                      </p:cBhvr>
                                    </p:animEffect>
                                    <p:set>
                                      <p:cBhvr>
                                        <p:cTn id="65" dur="1" fill="hold">
                                          <p:stCondLst>
                                            <p:cond delay="499"/>
                                          </p:stCondLst>
                                        </p:cTn>
                                        <p:tgtEl>
                                          <p:spTgt spid="381"/>
                                        </p:tgtEl>
                                        <p:attrNameLst>
                                          <p:attrName>style.visibility</p:attrName>
                                        </p:attrNameLst>
                                      </p:cBhvr>
                                      <p:to>
                                        <p:strVal val="hidden"/>
                                      </p:to>
                                    </p:se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383"/>
                                        </p:tgtEl>
                                        <p:attrNameLst>
                                          <p:attrName>style.visibility</p:attrName>
                                        </p:attrNameLst>
                                      </p:cBhvr>
                                      <p:to>
                                        <p:strVal val="visible"/>
                                      </p:to>
                                    </p:set>
                                    <p:animEffect transition="in" filter="fade">
                                      <p:cBhvr>
                                        <p:cTn id="69" dur="500"/>
                                        <p:tgtEl>
                                          <p:spTgt spid="383"/>
                                        </p:tgtEl>
                                      </p:cBhvr>
                                    </p:animEffect>
                                  </p:childTnLst>
                                </p:cTn>
                              </p:par>
                              <p:par>
                                <p:cTn id="70" presetID="42" presetClass="path" presetSubtype="0" accel="50000" decel="50000" fill="hold" nodeType="withEffect">
                                  <p:stCondLst>
                                    <p:cond delay="0"/>
                                  </p:stCondLst>
                                  <p:childTnLst>
                                    <p:animMotion origin="layout" path="M 6.25E-7 -7.40741E-7 L 0.20937 0.12662 " pathEditMode="relative" rAng="0" ptsTypes="AA">
                                      <p:cBhvr>
                                        <p:cTn id="71" dur="1500" fill="hold"/>
                                        <p:tgtEl>
                                          <p:spTgt spid="383"/>
                                        </p:tgtEl>
                                        <p:attrNameLst>
                                          <p:attrName>ppt_x</p:attrName>
                                          <p:attrName>ppt_y</p:attrName>
                                        </p:attrNameLst>
                                      </p:cBhvr>
                                      <p:rCtr x="10469" y="6319"/>
                                    </p:animMotion>
                                  </p:childTnLst>
                                </p:cTn>
                              </p:par>
                              <p:par>
                                <p:cTn id="72" presetID="10" presetClass="exit" presetSubtype="0" fill="hold" nodeType="withEffect">
                                  <p:stCondLst>
                                    <p:cond delay="900"/>
                                  </p:stCondLst>
                                  <p:childTnLst>
                                    <p:animEffect transition="out" filter="fade">
                                      <p:cBhvr>
                                        <p:cTn id="73" dur="500"/>
                                        <p:tgtEl>
                                          <p:spTgt spid="383"/>
                                        </p:tgtEl>
                                      </p:cBhvr>
                                    </p:animEffect>
                                    <p:set>
                                      <p:cBhvr>
                                        <p:cTn id="74" dur="1" fill="hold">
                                          <p:stCondLst>
                                            <p:cond delay="499"/>
                                          </p:stCondLst>
                                        </p:cTn>
                                        <p:tgtEl>
                                          <p:spTgt spid="383"/>
                                        </p:tgtEl>
                                        <p:attrNameLst>
                                          <p:attrName>style.visibility</p:attrName>
                                        </p:attrNameLst>
                                      </p:cBhvr>
                                      <p:to>
                                        <p:strVal val="hidden"/>
                                      </p:to>
                                    </p:set>
                                  </p:childTnLst>
                                </p:cTn>
                              </p:par>
                            </p:childTnLst>
                          </p:cTn>
                        </p:par>
                        <p:par>
                          <p:cTn id="75" fill="hold">
                            <p:stCondLst>
                              <p:cond delay="4000"/>
                            </p:stCondLst>
                            <p:childTnLst>
                              <p:par>
                                <p:cTn id="76" presetID="10" presetClass="entr" presetSubtype="0" fill="hold" nodeType="afterEffect">
                                  <p:stCondLst>
                                    <p:cond delay="0"/>
                                  </p:stCondLst>
                                  <p:childTnLst>
                                    <p:set>
                                      <p:cBhvr>
                                        <p:cTn id="77" dur="1" fill="hold">
                                          <p:stCondLst>
                                            <p:cond delay="0"/>
                                          </p:stCondLst>
                                        </p:cTn>
                                        <p:tgtEl>
                                          <p:spTgt spid="385"/>
                                        </p:tgtEl>
                                        <p:attrNameLst>
                                          <p:attrName>style.visibility</p:attrName>
                                        </p:attrNameLst>
                                      </p:cBhvr>
                                      <p:to>
                                        <p:strVal val="visible"/>
                                      </p:to>
                                    </p:set>
                                    <p:animEffect transition="in" filter="fade">
                                      <p:cBhvr>
                                        <p:cTn id="78" dur="500"/>
                                        <p:tgtEl>
                                          <p:spTgt spid="385"/>
                                        </p:tgtEl>
                                      </p:cBhvr>
                                    </p:animEffect>
                                  </p:childTnLst>
                                </p:cTn>
                              </p:par>
                              <p:par>
                                <p:cTn id="79" presetID="42" presetClass="path" presetSubtype="0" accel="50000" decel="50000" fill="hold" nodeType="withEffect">
                                  <p:stCondLst>
                                    <p:cond delay="0"/>
                                  </p:stCondLst>
                                  <p:childTnLst>
                                    <p:animMotion origin="layout" path="M 6.25E-7 -7.40741E-7 L 0.20443 0.02176 " pathEditMode="relative" rAng="0" ptsTypes="AA">
                                      <p:cBhvr>
                                        <p:cTn id="80" dur="1500" fill="hold"/>
                                        <p:tgtEl>
                                          <p:spTgt spid="385"/>
                                        </p:tgtEl>
                                        <p:attrNameLst>
                                          <p:attrName>ppt_x</p:attrName>
                                          <p:attrName>ppt_y</p:attrName>
                                        </p:attrNameLst>
                                      </p:cBhvr>
                                      <p:rCtr x="10221" y="1088"/>
                                    </p:animMotion>
                                  </p:childTnLst>
                                </p:cTn>
                              </p:par>
                              <p:par>
                                <p:cTn id="81" presetID="10" presetClass="exit" presetSubtype="0" fill="hold" nodeType="withEffect">
                                  <p:stCondLst>
                                    <p:cond delay="1000"/>
                                  </p:stCondLst>
                                  <p:childTnLst>
                                    <p:animEffect transition="out" filter="fade">
                                      <p:cBhvr>
                                        <p:cTn id="82" dur="500"/>
                                        <p:tgtEl>
                                          <p:spTgt spid="385"/>
                                        </p:tgtEl>
                                      </p:cBhvr>
                                    </p:animEffect>
                                    <p:set>
                                      <p:cBhvr>
                                        <p:cTn id="83" dur="1" fill="hold">
                                          <p:stCondLst>
                                            <p:cond delay="499"/>
                                          </p:stCondLst>
                                        </p:cTn>
                                        <p:tgtEl>
                                          <p:spTgt spid="385"/>
                                        </p:tgtEl>
                                        <p:attrNameLst>
                                          <p:attrName>style.visibility</p:attrName>
                                        </p:attrNameLst>
                                      </p:cBhvr>
                                      <p:to>
                                        <p:strVal val="hidden"/>
                                      </p:to>
                                    </p:set>
                                  </p:childTnLst>
                                </p:cTn>
                              </p:par>
                            </p:childTnLst>
                          </p:cTn>
                        </p:par>
                        <p:par>
                          <p:cTn id="84" fill="hold">
                            <p:stCondLst>
                              <p:cond delay="5500"/>
                            </p:stCondLst>
                            <p:childTnLst>
                              <p:par>
                                <p:cTn id="85" presetID="10" presetClass="entr" presetSubtype="0" fill="hold" grpId="1" nodeType="afterEffect">
                                  <p:stCondLst>
                                    <p:cond delay="0"/>
                                  </p:stCondLst>
                                  <p:childTnLst>
                                    <p:set>
                                      <p:cBhvr>
                                        <p:cTn id="86" dur="1" fill="hold">
                                          <p:stCondLst>
                                            <p:cond delay="0"/>
                                          </p:stCondLst>
                                        </p:cTn>
                                        <p:tgtEl>
                                          <p:spTgt spid="384"/>
                                        </p:tgtEl>
                                        <p:attrNameLst>
                                          <p:attrName>style.visibility</p:attrName>
                                        </p:attrNameLst>
                                      </p:cBhvr>
                                      <p:to>
                                        <p:strVal val="visible"/>
                                      </p:to>
                                    </p:set>
                                    <p:animEffect transition="in" filter="fade">
                                      <p:cBhvr>
                                        <p:cTn id="87" dur="500"/>
                                        <p:tgtEl>
                                          <p:spTgt spid="384"/>
                                        </p:tgtEl>
                                      </p:cBhvr>
                                    </p:animEffect>
                                  </p:childTnLst>
                                </p:cTn>
                              </p:par>
                              <p:par>
                                <p:cTn id="88" presetID="42" presetClass="path" presetSubtype="0" accel="50000" decel="50000" fill="hold" grpId="0" nodeType="withEffect">
                                  <p:stCondLst>
                                    <p:cond delay="0"/>
                                  </p:stCondLst>
                                  <p:childTnLst>
                                    <p:animMotion origin="layout" path="M -4.375E-6 -3.7037E-6 L 0.21342 0.10348 " pathEditMode="relative" rAng="0" ptsTypes="AA">
                                      <p:cBhvr>
                                        <p:cTn id="89" dur="1500" fill="hold"/>
                                        <p:tgtEl>
                                          <p:spTgt spid="384"/>
                                        </p:tgtEl>
                                        <p:attrNameLst>
                                          <p:attrName>ppt_x</p:attrName>
                                          <p:attrName>ppt_y</p:attrName>
                                        </p:attrNameLst>
                                      </p:cBhvr>
                                      <p:rCtr x="10664" y="5162"/>
                                    </p:animMotion>
                                  </p:childTnLst>
                                </p:cTn>
                              </p:par>
                              <p:par>
                                <p:cTn id="90" presetID="10" presetClass="exit" presetSubtype="0" fill="hold" grpId="2" nodeType="withEffect">
                                  <p:stCondLst>
                                    <p:cond delay="1000"/>
                                  </p:stCondLst>
                                  <p:childTnLst>
                                    <p:animEffect transition="out" filter="fade">
                                      <p:cBhvr>
                                        <p:cTn id="91" dur="500"/>
                                        <p:tgtEl>
                                          <p:spTgt spid="384"/>
                                        </p:tgtEl>
                                      </p:cBhvr>
                                    </p:animEffect>
                                    <p:set>
                                      <p:cBhvr>
                                        <p:cTn id="92" dur="1" fill="hold">
                                          <p:stCondLst>
                                            <p:cond delay="499"/>
                                          </p:stCondLst>
                                        </p:cTn>
                                        <p:tgtEl>
                                          <p:spTgt spid="38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39"/>
                                        </p:tgtEl>
                                        <p:attrNameLst>
                                          <p:attrName>style.visibility</p:attrName>
                                        </p:attrNameLst>
                                      </p:cBhvr>
                                      <p:to>
                                        <p:strVal val="visible"/>
                                      </p:to>
                                    </p:set>
                                    <p:animEffect transition="in" filter="fade">
                                      <p:cBhvr>
                                        <p:cTn id="97" dur="500"/>
                                        <p:tgtEl>
                                          <p:spTgt spid="339"/>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376"/>
                                        </p:tgtEl>
                                        <p:attrNameLst>
                                          <p:attrName>style.visibility</p:attrName>
                                        </p:attrNameLst>
                                      </p:cBhvr>
                                      <p:to>
                                        <p:strVal val="visible"/>
                                      </p:to>
                                    </p:set>
                                    <p:animEffect transition="in" filter="wipe(left)">
                                      <p:cBhvr>
                                        <p:cTn id="101" dur="500"/>
                                        <p:tgtEl>
                                          <p:spTgt spid="376"/>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340"/>
                                        </p:tgtEl>
                                        <p:attrNameLst>
                                          <p:attrName>style.visibility</p:attrName>
                                        </p:attrNameLst>
                                      </p:cBhvr>
                                      <p:to>
                                        <p:strVal val="visible"/>
                                      </p:to>
                                    </p:set>
                                    <p:animEffect transition="in" filter="wipe(left)">
                                      <p:cBhvr>
                                        <p:cTn id="104" dur="500"/>
                                        <p:tgtEl>
                                          <p:spTgt spid="340"/>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341"/>
                                        </p:tgtEl>
                                        <p:attrNameLst>
                                          <p:attrName>style.visibility</p:attrName>
                                        </p:attrNameLst>
                                      </p:cBhvr>
                                      <p:to>
                                        <p:strVal val="visible"/>
                                      </p:to>
                                    </p:set>
                                    <p:animEffect transition="in" filter="wipe(left)">
                                      <p:cBhvr>
                                        <p:cTn id="107" dur="500"/>
                                        <p:tgtEl>
                                          <p:spTgt spid="341"/>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46"/>
                                        </p:tgtEl>
                                        <p:attrNameLst>
                                          <p:attrName>style.visibility</p:attrName>
                                        </p:attrNameLst>
                                      </p:cBhvr>
                                      <p:to>
                                        <p:strVal val="visible"/>
                                      </p:to>
                                    </p:set>
                                    <p:animEffect transition="in" filter="wipe(left)">
                                      <p:cBhvr>
                                        <p:cTn id="110" dur="500"/>
                                        <p:tgtEl>
                                          <p:spTgt spid="346"/>
                                        </p:tgtEl>
                                      </p:cBhvr>
                                    </p:animEffect>
                                  </p:childTnLst>
                                </p:cTn>
                              </p:par>
                              <p:par>
                                <p:cTn id="111" presetID="10" presetClass="entr" presetSubtype="0" fill="hold" nodeType="withEffect">
                                  <p:stCondLst>
                                    <p:cond delay="0"/>
                                  </p:stCondLst>
                                  <p:childTnLst>
                                    <p:set>
                                      <p:cBhvr>
                                        <p:cTn id="112" dur="1" fill="hold">
                                          <p:stCondLst>
                                            <p:cond delay="0"/>
                                          </p:stCondLst>
                                        </p:cTn>
                                        <p:tgtEl>
                                          <p:spTgt spid="348"/>
                                        </p:tgtEl>
                                        <p:attrNameLst>
                                          <p:attrName>style.visibility</p:attrName>
                                        </p:attrNameLst>
                                      </p:cBhvr>
                                      <p:to>
                                        <p:strVal val="visible"/>
                                      </p:to>
                                    </p:set>
                                    <p:animEffect transition="in" filter="fade">
                                      <p:cBhvr>
                                        <p:cTn id="113" dur="500"/>
                                        <p:tgtEl>
                                          <p:spTgt spid="34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36"/>
                                        </p:tgtEl>
                                        <p:attrNameLst>
                                          <p:attrName>style.visibility</p:attrName>
                                        </p:attrNameLst>
                                      </p:cBhvr>
                                      <p:to>
                                        <p:strVal val="visible"/>
                                      </p:to>
                                    </p:set>
                                    <p:animEffect transition="in" filter="fade">
                                      <p:cBhvr>
                                        <p:cTn id="118" dur="500"/>
                                        <p:tgtEl>
                                          <p:spTgt spid="336"/>
                                        </p:tgtEl>
                                      </p:cBhvr>
                                    </p:animEffect>
                                  </p:childTnLst>
                                </p:cTn>
                              </p:par>
                            </p:childTnLst>
                          </p:cTn>
                        </p:par>
                        <p:par>
                          <p:cTn id="119" fill="hold">
                            <p:stCondLst>
                              <p:cond delay="500"/>
                            </p:stCondLst>
                            <p:childTnLst>
                              <p:par>
                                <p:cTn id="120" presetID="22" presetClass="entr" presetSubtype="8" fill="hold" grpId="0" nodeType="afterEffect">
                                  <p:stCondLst>
                                    <p:cond delay="0"/>
                                  </p:stCondLst>
                                  <p:childTnLst>
                                    <p:set>
                                      <p:cBhvr>
                                        <p:cTn id="121" dur="1" fill="hold">
                                          <p:stCondLst>
                                            <p:cond delay="0"/>
                                          </p:stCondLst>
                                        </p:cTn>
                                        <p:tgtEl>
                                          <p:spTgt spid="347"/>
                                        </p:tgtEl>
                                        <p:attrNameLst>
                                          <p:attrName>style.visibility</p:attrName>
                                        </p:attrNameLst>
                                      </p:cBhvr>
                                      <p:to>
                                        <p:strVal val="visible"/>
                                      </p:to>
                                    </p:set>
                                    <p:animEffect transition="in" filter="wipe(left)">
                                      <p:cBhvr>
                                        <p:cTn id="122" dur="500"/>
                                        <p:tgtEl>
                                          <p:spTgt spid="347"/>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349"/>
                                        </p:tgtEl>
                                        <p:attrNameLst>
                                          <p:attrName>style.visibility</p:attrName>
                                        </p:attrNameLst>
                                      </p:cBhvr>
                                      <p:to>
                                        <p:strVal val="visible"/>
                                      </p:to>
                                    </p:set>
                                    <p:animEffect transition="in" filter="wipe(left)">
                                      <p:cBhvr>
                                        <p:cTn id="125" dur="500"/>
                                        <p:tgtEl>
                                          <p:spTgt spid="349"/>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350"/>
                                        </p:tgtEl>
                                        <p:attrNameLst>
                                          <p:attrName>style.visibility</p:attrName>
                                        </p:attrNameLst>
                                      </p:cBhvr>
                                      <p:to>
                                        <p:strVal val="visible"/>
                                      </p:to>
                                    </p:set>
                                    <p:animEffect transition="in" filter="wipe(left)">
                                      <p:cBhvr>
                                        <p:cTn id="128" dur="500"/>
                                        <p:tgtEl>
                                          <p:spTgt spid="35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351"/>
                                        </p:tgtEl>
                                        <p:attrNameLst>
                                          <p:attrName>style.visibility</p:attrName>
                                        </p:attrNameLst>
                                      </p:cBhvr>
                                      <p:to>
                                        <p:strVal val="visible"/>
                                      </p:to>
                                    </p:set>
                                    <p:animEffect transition="in" filter="wipe(left)">
                                      <p:cBhvr>
                                        <p:cTn id="131" dur="500"/>
                                        <p:tgtEl>
                                          <p:spTgt spid="351"/>
                                        </p:tgtEl>
                                      </p:cBhvr>
                                    </p:animEffect>
                                  </p:childTnLst>
                                </p:cTn>
                              </p:par>
                            </p:childTnLst>
                          </p:cTn>
                        </p:par>
                      </p:childTnLst>
                    </p:cTn>
                  </p:par>
                  <p:par>
                    <p:cTn id="132" fill="hold">
                      <p:stCondLst>
                        <p:cond delay="indefinite"/>
                      </p:stCondLst>
                      <p:childTnLst>
                        <p:par>
                          <p:cTn id="133" fill="hold">
                            <p:stCondLst>
                              <p:cond delay="0"/>
                            </p:stCondLst>
                            <p:childTnLst>
                              <p:par>
                                <p:cTn id="134" presetID="37" presetClass="path" presetSubtype="0" accel="50000" decel="50000" fill="hold" nodeType="clickEffect">
                                  <p:stCondLst>
                                    <p:cond delay="0"/>
                                  </p:stCondLst>
                                  <p:childTnLst>
                                    <p:animMotion origin="layout" path="M 8.33333E-7 -2.59259E-6 C 0.05664 0.16852 0.36289 0.08472 0.4349 0.08357 " pathEditMode="relative" rAng="0" ptsTypes="AA">
                                      <p:cBhvr>
                                        <p:cTn id="135" dur="2000" fill="hold"/>
                                        <p:tgtEl>
                                          <p:spTgt spid="368"/>
                                        </p:tgtEl>
                                        <p:attrNameLst>
                                          <p:attrName>ppt_x</p:attrName>
                                          <p:attrName>ppt_y</p:attrName>
                                        </p:attrNameLst>
                                      </p:cBhvr>
                                      <p:rCtr x="21745" y="5255"/>
                                    </p:animMotion>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370"/>
                                        </p:tgtEl>
                                        <p:attrNameLst>
                                          <p:attrName>style.visibility</p:attrName>
                                        </p:attrNameLst>
                                      </p:cBhvr>
                                      <p:to>
                                        <p:strVal val="visible"/>
                                      </p:to>
                                    </p:set>
                                    <p:animEffect transition="in" filter="fade">
                                      <p:cBhvr>
                                        <p:cTn id="140" dur="500"/>
                                        <p:tgtEl>
                                          <p:spTgt spid="370"/>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379"/>
                                        </p:tgtEl>
                                        <p:attrNameLst>
                                          <p:attrName>style.visibility</p:attrName>
                                        </p:attrNameLst>
                                      </p:cBhvr>
                                      <p:to>
                                        <p:strVal val="visible"/>
                                      </p:to>
                                    </p:set>
                                    <p:animEffect transition="in" filter="fade">
                                      <p:cBhvr>
                                        <p:cTn id="144" dur="500"/>
                                        <p:tgtEl>
                                          <p:spTgt spid="379"/>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377"/>
                                        </p:tgtEl>
                                        <p:attrNameLst>
                                          <p:attrName>style.visibility</p:attrName>
                                        </p:attrNameLst>
                                      </p:cBhvr>
                                      <p:to>
                                        <p:strVal val="visible"/>
                                      </p:to>
                                    </p:set>
                                    <p:animEffect transition="in" filter="fade">
                                      <p:cBhvr>
                                        <p:cTn id="149" dur="500"/>
                                        <p:tgtEl>
                                          <p:spTgt spid="377"/>
                                        </p:tgtEl>
                                      </p:cBhvr>
                                    </p:animEffect>
                                  </p:childTnLst>
                                </p:cTn>
                              </p:par>
                              <p:par>
                                <p:cTn id="150" presetID="37" presetClass="path" presetSubtype="0" accel="50000" decel="50000" fill="hold" nodeType="withEffect">
                                  <p:stCondLst>
                                    <p:cond delay="0"/>
                                  </p:stCondLst>
                                  <p:childTnLst>
                                    <p:animMotion origin="layout" path="M -0.00078 -3.7037E-6 C -0.09101 -3.7037E-6 -0.10729 0.15486 0.06198 0.15672 " pathEditMode="relative" rAng="0" ptsTypes="AA">
                                      <p:cBhvr>
                                        <p:cTn id="151" dur="2000" fill="hold"/>
                                        <p:tgtEl>
                                          <p:spTgt spid="377"/>
                                        </p:tgtEl>
                                        <p:attrNameLst>
                                          <p:attrName>ppt_x</p:attrName>
                                          <p:attrName>ppt_y</p:attrName>
                                        </p:attrNameLst>
                                      </p:cBhvr>
                                      <p:rCtr x="-208" y="7824"/>
                                    </p:animMotion>
                                  </p:childTnLst>
                                </p:cTn>
                              </p:par>
                              <p:par>
                                <p:cTn id="152" presetID="10" presetClass="entr" presetSubtype="0" fill="hold" nodeType="withEffect">
                                  <p:stCondLst>
                                    <p:cond delay="0"/>
                                  </p:stCondLst>
                                  <p:childTnLst>
                                    <p:set>
                                      <p:cBhvr>
                                        <p:cTn id="153" dur="1" fill="hold">
                                          <p:stCondLst>
                                            <p:cond delay="0"/>
                                          </p:stCondLst>
                                        </p:cTn>
                                        <p:tgtEl>
                                          <p:spTgt spid="374"/>
                                        </p:tgtEl>
                                        <p:attrNameLst>
                                          <p:attrName>style.visibility</p:attrName>
                                        </p:attrNameLst>
                                      </p:cBhvr>
                                      <p:to>
                                        <p:strVal val="visible"/>
                                      </p:to>
                                    </p:set>
                                    <p:animEffect transition="in" filter="fade">
                                      <p:cBhvr>
                                        <p:cTn id="154" dur="500"/>
                                        <p:tgtEl>
                                          <p:spTgt spid="37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80"/>
                                        </p:tgtEl>
                                        <p:attrNameLst>
                                          <p:attrName>style.visibility</p:attrName>
                                        </p:attrNameLst>
                                      </p:cBhvr>
                                      <p:to>
                                        <p:strVal val="visible"/>
                                      </p:to>
                                    </p:set>
                                    <p:animEffect transition="in" filter="fade">
                                      <p:cBhvr>
                                        <p:cTn id="157" dur="500"/>
                                        <p:tgtEl>
                                          <p:spTgt spid="380"/>
                                        </p:tgtEl>
                                      </p:cBhvr>
                                    </p:animEffect>
                                  </p:childTnLst>
                                </p:cTn>
                              </p:par>
                            </p:childTnLst>
                          </p:cTn>
                        </p:par>
                      </p:childTnLst>
                    </p:cTn>
                  </p:par>
                  <p:par>
                    <p:cTn id="158" fill="hold">
                      <p:stCondLst>
                        <p:cond delay="indefinite"/>
                      </p:stCondLst>
                      <p:childTnLst>
                        <p:par>
                          <p:cTn id="159" fill="hold">
                            <p:stCondLst>
                              <p:cond delay="0"/>
                            </p:stCondLst>
                            <p:childTnLst>
                              <p:par>
                                <p:cTn id="160" presetID="37" presetClass="path" presetSubtype="0" accel="50000" decel="50000" fill="hold" nodeType="clickEffect">
                                  <p:stCondLst>
                                    <p:cond delay="700"/>
                                  </p:stCondLst>
                                  <p:childTnLst>
                                    <p:animMotion origin="layout" path="M -1.45833E-6 3.33333E-6 C -0.08854 3.33333E-6 -0.0793 -0.08542 -0.15482 -0.08635 " pathEditMode="relative" rAng="0" ptsTypes="AA">
                                      <p:cBhvr>
                                        <p:cTn id="161" dur="1300" fill="hold"/>
                                        <p:tgtEl>
                                          <p:spTgt spid="348"/>
                                        </p:tgtEl>
                                        <p:attrNameLst>
                                          <p:attrName>ppt_x</p:attrName>
                                          <p:attrName>ppt_y</p:attrName>
                                        </p:attrNameLst>
                                      </p:cBhvr>
                                      <p:rCtr x="-7747" y="-4329"/>
                                    </p:animMotion>
                                  </p:childTnLst>
                                </p:cTn>
                              </p:par>
                            </p:childTnLst>
                          </p:cTn>
                        </p:par>
                        <p:par>
                          <p:cTn id="162" fill="hold">
                            <p:stCondLst>
                              <p:cond delay="2000"/>
                            </p:stCondLst>
                            <p:childTnLst>
                              <p:par>
                                <p:cTn id="163" presetID="10" presetClass="entr" presetSubtype="0" fill="hold" nodeType="afterEffect">
                                  <p:stCondLst>
                                    <p:cond delay="0"/>
                                  </p:stCondLst>
                                  <p:childTnLst>
                                    <p:set>
                                      <p:cBhvr>
                                        <p:cTn id="164" dur="1" fill="hold">
                                          <p:stCondLst>
                                            <p:cond delay="0"/>
                                          </p:stCondLst>
                                        </p:cTn>
                                        <p:tgtEl>
                                          <p:spTgt spid="369"/>
                                        </p:tgtEl>
                                        <p:attrNameLst>
                                          <p:attrName>style.visibility</p:attrName>
                                        </p:attrNameLst>
                                      </p:cBhvr>
                                      <p:to>
                                        <p:strVal val="visible"/>
                                      </p:to>
                                    </p:set>
                                    <p:animEffect transition="in" filter="fade">
                                      <p:cBhvr>
                                        <p:cTn id="165" dur="500"/>
                                        <p:tgtEl>
                                          <p:spTgt spid="369"/>
                                        </p:tgtEl>
                                      </p:cBhvr>
                                    </p:animEffect>
                                  </p:childTnLst>
                                </p:cTn>
                              </p:par>
                              <p:par>
                                <p:cTn id="166" presetID="37" presetClass="path" presetSubtype="0" accel="50000" decel="50000" fill="hold" nodeType="withEffect">
                                  <p:stCondLst>
                                    <p:cond delay="0"/>
                                  </p:stCondLst>
                                  <p:childTnLst>
                                    <p:animMotion origin="layout" path="M 2.70833E-6 -7.40741E-7 C 0.00208 0.17083 0.13737 0.24398 0.21458 0.24213 " pathEditMode="relative" rAng="0" ptsTypes="AA">
                                      <p:cBhvr>
                                        <p:cTn id="167" dur="2000" fill="hold"/>
                                        <p:tgtEl>
                                          <p:spTgt spid="369"/>
                                        </p:tgtEl>
                                        <p:attrNameLst>
                                          <p:attrName>ppt_x</p:attrName>
                                          <p:attrName>ppt_y</p:attrName>
                                        </p:attrNameLst>
                                      </p:cBhvr>
                                      <p:rCtr x="10729" y="12106"/>
                                    </p:animMotion>
                                  </p:childTnLst>
                                </p:cTn>
                              </p:par>
                            </p:childTnLst>
                          </p:cTn>
                        </p:par>
                      </p:childTnLst>
                    </p:cTn>
                  </p:par>
                  <p:par>
                    <p:cTn id="168" fill="hold">
                      <p:stCondLst>
                        <p:cond delay="indefinite"/>
                      </p:stCondLst>
                      <p:childTnLst>
                        <p:par>
                          <p:cTn id="169" fill="hold">
                            <p:stCondLst>
                              <p:cond delay="0"/>
                            </p:stCondLst>
                            <p:childTnLst>
                              <p:par>
                                <p:cTn id="170" presetID="14" presetClass="exit" presetSubtype="5" fill="hold" nodeType="clickEffect">
                                  <p:stCondLst>
                                    <p:cond delay="0"/>
                                  </p:stCondLst>
                                  <p:childTnLst>
                                    <p:animEffect transition="out" filter="randombar(vertical)">
                                      <p:cBhvr>
                                        <p:cTn id="171" dur="500"/>
                                        <p:tgtEl>
                                          <p:spTgt spid="352"/>
                                        </p:tgtEl>
                                      </p:cBhvr>
                                    </p:animEffect>
                                    <p:set>
                                      <p:cBhvr>
                                        <p:cTn id="172" dur="1" fill="hold">
                                          <p:stCondLst>
                                            <p:cond delay="499"/>
                                          </p:stCondLst>
                                        </p:cTn>
                                        <p:tgtEl>
                                          <p:spTgt spid="352"/>
                                        </p:tgtEl>
                                        <p:attrNameLst>
                                          <p:attrName>style.visibility</p:attrName>
                                        </p:attrNameLst>
                                      </p:cBhvr>
                                      <p:to>
                                        <p:strVal val="hidden"/>
                                      </p:to>
                                    </p:set>
                                  </p:childTnLst>
                                </p:cTn>
                              </p:par>
                              <p:par>
                                <p:cTn id="173" presetID="14" presetClass="exit" presetSubtype="5" fill="hold" nodeType="withEffect">
                                  <p:stCondLst>
                                    <p:cond delay="400"/>
                                  </p:stCondLst>
                                  <p:childTnLst>
                                    <p:animEffect transition="out" filter="randombar(vertical)">
                                      <p:cBhvr>
                                        <p:cTn id="174" dur="500"/>
                                        <p:tgtEl>
                                          <p:spTgt spid="375"/>
                                        </p:tgtEl>
                                      </p:cBhvr>
                                    </p:animEffect>
                                    <p:set>
                                      <p:cBhvr>
                                        <p:cTn id="175" dur="1" fill="hold">
                                          <p:stCondLst>
                                            <p:cond delay="499"/>
                                          </p:stCondLst>
                                        </p:cTn>
                                        <p:tgtEl>
                                          <p:spTgt spid="375"/>
                                        </p:tgtEl>
                                        <p:attrNameLst>
                                          <p:attrName>style.visibility</p:attrName>
                                        </p:attrNameLst>
                                      </p:cBhvr>
                                      <p:to>
                                        <p:strVal val="hidden"/>
                                      </p:to>
                                    </p:set>
                                  </p:childTnLst>
                                </p:cTn>
                              </p:par>
                              <p:par>
                                <p:cTn id="176" presetID="14" presetClass="exit" presetSubtype="5" fill="hold" nodeType="withEffect">
                                  <p:stCondLst>
                                    <p:cond delay="100"/>
                                  </p:stCondLst>
                                  <p:childTnLst>
                                    <p:animEffect transition="out" filter="randombar(vertical)">
                                      <p:cBhvr>
                                        <p:cTn id="177" dur="500"/>
                                        <p:tgtEl>
                                          <p:spTgt spid="358"/>
                                        </p:tgtEl>
                                      </p:cBhvr>
                                    </p:animEffect>
                                    <p:set>
                                      <p:cBhvr>
                                        <p:cTn id="178" dur="1" fill="hold">
                                          <p:stCondLst>
                                            <p:cond delay="499"/>
                                          </p:stCondLst>
                                        </p:cTn>
                                        <p:tgtEl>
                                          <p:spTgt spid="358"/>
                                        </p:tgtEl>
                                        <p:attrNameLst>
                                          <p:attrName>style.visibility</p:attrName>
                                        </p:attrNameLst>
                                      </p:cBhvr>
                                      <p:to>
                                        <p:strVal val="hidden"/>
                                      </p:to>
                                    </p:set>
                                  </p:childTnLst>
                                </p:cTn>
                              </p:par>
                              <p:par>
                                <p:cTn id="179" presetID="14" presetClass="exit" presetSubtype="5" fill="hold" nodeType="withEffect">
                                  <p:stCondLst>
                                    <p:cond delay="500"/>
                                  </p:stCondLst>
                                  <p:childTnLst>
                                    <p:animEffect transition="out" filter="randombar(vertical)">
                                      <p:cBhvr>
                                        <p:cTn id="180" dur="500"/>
                                        <p:tgtEl>
                                          <p:spTgt spid="359"/>
                                        </p:tgtEl>
                                      </p:cBhvr>
                                    </p:animEffect>
                                    <p:set>
                                      <p:cBhvr>
                                        <p:cTn id="181" dur="1" fill="hold">
                                          <p:stCondLst>
                                            <p:cond delay="499"/>
                                          </p:stCondLst>
                                        </p:cTn>
                                        <p:tgtEl>
                                          <p:spTgt spid="359"/>
                                        </p:tgtEl>
                                        <p:attrNameLst>
                                          <p:attrName>style.visibility</p:attrName>
                                        </p:attrNameLst>
                                      </p:cBhvr>
                                      <p:to>
                                        <p:strVal val="hidden"/>
                                      </p:to>
                                    </p:set>
                                  </p:childTnLst>
                                </p:cTn>
                              </p:par>
                              <p:par>
                                <p:cTn id="182" presetID="14" presetClass="exit" presetSubtype="5" fill="hold" grpId="2" nodeType="withEffect">
                                  <p:stCondLst>
                                    <p:cond delay="900"/>
                                  </p:stCondLst>
                                  <p:iterate type="lt">
                                    <p:tmPct val="0"/>
                                  </p:iterate>
                                  <p:childTnLst>
                                    <p:animEffect transition="out" filter="randombar(vertical)">
                                      <p:cBhvr>
                                        <p:cTn id="183" dur="500"/>
                                        <p:tgtEl>
                                          <p:spTgt spid="362"/>
                                        </p:tgtEl>
                                      </p:cBhvr>
                                    </p:animEffect>
                                    <p:set>
                                      <p:cBhvr>
                                        <p:cTn id="184" dur="1" fill="hold">
                                          <p:stCondLst>
                                            <p:cond delay="499"/>
                                          </p:stCondLst>
                                        </p:cTn>
                                        <p:tgtEl>
                                          <p:spTgt spid="362"/>
                                        </p:tgtEl>
                                        <p:attrNameLst>
                                          <p:attrName>style.visibility</p:attrName>
                                        </p:attrNameLst>
                                      </p:cBhvr>
                                      <p:to>
                                        <p:strVal val="hidden"/>
                                      </p:to>
                                    </p:set>
                                  </p:childTnLst>
                                </p:cTn>
                              </p:par>
                              <p:par>
                                <p:cTn id="185" presetID="14" presetClass="exit" presetSubtype="5" fill="hold" grpId="1" nodeType="withEffect">
                                  <p:stCondLst>
                                    <p:cond delay="200"/>
                                  </p:stCondLst>
                                  <p:childTnLst>
                                    <p:animEffect transition="out" filter="randombar(vertical)">
                                      <p:cBhvr>
                                        <p:cTn id="186" dur="500"/>
                                        <p:tgtEl>
                                          <p:spTgt spid="363"/>
                                        </p:tgtEl>
                                      </p:cBhvr>
                                    </p:animEffect>
                                    <p:set>
                                      <p:cBhvr>
                                        <p:cTn id="187" dur="1" fill="hold">
                                          <p:stCondLst>
                                            <p:cond delay="499"/>
                                          </p:stCondLst>
                                        </p:cTn>
                                        <p:tgtEl>
                                          <p:spTgt spid="363"/>
                                        </p:tgtEl>
                                        <p:attrNameLst>
                                          <p:attrName>style.visibility</p:attrName>
                                        </p:attrNameLst>
                                      </p:cBhvr>
                                      <p:to>
                                        <p:strVal val="hidden"/>
                                      </p:to>
                                    </p:set>
                                  </p:childTnLst>
                                </p:cTn>
                              </p:par>
                              <p:par>
                                <p:cTn id="188" presetID="14" presetClass="exit" presetSubtype="5" fill="hold" grpId="0" nodeType="withEffect">
                                  <p:stCondLst>
                                    <p:cond delay="700"/>
                                  </p:stCondLst>
                                  <p:childTnLst>
                                    <p:animEffect transition="out" filter="randombar(vertical)">
                                      <p:cBhvr>
                                        <p:cTn id="189" dur="500"/>
                                        <p:tgtEl>
                                          <p:spTgt spid="360"/>
                                        </p:tgtEl>
                                      </p:cBhvr>
                                    </p:animEffect>
                                    <p:set>
                                      <p:cBhvr>
                                        <p:cTn id="190" dur="1" fill="hold">
                                          <p:stCondLst>
                                            <p:cond delay="499"/>
                                          </p:stCondLst>
                                        </p:cTn>
                                        <p:tgtEl>
                                          <p:spTgt spid="360"/>
                                        </p:tgtEl>
                                        <p:attrNameLst>
                                          <p:attrName>style.visibility</p:attrName>
                                        </p:attrNameLst>
                                      </p:cBhvr>
                                      <p:to>
                                        <p:strVal val="hidden"/>
                                      </p:to>
                                    </p:set>
                                  </p:childTnLst>
                                </p:cTn>
                              </p:par>
                              <p:par>
                                <p:cTn id="191" presetID="14" presetClass="exit" presetSubtype="5" fill="hold" nodeType="withEffect">
                                  <p:stCondLst>
                                    <p:cond delay="1300"/>
                                  </p:stCondLst>
                                  <p:childTnLst>
                                    <p:animEffect transition="out" filter="randombar(vertical)">
                                      <p:cBhvr>
                                        <p:cTn id="192" dur="500"/>
                                        <p:tgtEl>
                                          <p:spTgt spid="371"/>
                                        </p:tgtEl>
                                      </p:cBhvr>
                                    </p:animEffect>
                                    <p:set>
                                      <p:cBhvr>
                                        <p:cTn id="193" dur="1" fill="hold">
                                          <p:stCondLst>
                                            <p:cond delay="499"/>
                                          </p:stCondLst>
                                        </p:cTn>
                                        <p:tgtEl>
                                          <p:spTgt spid="37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78"/>
                                        </p:tgtEl>
                                        <p:attrNameLst>
                                          <p:attrName>style.visibility</p:attrName>
                                        </p:attrNameLst>
                                      </p:cBhvr>
                                      <p:to>
                                        <p:strVal val="visible"/>
                                      </p:to>
                                    </p:set>
                                    <p:animEffect transition="in" filter="fade">
                                      <p:cBhvr>
                                        <p:cTn id="198"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0" grpId="0" animBg="1"/>
      <p:bldP spid="362" grpId="0" animBg="1"/>
      <p:bldP spid="362" grpId="1" animBg="1"/>
      <p:bldP spid="362" grpId="2" animBg="1"/>
      <p:bldP spid="363" grpId="0" animBg="1"/>
      <p:bldP spid="363" grpId="1" animBg="1"/>
      <p:bldP spid="376" grpId="0" animBg="1"/>
      <p:bldP spid="378" grpId="0" animBg="1"/>
      <p:bldP spid="380" grpId="0"/>
      <p:bldP spid="384" grpId="0"/>
      <p:bldP spid="384" grpId="1"/>
      <p:bldP spid="384" grpId="2"/>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07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CA05-D268-44CF-8D1C-7522D2BB10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8CBCE7-1E22-47E3-979D-668FFBF423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154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045177-4B90-4A12-ADE7-0AE014CCC589}"/>
              </a:ext>
            </a:extLst>
          </p:cNvPr>
          <p:cNvSpPr>
            <a:spLocks noGrp="1"/>
          </p:cNvSpPr>
          <p:nvPr>
            <p:ph idx="1"/>
          </p:nvPr>
        </p:nvSpPr>
        <p:spPr/>
        <p:txBody>
          <a:bodyPr/>
          <a:lstStyle/>
          <a:p>
            <a:endParaRPr lang="en-US"/>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2"/>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3"/>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4"/>
              </a:rPr>
              <a:t>github.com/</a:t>
            </a:r>
            <a:r>
              <a:rPr lang="en-US" sz="1467" dirty="0" err="1">
                <a:solidFill>
                  <a:prstClr val="black"/>
                </a:solidFill>
                <a:latin typeface="Calibri" panose="020F0502020204030204"/>
                <a:ea typeface="+mn-ea"/>
                <a:cs typeface="+mn-cs"/>
                <a:hlinkClick r:id="rId4"/>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r>
              <a:rPr lang="en-US" sz="1467" dirty="0">
                <a:solidFill>
                  <a:prstClr val="black"/>
                </a:solidFill>
                <a:latin typeface="Calibri" panose="020F0502020204030204"/>
                <a:ea typeface="+mn-ea"/>
                <a:cs typeface="+mn-cs"/>
                <a:hlinkClick r:id="rId5"/>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77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dirty="0">
              <a:solidFill>
                <a:schemeClr val="tx1"/>
              </a:solidFill>
            </a:endParaRPr>
          </a:p>
        </p:txBody>
      </p:sp>
      <p:sp>
        <p:nvSpPr>
          <p:cNvPr id="3" name="Content Placeholder 2"/>
          <p:cNvSpPr>
            <a:spLocks noGrp="1"/>
          </p:cNvSpPr>
          <p:nvPr>
            <p:ph idx="1"/>
          </p:nvPr>
        </p:nvSpPr>
        <p:spPr>
          <a:xfrm>
            <a:off x="609600" y="1508787"/>
            <a:ext cx="10972800" cy="4525963"/>
          </a:xfrm>
        </p:spPr>
        <p:txBody>
          <a:bodyPr>
            <a:normAutofit fontScale="92500" lnSpcReduction="20000"/>
          </a:bodyPr>
          <a:lstStyle/>
          <a:p>
            <a:r>
              <a:rPr lang="en-US" sz="4000" dirty="0"/>
              <a:t>Bullet 1 for the slide</a:t>
            </a:r>
          </a:p>
          <a:p>
            <a:pPr lvl="1">
              <a:buFont typeface="Times" pitchFamily="-72" charset="0"/>
              <a:buChar char="•"/>
            </a:pPr>
            <a:r>
              <a:rPr lang="en-US" sz="3467" dirty="0"/>
              <a:t>Sub-bullet</a:t>
            </a:r>
          </a:p>
          <a:p>
            <a:pPr lvl="1">
              <a:buFont typeface="Times" pitchFamily="-72" charset="0"/>
              <a:buChar char="•"/>
            </a:pPr>
            <a:r>
              <a:rPr lang="en-US" sz="3467" dirty="0"/>
              <a:t>Sub bullet</a:t>
            </a:r>
          </a:p>
          <a:p>
            <a:r>
              <a:rPr lang="en-US" sz="4000" dirty="0"/>
              <a:t>Bullet 2 for the slide</a:t>
            </a:r>
          </a:p>
          <a:p>
            <a:pPr lvl="1">
              <a:buFont typeface="Times" pitchFamily="-72" charset="0"/>
              <a:buChar char="•"/>
            </a:pPr>
            <a:r>
              <a:rPr lang="en-US" sz="3467" dirty="0"/>
              <a:t>Just to see how the copy looks if it goes deep enough to reach the bottom.</a:t>
            </a:r>
          </a:p>
          <a:p>
            <a:pPr lvl="2">
              <a:buFont typeface="Times" pitchFamily="-72" charset="0"/>
              <a:buNone/>
            </a:pPr>
            <a:r>
              <a:rPr lang="en-US" sz="2933" dirty="0"/>
              <a:t>	You never know how much copy will be on a slide</a:t>
            </a:r>
          </a:p>
          <a:p>
            <a:r>
              <a:rPr lang="en-US" sz="4000" dirty="0"/>
              <a:t>Bullet 3 for the slides</a:t>
            </a:r>
          </a:p>
          <a:p>
            <a:pPr lvl="1">
              <a:buFont typeface="Times" pitchFamily="-72" charset="0"/>
              <a:buChar char="•"/>
            </a:pPr>
            <a:r>
              <a:rPr lang="en-US" sz="3467" dirty="0"/>
              <a:t>This is a critical point that needs to be communicated</a:t>
            </a:r>
          </a:p>
          <a:p>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a:xfrm>
            <a:off x="609600" y="274639"/>
            <a:ext cx="11319048" cy="1143000"/>
          </a:xfrm>
        </p:spPr>
        <p:txBody>
          <a:bodyPr/>
          <a:lstStyle/>
          <a:p>
            <a:r>
              <a:rPr lang="en-US" dirty="0"/>
              <a:t>Containers: </a:t>
            </a:r>
            <a:r>
              <a:rPr lang="en-US" sz="4400" dirty="0"/>
              <a:t>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dirty="0"/>
              <a:t>Containers are the modern-day packaging format</a:t>
            </a:r>
          </a:p>
          <a:p>
            <a:r>
              <a:rPr lang="en-US" dirty="0"/>
              <a:t>Base images provide the base capabilities</a:t>
            </a:r>
          </a:p>
          <a:p>
            <a:pPr lvl="1"/>
            <a:r>
              <a:rPr lang="en-US" dirty="0"/>
              <a:t>Apps add capabilities atop the base (inheritance…)</a:t>
            </a:r>
          </a:p>
          <a:p>
            <a:r>
              <a:rPr lang="en-US" dirty="0"/>
              <a:t>Configuration extracted</a:t>
            </a:r>
          </a:p>
          <a:p>
            <a:pPr lvl="1"/>
            <a:r>
              <a:rPr lang="en-US" dirty="0"/>
              <a:t>Enabling the same image to be deployed across different environments </a:t>
            </a:r>
            <a:br>
              <a:rPr lang="en-US" dirty="0"/>
            </a:br>
            <a:r>
              <a:rPr lang="en-US" dirty="0"/>
              <a:t>(dev, test, prod)</a:t>
            </a:r>
            <a:br>
              <a:rPr lang="en-US" dirty="0"/>
            </a:br>
            <a:r>
              <a:rPr lang="en-US" dirty="0"/>
              <a:t>different customer sites (Contoso, Northwind, </a:t>
            </a:r>
            <a:r>
              <a:rPr lang="en-US" dirty="0" err="1"/>
              <a:t>AdventureWorks</a:t>
            </a:r>
            <a:r>
              <a:rPr lang="en-US" dirty="0"/>
              <a:t>)</a:t>
            </a:r>
          </a:p>
          <a:p>
            <a:endParaRPr lang="en-US" dirty="0"/>
          </a:p>
        </p:txBody>
      </p:sp>
    </p:spTree>
    <p:extLst>
      <p:ext uri="{BB962C8B-B14F-4D97-AF65-F5344CB8AC3E}">
        <p14:creationId xmlns:p14="http://schemas.microsoft.com/office/powerpoint/2010/main" val="108759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 should you,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endParaRPr lang="en-US" sz="3200" dirty="0"/>
          </a:p>
          <a:p>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581E-B5F8-4DB8-BEA5-CBAF33A51335}"/>
              </a:ext>
            </a:extLst>
          </p:cNvPr>
          <p:cNvSpPr>
            <a:spLocks noGrp="1"/>
          </p:cNvSpPr>
          <p:nvPr>
            <p:ph type="title"/>
          </p:nvPr>
        </p:nvSpPr>
        <p:spPr>
          <a:xfrm>
            <a:off x="609600" y="274639"/>
            <a:ext cx="11319048" cy="1143000"/>
          </a:xfrm>
        </p:spPr>
        <p:txBody>
          <a:bodyPr/>
          <a:lstStyle/>
          <a:p>
            <a:r>
              <a:rPr lang="en-US" dirty="0"/>
              <a:t>How Do You Patch Containers?</a:t>
            </a:r>
          </a:p>
        </p:txBody>
      </p:sp>
      <p:sp>
        <p:nvSpPr>
          <p:cNvPr id="3" name="Content Placeholder 2">
            <a:extLst>
              <a:ext uri="{FF2B5EF4-FFF2-40B4-BE49-F238E27FC236}">
                <a16:creationId xmlns:a16="http://schemas.microsoft.com/office/drawing/2014/main" id="{4E352839-7E2F-431B-B3C9-FFD354C98D02}"/>
              </a:ext>
            </a:extLst>
          </p:cNvPr>
          <p:cNvSpPr>
            <a:spLocks noGrp="1"/>
          </p:cNvSpPr>
          <p:nvPr>
            <p:ph idx="1"/>
          </p:nvPr>
        </p:nvSpPr>
        <p:spPr/>
        <p:txBody>
          <a:bodyPr/>
          <a:lstStyle/>
          <a:p>
            <a:r>
              <a:rPr lang="en-US" dirty="0"/>
              <a:t>Patch running containers, like VMs</a:t>
            </a:r>
          </a:p>
          <a:p>
            <a:r>
              <a:rPr lang="en-US" dirty="0"/>
              <a:t>Patch the container, at build time</a:t>
            </a:r>
          </a:p>
          <a:p>
            <a:r>
              <a:rPr lang="en-US" dirty="0"/>
              <a:t>Pull updated base images, rebuild, redeploy</a:t>
            </a:r>
          </a:p>
          <a:p>
            <a:endParaRPr lang="en-US" dirty="0"/>
          </a:p>
        </p:txBody>
      </p:sp>
      <p:sp>
        <p:nvSpPr>
          <p:cNvPr id="4" name="Rectangle 3">
            <a:extLst>
              <a:ext uri="{FF2B5EF4-FFF2-40B4-BE49-F238E27FC236}">
                <a16:creationId xmlns:a16="http://schemas.microsoft.com/office/drawing/2014/main" id="{ED6806E3-A274-4D2B-BF64-CC750FEB5C3A}"/>
              </a:ext>
            </a:extLst>
          </p:cNvPr>
          <p:cNvSpPr/>
          <p:nvPr/>
        </p:nvSpPr>
        <p:spPr>
          <a:xfrm rot="21332644">
            <a:off x="2271939" y="4859389"/>
            <a:ext cx="9037142" cy="523220"/>
          </a:xfrm>
          <a:prstGeom prst="rect">
            <a:avLst/>
          </a:prstGeom>
        </p:spPr>
        <p:txBody>
          <a:bodyPr wrap="square">
            <a:spAutoFit/>
          </a:bodyPr>
          <a:lstStyle/>
          <a:p>
            <a:r>
              <a:rPr lang="en-US" sz="2800" dirty="0"/>
              <a:t>Containers are a paradigm shift from VM workloads</a:t>
            </a:r>
          </a:p>
        </p:txBody>
      </p:sp>
      <p:pic>
        <p:nvPicPr>
          <p:cNvPr id="1026" name="Picture 2" descr="Image result for moved the cheese">
            <a:extLst>
              <a:ext uri="{FF2B5EF4-FFF2-40B4-BE49-F238E27FC236}">
                <a16:creationId xmlns:a16="http://schemas.microsoft.com/office/drawing/2014/main" id="{14043E70-F3C2-434C-A476-4D92D678E62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25"/>
          <a:stretch/>
        </p:blipFill>
        <p:spPr bwMode="auto">
          <a:xfrm>
            <a:off x="4399" y="3853364"/>
            <a:ext cx="1994222" cy="2883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9E0-6FEC-4A33-8071-6BDD3919910C}"/>
              </a:ext>
            </a:extLst>
          </p:cNvPr>
          <p:cNvSpPr>
            <a:spLocks noGrp="1"/>
          </p:cNvSpPr>
          <p:nvPr>
            <p:ph type="title"/>
          </p:nvPr>
        </p:nvSpPr>
        <p:spPr/>
        <p:txBody>
          <a:bodyPr/>
          <a:lstStyle/>
          <a:p>
            <a:r>
              <a:rPr lang="en-US" dirty="0"/>
              <a:t>Image Tagging</a:t>
            </a:r>
          </a:p>
        </p:txBody>
      </p:sp>
      <p:sp>
        <p:nvSpPr>
          <p:cNvPr id="4" name="Text Placeholder 3">
            <a:extLst>
              <a:ext uri="{FF2B5EF4-FFF2-40B4-BE49-F238E27FC236}">
                <a16:creationId xmlns:a16="http://schemas.microsoft.com/office/drawing/2014/main" id="{CE116BF6-67C5-4592-9893-EA329F91BEA2}"/>
              </a:ext>
            </a:extLst>
          </p:cNvPr>
          <p:cNvSpPr>
            <a:spLocks noGrp="1"/>
          </p:cNvSpPr>
          <p:nvPr>
            <p:ph type="body" idx="1"/>
          </p:nvPr>
        </p:nvSpPr>
        <p:spPr/>
        <p:txBody>
          <a:bodyPr/>
          <a:lstStyle/>
          <a:p>
            <a:r>
              <a:rPr lang="en-US" dirty="0"/>
              <a:t>balancing servicing and stability</a:t>
            </a:r>
          </a:p>
        </p:txBody>
      </p:sp>
    </p:spTree>
    <p:extLst>
      <p:ext uri="{BB962C8B-B14F-4D97-AF65-F5344CB8AC3E}">
        <p14:creationId xmlns:p14="http://schemas.microsoft.com/office/powerpoint/2010/main" val="277993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Rectangle 832">
            <a:extLst>
              <a:ext uri="{FF2B5EF4-FFF2-40B4-BE49-F238E27FC236}">
                <a16:creationId xmlns:a16="http://schemas.microsoft.com/office/drawing/2014/main" id="{8B447C46-995B-425C-9D8E-85C2FBE01A76}"/>
              </a:ext>
            </a:extLst>
          </p:cNvPr>
          <p:cNvSpPr/>
          <p:nvPr/>
        </p:nvSpPr>
        <p:spPr bwMode="auto">
          <a:xfrm>
            <a:off x="55180" y="-270302"/>
            <a:ext cx="13626982" cy="722708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4" name="Moon 833">
            <a:extLst>
              <a:ext uri="{FF2B5EF4-FFF2-40B4-BE49-F238E27FC236}">
                <a16:creationId xmlns:a16="http://schemas.microsoft.com/office/drawing/2014/main" id="{A6D360CE-E222-4776-9B54-E8E95FD5A3BC}"/>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5" name="Star: 16 Points 834">
            <a:extLst>
              <a:ext uri="{FF2B5EF4-FFF2-40B4-BE49-F238E27FC236}">
                <a16:creationId xmlns:a16="http://schemas.microsoft.com/office/drawing/2014/main" id="{1EFE8BA6-FBB0-41BB-8265-DC4E81623AB1}"/>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6" name="Rectangle 835">
            <a:extLst>
              <a:ext uri="{FF2B5EF4-FFF2-40B4-BE49-F238E27FC236}">
                <a16:creationId xmlns:a16="http://schemas.microsoft.com/office/drawing/2014/main" id="{5FF8BA3A-36B7-4ACB-BCE9-013E65878C50}"/>
              </a:ext>
            </a:extLst>
          </p:cNvPr>
          <p:cNvSpPr/>
          <p:nvPr/>
        </p:nvSpPr>
        <p:spPr bwMode="auto">
          <a:xfrm>
            <a:off x="4303405" y="3429000"/>
            <a:ext cx="2421006" cy="2348139"/>
          </a:xfrm>
          <a:prstGeom prst="rect">
            <a:avLst/>
          </a:prstGeom>
          <a:noFill/>
          <a:ln w="19050" cap="flat" cmpd="sng" algn="ctr">
            <a:solidFill>
              <a:sysClr val="window" lastClr="FFFFFF">
                <a:lumMod val="50000"/>
              </a:sysClr>
            </a:solidFill>
            <a:prstDash val="dash"/>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04"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7" name="Rectangle 836">
            <a:extLst>
              <a:ext uri="{FF2B5EF4-FFF2-40B4-BE49-F238E27FC236}">
                <a16:creationId xmlns:a16="http://schemas.microsoft.com/office/drawing/2014/main" id="{E6AFC4A6-67DE-4C18-8224-08257B308144}"/>
              </a:ext>
            </a:extLst>
          </p:cNvPr>
          <p:cNvSpPr/>
          <p:nvPr/>
        </p:nvSpPr>
        <p:spPr bwMode="auto">
          <a:xfrm>
            <a:off x="75500" y="3731317"/>
            <a:ext cx="2613150" cy="1520465"/>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121873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Consolas" panose="020B0609020204030204" pitchFamily="49" charset="0"/>
                <a:ea typeface="+mn-ea"/>
                <a:cs typeface="+mn-cs"/>
              </a:rPr>
              <a:t>docker build –t web:1</a:t>
            </a:r>
          </a:p>
          <a:p>
            <a:pPr marL="0" marR="0" lvl="0" indent="0" defTabSz="121873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Consolas" panose="020B0609020204030204" pitchFamily="49" charset="0"/>
                <a:ea typeface="+mn-ea"/>
                <a:cs typeface="+mn-cs"/>
              </a:rPr>
              <a:t>docker build –t quotes:1</a:t>
            </a:r>
          </a:p>
          <a:p>
            <a:pPr marL="0" marR="0" lvl="0" indent="0" defTabSz="121873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Consolas" panose="020B0609020204030204" pitchFamily="49" charset="0"/>
                <a:ea typeface="+mn-ea"/>
                <a:cs typeface="+mn-cs"/>
              </a:rPr>
              <a:t>docker build –t important:1</a:t>
            </a:r>
          </a:p>
          <a:p>
            <a:pPr marL="0" marR="0" lvl="0" indent="0" defTabSz="1218732" eaLnBrk="1" fontAlgn="auto" latinLnBrk="0" hangingPunct="1">
              <a:lnSpc>
                <a:spcPct val="100000"/>
              </a:lnSpc>
              <a:spcBef>
                <a:spcPts val="0"/>
              </a:spcBef>
              <a:spcAft>
                <a:spcPts val="0"/>
              </a:spcAft>
              <a:buClrTx/>
              <a:buSzTx/>
              <a:buFontTx/>
              <a:buNone/>
              <a:tabLst/>
              <a:defRPr/>
            </a:pPr>
            <a:endParaRPr kumimoji="0" lang="en-US" sz="1175" b="1" i="0" u="none" strike="noStrike" kern="0" cap="none" spc="0" normalizeH="0" baseline="0" noProof="0">
              <a:ln>
                <a:noFill/>
              </a:ln>
              <a:solidFill>
                <a:srgbClr val="FFFFFF"/>
              </a:solidFill>
              <a:effectLst/>
              <a:uLnTx/>
              <a:uFillTx/>
              <a:latin typeface="Consolas" panose="020B0609020204030204" pitchFamily="49" charset="0"/>
              <a:ea typeface="+mn-ea"/>
              <a:cs typeface="+mn-cs"/>
            </a:endParaRPr>
          </a:p>
          <a:p>
            <a:pPr marL="0" marR="0" lvl="0" indent="0" defTabSz="121873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Consolas" panose="020B0609020204030204" pitchFamily="49" charset="0"/>
                <a:ea typeface="+mn-ea"/>
                <a:cs typeface="+mn-cs"/>
              </a:rPr>
              <a:t>docker push web:1</a:t>
            </a:r>
          </a:p>
          <a:p>
            <a:pPr marL="0" marR="0" lvl="0" indent="0" defTabSz="121873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Consolas" panose="020B0609020204030204" pitchFamily="49" charset="0"/>
                <a:ea typeface="+mn-ea"/>
                <a:cs typeface="+mn-cs"/>
              </a:rPr>
              <a:t>docker push quotes:1</a:t>
            </a:r>
          </a:p>
          <a:p>
            <a:pPr marL="0" marR="0" lvl="0" indent="0" defTabSz="121873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a:ln>
                  <a:noFill/>
                </a:ln>
                <a:solidFill>
                  <a:srgbClr val="FFFFFF"/>
                </a:solidFill>
                <a:effectLst/>
                <a:uLnTx/>
                <a:uFillTx/>
                <a:latin typeface="Consolas" panose="020B0609020204030204" pitchFamily="49" charset="0"/>
                <a:ea typeface="+mn-ea"/>
                <a:cs typeface="+mn-cs"/>
              </a:rPr>
              <a:t>docker push important:1</a:t>
            </a:r>
            <a:endParaRPr kumimoji="0" lang="en-US" sz="1175"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38" name="Group 837">
            <a:extLst>
              <a:ext uri="{FF2B5EF4-FFF2-40B4-BE49-F238E27FC236}">
                <a16:creationId xmlns:a16="http://schemas.microsoft.com/office/drawing/2014/main" id="{99963CAD-6E87-4986-8CD0-12C2BA99A0F6}"/>
              </a:ext>
            </a:extLst>
          </p:cNvPr>
          <p:cNvGrpSpPr/>
          <p:nvPr/>
        </p:nvGrpSpPr>
        <p:grpSpPr>
          <a:xfrm>
            <a:off x="8713510" y="1106268"/>
            <a:ext cx="2834967" cy="1633165"/>
            <a:chOff x="4156030" y="3448050"/>
            <a:chExt cx="2065507" cy="1191294"/>
          </a:xfrm>
        </p:grpSpPr>
        <p:sp>
          <p:nvSpPr>
            <p:cNvPr id="839" name="Rectangle 838">
              <a:extLst>
                <a:ext uri="{FF2B5EF4-FFF2-40B4-BE49-F238E27FC236}">
                  <a16:creationId xmlns:a16="http://schemas.microsoft.com/office/drawing/2014/main" id="{F7A99138-53D3-40FD-B0C3-FB4E64965EB7}"/>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40" name="Flowchart: Alternate Process 839">
              <a:extLst>
                <a:ext uri="{FF2B5EF4-FFF2-40B4-BE49-F238E27FC236}">
                  <a16:creationId xmlns:a16="http://schemas.microsoft.com/office/drawing/2014/main" id="{A284B008-2EA0-4B2C-AB12-1EA099C001C9}"/>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732" fontAlgn="auto">
                <a:spcBef>
                  <a:spcPts val="0"/>
                </a:spcBef>
                <a:spcAft>
                  <a:spcPts val="0"/>
                </a:spcAft>
                <a:defRPr/>
              </a:pPr>
              <a:r>
                <a:rPr lang="en-US" sz="1467" b="1" kern="0">
                  <a:solidFill>
                    <a:prstClr val="black"/>
                  </a:solidFill>
                  <a:latin typeface="Lucida Console" panose="020B0609040504020204" pitchFamily="49" charset="0"/>
                  <a:ea typeface="+mn-ea"/>
                  <a:cs typeface="+mn-cs"/>
                </a:rPr>
                <a:t>HOST-A</a:t>
              </a:r>
            </a:p>
          </p:txBody>
        </p:sp>
      </p:grpSp>
      <p:grpSp>
        <p:nvGrpSpPr>
          <p:cNvPr id="841" name="Group 840">
            <a:extLst>
              <a:ext uri="{FF2B5EF4-FFF2-40B4-BE49-F238E27FC236}">
                <a16:creationId xmlns:a16="http://schemas.microsoft.com/office/drawing/2014/main" id="{DBC5699C-F1BA-460A-AC02-D3323AC0DF44}"/>
              </a:ext>
            </a:extLst>
          </p:cNvPr>
          <p:cNvGrpSpPr/>
          <p:nvPr/>
        </p:nvGrpSpPr>
        <p:grpSpPr>
          <a:xfrm>
            <a:off x="10070719" y="1855302"/>
            <a:ext cx="720935" cy="444154"/>
            <a:chOff x="3240661" y="1005909"/>
            <a:chExt cx="540854" cy="333210"/>
          </a:xfrm>
        </p:grpSpPr>
        <p:grpSp>
          <p:nvGrpSpPr>
            <p:cNvPr id="842" name="Group 841">
              <a:extLst>
                <a:ext uri="{FF2B5EF4-FFF2-40B4-BE49-F238E27FC236}">
                  <a16:creationId xmlns:a16="http://schemas.microsoft.com/office/drawing/2014/main" id="{9FA1A77F-BDCB-4162-9FB4-E616403FF052}"/>
                </a:ext>
              </a:extLst>
            </p:cNvPr>
            <p:cNvGrpSpPr/>
            <p:nvPr/>
          </p:nvGrpSpPr>
          <p:grpSpPr>
            <a:xfrm>
              <a:off x="3240661" y="1005909"/>
              <a:ext cx="540854" cy="333210"/>
              <a:chOff x="1926169" y="1632181"/>
              <a:chExt cx="540854" cy="333210"/>
            </a:xfrm>
          </p:grpSpPr>
          <p:sp>
            <p:nvSpPr>
              <p:cNvPr id="844" name="Rectangle 843">
                <a:extLst>
                  <a:ext uri="{FF2B5EF4-FFF2-40B4-BE49-F238E27FC236}">
                    <a16:creationId xmlns:a16="http://schemas.microsoft.com/office/drawing/2014/main" id="{52870FA2-D369-418F-A09C-FD7E1AC6A5C4}"/>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45" name="Rectangle 844">
                <a:extLst>
                  <a:ext uri="{FF2B5EF4-FFF2-40B4-BE49-F238E27FC236}">
                    <a16:creationId xmlns:a16="http://schemas.microsoft.com/office/drawing/2014/main" id="{7997E472-124A-4397-B154-ACF21E217258}"/>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846" name="Group 845">
                <a:extLst>
                  <a:ext uri="{FF2B5EF4-FFF2-40B4-BE49-F238E27FC236}">
                    <a16:creationId xmlns:a16="http://schemas.microsoft.com/office/drawing/2014/main" id="{A3C64A5E-9064-424A-A973-14CDF154527F}"/>
                  </a:ext>
                </a:extLst>
              </p:cNvPr>
              <p:cNvGrpSpPr/>
              <p:nvPr/>
            </p:nvGrpSpPr>
            <p:grpSpPr>
              <a:xfrm>
                <a:off x="1989961" y="1665409"/>
                <a:ext cx="413499" cy="266755"/>
                <a:chOff x="1371600" y="2038342"/>
                <a:chExt cx="609600" cy="393263"/>
              </a:xfrm>
            </p:grpSpPr>
            <p:cxnSp>
              <p:nvCxnSpPr>
                <p:cNvPr id="850" name="Straight Connector 849">
                  <a:extLst>
                    <a:ext uri="{FF2B5EF4-FFF2-40B4-BE49-F238E27FC236}">
                      <a16:creationId xmlns:a16="http://schemas.microsoft.com/office/drawing/2014/main" id="{B2571C8E-64C5-43D8-A35B-83386826C95C}"/>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51" name="Straight Connector 850">
                  <a:extLst>
                    <a:ext uri="{FF2B5EF4-FFF2-40B4-BE49-F238E27FC236}">
                      <a16:creationId xmlns:a16="http://schemas.microsoft.com/office/drawing/2014/main" id="{CBDFEF8A-208D-48F8-9F53-A76EAC40AD1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52" name="Straight Connector 851">
                  <a:extLst>
                    <a:ext uri="{FF2B5EF4-FFF2-40B4-BE49-F238E27FC236}">
                      <a16:creationId xmlns:a16="http://schemas.microsoft.com/office/drawing/2014/main" id="{5AAC21E6-E1BC-4AB7-86CF-B4541C35927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53" name="Straight Connector 852">
                  <a:extLst>
                    <a:ext uri="{FF2B5EF4-FFF2-40B4-BE49-F238E27FC236}">
                      <a16:creationId xmlns:a16="http://schemas.microsoft.com/office/drawing/2014/main" id="{16DC19B1-BCA1-48D5-B537-508661295EF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54" name="Straight Connector 853">
                  <a:extLst>
                    <a:ext uri="{FF2B5EF4-FFF2-40B4-BE49-F238E27FC236}">
                      <a16:creationId xmlns:a16="http://schemas.microsoft.com/office/drawing/2014/main" id="{1D563E64-7B87-4880-A53D-CB6FDD5C5CD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55" name="Straight Connector 854">
                  <a:extLst>
                    <a:ext uri="{FF2B5EF4-FFF2-40B4-BE49-F238E27FC236}">
                      <a16:creationId xmlns:a16="http://schemas.microsoft.com/office/drawing/2014/main" id="{4E416086-0C52-445A-AC43-E8DDD7F4B2BF}"/>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56" name="Straight Connector 855">
                  <a:extLst>
                    <a:ext uri="{FF2B5EF4-FFF2-40B4-BE49-F238E27FC236}">
                      <a16:creationId xmlns:a16="http://schemas.microsoft.com/office/drawing/2014/main" id="{B6CD0CFB-2CFD-4C76-886F-B34B8AD77049}"/>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57" name="Straight Connector 856">
                  <a:extLst>
                    <a:ext uri="{FF2B5EF4-FFF2-40B4-BE49-F238E27FC236}">
                      <a16:creationId xmlns:a16="http://schemas.microsoft.com/office/drawing/2014/main" id="{CF108D01-3EA7-4999-8351-292BCBA1D636}"/>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58" name="Straight Connector 857">
                  <a:extLst>
                    <a:ext uri="{FF2B5EF4-FFF2-40B4-BE49-F238E27FC236}">
                      <a16:creationId xmlns:a16="http://schemas.microsoft.com/office/drawing/2014/main" id="{BBA9C04D-4DDE-47D3-9368-C69CCBC7125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47" name="Rectangle 846">
                <a:extLst>
                  <a:ext uri="{FF2B5EF4-FFF2-40B4-BE49-F238E27FC236}">
                    <a16:creationId xmlns:a16="http://schemas.microsoft.com/office/drawing/2014/main" id="{AF8A39C1-FBAB-4F63-A93F-D17910A03590}"/>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48" name="Rectangle 847">
                <a:extLst>
                  <a:ext uri="{FF2B5EF4-FFF2-40B4-BE49-F238E27FC236}">
                    <a16:creationId xmlns:a16="http://schemas.microsoft.com/office/drawing/2014/main" id="{AAC226F4-B9C9-4F60-B6CB-367B6C3BC1A2}"/>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49" name="Rectangle 848">
                <a:extLst>
                  <a:ext uri="{FF2B5EF4-FFF2-40B4-BE49-F238E27FC236}">
                    <a16:creationId xmlns:a16="http://schemas.microsoft.com/office/drawing/2014/main" id="{2EF37B6A-8DC7-4606-B88F-D665F498838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843" name="Rectangle 842">
              <a:extLst>
                <a:ext uri="{FF2B5EF4-FFF2-40B4-BE49-F238E27FC236}">
                  <a16:creationId xmlns:a16="http://schemas.microsoft.com/office/drawing/2014/main" id="{DD32281A-7B02-49EE-86AD-949624839529}"/>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FFFFFF"/>
                  </a:solidFill>
                  <a:latin typeface="Calibri"/>
                  <a:ea typeface="+mn-ea"/>
                  <a:cs typeface="+mn-cs"/>
                </a:rPr>
                <a:t>web:1</a:t>
              </a:r>
            </a:p>
            <a:p>
              <a:pPr algn="ctr" defTabSz="1218732" fontAlgn="auto">
                <a:spcBef>
                  <a:spcPts val="0"/>
                </a:spcBef>
                <a:spcAft>
                  <a:spcPts val="0"/>
                </a:spcAft>
                <a:defRPr/>
              </a:pPr>
              <a:r>
                <a:rPr lang="en-US" sz="600" kern="0">
                  <a:solidFill>
                    <a:srgbClr val="FFFFFF"/>
                  </a:solidFill>
                  <a:latin typeface="Calibri"/>
                  <a:ea typeface="+mn-ea"/>
                  <a:cs typeface="+mn-cs"/>
                </a:rPr>
                <a:t>digest: 91e</a:t>
              </a:r>
            </a:p>
          </p:txBody>
        </p:sp>
      </p:grpSp>
      <p:grpSp>
        <p:nvGrpSpPr>
          <p:cNvPr id="859" name="Group 858">
            <a:extLst>
              <a:ext uri="{FF2B5EF4-FFF2-40B4-BE49-F238E27FC236}">
                <a16:creationId xmlns:a16="http://schemas.microsoft.com/office/drawing/2014/main" id="{EDC36218-4653-49B6-A743-046E65F8E43C}"/>
              </a:ext>
            </a:extLst>
          </p:cNvPr>
          <p:cNvGrpSpPr/>
          <p:nvPr/>
        </p:nvGrpSpPr>
        <p:grpSpPr>
          <a:xfrm>
            <a:off x="10070719" y="2258071"/>
            <a:ext cx="720935" cy="444154"/>
            <a:chOff x="3240661" y="1005909"/>
            <a:chExt cx="540854" cy="333210"/>
          </a:xfrm>
        </p:grpSpPr>
        <p:grpSp>
          <p:nvGrpSpPr>
            <p:cNvPr id="860" name="Group 859">
              <a:extLst>
                <a:ext uri="{FF2B5EF4-FFF2-40B4-BE49-F238E27FC236}">
                  <a16:creationId xmlns:a16="http://schemas.microsoft.com/office/drawing/2014/main" id="{C8A2A12E-195A-4A93-9F05-53EC1EFC70CA}"/>
                </a:ext>
              </a:extLst>
            </p:cNvPr>
            <p:cNvGrpSpPr/>
            <p:nvPr/>
          </p:nvGrpSpPr>
          <p:grpSpPr>
            <a:xfrm>
              <a:off x="3240661" y="1005909"/>
              <a:ext cx="540854" cy="333210"/>
              <a:chOff x="1926169" y="1632181"/>
              <a:chExt cx="540854" cy="333210"/>
            </a:xfrm>
          </p:grpSpPr>
          <p:sp>
            <p:nvSpPr>
              <p:cNvPr id="862" name="Rectangle 861">
                <a:extLst>
                  <a:ext uri="{FF2B5EF4-FFF2-40B4-BE49-F238E27FC236}">
                    <a16:creationId xmlns:a16="http://schemas.microsoft.com/office/drawing/2014/main" id="{EEA0CE47-567B-4D66-BB1B-12495A8B4835}"/>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63" name="Rectangle 862">
                <a:extLst>
                  <a:ext uri="{FF2B5EF4-FFF2-40B4-BE49-F238E27FC236}">
                    <a16:creationId xmlns:a16="http://schemas.microsoft.com/office/drawing/2014/main" id="{AF2F394C-8080-4582-B0AC-7F408257662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864" name="Group 863">
                <a:extLst>
                  <a:ext uri="{FF2B5EF4-FFF2-40B4-BE49-F238E27FC236}">
                    <a16:creationId xmlns:a16="http://schemas.microsoft.com/office/drawing/2014/main" id="{13A199F5-BF89-4C08-838B-DBE90F0BA2E9}"/>
                  </a:ext>
                </a:extLst>
              </p:cNvPr>
              <p:cNvGrpSpPr/>
              <p:nvPr/>
            </p:nvGrpSpPr>
            <p:grpSpPr>
              <a:xfrm>
                <a:off x="1989961" y="1665409"/>
                <a:ext cx="413499" cy="266755"/>
                <a:chOff x="1371600" y="2038342"/>
                <a:chExt cx="609600" cy="393263"/>
              </a:xfrm>
            </p:grpSpPr>
            <p:cxnSp>
              <p:nvCxnSpPr>
                <p:cNvPr id="868" name="Straight Connector 867">
                  <a:extLst>
                    <a:ext uri="{FF2B5EF4-FFF2-40B4-BE49-F238E27FC236}">
                      <a16:creationId xmlns:a16="http://schemas.microsoft.com/office/drawing/2014/main" id="{04B3A0AB-6F55-4D38-A001-41E5637FFBF2}"/>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29057B7E-A8C3-4BCB-B716-62425758CE3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374A670C-1D0C-400A-A935-71F8871EC1A1}"/>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B22D62D2-3639-48FB-8E51-A414C1977ECB}"/>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72" name="Straight Connector 871">
                  <a:extLst>
                    <a:ext uri="{FF2B5EF4-FFF2-40B4-BE49-F238E27FC236}">
                      <a16:creationId xmlns:a16="http://schemas.microsoft.com/office/drawing/2014/main" id="{1D70226B-8C09-4403-AD84-CA804761612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73" name="Straight Connector 872">
                  <a:extLst>
                    <a:ext uri="{FF2B5EF4-FFF2-40B4-BE49-F238E27FC236}">
                      <a16:creationId xmlns:a16="http://schemas.microsoft.com/office/drawing/2014/main" id="{0D099DC8-E31B-43F4-90B5-D4B5B6B72A8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74" name="Straight Connector 873">
                  <a:extLst>
                    <a:ext uri="{FF2B5EF4-FFF2-40B4-BE49-F238E27FC236}">
                      <a16:creationId xmlns:a16="http://schemas.microsoft.com/office/drawing/2014/main" id="{EF9294C3-0DFA-4324-81CC-D7B2C29F3C8C}"/>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5" name="Straight Connector 874">
                  <a:extLst>
                    <a:ext uri="{FF2B5EF4-FFF2-40B4-BE49-F238E27FC236}">
                      <a16:creationId xmlns:a16="http://schemas.microsoft.com/office/drawing/2014/main" id="{6D804A0A-EA0C-4438-BEB1-D6E57E70602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6" name="Straight Connector 875">
                  <a:extLst>
                    <a:ext uri="{FF2B5EF4-FFF2-40B4-BE49-F238E27FC236}">
                      <a16:creationId xmlns:a16="http://schemas.microsoft.com/office/drawing/2014/main" id="{CC1DC84C-04FD-4D16-B7A9-B07F946A00A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5" name="Rectangle 864">
                <a:extLst>
                  <a:ext uri="{FF2B5EF4-FFF2-40B4-BE49-F238E27FC236}">
                    <a16:creationId xmlns:a16="http://schemas.microsoft.com/office/drawing/2014/main" id="{AB128D57-4171-42DC-B797-BB88BA7AEAC4}"/>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66" name="Rectangle 865">
                <a:extLst>
                  <a:ext uri="{FF2B5EF4-FFF2-40B4-BE49-F238E27FC236}">
                    <a16:creationId xmlns:a16="http://schemas.microsoft.com/office/drawing/2014/main" id="{96F6AACE-44C5-43F5-8980-030FC859484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67" name="Rectangle 866">
                <a:extLst>
                  <a:ext uri="{FF2B5EF4-FFF2-40B4-BE49-F238E27FC236}">
                    <a16:creationId xmlns:a16="http://schemas.microsoft.com/office/drawing/2014/main" id="{65694C49-B1E7-4DF1-8D30-5BA64918D0B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861" name="Rectangle 860">
              <a:extLst>
                <a:ext uri="{FF2B5EF4-FFF2-40B4-BE49-F238E27FC236}">
                  <a16:creationId xmlns:a16="http://schemas.microsoft.com/office/drawing/2014/main" id="{EC5E01C0-6155-4E4F-AC50-EE6A88873F8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1A1A1A"/>
                  </a:solidFill>
                  <a:latin typeface="Calibri"/>
                  <a:ea typeface="+mn-ea"/>
                  <a:cs typeface="+mn-cs"/>
                </a:rPr>
                <a:t>important:1</a:t>
              </a:r>
            </a:p>
            <a:p>
              <a:pPr algn="ctr" defTabSz="1218732" fontAlgn="auto">
                <a:spcBef>
                  <a:spcPts val="0"/>
                </a:spcBef>
                <a:spcAft>
                  <a:spcPts val="0"/>
                </a:spcAft>
                <a:defRPr/>
              </a:pPr>
              <a:r>
                <a:rPr lang="en-US" sz="600" kern="0">
                  <a:solidFill>
                    <a:srgbClr val="1A1A1A"/>
                  </a:solidFill>
                  <a:latin typeface="Calibri"/>
                  <a:ea typeface="+mn-ea"/>
                  <a:cs typeface="+mn-cs"/>
                </a:rPr>
                <a:t>digest: 2re</a:t>
              </a:r>
            </a:p>
          </p:txBody>
        </p:sp>
      </p:grpSp>
      <p:grpSp>
        <p:nvGrpSpPr>
          <p:cNvPr id="877" name="Group 876">
            <a:extLst>
              <a:ext uri="{FF2B5EF4-FFF2-40B4-BE49-F238E27FC236}">
                <a16:creationId xmlns:a16="http://schemas.microsoft.com/office/drawing/2014/main" id="{2293D65B-FE86-4649-9341-BE36A413E4D1}"/>
              </a:ext>
            </a:extLst>
          </p:cNvPr>
          <p:cNvGrpSpPr/>
          <p:nvPr/>
        </p:nvGrpSpPr>
        <p:grpSpPr>
          <a:xfrm>
            <a:off x="10070719" y="1449470"/>
            <a:ext cx="720935" cy="444154"/>
            <a:chOff x="3240661" y="1005909"/>
            <a:chExt cx="540854" cy="333210"/>
          </a:xfrm>
        </p:grpSpPr>
        <p:grpSp>
          <p:nvGrpSpPr>
            <p:cNvPr id="878" name="Group 877">
              <a:extLst>
                <a:ext uri="{FF2B5EF4-FFF2-40B4-BE49-F238E27FC236}">
                  <a16:creationId xmlns:a16="http://schemas.microsoft.com/office/drawing/2014/main" id="{D20C8279-9660-4895-B60E-65ED670A6D1B}"/>
                </a:ext>
              </a:extLst>
            </p:cNvPr>
            <p:cNvGrpSpPr/>
            <p:nvPr/>
          </p:nvGrpSpPr>
          <p:grpSpPr>
            <a:xfrm>
              <a:off x="3240661" y="1005909"/>
              <a:ext cx="540854" cy="333210"/>
              <a:chOff x="1926169" y="1632181"/>
              <a:chExt cx="540854" cy="333210"/>
            </a:xfrm>
          </p:grpSpPr>
          <p:sp>
            <p:nvSpPr>
              <p:cNvPr id="880" name="Rectangle 879">
                <a:extLst>
                  <a:ext uri="{FF2B5EF4-FFF2-40B4-BE49-F238E27FC236}">
                    <a16:creationId xmlns:a16="http://schemas.microsoft.com/office/drawing/2014/main" id="{60E71242-8FBD-48D8-B838-10E6F6ABA17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81" name="Rectangle 880">
                <a:extLst>
                  <a:ext uri="{FF2B5EF4-FFF2-40B4-BE49-F238E27FC236}">
                    <a16:creationId xmlns:a16="http://schemas.microsoft.com/office/drawing/2014/main" id="{7EB67F70-89E8-4B24-AA47-FAF1419DBD7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882" name="Group 881">
                <a:extLst>
                  <a:ext uri="{FF2B5EF4-FFF2-40B4-BE49-F238E27FC236}">
                    <a16:creationId xmlns:a16="http://schemas.microsoft.com/office/drawing/2014/main" id="{513FB3F8-C929-47EE-BBE6-E5F5697CCE49}"/>
                  </a:ext>
                </a:extLst>
              </p:cNvPr>
              <p:cNvGrpSpPr/>
              <p:nvPr/>
            </p:nvGrpSpPr>
            <p:grpSpPr>
              <a:xfrm>
                <a:off x="1989961" y="1665409"/>
                <a:ext cx="413499" cy="266755"/>
                <a:chOff x="1371600" y="2038342"/>
                <a:chExt cx="609600" cy="393263"/>
              </a:xfrm>
            </p:grpSpPr>
            <p:cxnSp>
              <p:nvCxnSpPr>
                <p:cNvPr id="886" name="Straight Connector 885">
                  <a:extLst>
                    <a:ext uri="{FF2B5EF4-FFF2-40B4-BE49-F238E27FC236}">
                      <a16:creationId xmlns:a16="http://schemas.microsoft.com/office/drawing/2014/main" id="{C9FCEBDE-00CF-464A-94C2-462D2B183AD1}"/>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A1AD3B8D-E0A1-49DA-AB02-F262FCA02267}"/>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DC599576-7147-4E61-9EAD-9C74380C576C}"/>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932BE0B8-EAE3-48DD-8315-82529CE2393D}"/>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90" name="Straight Connector 889">
                  <a:extLst>
                    <a:ext uri="{FF2B5EF4-FFF2-40B4-BE49-F238E27FC236}">
                      <a16:creationId xmlns:a16="http://schemas.microsoft.com/office/drawing/2014/main" id="{D8668A20-00A0-48DB-B936-57EA06AF498D}"/>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91" name="Straight Connector 890">
                  <a:extLst>
                    <a:ext uri="{FF2B5EF4-FFF2-40B4-BE49-F238E27FC236}">
                      <a16:creationId xmlns:a16="http://schemas.microsoft.com/office/drawing/2014/main" id="{4FEE7690-252C-4B86-ADB3-56D65CA9752F}"/>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92" name="Straight Connector 891">
                  <a:extLst>
                    <a:ext uri="{FF2B5EF4-FFF2-40B4-BE49-F238E27FC236}">
                      <a16:creationId xmlns:a16="http://schemas.microsoft.com/office/drawing/2014/main" id="{ED9DA42B-2309-43D8-B3D6-F157546D570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93" name="Straight Connector 892">
                  <a:extLst>
                    <a:ext uri="{FF2B5EF4-FFF2-40B4-BE49-F238E27FC236}">
                      <a16:creationId xmlns:a16="http://schemas.microsoft.com/office/drawing/2014/main" id="{ADBDB09C-DB86-4945-8615-A63AE51164E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94" name="Straight Connector 893">
                  <a:extLst>
                    <a:ext uri="{FF2B5EF4-FFF2-40B4-BE49-F238E27FC236}">
                      <a16:creationId xmlns:a16="http://schemas.microsoft.com/office/drawing/2014/main" id="{480A9D4C-B310-4852-83A7-18A2AF36B94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83" name="Rectangle 882">
                <a:extLst>
                  <a:ext uri="{FF2B5EF4-FFF2-40B4-BE49-F238E27FC236}">
                    <a16:creationId xmlns:a16="http://schemas.microsoft.com/office/drawing/2014/main" id="{6822027E-B88C-41CB-90AB-E0C5D4659250}"/>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84" name="Rectangle 883">
                <a:extLst>
                  <a:ext uri="{FF2B5EF4-FFF2-40B4-BE49-F238E27FC236}">
                    <a16:creationId xmlns:a16="http://schemas.microsoft.com/office/drawing/2014/main" id="{23BA5EA0-0200-4F73-8694-013CAC3C3F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85" name="Rectangle 884">
                <a:extLst>
                  <a:ext uri="{FF2B5EF4-FFF2-40B4-BE49-F238E27FC236}">
                    <a16:creationId xmlns:a16="http://schemas.microsoft.com/office/drawing/2014/main" id="{07EBBB96-B836-4A88-894B-C354980F170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879" name="Rectangle 878">
              <a:extLst>
                <a:ext uri="{FF2B5EF4-FFF2-40B4-BE49-F238E27FC236}">
                  <a16:creationId xmlns:a16="http://schemas.microsoft.com/office/drawing/2014/main" id="{315F01DE-B954-43C8-85EB-3562D15F9F1E}"/>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FFFFFF"/>
                  </a:solidFill>
                  <a:latin typeface="Calibri"/>
                  <a:ea typeface="+mn-ea"/>
                  <a:cs typeface="+mn-cs"/>
                </a:rPr>
                <a:t>web:1</a:t>
              </a:r>
            </a:p>
            <a:p>
              <a:pPr algn="ctr" defTabSz="1218732" fontAlgn="auto">
                <a:spcBef>
                  <a:spcPts val="0"/>
                </a:spcBef>
                <a:spcAft>
                  <a:spcPts val="0"/>
                </a:spcAft>
                <a:defRPr/>
              </a:pPr>
              <a:r>
                <a:rPr lang="en-US" sz="600" kern="0">
                  <a:solidFill>
                    <a:srgbClr val="FFFFFF"/>
                  </a:solidFill>
                  <a:latin typeface="Calibri"/>
                  <a:ea typeface="+mn-ea"/>
                  <a:cs typeface="+mn-cs"/>
                </a:rPr>
                <a:t>digest: 91e</a:t>
              </a:r>
            </a:p>
          </p:txBody>
        </p:sp>
      </p:grpSp>
      <p:grpSp>
        <p:nvGrpSpPr>
          <p:cNvPr id="895" name="Group 894">
            <a:extLst>
              <a:ext uri="{FF2B5EF4-FFF2-40B4-BE49-F238E27FC236}">
                <a16:creationId xmlns:a16="http://schemas.microsoft.com/office/drawing/2014/main" id="{7952A992-94FD-4A59-83F9-EF7B252A0B35}"/>
              </a:ext>
            </a:extLst>
          </p:cNvPr>
          <p:cNvGrpSpPr/>
          <p:nvPr/>
        </p:nvGrpSpPr>
        <p:grpSpPr>
          <a:xfrm>
            <a:off x="10792902" y="1855302"/>
            <a:ext cx="720935" cy="444154"/>
            <a:chOff x="3240661" y="1005909"/>
            <a:chExt cx="540854" cy="333210"/>
          </a:xfrm>
        </p:grpSpPr>
        <p:grpSp>
          <p:nvGrpSpPr>
            <p:cNvPr id="896" name="Group 895">
              <a:extLst>
                <a:ext uri="{FF2B5EF4-FFF2-40B4-BE49-F238E27FC236}">
                  <a16:creationId xmlns:a16="http://schemas.microsoft.com/office/drawing/2014/main" id="{D068FCCF-FCF2-4A67-8BD4-F7F932B8745E}"/>
                </a:ext>
              </a:extLst>
            </p:cNvPr>
            <p:cNvGrpSpPr/>
            <p:nvPr/>
          </p:nvGrpSpPr>
          <p:grpSpPr>
            <a:xfrm>
              <a:off x="3240661" y="1005909"/>
              <a:ext cx="540854" cy="333210"/>
              <a:chOff x="1926169" y="1632181"/>
              <a:chExt cx="540854" cy="333210"/>
            </a:xfrm>
          </p:grpSpPr>
          <p:sp>
            <p:nvSpPr>
              <p:cNvPr id="898" name="Rectangle 897">
                <a:extLst>
                  <a:ext uri="{FF2B5EF4-FFF2-40B4-BE49-F238E27FC236}">
                    <a16:creationId xmlns:a16="http://schemas.microsoft.com/office/drawing/2014/main" id="{FA5AEBE3-8C53-4557-B31B-93FA4C1BAB79}"/>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899" name="Rectangle 898">
                <a:extLst>
                  <a:ext uri="{FF2B5EF4-FFF2-40B4-BE49-F238E27FC236}">
                    <a16:creationId xmlns:a16="http://schemas.microsoft.com/office/drawing/2014/main" id="{7FE096DF-960E-4635-869B-3E332927E2C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900" name="Group 899">
                <a:extLst>
                  <a:ext uri="{FF2B5EF4-FFF2-40B4-BE49-F238E27FC236}">
                    <a16:creationId xmlns:a16="http://schemas.microsoft.com/office/drawing/2014/main" id="{3D3C7409-524A-4221-B2A1-54F7225185D9}"/>
                  </a:ext>
                </a:extLst>
              </p:cNvPr>
              <p:cNvGrpSpPr/>
              <p:nvPr/>
            </p:nvGrpSpPr>
            <p:grpSpPr>
              <a:xfrm>
                <a:off x="1989961" y="1665409"/>
                <a:ext cx="413499" cy="266755"/>
                <a:chOff x="1371600" y="2038342"/>
                <a:chExt cx="609600" cy="393263"/>
              </a:xfrm>
            </p:grpSpPr>
            <p:cxnSp>
              <p:nvCxnSpPr>
                <p:cNvPr id="904" name="Straight Connector 903">
                  <a:extLst>
                    <a:ext uri="{FF2B5EF4-FFF2-40B4-BE49-F238E27FC236}">
                      <a16:creationId xmlns:a16="http://schemas.microsoft.com/office/drawing/2014/main" id="{5FBA4D7F-D52C-49CE-AAF2-6A142AFD0B0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6CB0F076-C62B-449E-AB69-A76641E82B2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F68BEFFA-FBCD-4C8D-881B-A12944DC8C9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1EBA1E8D-A8EA-4F97-8A84-85FC1BA42CAF}"/>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8" name="Straight Connector 907">
                  <a:extLst>
                    <a:ext uri="{FF2B5EF4-FFF2-40B4-BE49-F238E27FC236}">
                      <a16:creationId xmlns:a16="http://schemas.microsoft.com/office/drawing/2014/main" id="{014695E0-3AE0-4D96-8C97-D749AD4C5A8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9" name="Straight Connector 908">
                  <a:extLst>
                    <a:ext uri="{FF2B5EF4-FFF2-40B4-BE49-F238E27FC236}">
                      <a16:creationId xmlns:a16="http://schemas.microsoft.com/office/drawing/2014/main" id="{BA1ADC9B-0A91-495D-9959-F45047C44E6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10" name="Straight Connector 909">
                  <a:extLst>
                    <a:ext uri="{FF2B5EF4-FFF2-40B4-BE49-F238E27FC236}">
                      <a16:creationId xmlns:a16="http://schemas.microsoft.com/office/drawing/2014/main" id="{28CCD90F-0365-4DA9-AE15-8D61A4E3DC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11" name="Straight Connector 910">
                  <a:extLst>
                    <a:ext uri="{FF2B5EF4-FFF2-40B4-BE49-F238E27FC236}">
                      <a16:creationId xmlns:a16="http://schemas.microsoft.com/office/drawing/2014/main" id="{63CFFE20-29A0-4F80-BED7-F1771CD642E3}"/>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12" name="Straight Connector 911">
                  <a:extLst>
                    <a:ext uri="{FF2B5EF4-FFF2-40B4-BE49-F238E27FC236}">
                      <a16:creationId xmlns:a16="http://schemas.microsoft.com/office/drawing/2014/main" id="{C6203766-80E7-44DE-9525-02E12D25A6A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01" name="Rectangle 900">
                <a:extLst>
                  <a:ext uri="{FF2B5EF4-FFF2-40B4-BE49-F238E27FC236}">
                    <a16:creationId xmlns:a16="http://schemas.microsoft.com/office/drawing/2014/main" id="{E2FCAF56-A8BD-4CD9-9256-90137688DAF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02" name="Rectangle 901">
                <a:extLst>
                  <a:ext uri="{FF2B5EF4-FFF2-40B4-BE49-F238E27FC236}">
                    <a16:creationId xmlns:a16="http://schemas.microsoft.com/office/drawing/2014/main" id="{B90D0331-362D-476A-A247-CB1BFDB36CEC}"/>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03" name="Rectangle 902">
                <a:extLst>
                  <a:ext uri="{FF2B5EF4-FFF2-40B4-BE49-F238E27FC236}">
                    <a16:creationId xmlns:a16="http://schemas.microsoft.com/office/drawing/2014/main" id="{715C0744-A88D-4E16-A64C-4EB17CEA104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897" name="Rectangle 896">
              <a:extLst>
                <a:ext uri="{FF2B5EF4-FFF2-40B4-BE49-F238E27FC236}">
                  <a16:creationId xmlns:a16="http://schemas.microsoft.com/office/drawing/2014/main" id="{D8BB4764-A984-4B7D-A493-ABE0096BD92D}"/>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1A1A1A"/>
                  </a:solidFill>
                  <a:latin typeface="Calibri"/>
                  <a:ea typeface="+mn-ea"/>
                  <a:cs typeface="+mn-cs"/>
                </a:rPr>
                <a:t>quotes:1</a:t>
              </a:r>
            </a:p>
            <a:p>
              <a:pPr algn="ctr" defTabSz="1218732" fontAlgn="auto">
                <a:spcBef>
                  <a:spcPts val="0"/>
                </a:spcBef>
                <a:spcAft>
                  <a:spcPts val="0"/>
                </a:spcAft>
                <a:defRPr/>
              </a:pPr>
              <a:r>
                <a:rPr lang="en-US" sz="600" kern="0">
                  <a:solidFill>
                    <a:srgbClr val="1A1A1A"/>
                  </a:solidFill>
                  <a:latin typeface="Calibri"/>
                  <a:ea typeface="+mn-ea"/>
                  <a:cs typeface="+mn-cs"/>
                </a:rPr>
                <a:t>digest: u82</a:t>
              </a:r>
            </a:p>
          </p:txBody>
        </p:sp>
      </p:grpSp>
      <p:grpSp>
        <p:nvGrpSpPr>
          <p:cNvPr id="913" name="Group 912">
            <a:extLst>
              <a:ext uri="{FF2B5EF4-FFF2-40B4-BE49-F238E27FC236}">
                <a16:creationId xmlns:a16="http://schemas.microsoft.com/office/drawing/2014/main" id="{AF7FCC6A-07C2-4B73-9946-583BDEF0878C}"/>
              </a:ext>
            </a:extLst>
          </p:cNvPr>
          <p:cNvGrpSpPr/>
          <p:nvPr/>
        </p:nvGrpSpPr>
        <p:grpSpPr>
          <a:xfrm>
            <a:off x="10792902" y="1449470"/>
            <a:ext cx="720935" cy="444154"/>
            <a:chOff x="3240661" y="1005909"/>
            <a:chExt cx="540854" cy="333210"/>
          </a:xfrm>
        </p:grpSpPr>
        <p:grpSp>
          <p:nvGrpSpPr>
            <p:cNvPr id="914" name="Group 913">
              <a:extLst>
                <a:ext uri="{FF2B5EF4-FFF2-40B4-BE49-F238E27FC236}">
                  <a16:creationId xmlns:a16="http://schemas.microsoft.com/office/drawing/2014/main" id="{F5F515BB-2E80-499F-8E46-278C39308E7E}"/>
                </a:ext>
              </a:extLst>
            </p:cNvPr>
            <p:cNvGrpSpPr/>
            <p:nvPr/>
          </p:nvGrpSpPr>
          <p:grpSpPr>
            <a:xfrm>
              <a:off x="3240661" y="1005909"/>
              <a:ext cx="540854" cy="333210"/>
              <a:chOff x="1926169" y="1632181"/>
              <a:chExt cx="540854" cy="333210"/>
            </a:xfrm>
          </p:grpSpPr>
          <p:sp>
            <p:nvSpPr>
              <p:cNvPr id="916" name="Rectangle 915">
                <a:extLst>
                  <a:ext uri="{FF2B5EF4-FFF2-40B4-BE49-F238E27FC236}">
                    <a16:creationId xmlns:a16="http://schemas.microsoft.com/office/drawing/2014/main" id="{6C5B3891-79B1-4FB8-8F53-66E1A5BB225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17" name="Rectangle 916">
                <a:extLst>
                  <a:ext uri="{FF2B5EF4-FFF2-40B4-BE49-F238E27FC236}">
                    <a16:creationId xmlns:a16="http://schemas.microsoft.com/office/drawing/2014/main" id="{9B9A8F65-EAF4-4412-B96E-114596DA9E6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918" name="Group 917">
                <a:extLst>
                  <a:ext uri="{FF2B5EF4-FFF2-40B4-BE49-F238E27FC236}">
                    <a16:creationId xmlns:a16="http://schemas.microsoft.com/office/drawing/2014/main" id="{70A9FF13-43F8-4933-BE57-59D2197CBBCF}"/>
                  </a:ext>
                </a:extLst>
              </p:cNvPr>
              <p:cNvGrpSpPr/>
              <p:nvPr/>
            </p:nvGrpSpPr>
            <p:grpSpPr>
              <a:xfrm>
                <a:off x="1989961" y="1665409"/>
                <a:ext cx="413499" cy="266755"/>
                <a:chOff x="1371600" y="2038342"/>
                <a:chExt cx="609600" cy="393263"/>
              </a:xfrm>
            </p:grpSpPr>
            <p:cxnSp>
              <p:nvCxnSpPr>
                <p:cNvPr id="922" name="Straight Connector 921">
                  <a:extLst>
                    <a:ext uri="{FF2B5EF4-FFF2-40B4-BE49-F238E27FC236}">
                      <a16:creationId xmlns:a16="http://schemas.microsoft.com/office/drawing/2014/main" id="{1B6A3F85-147A-400B-88B2-9E2F0D8EDA4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19B8D01E-2D1C-4A82-ADB1-C3DBEC617193}"/>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1286BF39-594B-4D94-A8D4-D1BCB8D4DBD6}"/>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727B84A0-360E-4DA3-8EC2-BC221148A32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6" name="Straight Connector 925">
                  <a:extLst>
                    <a:ext uri="{FF2B5EF4-FFF2-40B4-BE49-F238E27FC236}">
                      <a16:creationId xmlns:a16="http://schemas.microsoft.com/office/drawing/2014/main" id="{2C6C114B-CC42-4275-A3B6-2FB1FB260C59}"/>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7" name="Straight Connector 926">
                  <a:extLst>
                    <a:ext uri="{FF2B5EF4-FFF2-40B4-BE49-F238E27FC236}">
                      <a16:creationId xmlns:a16="http://schemas.microsoft.com/office/drawing/2014/main" id="{55DA82FB-A292-490B-8622-0924D186009F}"/>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8" name="Straight Connector 927">
                  <a:extLst>
                    <a:ext uri="{FF2B5EF4-FFF2-40B4-BE49-F238E27FC236}">
                      <a16:creationId xmlns:a16="http://schemas.microsoft.com/office/drawing/2014/main" id="{405679AD-CFFA-4FBD-9152-C0FCACCFB92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9" name="Straight Connector 928">
                  <a:extLst>
                    <a:ext uri="{FF2B5EF4-FFF2-40B4-BE49-F238E27FC236}">
                      <a16:creationId xmlns:a16="http://schemas.microsoft.com/office/drawing/2014/main" id="{02409861-8B53-4C74-9503-3C50A6600A9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30" name="Straight Connector 929">
                  <a:extLst>
                    <a:ext uri="{FF2B5EF4-FFF2-40B4-BE49-F238E27FC236}">
                      <a16:creationId xmlns:a16="http://schemas.microsoft.com/office/drawing/2014/main" id="{28B373FC-DF92-4D6A-9315-3FC9D8613BF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9" name="Rectangle 918">
                <a:extLst>
                  <a:ext uri="{FF2B5EF4-FFF2-40B4-BE49-F238E27FC236}">
                    <a16:creationId xmlns:a16="http://schemas.microsoft.com/office/drawing/2014/main" id="{460CD9F0-27CC-499E-948E-2B7DA63192C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20" name="Rectangle 919">
                <a:extLst>
                  <a:ext uri="{FF2B5EF4-FFF2-40B4-BE49-F238E27FC236}">
                    <a16:creationId xmlns:a16="http://schemas.microsoft.com/office/drawing/2014/main" id="{CB73E84D-A638-4E65-AC42-0A77FA4DC39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21" name="Rectangle 920">
                <a:extLst>
                  <a:ext uri="{FF2B5EF4-FFF2-40B4-BE49-F238E27FC236}">
                    <a16:creationId xmlns:a16="http://schemas.microsoft.com/office/drawing/2014/main" id="{FC16EC32-32DA-48CC-9441-3901DB5187D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915" name="Rectangle 914">
              <a:extLst>
                <a:ext uri="{FF2B5EF4-FFF2-40B4-BE49-F238E27FC236}">
                  <a16:creationId xmlns:a16="http://schemas.microsoft.com/office/drawing/2014/main" id="{176F9B1A-9443-4207-B5E2-E61E40FDA176}"/>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FFFFFF"/>
                  </a:solidFill>
                  <a:latin typeface="Calibri"/>
                  <a:ea typeface="+mn-ea"/>
                  <a:cs typeface="+mn-cs"/>
                </a:rPr>
                <a:t>web:1</a:t>
              </a:r>
            </a:p>
            <a:p>
              <a:pPr algn="ctr" defTabSz="1218732" fontAlgn="auto">
                <a:spcBef>
                  <a:spcPts val="0"/>
                </a:spcBef>
                <a:spcAft>
                  <a:spcPts val="0"/>
                </a:spcAft>
                <a:defRPr/>
              </a:pPr>
              <a:r>
                <a:rPr lang="en-US" sz="600" kern="0">
                  <a:solidFill>
                    <a:srgbClr val="FFFFFF"/>
                  </a:solidFill>
                  <a:latin typeface="Calibri"/>
                  <a:ea typeface="+mn-ea"/>
                  <a:cs typeface="+mn-cs"/>
                </a:rPr>
                <a:t>digest: 91e</a:t>
              </a:r>
            </a:p>
          </p:txBody>
        </p:sp>
      </p:grpSp>
      <p:grpSp>
        <p:nvGrpSpPr>
          <p:cNvPr id="931" name="Group 930">
            <a:extLst>
              <a:ext uri="{FF2B5EF4-FFF2-40B4-BE49-F238E27FC236}">
                <a16:creationId xmlns:a16="http://schemas.microsoft.com/office/drawing/2014/main" id="{9E163F68-16CC-4DA9-AADD-030521502BC1}"/>
              </a:ext>
            </a:extLst>
          </p:cNvPr>
          <p:cNvGrpSpPr/>
          <p:nvPr/>
        </p:nvGrpSpPr>
        <p:grpSpPr>
          <a:xfrm>
            <a:off x="10792902" y="2257520"/>
            <a:ext cx="720935" cy="444154"/>
            <a:chOff x="3240661" y="1005909"/>
            <a:chExt cx="540854" cy="333210"/>
          </a:xfrm>
        </p:grpSpPr>
        <p:grpSp>
          <p:nvGrpSpPr>
            <p:cNvPr id="932" name="Group 931">
              <a:extLst>
                <a:ext uri="{FF2B5EF4-FFF2-40B4-BE49-F238E27FC236}">
                  <a16:creationId xmlns:a16="http://schemas.microsoft.com/office/drawing/2014/main" id="{924A3A1B-E334-4F6C-B689-6B52E62910D3}"/>
                </a:ext>
              </a:extLst>
            </p:cNvPr>
            <p:cNvGrpSpPr/>
            <p:nvPr/>
          </p:nvGrpSpPr>
          <p:grpSpPr>
            <a:xfrm>
              <a:off x="3240661" y="1005909"/>
              <a:ext cx="540854" cy="333210"/>
              <a:chOff x="1926169" y="1632181"/>
              <a:chExt cx="540854" cy="333210"/>
            </a:xfrm>
          </p:grpSpPr>
          <p:sp>
            <p:nvSpPr>
              <p:cNvPr id="934" name="Rectangle 933">
                <a:extLst>
                  <a:ext uri="{FF2B5EF4-FFF2-40B4-BE49-F238E27FC236}">
                    <a16:creationId xmlns:a16="http://schemas.microsoft.com/office/drawing/2014/main" id="{41FD555B-892E-4434-84FD-B5AF0249060C}"/>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35" name="Rectangle 934">
                <a:extLst>
                  <a:ext uri="{FF2B5EF4-FFF2-40B4-BE49-F238E27FC236}">
                    <a16:creationId xmlns:a16="http://schemas.microsoft.com/office/drawing/2014/main" id="{0A89FD9D-CB32-43CD-8718-1FAC66F9304B}"/>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936" name="Group 935">
                <a:extLst>
                  <a:ext uri="{FF2B5EF4-FFF2-40B4-BE49-F238E27FC236}">
                    <a16:creationId xmlns:a16="http://schemas.microsoft.com/office/drawing/2014/main" id="{0FD6BEBD-FF83-49BB-8EA5-8D82F8E7AC34}"/>
                  </a:ext>
                </a:extLst>
              </p:cNvPr>
              <p:cNvGrpSpPr/>
              <p:nvPr/>
            </p:nvGrpSpPr>
            <p:grpSpPr>
              <a:xfrm>
                <a:off x="1989961" y="1665409"/>
                <a:ext cx="413499" cy="266755"/>
                <a:chOff x="1371600" y="2038342"/>
                <a:chExt cx="609600" cy="393263"/>
              </a:xfrm>
            </p:grpSpPr>
            <p:cxnSp>
              <p:nvCxnSpPr>
                <p:cNvPr id="940" name="Straight Connector 939">
                  <a:extLst>
                    <a:ext uri="{FF2B5EF4-FFF2-40B4-BE49-F238E27FC236}">
                      <a16:creationId xmlns:a16="http://schemas.microsoft.com/office/drawing/2014/main" id="{32CAF759-C23B-47DD-9170-6EF2085BBA7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9C32FD08-816E-42C9-A9B5-2010134D488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9A30A521-8B4F-4C3C-A895-9778D7B982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2D83C1FB-82BE-423A-8838-74D8447EDF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44" name="Straight Connector 943">
                  <a:extLst>
                    <a:ext uri="{FF2B5EF4-FFF2-40B4-BE49-F238E27FC236}">
                      <a16:creationId xmlns:a16="http://schemas.microsoft.com/office/drawing/2014/main" id="{93015F29-5FB7-4B0E-B1F7-65F6C28E85D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5" name="Straight Connector 944">
                  <a:extLst>
                    <a:ext uri="{FF2B5EF4-FFF2-40B4-BE49-F238E27FC236}">
                      <a16:creationId xmlns:a16="http://schemas.microsoft.com/office/drawing/2014/main" id="{04789697-BFCA-4555-8DF8-8D44C19FF7A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6" name="Straight Connector 945">
                  <a:extLst>
                    <a:ext uri="{FF2B5EF4-FFF2-40B4-BE49-F238E27FC236}">
                      <a16:creationId xmlns:a16="http://schemas.microsoft.com/office/drawing/2014/main" id="{A9C7973B-0CC9-422E-A74F-904F2800A50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7" name="Straight Connector 946">
                  <a:extLst>
                    <a:ext uri="{FF2B5EF4-FFF2-40B4-BE49-F238E27FC236}">
                      <a16:creationId xmlns:a16="http://schemas.microsoft.com/office/drawing/2014/main" id="{6AD7175E-927F-42FD-BF6A-658B0349873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8" name="Straight Connector 947">
                  <a:extLst>
                    <a:ext uri="{FF2B5EF4-FFF2-40B4-BE49-F238E27FC236}">
                      <a16:creationId xmlns:a16="http://schemas.microsoft.com/office/drawing/2014/main" id="{3D971E1A-8A13-475C-8FE3-C870FBB41D2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7" name="Rectangle 936">
                <a:extLst>
                  <a:ext uri="{FF2B5EF4-FFF2-40B4-BE49-F238E27FC236}">
                    <a16:creationId xmlns:a16="http://schemas.microsoft.com/office/drawing/2014/main" id="{5074FA02-4141-47E3-82E9-4BEB182B6E0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38" name="Rectangle 937">
                <a:extLst>
                  <a:ext uri="{FF2B5EF4-FFF2-40B4-BE49-F238E27FC236}">
                    <a16:creationId xmlns:a16="http://schemas.microsoft.com/office/drawing/2014/main" id="{2A8AF52C-0ECA-42AA-9063-93A0BE22A03A}"/>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39" name="Rectangle 938">
                <a:extLst>
                  <a:ext uri="{FF2B5EF4-FFF2-40B4-BE49-F238E27FC236}">
                    <a16:creationId xmlns:a16="http://schemas.microsoft.com/office/drawing/2014/main" id="{5A0AB6F8-B515-4DF8-8ACA-E1FBA3FD742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933" name="Rectangle 932">
              <a:extLst>
                <a:ext uri="{FF2B5EF4-FFF2-40B4-BE49-F238E27FC236}">
                  <a16:creationId xmlns:a16="http://schemas.microsoft.com/office/drawing/2014/main" id="{FADA2FE1-3E47-4ACF-8F9F-CC34E94E678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600" kern="0">
                  <a:solidFill>
                    <a:srgbClr val="353535"/>
                  </a:solidFill>
                  <a:latin typeface="Calibri"/>
                  <a:ea typeface="+mn-ea"/>
                  <a:cs typeface="+mn-cs"/>
                </a:rPr>
                <a:t>digest: 2re</a:t>
              </a:r>
            </a:p>
          </p:txBody>
        </p:sp>
      </p:grpSp>
      <p:grpSp>
        <p:nvGrpSpPr>
          <p:cNvPr id="949" name="Group 948">
            <a:extLst>
              <a:ext uri="{FF2B5EF4-FFF2-40B4-BE49-F238E27FC236}">
                <a16:creationId xmlns:a16="http://schemas.microsoft.com/office/drawing/2014/main" id="{53FBC9B9-CFB0-4ACA-94CA-7C4D97624F93}"/>
              </a:ext>
            </a:extLst>
          </p:cNvPr>
          <p:cNvGrpSpPr/>
          <p:nvPr/>
        </p:nvGrpSpPr>
        <p:grpSpPr>
          <a:xfrm>
            <a:off x="8720745" y="2807055"/>
            <a:ext cx="2827730" cy="1633165"/>
            <a:chOff x="4156030" y="3448050"/>
            <a:chExt cx="2060234" cy="1191294"/>
          </a:xfrm>
        </p:grpSpPr>
        <p:sp>
          <p:nvSpPr>
            <p:cNvPr id="950" name="Rectangle 949">
              <a:extLst>
                <a:ext uri="{FF2B5EF4-FFF2-40B4-BE49-F238E27FC236}">
                  <a16:creationId xmlns:a16="http://schemas.microsoft.com/office/drawing/2014/main" id="{3F3C9419-EDA6-49D6-85C9-6FA8AABC1312}"/>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51" name="Flowchart: Alternate Process 950">
              <a:extLst>
                <a:ext uri="{FF2B5EF4-FFF2-40B4-BE49-F238E27FC236}">
                  <a16:creationId xmlns:a16="http://schemas.microsoft.com/office/drawing/2014/main" id="{4051DFFC-F999-4A3C-B6DC-84622F1862B1}"/>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732" fontAlgn="auto">
                <a:spcBef>
                  <a:spcPts val="0"/>
                </a:spcBef>
                <a:spcAft>
                  <a:spcPts val="0"/>
                </a:spcAft>
                <a:defRPr/>
              </a:pPr>
              <a:r>
                <a:rPr lang="en-US" sz="1467" b="1" kern="0">
                  <a:solidFill>
                    <a:prstClr val="black"/>
                  </a:solidFill>
                  <a:latin typeface="Lucida Console" panose="020B0609040504020204" pitchFamily="49" charset="0"/>
                  <a:ea typeface="+mn-ea"/>
                  <a:cs typeface="+mn-cs"/>
                </a:rPr>
                <a:t>HOST-B</a:t>
              </a:r>
            </a:p>
          </p:txBody>
        </p:sp>
      </p:grpSp>
      <p:grpSp>
        <p:nvGrpSpPr>
          <p:cNvPr id="952" name="Group 951">
            <a:extLst>
              <a:ext uri="{FF2B5EF4-FFF2-40B4-BE49-F238E27FC236}">
                <a16:creationId xmlns:a16="http://schemas.microsoft.com/office/drawing/2014/main" id="{65628478-6B28-48D6-88FC-5ADF39624536}"/>
              </a:ext>
            </a:extLst>
          </p:cNvPr>
          <p:cNvGrpSpPr/>
          <p:nvPr/>
        </p:nvGrpSpPr>
        <p:grpSpPr>
          <a:xfrm>
            <a:off x="10077954" y="3160278"/>
            <a:ext cx="720935" cy="444154"/>
            <a:chOff x="3240661" y="1005909"/>
            <a:chExt cx="540854" cy="333210"/>
          </a:xfrm>
        </p:grpSpPr>
        <p:grpSp>
          <p:nvGrpSpPr>
            <p:cNvPr id="953" name="Group 952">
              <a:extLst>
                <a:ext uri="{FF2B5EF4-FFF2-40B4-BE49-F238E27FC236}">
                  <a16:creationId xmlns:a16="http://schemas.microsoft.com/office/drawing/2014/main" id="{ED097C33-8047-42A6-A272-AE66AC8C3FC6}"/>
                </a:ext>
              </a:extLst>
            </p:cNvPr>
            <p:cNvGrpSpPr/>
            <p:nvPr/>
          </p:nvGrpSpPr>
          <p:grpSpPr>
            <a:xfrm>
              <a:off x="3240661" y="1005909"/>
              <a:ext cx="540854" cy="333210"/>
              <a:chOff x="1926169" y="1632181"/>
              <a:chExt cx="540854" cy="333210"/>
            </a:xfrm>
          </p:grpSpPr>
          <p:sp>
            <p:nvSpPr>
              <p:cNvPr id="955" name="Rectangle 954">
                <a:extLst>
                  <a:ext uri="{FF2B5EF4-FFF2-40B4-BE49-F238E27FC236}">
                    <a16:creationId xmlns:a16="http://schemas.microsoft.com/office/drawing/2014/main" id="{8D6855A0-92C9-4FB6-BE21-76EA1D17D669}"/>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56" name="Rectangle 955">
                <a:extLst>
                  <a:ext uri="{FF2B5EF4-FFF2-40B4-BE49-F238E27FC236}">
                    <a16:creationId xmlns:a16="http://schemas.microsoft.com/office/drawing/2014/main" id="{E670E6BA-F196-40C9-AFA5-72D2D6461E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957" name="Group 956">
                <a:extLst>
                  <a:ext uri="{FF2B5EF4-FFF2-40B4-BE49-F238E27FC236}">
                    <a16:creationId xmlns:a16="http://schemas.microsoft.com/office/drawing/2014/main" id="{0B96A862-DB38-4E0E-BB5D-2DB2D4172A5A}"/>
                  </a:ext>
                </a:extLst>
              </p:cNvPr>
              <p:cNvGrpSpPr/>
              <p:nvPr/>
            </p:nvGrpSpPr>
            <p:grpSpPr>
              <a:xfrm>
                <a:off x="1989961" y="1665409"/>
                <a:ext cx="413499" cy="266755"/>
                <a:chOff x="1371600" y="2038342"/>
                <a:chExt cx="609600" cy="393263"/>
              </a:xfrm>
            </p:grpSpPr>
            <p:cxnSp>
              <p:nvCxnSpPr>
                <p:cNvPr id="961" name="Straight Connector 960">
                  <a:extLst>
                    <a:ext uri="{FF2B5EF4-FFF2-40B4-BE49-F238E27FC236}">
                      <a16:creationId xmlns:a16="http://schemas.microsoft.com/office/drawing/2014/main" id="{3A2497B1-A8DA-4F78-AF67-0D6C05A116F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62" name="Straight Connector 961">
                  <a:extLst>
                    <a:ext uri="{FF2B5EF4-FFF2-40B4-BE49-F238E27FC236}">
                      <a16:creationId xmlns:a16="http://schemas.microsoft.com/office/drawing/2014/main" id="{15833B22-9333-41E9-A4EC-54A2B535D687}"/>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63" name="Straight Connector 962">
                  <a:extLst>
                    <a:ext uri="{FF2B5EF4-FFF2-40B4-BE49-F238E27FC236}">
                      <a16:creationId xmlns:a16="http://schemas.microsoft.com/office/drawing/2014/main" id="{F43F0534-A3D2-4364-A8ED-5EF41CC5E436}"/>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64" name="Straight Connector 963">
                  <a:extLst>
                    <a:ext uri="{FF2B5EF4-FFF2-40B4-BE49-F238E27FC236}">
                      <a16:creationId xmlns:a16="http://schemas.microsoft.com/office/drawing/2014/main" id="{4F63BA1F-4684-4202-B19B-BF3608E31B3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65" name="Straight Connector 964">
                  <a:extLst>
                    <a:ext uri="{FF2B5EF4-FFF2-40B4-BE49-F238E27FC236}">
                      <a16:creationId xmlns:a16="http://schemas.microsoft.com/office/drawing/2014/main" id="{916C763A-6839-4287-BAC7-D0B1FFF3EC2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66" name="Straight Connector 965">
                  <a:extLst>
                    <a:ext uri="{FF2B5EF4-FFF2-40B4-BE49-F238E27FC236}">
                      <a16:creationId xmlns:a16="http://schemas.microsoft.com/office/drawing/2014/main" id="{B375DE8C-14C5-4844-A137-280DFAAE22F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67" name="Straight Connector 966">
                  <a:extLst>
                    <a:ext uri="{FF2B5EF4-FFF2-40B4-BE49-F238E27FC236}">
                      <a16:creationId xmlns:a16="http://schemas.microsoft.com/office/drawing/2014/main" id="{B65E2954-69EC-4017-A2DA-1B559BAC136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8" name="Straight Connector 967">
                  <a:extLst>
                    <a:ext uri="{FF2B5EF4-FFF2-40B4-BE49-F238E27FC236}">
                      <a16:creationId xmlns:a16="http://schemas.microsoft.com/office/drawing/2014/main" id="{05123C61-07B1-42A1-BB51-454EA764E805}"/>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9" name="Straight Connector 968">
                  <a:extLst>
                    <a:ext uri="{FF2B5EF4-FFF2-40B4-BE49-F238E27FC236}">
                      <a16:creationId xmlns:a16="http://schemas.microsoft.com/office/drawing/2014/main" id="{7D447B18-438D-41D9-A013-B43A0EB2F7A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8" name="Rectangle 957">
                <a:extLst>
                  <a:ext uri="{FF2B5EF4-FFF2-40B4-BE49-F238E27FC236}">
                    <a16:creationId xmlns:a16="http://schemas.microsoft.com/office/drawing/2014/main" id="{617B1F37-38E1-4A61-B870-44146C68483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59" name="Rectangle 958">
                <a:extLst>
                  <a:ext uri="{FF2B5EF4-FFF2-40B4-BE49-F238E27FC236}">
                    <a16:creationId xmlns:a16="http://schemas.microsoft.com/office/drawing/2014/main" id="{07516F74-9A59-494C-8F5A-A83CC633642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60" name="Rectangle 959">
                <a:extLst>
                  <a:ext uri="{FF2B5EF4-FFF2-40B4-BE49-F238E27FC236}">
                    <a16:creationId xmlns:a16="http://schemas.microsoft.com/office/drawing/2014/main" id="{95050A4C-9576-4FAD-AECB-2FD6430FAFD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954" name="Rectangle 953">
              <a:extLst>
                <a:ext uri="{FF2B5EF4-FFF2-40B4-BE49-F238E27FC236}">
                  <a16:creationId xmlns:a16="http://schemas.microsoft.com/office/drawing/2014/main" id="{C442518D-258A-4580-8AF3-EBE456986F32}"/>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353535"/>
                  </a:solidFill>
                  <a:latin typeface="Calibri"/>
                  <a:ea typeface="+mn-ea"/>
                  <a:cs typeface="+mn-cs"/>
                </a:rPr>
                <a:t>quotes:1</a:t>
              </a:r>
            </a:p>
            <a:p>
              <a:pPr algn="ctr" defTabSz="1218732" fontAlgn="auto">
                <a:spcBef>
                  <a:spcPts val="0"/>
                </a:spcBef>
                <a:spcAft>
                  <a:spcPts val="0"/>
                </a:spcAft>
                <a:defRPr/>
              </a:pPr>
              <a:r>
                <a:rPr lang="en-US" sz="600" kern="0">
                  <a:solidFill>
                    <a:srgbClr val="353535"/>
                  </a:solidFill>
                  <a:latin typeface="Calibri"/>
                  <a:ea typeface="+mn-ea"/>
                  <a:cs typeface="+mn-cs"/>
                </a:rPr>
                <a:t>digest: u82</a:t>
              </a:r>
            </a:p>
          </p:txBody>
        </p:sp>
      </p:grpSp>
      <p:grpSp>
        <p:nvGrpSpPr>
          <p:cNvPr id="970" name="Group 969">
            <a:extLst>
              <a:ext uri="{FF2B5EF4-FFF2-40B4-BE49-F238E27FC236}">
                <a16:creationId xmlns:a16="http://schemas.microsoft.com/office/drawing/2014/main" id="{456BE900-6DCB-4FE2-A428-BB0F7C2CA804}"/>
              </a:ext>
            </a:extLst>
          </p:cNvPr>
          <p:cNvGrpSpPr/>
          <p:nvPr/>
        </p:nvGrpSpPr>
        <p:grpSpPr>
          <a:xfrm>
            <a:off x="10077954" y="3563047"/>
            <a:ext cx="720935" cy="444154"/>
            <a:chOff x="3240661" y="1005909"/>
            <a:chExt cx="540854" cy="333210"/>
          </a:xfrm>
        </p:grpSpPr>
        <p:grpSp>
          <p:nvGrpSpPr>
            <p:cNvPr id="971" name="Group 970">
              <a:extLst>
                <a:ext uri="{FF2B5EF4-FFF2-40B4-BE49-F238E27FC236}">
                  <a16:creationId xmlns:a16="http://schemas.microsoft.com/office/drawing/2014/main" id="{ED04CB92-89FF-45A1-9516-37AB7B3CC6EB}"/>
                </a:ext>
              </a:extLst>
            </p:cNvPr>
            <p:cNvGrpSpPr/>
            <p:nvPr/>
          </p:nvGrpSpPr>
          <p:grpSpPr>
            <a:xfrm>
              <a:off x="3240661" y="1005909"/>
              <a:ext cx="540854" cy="333210"/>
              <a:chOff x="1926169" y="1632181"/>
              <a:chExt cx="540854" cy="333210"/>
            </a:xfrm>
          </p:grpSpPr>
          <p:sp>
            <p:nvSpPr>
              <p:cNvPr id="973" name="Rectangle 972">
                <a:extLst>
                  <a:ext uri="{FF2B5EF4-FFF2-40B4-BE49-F238E27FC236}">
                    <a16:creationId xmlns:a16="http://schemas.microsoft.com/office/drawing/2014/main" id="{D98F490D-4AD2-4E4C-AA74-6DEACE920E0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74" name="Rectangle 973">
                <a:extLst>
                  <a:ext uri="{FF2B5EF4-FFF2-40B4-BE49-F238E27FC236}">
                    <a16:creationId xmlns:a16="http://schemas.microsoft.com/office/drawing/2014/main" id="{466E19B4-3525-4599-B1DC-2686A3DFB6A7}"/>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975" name="Group 974">
                <a:extLst>
                  <a:ext uri="{FF2B5EF4-FFF2-40B4-BE49-F238E27FC236}">
                    <a16:creationId xmlns:a16="http://schemas.microsoft.com/office/drawing/2014/main" id="{75B91429-925B-4F0D-BEFB-031367738E47}"/>
                  </a:ext>
                </a:extLst>
              </p:cNvPr>
              <p:cNvGrpSpPr/>
              <p:nvPr/>
            </p:nvGrpSpPr>
            <p:grpSpPr>
              <a:xfrm>
                <a:off x="1989961" y="1665409"/>
                <a:ext cx="413499" cy="266755"/>
                <a:chOff x="1371600" y="2038342"/>
                <a:chExt cx="609600" cy="393263"/>
              </a:xfrm>
            </p:grpSpPr>
            <p:cxnSp>
              <p:nvCxnSpPr>
                <p:cNvPr id="979" name="Straight Connector 978">
                  <a:extLst>
                    <a:ext uri="{FF2B5EF4-FFF2-40B4-BE49-F238E27FC236}">
                      <a16:creationId xmlns:a16="http://schemas.microsoft.com/office/drawing/2014/main" id="{BA22B399-3C11-40E1-BA2A-43EF5F88232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2DA0847C-1BF0-406B-A996-CE5365B0A7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EC586A5D-B6B4-4B11-A02B-0BDFFDAFD213}"/>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187932F6-6E81-40AA-917C-47B5BAA6BD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83" name="Straight Connector 982">
                  <a:extLst>
                    <a:ext uri="{FF2B5EF4-FFF2-40B4-BE49-F238E27FC236}">
                      <a16:creationId xmlns:a16="http://schemas.microsoft.com/office/drawing/2014/main" id="{7D40CBCF-6AFC-4E68-9BA1-8137A5807919}"/>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84" name="Straight Connector 983">
                  <a:extLst>
                    <a:ext uri="{FF2B5EF4-FFF2-40B4-BE49-F238E27FC236}">
                      <a16:creationId xmlns:a16="http://schemas.microsoft.com/office/drawing/2014/main" id="{193737BC-C647-45BE-8F32-7D356247CBE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5" name="Straight Connector 984">
                  <a:extLst>
                    <a:ext uri="{FF2B5EF4-FFF2-40B4-BE49-F238E27FC236}">
                      <a16:creationId xmlns:a16="http://schemas.microsoft.com/office/drawing/2014/main" id="{7535B98F-116D-4FA3-ACF7-F78BA906EDE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6" name="Straight Connector 985">
                  <a:extLst>
                    <a:ext uri="{FF2B5EF4-FFF2-40B4-BE49-F238E27FC236}">
                      <a16:creationId xmlns:a16="http://schemas.microsoft.com/office/drawing/2014/main" id="{4823D532-8C4D-4BD6-A770-AE6CF045F391}"/>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7" name="Straight Connector 986">
                  <a:extLst>
                    <a:ext uri="{FF2B5EF4-FFF2-40B4-BE49-F238E27FC236}">
                      <a16:creationId xmlns:a16="http://schemas.microsoft.com/office/drawing/2014/main" id="{D96F465F-1929-4A04-B92F-AC1814747581}"/>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6" name="Rectangle 975">
                <a:extLst>
                  <a:ext uri="{FF2B5EF4-FFF2-40B4-BE49-F238E27FC236}">
                    <a16:creationId xmlns:a16="http://schemas.microsoft.com/office/drawing/2014/main" id="{639F1725-72E0-4531-B312-4C323307B13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77" name="Rectangle 976">
                <a:extLst>
                  <a:ext uri="{FF2B5EF4-FFF2-40B4-BE49-F238E27FC236}">
                    <a16:creationId xmlns:a16="http://schemas.microsoft.com/office/drawing/2014/main" id="{75EE4B34-1D8C-4226-9373-EE02FE63CB8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78" name="Rectangle 977">
                <a:extLst>
                  <a:ext uri="{FF2B5EF4-FFF2-40B4-BE49-F238E27FC236}">
                    <a16:creationId xmlns:a16="http://schemas.microsoft.com/office/drawing/2014/main" id="{5D3639F4-FC0F-4563-805A-21236DB66790}"/>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972" name="Rectangle 971">
              <a:extLst>
                <a:ext uri="{FF2B5EF4-FFF2-40B4-BE49-F238E27FC236}">
                  <a16:creationId xmlns:a16="http://schemas.microsoft.com/office/drawing/2014/main" id="{7CC15EDB-44E4-423E-8748-9BA5A0AEDF42}"/>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600" kern="0">
                  <a:solidFill>
                    <a:srgbClr val="353535"/>
                  </a:solidFill>
                  <a:latin typeface="Calibri"/>
                  <a:ea typeface="+mn-ea"/>
                  <a:cs typeface="+mn-cs"/>
                </a:rPr>
                <a:t>digest: 2re</a:t>
              </a:r>
            </a:p>
          </p:txBody>
        </p:sp>
      </p:grpSp>
      <p:grpSp>
        <p:nvGrpSpPr>
          <p:cNvPr id="988" name="Group 987">
            <a:extLst>
              <a:ext uri="{FF2B5EF4-FFF2-40B4-BE49-F238E27FC236}">
                <a16:creationId xmlns:a16="http://schemas.microsoft.com/office/drawing/2014/main" id="{7F433F30-D178-404D-A52F-4B95C161AE44}"/>
              </a:ext>
            </a:extLst>
          </p:cNvPr>
          <p:cNvGrpSpPr/>
          <p:nvPr/>
        </p:nvGrpSpPr>
        <p:grpSpPr>
          <a:xfrm>
            <a:off x="10800137" y="3160278"/>
            <a:ext cx="720935" cy="444154"/>
            <a:chOff x="3240661" y="1005909"/>
            <a:chExt cx="540854" cy="333210"/>
          </a:xfrm>
        </p:grpSpPr>
        <p:grpSp>
          <p:nvGrpSpPr>
            <p:cNvPr id="989" name="Group 988">
              <a:extLst>
                <a:ext uri="{FF2B5EF4-FFF2-40B4-BE49-F238E27FC236}">
                  <a16:creationId xmlns:a16="http://schemas.microsoft.com/office/drawing/2014/main" id="{476C1A9D-1784-4E16-AAA1-0E64A60F1ED1}"/>
                </a:ext>
              </a:extLst>
            </p:cNvPr>
            <p:cNvGrpSpPr/>
            <p:nvPr/>
          </p:nvGrpSpPr>
          <p:grpSpPr>
            <a:xfrm>
              <a:off x="3240661" y="1005909"/>
              <a:ext cx="540854" cy="333210"/>
              <a:chOff x="1926169" y="1632181"/>
              <a:chExt cx="540854" cy="333210"/>
            </a:xfrm>
          </p:grpSpPr>
          <p:sp>
            <p:nvSpPr>
              <p:cNvPr id="991" name="Rectangle 990">
                <a:extLst>
                  <a:ext uri="{FF2B5EF4-FFF2-40B4-BE49-F238E27FC236}">
                    <a16:creationId xmlns:a16="http://schemas.microsoft.com/office/drawing/2014/main" id="{EB345741-A604-4BA7-AD14-0E8CBF0838E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92" name="Rectangle 991">
                <a:extLst>
                  <a:ext uri="{FF2B5EF4-FFF2-40B4-BE49-F238E27FC236}">
                    <a16:creationId xmlns:a16="http://schemas.microsoft.com/office/drawing/2014/main" id="{96C367D3-18B0-48DA-9CC0-472A061F0CA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993" name="Group 992">
                <a:extLst>
                  <a:ext uri="{FF2B5EF4-FFF2-40B4-BE49-F238E27FC236}">
                    <a16:creationId xmlns:a16="http://schemas.microsoft.com/office/drawing/2014/main" id="{552188E8-9744-4381-BBA4-9B535BB9FBEB}"/>
                  </a:ext>
                </a:extLst>
              </p:cNvPr>
              <p:cNvGrpSpPr/>
              <p:nvPr/>
            </p:nvGrpSpPr>
            <p:grpSpPr>
              <a:xfrm>
                <a:off x="1989961" y="1665409"/>
                <a:ext cx="413499" cy="266755"/>
                <a:chOff x="1371600" y="2038342"/>
                <a:chExt cx="609600" cy="393263"/>
              </a:xfrm>
            </p:grpSpPr>
            <p:cxnSp>
              <p:nvCxnSpPr>
                <p:cNvPr id="997" name="Straight Connector 996">
                  <a:extLst>
                    <a:ext uri="{FF2B5EF4-FFF2-40B4-BE49-F238E27FC236}">
                      <a16:creationId xmlns:a16="http://schemas.microsoft.com/office/drawing/2014/main" id="{A0D122E1-997E-44C9-99F4-38A28D414CC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D43AAA22-B55E-4AA2-816B-20657CE7EBE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333991F0-4633-408C-81B2-181322A0181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635992D2-F0C6-48DE-8E37-42C6E61CA98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01" name="Straight Connector 1000">
                  <a:extLst>
                    <a:ext uri="{FF2B5EF4-FFF2-40B4-BE49-F238E27FC236}">
                      <a16:creationId xmlns:a16="http://schemas.microsoft.com/office/drawing/2014/main" id="{AC5FE62A-EE07-4ACF-A377-1F06063AF37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02" name="Straight Connector 1001">
                  <a:extLst>
                    <a:ext uri="{FF2B5EF4-FFF2-40B4-BE49-F238E27FC236}">
                      <a16:creationId xmlns:a16="http://schemas.microsoft.com/office/drawing/2014/main" id="{EEC2756A-C527-43D4-B3F7-2B3922E5B1E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03" name="Straight Connector 1002">
                  <a:extLst>
                    <a:ext uri="{FF2B5EF4-FFF2-40B4-BE49-F238E27FC236}">
                      <a16:creationId xmlns:a16="http://schemas.microsoft.com/office/drawing/2014/main" id="{0358AB85-2A71-4C31-BCB4-551B19F0A3D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04" name="Straight Connector 1003">
                  <a:extLst>
                    <a:ext uri="{FF2B5EF4-FFF2-40B4-BE49-F238E27FC236}">
                      <a16:creationId xmlns:a16="http://schemas.microsoft.com/office/drawing/2014/main" id="{AF9D2290-EA08-44BA-BCE3-1D4C56FB856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5" name="Straight Connector 1004">
                  <a:extLst>
                    <a:ext uri="{FF2B5EF4-FFF2-40B4-BE49-F238E27FC236}">
                      <a16:creationId xmlns:a16="http://schemas.microsoft.com/office/drawing/2014/main" id="{65534118-9865-48E7-95E4-4731FE7DF3D6}"/>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94" name="Rectangle 993">
                <a:extLst>
                  <a:ext uri="{FF2B5EF4-FFF2-40B4-BE49-F238E27FC236}">
                    <a16:creationId xmlns:a16="http://schemas.microsoft.com/office/drawing/2014/main" id="{EA98FB01-A3F3-40E7-9ED8-D20CAF702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95" name="Rectangle 994">
                <a:extLst>
                  <a:ext uri="{FF2B5EF4-FFF2-40B4-BE49-F238E27FC236}">
                    <a16:creationId xmlns:a16="http://schemas.microsoft.com/office/drawing/2014/main" id="{6CC839D2-1E65-4321-A9C1-B7434A1047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996" name="Rectangle 995">
                <a:extLst>
                  <a:ext uri="{FF2B5EF4-FFF2-40B4-BE49-F238E27FC236}">
                    <a16:creationId xmlns:a16="http://schemas.microsoft.com/office/drawing/2014/main" id="{FA2FFBF2-95E7-4022-90E9-92362BF42B3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990" name="Rectangle 989">
              <a:extLst>
                <a:ext uri="{FF2B5EF4-FFF2-40B4-BE49-F238E27FC236}">
                  <a16:creationId xmlns:a16="http://schemas.microsoft.com/office/drawing/2014/main" id="{6ED869F3-2453-4535-8528-457665C3EEB3}"/>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353535"/>
                  </a:solidFill>
                  <a:latin typeface="Calibri"/>
                  <a:ea typeface="+mn-ea"/>
                  <a:cs typeface="+mn-cs"/>
                </a:rPr>
                <a:t>quotes:1</a:t>
              </a:r>
            </a:p>
            <a:p>
              <a:pPr algn="ctr" defTabSz="1218732" fontAlgn="auto">
                <a:spcBef>
                  <a:spcPts val="0"/>
                </a:spcBef>
                <a:spcAft>
                  <a:spcPts val="0"/>
                </a:spcAft>
                <a:defRPr/>
              </a:pPr>
              <a:r>
                <a:rPr lang="en-US" sz="600" kern="0">
                  <a:solidFill>
                    <a:srgbClr val="353535"/>
                  </a:solidFill>
                  <a:latin typeface="Calibri"/>
                  <a:ea typeface="+mn-ea"/>
                  <a:cs typeface="+mn-cs"/>
                </a:rPr>
                <a:t>digest: u82</a:t>
              </a:r>
            </a:p>
          </p:txBody>
        </p:sp>
      </p:grpSp>
      <p:grpSp>
        <p:nvGrpSpPr>
          <p:cNvPr id="1006" name="Group 1005">
            <a:extLst>
              <a:ext uri="{FF2B5EF4-FFF2-40B4-BE49-F238E27FC236}">
                <a16:creationId xmlns:a16="http://schemas.microsoft.com/office/drawing/2014/main" id="{93633978-BFBB-4F45-AB1E-C14E1152004B}"/>
              </a:ext>
            </a:extLst>
          </p:cNvPr>
          <p:cNvGrpSpPr/>
          <p:nvPr/>
        </p:nvGrpSpPr>
        <p:grpSpPr>
          <a:xfrm>
            <a:off x="10800137" y="3562498"/>
            <a:ext cx="720935" cy="444154"/>
            <a:chOff x="3240661" y="1005909"/>
            <a:chExt cx="540854" cy="333210"/>
          </a:xfrm>
        </p:grpSpPr>
        <p:grpSp>
          <p:nvGrpSpPr>
            <p:cNvPr id="1007" name="Group 1006">
              <a:extLst>
                <a:ext uri="{FF2B5EF4-FFF2-40B4-BE49-F238E27FC236}">
                  <a16:creationId xmlns:a16="http://schemas.microsoft.com/office/drawing/2014/main" id="{2F210A12-5C3F-4AB5-9BC9-7360D5EDA0F6}"/>
                </a:ext>
              </a:extLst>
            </p:cNvPr>
            <p:cNvGrpSpPr/>
            <p:nvPr/>
          </p:nvGrpSpPr>
          <p:grpSpPr>
            <a:xfrm>
              <a:off x="3240661" y="1005909"/>
              <a:ext cx="540854" cy="333210"/>
              <a:chOff x="1926169" y="1632181"/>
              <a:chExt cx="540854" cy="333210"/>
            </a:xfrm>
          </p:grpSpPr>
          <p:sp>
            <p:nvSpPr>
              <p:cNvPr id="1009" name="Rectangle 1008">
                <a:extLst>
                  <a:ext uri="{FF2B5EF4-FFF2-40B4-BE49-F238E27FC236}">
                    <a16:creationId xmlns:a16="http://schemas.microsoft.com/office/drawing/2014/main" id="{944AF4AA-C3B0-489D-89E3-E8881930648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10" name="Rectangle 1009">
                <a:extLst>
                  <a:ext uri="{FF2B5EF4-FFF2-40B4-BE49-F238E27FC236}">
                    <a16:creationId xmlns:a16="http://schemas.microsoft.com/office/drawing/2014/main" id="{B6C3E365-4A07-4235-A5EA-E655AEE20C0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1011" name="Group 1010">
                <a:extLst>
                  <a:ext uri="{FF2B5EF4-FFF2-40B4-BE49-F238E27FC236}">
                    <a16:creationId xmlns:a16="http://schemas.microsoft.com/office/drawing/2014/main" id="{04F7C761-1E4C-42DB-B092-2AB0C8F8028F}"/>
                  </a:ext>
                </a:extLst>
              </p:cNvPr>
              <p:cNvGrpSpPr/>
              <p:nvPr/>
            </p:nvGrpSpPr>
            <p:grpSpPr>
              <a:xfrm>
                <a:off x="1989961" y="1665409"/>
                <a:ext cx="413499" cy="266755"/>
                <a:chOff x="1371600" y="2038342"/>
                <a:chExt cx="609600" cy="393263"/>
              </a:xfrm>
            </p:grpSpPr>
            <p:cxnSp>
              <p:nvCxnSpPr>
                <p:cNvPr id="1015" name="Straight Connector 1014">
                  <a:extLst>
                    <a:ext uri="{FF2B5EF4-FFF2-40B4-BE49-F238E27FC236}">
                      <a16:creationId xmlns:a16="http://schemas.microsoft.com/office/drawing/2014/main" id="{25979CA9-788A-4CC3-8DAC-2CB90E9E7837}"/>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500B7764-61FB-4D05-87ED-05AD54CE7A07}"/>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AA3A131D-5F2E-4619-9959-1A053A346B4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D81B90C5-BCD0-463B-90BF-329488011483}"/>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9" name="Straight Connector 1018">
                  <a:extLst>
                    <a:ext uri="{FF2B5EF4-FFF2-40B4-BE49-F238E27FC236}">
                      <a16:creationId xmlns:a16="http://schemas.microsoft.com/office/drawing/2014/main" id="{13FB1CFC-DFE9-40F9-90DE-3D2098684E3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20" name="Straight Connector 1019">
                  <a:extLst>
                    <a:ext uri="{FF2B5EF4-FFF2-40B4-BE49-F238E27FC236}">
                      <a16:creationId xmlns:a16="http://schemas.microsoft.com/office/drawing/2014/main" id="{A25A11D6-82F8-4DC6-8C92-A953C908F42F}"/>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21" name="Straight Connector 1020">
                  <a:extLst>
                    <a:ext uri="{FF2B5EF4-FFF2-40B4-BE49-F238E27FC236}">
                      <a16:creationId xmlns:a16="http://schemas.microsoft.com/office/drawing/2014/main" id="{23EDC536-6608-47CF-92BA-48805458D7E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22" name="Straight Connector 1021">
                  <a:extLst>
                    <a:ext uri="{FF2B5EF4-FFF2-40B4-BE49-F238E27FC236}">
                      <a16:creationId xmlns:a16="http://schemas.microsoft.com/office/drawing/2014/main" id="{64AED792-D554-464B-B300-22C6B38B7F5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23" name="Straight Connector 1022">
                  <a:extLst>
                    <a:ext uri="{FF2B5EF4-FFF2-40B4-BE49-F238E27FC236}">
                      <a16:creationId xmlns:a16="http://schemas.microsoft.com/office/drawing/2014/main" id="{A290A4EB-98D4-476E-B296-DEEB0455220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12" name="Rectangle 1011">
                <a:extLst>
                  <a:ext uri="{FF2B5EF4-FFF2-40B4-BE49-F238E27FC236}">
                    <a16:creationId xmlns:a16="http://schemas.microsoft.com/office/drawing/2014/main" id="{9E1DDA91-5CFB-45D1-BB4A-4AE63F4C1DB5}"/>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13" name="Rectangle 1012">
                <a:extLst>
                  <a:ext uri="{FF2B5EF4-FFF2-40B4-BE49-F238E27FC236}">
                    <a16:creationId xmlns:a16="http://schemas.microsoft.com/office/drawing/2014/main" id="{A6DAC4AB-C6CC-45D9-AFEE-852F8EA7174A}"/>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14" name="Rectangle 1013">
                <a:extLst>
                  <a:ext uri="{FF2B5EF4-FFF2-40B4-BE49-F238E27FC236}">
                    <a16:creationId xmlns:a16="http://schemas.microsoft.com/office/drawing/2014/main" id="{C71B1319-F256-4999-BE61-AEF56264851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1008" name="Rectangle 1007">
              <a:extLst>
                <a:ext uri="{FF2B5EF4-FFF2-40B4-BE49-F238E27FC236}">
                  <a16:creationId xmlns:a16="http://schemas.microsoft.com/office/drawing/2014/main" id="{106B495B-02E1-4268-A2BA-3D929E544873}"/>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600" kern="0">
                  <a:solidFill>
                    <a:srgbClr val="353535"/>
                  </a:solidFill>
                  <a:latin typeface="Calibri"/>
                  <a:ea typeface="+mn-ea"/>
                  <a:cs typeface="+mn-cs"/>
                </a:rPr>
                <a:t>digest: 2re</a:t>
              </a:r>
            </a:p>
          </p:txBody>
        </p:sp>
      </p:grpSp>
      <p:grpSp>
        <p:nvGrpSpPr>
          <p:cNvPr id="1024" name="Group 1023">
            <a:extLst>
              <a:ext uri="{FF2B5EF4-FFF2-40B4-BE49-F238E27FC236}">
                <a16:creationId xmlns:a16="http://schemas.microsoft.com/office/drawing/2014/main" id="{C302B468-D2E0-4B32-90CF-7791B251F2EA}"/>
              </a:ext>
            </a:extLst>
          </p:cNvPr>
          <p:cNvGrpSpPr/>
          <p:nvPr/>
        </p:nvGrpSpPr>
        <p:grpSpPr>
          <a:xfrm>
            <a:off x="8727981" y="4507840"/>
            <a:ext cx="2820495" cy="1633165"/>
            <a:chOff x="4156030" y="3448050"/>
            <a:chExt cx="2054962" cy="1191294"/>
          </a:xfrm>
        </p:grpSpPr>
        <p:sp>
          <p:nvSpPr>
            <p:cNvPr id="1025" name="Rectangle 1024">
              <a:extLst>
                <a:ext uri="{FF2B5EF4-FFF2-40B4-BE49-F238E27FC236}">
                  <a16:creationId xmlns:a16="http://schemas.microsoft.com/office/drawing/2014/main" id="{B035226E-A15D-469F-AD06-622AC8A6F053}"/>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27" name="Flowchart: Alternate Process 1026">
              <a:extLst>
                <a:ext uri="{FF2B5EF4-FFF2-40B4-BE49-F238E27FC236}">
                  <a16:creationId xmlns:a16="http://schemas.microsoft.com/office/drawing/2014/main" id="{6ED79EAF-27BD-4006-8517-60B0444D9E44}"/>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732" fontAlgn="auto">
                <a:spcBef>
                  <a:spcPts val="0"/>
                </a:spcBef>
                <a:spcAft>
                  <a:spcPts val="0"/>
                </a:spcAft>
                <a:defRPr/>
              </a:pPr>
              <a:r>
                <a:rPr lang="en-US" sz="1467" b="1" kern="0">
                  <a:solidFill>
                    <a:prstClr val="black"/>
                  </a:solidFill>
                  <a:latin typeface="Lucida Console" panose="020B0609040504020204" pitchFamily="49" charset="0"/>
                  <a:ea typeface="+mn-ea"/>
                  <a:cs typeface="+mn-cs"/>
                </a:rPr>
                <a:t>HOST-C</a:t>
              </a:r>
            </a:p>
          </p:txBody>
        </p:sp>
      </p:grpSp>
      <p:grpSp>
        <p:nvGrpSpPr>
          <p:cNvPr id="1028" name="Group 1027">
            <a:extLst>
              <a:ext uri="{FF2B5EF4-FFF2-40B4-BE49-F238E27FC236}">
                <a16:creationId xmlns:a16="http://schemas.microsoft.com/office/drawing/2014/main" id="{9223080C-4142-4224-9CD4-0AE04C8A6CA9}"/>
              </a:ext>
            </a:extLst>
          </p:cNvPr>
          <p:cNvGrpSpPr/>
          <p:nvPr/>
        </p:nvGrpSpPr>
        <p:grpSpPr>
          <a:xfrm>
            <a:off x="10085189" y="5256875"/>
            <a:ext cx="720935" cy="444154"/>
            <a:chOff x="3240661" y="1005909"/>
            <a:chExt cx="540854" cy="333210"/>
          </a:xfrm>
        </p:grpSpPr>
        <p:grpSp>
          <p:nvGrpSpPr>
            <p:cNvPr id="1029" name="Group 1028">
              <a:extLst>
                <a:ext uri="{FF2B5EF4-FFF2-40B4-BE49-F238E27FC236}">
                  <a16:creationId xmlns:a16="http://schemas.microsoft.com/office/drawing/2014/main" id="{2BAD697A-D38F-4F17-9CD1-F4B81CD825B5}"/>
                </a:ext>
              </a:extLst>
            </p:cNvPr>
            <p:cNvGrpSpPr/>
            <p:nvPr/>
          </p:nvGrpSpPr>
          <p:grpSpPr>
            <a:xfrm>
              <a:off x="3240661" y="1005909"/>
              <a:ext cx="540854" cy="333210"/>
              <a:chOff x="1926169" y="1632181"/>
              <a:chExt cx="540854" cy="333210"/>
            </a:xfrm>
          </p:grpSpPr>
          <p:sp>
            <p:nvSpPr>
              <p:cNvPr id="1031" name="Rectangle 1030">
                <a:extLst>
                  <a:ext uri="{FF2B5EF4-FFF2-40B4-BE49-F238E27FC236}">
                    <a16:creationId xmlns:a16="http://schemas.microsoft.com/office/drawing/2014/main" id="{13A56F19-9199-4FC3-83EA-34A6ACE0351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32" name="Rectangle 1031">
                <a:extLst>
                  <a:ext uri="{FF2B5EF4-FFF2-40B4-BE49-F238E27FC236}">
                    <a16:creationId xmlns:a16="http://schemas.microsoft.com/office/drawing/2014/main" id="{116CB822-A492-4E09-9AFD-47A9C776E23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1033" name="Group 1032">
                <a:extLst>
                  <a:ext uri="{FF2B5EF4-FFF2-40B4-BE49-F238E27FC236}">
                    <a16:creationId xmlns:a16="http://schemas.microsoft.com/office/drawing/2014/main" id="{95371715-82FB-4038-826C-44049B112338}"/>
                  </a:ext>
                </a:extLst>
              </p:cNvPr>
              <p:cNvGrpSpPr/>
              <p:nvPr/>
            </p:nvGrpSpPr>
            <p:grpSpPr>
              <a:xfrm>
                <a:off x="1989961" y="1665409"/>
                <a:ext cx="413499" cy="266755"/>
                <a:chOff x="1371600" y="2038342"/>
                <a:chExt cx="609600" cy="393263"/>
              </a:xfrm>
            </p:grpSpPr>
            <p:cxnSp>
              <p:nvCxnSpPr>
                <p:cNvPr id="1037" name="Straight Connector 1036">
                  <a:extLst>
                    <a:ext uri="{FF2B5EF4-FFF2-40B4-BE49-F238E27FC236}">
                      <a16:creationId xmlns:a16="http://schemas.microsoft.com/office/drawing/2014/main" id="{6741A30E-C7DE-48BC-B021-BDFCA150DB6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8" name="Straight Connector 1037">
                  <a:extLst>
                    <a:ext uri="{FF2B5EF4-FFF2-40B4-BE49-F238E27FC236}">
                      <a16:creationId xmlns:a16="http://schemas.microsoft.com/office/drawing/2014/main" id="{16910CB5-500F-4773-AE66-D0335AB3DA2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9" name="Straight Connector 1038">
                  <a:extLst>
                    <a:ext uri="{FF2B5EF4-FFF2-40B4-BE49-F238E27FC236}">
                      <a16:creationId xmlns:a16="http://schemas.microsoft.com/office/drawing/2014/main" id="{8E246531-A5C4-4CE5-A051-131422D6718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40" name="Straight Connector 1039">
                  <a:extLst>
                    <a:ext uri="{FF2B5EF4-FFF2-40B4-BE49-F238E27FC236}">
                      <a16:creationId xmlns:a16="http://schemas.microsoft.com/office/drawing/2014/main" id="{E826A04E-82A5-4C8A-BEBA-19D59CAB5B4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41" name="Straight Connector 1040">
                  <a:extLst>
                    <a:ext uri="{FF2B5EF4-FFF2-40B4-BE49-F238E27FC236}">
                      <a16:creationId xmlns:a16="http://schemas.microsoft.com/office/drawing/2014/main" id="{BF99F25E-AE17-4560-91DA-6A956C4ED6F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42" name="Straight Connector 1041">
                  <a:extLst>
                    <a:ext uri="{FF2B5EF4-FFF2-40B4-BE49-F238E27FC236}">
                      <a16:creationId xmlns:a16="http://schemas.microsoft.com/office/drawing/2014/main" id="{EC6952BE-5472-4529-9029-17A654E858C1}"/>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43" name="Straight Connector 1042">
                  <a:extLst>
                    <a:ext uri="{FF2B5EF4-FFF2-40B4-BE49-F238E27FC236}">
                      <a16:creationId xmlns:a16="http://schemas.microsoft.com/office/drawing/2014/main" id="{289A52E9-8C40-44EA-A364-DAAC1A5C0570}"/>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44" name="Straight Connector 1043">
                  <a:extLst>
                    <a:ext uri="{FF2B5EF4-FFF2-40B4-BE49-F238E27FC236}">
                      <a16:creationId xmlns:a16="http://schemas.microsoft.com/office/drawing/2014/main" id="{5E06860F-120B-4AE8-87C4-C0F56FF9367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45" name="Straight Connector 1044">
                  <a:extLst>
                    <a:ext uri="{FF2B5EF4-FFF2-40B4-BE49-F238E27FC236}">
                      <a16:creationId xmlns:a16="http://schemas.microsoft.com/office/drawing/2014/main" id="{C5E73FCF-D823-4DE8-A0A0-9DE4C9E954A1}"/>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34" name="Rectangle 1033">
                <a:extLst>
                  <a:ext uri="{FF2B5EF4-FFF2-40B4-BE49-F238E27FC236}">
                    <a16:creationId xmlns:a16="http://schemas.microsoft.com/office/drawing/2014/main" id="{9B3C42F4-B9F3-4AEC-AAB7-E06D31D69EF4}"/>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35" name="Rectangle 1034">
                <a:extLst>
                  <a:ext uri="{FF2B5EF4-FFF2-40B4-BE49-F238E27FC236}">
                    <a16:creationId xmlns:a16="http://schemas.microsoft.com/office/drawing/2014/main" id="{3344D42C-12DB-485B-843A-7BC785972E6A}"/>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36" name="Rectangle 1035">
                <a:extLst>
                  <a:ext uri="{FF2B5EF4-FFF2-40B4-BE49-F238E27FC236}">
                    <a16:creationId xmlns:a16="http://schemas.microsoft.com/office/drawing/2014/main" id="{D13BBA29-7F9B-4086-B7B7-078AD81B9310}"/>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1030" name="Rectangle 1029">
              <a:extLst>
                <a:ext uri="{FF2B5EF4-FFF2-40B4-BE49-F238E27FC236}">
                  <a16:creationId xmlns:a16="http://schemas.microsoft.com/office/drawing/2014/main" id="{9FA1ADDA-1442-41CB-840A-3E33766DD4E5}"/>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600" kern="0">
                  <a:solidFill>
                    <a:srgbClr val="353535"/>
                  </a:solidFill>
                  <a:latin typeface="Calibri"/>
                  <a:ea typeface="+mn-ea"/>
                  <a:cs typeface="+mn-cs"/>
                </a:rPr>
                <a:t>digest: 2re</a:t>
              </a:r>
            </a:p>
          </p:txBody>
        </p:sp>
      </p:grpSp>
      <p:grpSp>
        <p:nvGrpSpPr>
          <p:cNvPr id="1046" name="Group 1045">
            <a:extLst>
              <a:ext uri="{FF2B5EF4-FFF2-40B4-BE49-F238E27FC236}">
                <a16:creationId xmlns:a16="http://schemas.microsoft.com/office/drawing/2014/main" id="{981B0298-E7A5-46D1-AA9E-0D4B9E364C70}"/>
              </a:ext>
            </a:extLst>
          </p:cNvPr>
          <p:cNvGrpSpPr/>
          <p:nvPr/>
        </p:nvGrpSpPr>
        <p:grpSpPr>
          <a:xfrm>
            <a:off x="10085189" y="4851043"/>
            <a:ext cx="720935" cy="444154"/>
            <a:chOff x="3240661" y="1005909"/>
            <a:chExt cx="540854" cy="333210"/>
          </a:xfrm>
        </p:grpSpPr>
        <p:grpSp>
          <p:nvGrpSpPr>
            <p:cNvPr id="1047" name="Group 1046">
              <a:extLst>
                <a:ext uri="{FF2B5EF4-FFF2-40B4-BE49-F238E27FC236}">
                  <a16:creationId xmlns:a16="http://schemas.microsoft.com/office/drawing/2014/main" id="{57A4F57C-8ED1-4745-82DD-B8D0FD7F9094}"/>
                </a:ext>
              </a:extLst>
            </p:cNvPr>
            <p:cNvGrpSpPr/>
            <p:nvPr/>
          </p:nvGrpSpPr>
          <p:grpSpPr>
            <a:xfrm>
              <a:off x="3240661" y="1005909"/>
              <a:ext cx="540854" cy="333210"/>
              <a:chOff x="1926169" y="1632181"/>
              <a:chExt cx="540854" cy="333210"/>
            </a:xfrm>
          </p:grpSpPr>
          <p:sp>
            <p:nvSpPr>
              <p:cNvPr id="1049" name="Rectangle 1048">
                <a:extLst>
                  <a:ext uri="{FF2B5EF4-FFF2-40B4-BE49-F238E27FC236}">
                    <a16:creationId xmlns:a16="http://schemas.microsoft.com/office/drawing/2014/main" id="{AF2B9891-C9C4-493C-A0CE-ACEA6B7159E9}"/>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50" name="Rectangle 1049">
                <a:extLst>
                  <a:ext uri="{FF2B5EF4-FFF2-40B4-BE49-F238E27FC236}">
                    <a16:creationId xmlns:a16="http://schemas.microsoft.com/office/drawing/2014/main" id="{49D71FF5-F199-4819-98AE-1ABC9EBCF9E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1051" name="Group 1050">
                <a:extLst>
                  <a:ext uri="{FF2B5EF4-FFF2-40B4-BE49-F238E27FC236}">
                    <a16:creationId xmlns:a16="http://schemas.microsoft.com/office/drawing/2014/main" id="{3F3073A0-599A-42E7-A8D4-DD4BE5640C7F}"/>
                  </a:ext>
                </a:extLst>
              </p:cNvPr>
              <p:cNvGrpSpPr/>
              <p:nvPr/>
            </p:nvGrpSpPr>
            <p:grpSpPr>
              <a:xfrm>
                <a:off x="1989961" y="1665409"/>
                <a:ext cx="413499" cy="266755"/>
                <a:chOff x="1371600" y="2038342"/>
                <a:chExt cx="609600" cy="393263"/>
              </a:xfrm>
            </p:grpSpPr>
            <p:cxnSp>
              <p:nvCxnSpPr>
                <p:cNvPr id="1055" name="Straight Connector 1054">
                  <a:extLst>
                    <a:ext uri="{FF2B5EF4-FFF2-40B4-BE49-F238E27FC236}">
                      <a16:creationId xmlns:a16="http://schemas.microsoft.com/office/drawing/2014/main" id="{33C756A7-ED56-4814-A07D-F83766C7DB11}"/>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245E79C6-1ECB-4E72-B411-10E0A828D13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C703C752-3046-4206-B403-6F65E9E524B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7F53CBC1-E3B7-4706-9AB1-A6263F5A650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9" name="Straight Connector 1058">
                  <a:extLst>
                    <a:ext uri="{FF2B5EF4-FFF2-40B4-BE49-F238E27FC236}">
                      <a16:creationId xmlns:a16="http://schemas.microsoft.com/office/drawing/2014/main" id="{AAF26693-6B0E-4C5C-889B-BC2B823FE70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60" name="Straight Connector 1059">
                  <a:extLst>
                    <a:ext uri="{FF2B5EF4-FFF2-40B4-BE49-F238E27FC236}">
                      <a16:creationId xmlns:a16="http://schemas.microsoft.com/office/drawing/2014/main" id="{F51CE35F-989B-4EA1-8970-BF5357B0BBCB}"/>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61" name="Straight Connector 1060">
                  <a:extLst>
                    <a:ext uri="{FF2B5EF4-FFF2-40B4-BE49-F238E27FC236}">
                      <a16:creationId xmlns:a16="http://schemas.microsoft.com/office/drawing/2014/main" id="{BBB7A5C6-61CF-406D-BE56-A99446AEBBF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62" name="Straight Connector 1061">
                  <a:extLst>
                    <a:ext uri="{FF2B5EF4-FFF2-40B4-BE49-F238E27FC236}">
                      <a16:creationId xmlns:a16="http://schemas.microsoft.com/office/drawing/2014/main" id="{C3C33811-0793-478A-BDD7-708FF1AE0EF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63" name="Straight Connector 1062">
                  <a:extLst>
                    <a:ext uri="{FF2B5EF4-FFF2-40B4-BE49-F238E27FC236}">
                      <a16:creationId xmlns:a16="http://schemas.microsoft.com/office/drawing/2014/main" id="{51C69D7B-DFFA-4333-A9ED-1D1D511A50D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52" name="Rectangle 1051">
                <a:extLst>
                  <a:ext uri="{FF2B5EF4-FFF2-40B4-BE49-F238E27FC236}">
                    <a16:creationId xmlns:a16="http://schemas.microsoft.com/office/drawing/2014/main" id="{0D0A28BC-00B4-4E00-ACD9-7FBE13058E8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53" name="Rectangle 1052">
                <a:extLst>
                  <a:ext uri="{FF2B5EF4-FFF2-40B4-BE49-F238E27FC236}">
                    <a16:creationId xmlns:a16="http://schemas.microsoft.com/office/drawing/2014/main" id="{8E78F5A2-5B52-4781-A68E-03318D06345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54" name="Rectangle 1053">
                <a:extLst>
                  <a:ext uri="{FF2B5EF4-FFF2-40B4-BE49-F238E27FC236}">
                    <a16:creationId xmlns:a16="http://schemas.microsoft.com/office/drawing/2014/main" id="{6C84B508-9973-4A29-89EE-91264B1C3E68}"/>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1048" name="Rectangle 1047">
              <a:extLst>
                <a:ext uri="{FF2B5EF4-FFF2-40B4-BE49-F238E27FC236}">
                  <a16:creationId xmlns:a16="http://schemas.microsoft.com/office/drawing/2014/main" id="{FF0229D7-4858-4DD1-AFB8-F06C41E4C4A1}"/>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353535"/>
                  </a:solidFill>
                  <a:latin typeface="Calibri"/>
                  <a:ea typeface="+mn-ea"/>
                  <a:cs typeface="+mn-cs"/>
                </a:rPr>
                <a:t>quotes:1</a:t>
              </a:r>
            </a:p>
            <a:p>
              <a:pPr algn="ctr" defTabSz="1218732" fontAlgn="auto">
                <a:spcBef>
                  <a:spcPts val="0"/>
                </a:spcBef>
                <a:spcAft>
                  <a:spcPts val="0"/>
                </a:spcAft>
                <a:defRPr/>
              </a:pPr>
              <a:r>
                <a:rPr lang="en-US" sz="600" kern="0">
                  <a:solidFill>
                    <a:srgbClr val="353535"/>
                  </a:solidFill>
                  <a:latin typeface="Calibri"/>
                  <a:ea typeface="+mn-ea"/>
                  <a:cs typeface="+mn-cs"/>
                </a:rPr>
                <a:t>digest: u82</a:t>
              </a:r>
            </a:p>
          </p:txBody>
        </p:sp>
      </p:grpSp>
      <p:grpSp>
        <p:nvGrpSpPr>
          <p:cNvPr id="1064" name="Group 1063">
            <a:extLst>
              <a:ext uri="{FF2B5EF4-FFF2-40B4-BE49-F238E27FC236}">
                <a16:creationId xmlns:a16="http://schemas.microsoft.com/office/drawing/2014/main" id="{1621E1A9-99F5-4FFA-9EA8-0F77A5C8F2F5}"/>
              </a:ext>
            </a:extLst>
          </p:cNvPr>
          <p:cNvGrpSpPr/>
          <p:nvPr/>
        </p:nvGrpSpPr>
        <p:grpSpPr>
          <a:xfrm>
            <a:off x="10807372" y="5256875"/>
            <a:ext cx="720935" cy="444154"/>
            <a:chOff x="3240661" y="1005909"/>
            <a:chExt cx="540854" cy="333210"/>
          </a:xfrm>
        </p:grpSpPr>
        <p:grpSp>
          <p:nvGrpSpPr>
            <p:cNvPr id="1065" name="Group 1064">
              <a:extLst>
                <a:ext uri="{FF2B5EF4-FFF2-40B4-BE49-F238E27FC236}">
                  <a16:creationId xmlns:a16="http://schemas.microsoft.com/office/drawing/2014/main" id="{8A8D6184-D055-44EA-BFD1-527E45432927}"/>
                </a:ext>
              </a:extLst>
            </p:cNvPr>
            <p:cNvGrpSpPr/>
            <p:nvPr/>
          </p:nvGrpSpPr>
          <p:grpSpPr>
            <a:xfrm>
              <a:off x="3240661" y="1005909"/>
              <a:ext cx="540854" cy="333210"/>
              <a:chOff x="1926169" y="1632181"/>
              <a:chExt cx="540854" cy="333210"/>
            </a:xfrm>
          </p:grpSpPr>
          <p:sp>
            <p:nvSpPr>
              <p:cNvPr id="1067" name="Rectangle 1066">
                <a:extLst>
                  <a:ext uri="{FF2B5EF4-FFF2-40B4-BE49-F238E27FC236}">
                    <a16:creationId xmlns:a16="http://schemas.microsoft.com/office/drawing/2014/main" id="{A61280B5-7E9F-40E2-B358-6F9DA8AA493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68" name="Rectangle 1067">
                <a:extLst>
                  <a:ext uri="{FF2B5EF4-FFF2-40B4-BE49-F238E27FC236}">
                    <a16:creationId xmlns:a16="http://schemas.microsoft.com/office/drawing/2014/main" id="{2DAEC511-6CAD-4F2B-8037-CC450D3D813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1069" name="Group 1068">
                <a:extLst>
                  <a:ext uri="{FF2B5EF4-FFF2-40B4-BE49-F238E27FC236}">
                    <a16:creationId xmlns:a16="http://schemas.microsoft.com/office/drawing/2014/main" id="{1A6C3E04-E734-429F-8B91-3DA674320901}"/>
                  </a:ext>
                </a:extLst>
              </p:cNvPr>
              <p:cNvGrpSpPr/>
              <p:nvPr/>
            </p:nvGrpSpPr>
            <p:grpSpPr>
              <a:xfrm>
                <a:off x="1989961" y="1665409"/>
                <a:ext cx="413499" cy="266755"/>
                <a:chOff x="1371600" y="2038342"/>
                <a:chExt cx="609600" cy="393263"/>
              </a:xfrm>
            </p:grpSpPr>
            <p:cxnSp>
              <p:nvCxnSpPr>
                <p:cNvPr id="1073" name="Straight Connector 1072">
                  <a:extLst>
                    <a:ext uri="{FF2B5EF4-FFF2-40B4-BE49-F238E27FC236}">
                      <a16:creationId xmlns:a16="http://schemas.microsoft.com/office/drawing/2014/main" id="{C3118980-24C4-41C0-A7B4-45395209FA91}"/>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5F8588A-C2F6-4E3B-9D14-520EFB0A289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6C7045A9-8A12-46A1-8AF6-54F822782AC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26F5B860-C0A8-49BC-8B40-806E975BFD0B}"/>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7" name="Straight Connector 1076">
                  <a:extLst>
                    <a:ext uri="{FF2B5EF4-FFF2-40B4-BE49-F238E27FC236}">
                      <a16:creationId xmlns:a16="http://schemas.microsoft.com/office/drawing/2014/main" id="{3CCE5146-58ED-4DDD-90D0-6B6DD155D1E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8" name="Straight Connector 1077">
                  <a:extLst>
                    <a:ext uri="{FF2B5EF4-FFF2-40B4-BE49-F238E27FC236}">
                      <a16:creationId xmlns:a16="http://schemas.microsoft.com/office/drawing/2014/main" id="{B85A6870-D44F-4248-9556-DB20AECA16C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9" name="Straight Connector 1078">
                  <a:extLst>
                    <a:ext uri="{FF2B5EF4-FFF2-40B4-BE49-F238E27FC236}">
                      <a16:creationId xmlns:a16="http://schemas.microsoft.com/office/drawing/2014/main" id="{4A3806B3-A265-458D-8248-8361A97674C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80" name="Straight Connector 1079">
                  <a:extLst>
                    <a:ext uri="{FF2B5EF4-FFF2-40B4-BE49-F238E27FC236}">
                      <a16:creationId xmlns:a16="http://schemas.microsoft.com/office/drawing/2014/main" id="{072BF67C-9FCA-41AC-B3DF-4ACE976DEE1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81" name="Straight Connector 1080">
                  <a:extLst>
                    <a:ext uri="{FF2B5EF4-FFF2-40B4-BE49-F238E27FC236}">
                      <a16:creationId xmlns:a16="http://schemas.microsoft.com/office/drawing/2014/main" id="{313E770F-9BD6-4A25-9C59-DA0685C4C20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70" name="Rectangle 1069">
                <a:extLst>
                  <a:ext uri="{FF2B5EF4-FFF2-40B4-BE49-F238E27FC236}">
                    <a16:creationId xmlns:a16="http://schemas.microsoft.com/office/drawing/2014/main" id="{09CB579E-1793-455B-A0A8-EB07088F1B6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71" name="Rectangle 1070">
                <a:extLst>
                  <a:ext uri="{FF2B5EF4-FFF2-40B4-BE49-F238E27FC236}">
                    <a16:creationId xmlns:a16="http://schemas.microsoft.com/office/drawing/2014/main" id="{F3062A9C-88F5-466C-92CD-9E2B2BE798FF}"/>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72" name="Rectangle 1071">
                <a:extLst>
                  <a:ext uri="{FF2B5EF4-FFF2-40B4-BE49-F238E27FC236}">
                    <a16:creationId xmlns:a16="http://schemas.microsoft.com/office/drawing/2014/main" id="{E7B87780-42AA-46FF-B77D-3534289F375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1066" name="Rectangle 1065">
              <a:extLst>
                <a:ext uri="{FF2B5EF4-FFF2-40B4-BE49-F238E27FC236}">
                  <a16:creationId xmlns:a16="http://schemas.microsoft.com/office/drawing/2014/main" id="{3B0A0E60-EDF5-438D-81CE-2CEEBFAC0AF8}"/>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600" kern="0">
                  <a:solidFill>
                    <a:srgbClr val="353535"/>
                  </a:solidFill>
                  <a:latin typeface="Calibri"/>
                  <a:ea typeface="+mn-ea"/>
                  <a:cs typeface="+mn-cs"/>
                </a:rPr>
                <a:t>digest: 2re</a:t>
              </a:r>
            </a:p>
          </p:txBody>
        </p:sp>
      </p:grpSp>
      <p:grpSp>
        <p:nvGrpSpPr>
          <p:cNvPr id="1082" name="Group 1081">
            <a:extLst>
              <a:ext uri="{FF2B5EF4-FFF2-40B4-BE49-F238E27FC236}">
                <a16:creationId xmlns:a16="http://schemas.microsoft.com/office/drawing/2014/main" id="{63C2A25E-ACD7-4C6C-BE69-F83D7677A2E9}"/>
              </a:ext>
            </a:extLst>
          </p:cNvPr>
          <p:cNvGrpSpPr/>
          <p:nvPr/>
        </p:nvGrpSpPr>
        <p:grpSpPr>
          <a:xfrm>
            <a:off x="10807372" y="4851043"/>
            <a:ext cx="720935" cy="444154"/>
            <a:chOff x="3240661" y="1005909"/>
            <a:chExt cx="540854" cy="333210"/>
          </a:xfrm>
        </p:grpSpPr>
        <p:grpSp>
          <p:nvGrpSpPr>
            <p:cNvPr id="1083" name="Group 1082">
              <a:extLst>
                <a:ext uri="{FF2B5EF4-FFF2-40B4-BE49-F238E27FC236}">
                  <a16:creationId xmlns:a16="http://schemas.microsoft.com/office/drawing/2014/main" id="{FE5D40E2-513B-4C63-A9E9-7FE2A22D4B9D}"/>
                </a:ext>
              </a:extLst>
            </p:cNvPr>
            <p:cNvGrpSpPr/>
            <p:nvPr/>
          </p:nvGrpSpPr>
          <p:grpSpPr>
            <a:xfrm>
              <a:off x="3240661" y="1005909"/>
              <a:ext cx="540854" cy="333210"/>
              <a:chOff x="1926169" y="1632181"/>
              <a:chExt cx="540854" cy="333210"/>
            </a:xfrm>
          </p:grpSpPr>
          <p:sp>
            <p:nvSpPr>
              <p:cNvPr id="1085" name="Rectangle 1084">
                <a:extLst>
                  <a:ext uri="{FF2B5EF4-FFF2-40B4-BE49-F238E27FC236}">
                    <a16:creationId xmlns:a16="http://schemas.microsoft.com/office/drawing/2014/main" id="{1C4B3656-60E2-455D-926D-7904038A9D66}"/>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86" name="Rectangle 1085">
                <a:extLst>
                  <a:ext uri="{FF2B5EF4-FFF2-40B4-BE49-F238E27FC236}">
                    <a16:creationId xmlns:a16="http://schemas.microsoft.com/office/drawing/2014/main" id="{63DE0444-C956-4378-8D0E-B105E9B9B683}"/>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nvGrpSpPr>
              <p:cNvPr id="1087" name="Group 1086">
                <a:extLst>
                  <a:ext uri="{FF2B5EF4-FFF2-40B4-BE49-F238E27FC236}">
                    <a16:creationId xmlns:a16="http://schemas.microsoft.com/office/drawing/2014/main" id="{E9D45B3B-E99C-42FB-90CF-FC7CAE081A57}"/>
                  </a:ext>
                </a:extLst>
              </p:cNvPr>
              <p:cNvGrpSpPr/>
              <p:nvPr/>
            </p:nvGrpSpPr>
            <p:grpSpPr>
              <a:xfrm>
                <a:off x="1989961" y="1665409"/>
                <a:ext cx="413499" cy="266755"/>
                <a:chOff x="1371600" y="2038342"/>
                <a:chExt cx="609600" cy="393263"/>
              </a:xfrm>
            </p:grpSpPr>
            <p:cxnSp>
              <p:nvCxnSpPr>
                <p:cNvPr id="1091" name="Straight Connector 1090">
                  <a:extLst>
                    <a:ext uri="{FF2B5EF4-FFF2-40B4-BE49-F238E27FC236}">
                      <a16:creationId xmlns:a16="http://schemas.microsoft.com/office/drawing/2014/main" id="{3478AA59-05DD-4B82-A0FB-18460085325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75E7CBB2-E848-4D6B-97B5-7FB46C8133C3}"/>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1913733E-E24E-4D83-9D9F-B1A3131555BA}"/>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AD284D66-1DD6-414A-8635-530E2DE2237D}"/>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5" name="Straight Connector 1094">
                  <a:extLst>
                    <a:ext uri="{FF2B5EF4-FFF2-40B4-BE49-F238E27FC236}">
                      <a16:creationId xmlns:a16="http://schemas.microsoft.com/office/drawing/2014/main" id="{41A69D35-310E-432F-B8B4-41E9C4AD7F3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6" name="Straight Connector 1095">
                  <a:extLst>
                    <a:ext uri="{FF2B5EF4-FFF2-40B4-BE49-F238E27FC236}">
                      <a16:creationId xmlns:a16="http://schemas.microsoft.com/office/drawing/2014/main" id="{771542FC-9F24-4F7A-A8F8-0D158B059B2F}"/>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7" name="Straight Connector 1096">
                  <a:extLst>
                    <a:ext uri="{FF2B5EF4-FFF2-40B4-BE49-F238E27FC236}">
                      <a16:creationId xmlns:a16="http://schemas.microsoft.com/office/drawing/2014/main" id="{144336ED-7C84-49E8-A2B5-F0F82649C5C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8" name="Straight Connector 1097">
                  <a:extLst>
                    <a:ext uri="{FF2B5EF4-FFF2-40B4-BE49-F238E27FC236}">
                      <a16:creationId xmlns:a16="http://schemas.microsoft.com/office/drawing/2014/main" id="{F5CD6086-5974-4E89-A416-7787E84F9711}"/>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9" name="Straight Connector 1098">
                  <a:extLst>
                    <a:ext uri="{FF2B5EF4-FFF2-40B4-BE49-F238E27FC236}">
                      <a16:creationId xmlns:a16="http://schemas.microsoft.com/office/drawing/2014/main" id="{B3BC165B-9041-4705-BF59-E9AD8D47CA65}"/>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8" name="Rectangle 1087">
                <a:extLst>
                  <a:ext uri="{FF2B5EF4-FFF2-40B4-BE49-F238E27FC236}">
                    <a16:creationId xmlns:a16="http://schemas.microsoft.com/office/drawing/2014/main" id="{E565FE6F-A8B6-4CBD-8B18-6E63A90D9075}"/>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89" name="Rectangle 1088">
                <a:extLst>
                  <a:ext uri="{FF2B5EF4-FFF2-40B4-BE49-F238E27FC236}">
                    <a16:creationId xmlns:a16="http://schemas.microsoft.com/office/drawing/2014/main" id="{115187AC-7097-440C-A3FD-F46258F2198F}"/>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sp>
            <p:nvSpPr>
              <p:cNvPr id="1090" name="Rectangle 1089">
                <a:extLst>
                  <a:ext uri="{FF2B5EF4-FFF2-40B4-BE49-F238E27FC236}">
                    <a16:creationId xmlns:a16="http://schemas.microsoft.com/office/drawing/2014/main" id="{9C22FF9A-3647-4335-9489-72E103F32DB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732" fontAlgn="auto">
                  <a:spcBef>
                    <a:spcPts val="0"/>
                  </a:spcBef>
                  <a:spcAft>
                    <a:spcPts val="0"/>
                  </a:spcAft>
                  <a:defRPr/>
                </a:pPr>
                <a:endParaRPr lang="en-US" sz="2400" kern="0">
                  <a:solidFill>
                    <a:sysClr val="windowText" lastClr="000000"/>
                  </a:solidFill>
                  <a:latin typeface="Calibri"/>
                  <a:ea typeface="+mn-ea"/>
                  <a:cs typeface="+mn-cs"/>
                </a:endParaRPr>
              </a:p>
            </p:txBody>
          </p:sp>
        </p:grpSp>
        <p:sp>
          <p:nvSpPr>
            <p:cNvPr id="1084" name="Rectangle 1083">
              <a:extLst>
                <a:ext uri="{FF2B5EF4-FFF2-40B4-BE49-F238E27FC236}">
                  <a16:creationId xmlns:a16="http://schemas.microsoft.com/office/drawing/2014/main" id="{8C262B7F-D2ED-419F-B95F-DAD32AF705AF}"/>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353535"/>
                  </a:solidFill>
                  <a:latin typeface="Calibri"/>
                  <a:ea typeface="+mn-ea"/>
                  <a:cs typeface="+mn-cs"/>
                </a:rPr>
                <a:t>quotes:1</a:t>
              </a:r>
            </a:p>
            <a:p>
              <a:pPr algn="ctr" defTabSz="1218732" fontAlgn="auto">
                <a:spcBef>
                  <a:spcPts val="0"/>
                </a:spcBef>
                <a:spcAft>
                  <a:spcPts val="0"/>
                </a:spcAft>
                <a:defRPr/>
              </a:pPr>
              <a:r>
                <a:rPr lang="en-US" sz="600" kern="0">
                  <a:solidFill>
                    <a:srgbClr val="353535"/>
                  </a:solidFill>
                  <a:latin typeface="Calibri"/>
                  <a:ea typeface="+mn-ea"/>
                  <a:cs typeface="+mn-cs"/>
                </a:rPr>
                <a:t>digest: u82</a:t>
              </a:r>
            </a:p>
          </p:txBody>
        </p:sp>
      </p:grpSp>
      <p:sp>
        <p:nvSpPr>
          <p:cNvPr id="1100" name="Rectangle 1099">
            <a:extLst>
              <a:ext uri="{FF2B5EF4-FFF2-40B4-BE49-F238E27FC236}">
                <a16:creationId xmlns:a16="http://schemas.microsoft.com/office/drawing/2014/main" id="{F8E70672-DCAD-4FAD-BC61-804014C39B55}"/>
              </a:ext>
            </a:extLst>
          </p:cNvPr>
          <p:cNvSpPr/>
          <p:nvPr/>
        </p:nvSpPr>
        <p:spPr>
          <a:xfrm>
            <a:off x="8748211" y="1644687"/>
            <a:ext cx="1293146" cy="1056987"/>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1873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01" name="Flowchart: Alternate Process 1100">
            <a:extLst>
              <a:ext uri="{FF2B5EF4-FFF2-40B4-BE49-F238E27FC236}">
                <a16:creationId xmlns:a16="http://schemas.microsoft.com/office/drawing/2014/main" id="{54C9E12C-23D4-44B3-AE42-5CB44B0D303C}"/>
              </a:ext>
            </a:extLst>
          </p:cNvPr>
          <p:cNvSpPr/>
          <p:nvPr/>
        </p:nvSpPr>
        <p:spPr>
          <a:xfrm>
            <a:off x="8753932" y="1472276"/>
            <a:ext cx="1011836" cy="256648"/>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18732" eaLnBrk="1" fontAlgn="auto" latinLnBrk="0" hangingPunct="1">
              <a:lnSpc>
                <a:spcPct val="100000"/>
              </a:lnSpc>
              <a:spcBef>
                <a:spcPts val="0"/>
              </a:spcBef>
              <a:spcAft>
                <a:spcPts val="0"/>
              </a:spcAft>
              <a:buClrTx/>
              <a:buSzTx/>
              <a:buFontTx/>
              <a:buNone/>
              <a:tabLst/>
              <a:defRPr/>
            </a:pPr>
            <a:r>
              <a:rPr kumimoji="0" lang="en-US" sz="1078" b="1" i="0" u="none" strike="noStrike" kern="0" cap="none" spc="0" normalizeH="0" baseline="0" noProof="0">
                <a:ln>
                  <a:noFill/>
                </a:ln>
                <a:solidFill>
                  <a:prstClr val="black"/>
                </a:solidFill>
                <a:effectLst/>
                <a:uLnTx/>
                <a:uFillTx/>
                <a:latin typeface="Calibri"/>
                <a:ea typeface="+mn-ea"/>
                <a:cs typeface="+mn-cs"/>
              </a:rPr>
              <a:t>Image Cache</a:t>
            </a:r>
          </a:p>
        </p:txBody>
      </p:sp>
      <p:sp>
        <p:nvSpPr>
          <p:cNvPr id="1102" name="Rectangle 1101">
            <a:extLst>
              <a:ext uri="{FF2B5EF4-FFF2-40B4-BE49-F238E27FC236}">
                <a16:creationId xmlns:a16="http://schemas.microsoft.com/office/drawing/2014/main" id="{7B9964A0-1266-4DCA-BBBA-26F8F72228B2}"/>
              </a:ext>
            </a:extLst>
          </p:cNvPr>
          <p:cNvSpPr/>
          <p:nvPr/>
        </p:nvSpPr>
        <p:spPr>
          <a:xfrm>
            <a:off x="8765546" y="3344764"/>
            <a:ext cx="1293146" cy="1056987"/>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1873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03" name="Flowchart: Alternate Process 1102">
            <a:extLst>
              <a:ext uri="{FF2B5EF4-FFF2-40B4-BE49-F238E27FC236}">
                <a16:creationId xmlns:a16="http://schemas.microsoft.com/office/drawing/2014/main" id="{B272352B-8B1E-4EFF-871C-BB0F71F5F005}"/>
              </a:ext>
            </a:extLst>
          </p:cNvPr>
          <p:cNvSpPr/>
          <p:nvPr/>
        </p:nvSpPr>
        <p:spPr>
          <a:xfrm>
            <a:off x="8771267" y="3172353"/>
            <a:ext cx="1011836" cy="256648"/>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18732" eaLnBrk="1" fontAlgn="auto" latinLnBrk="0" hangingPunct="1">
              <a:lnSpc>
                <a:spcPct val="100000"/>
              </a:lnSpc>
              <a:spcBef>
                <a:spcPts val="0"/>
              </a:spcBef>
              <a:spcAft>
                <a:spcPts val="0"/>
              </a:spcAft>
              <a:buClrTx/>
              <a:buSzTx/>
              <a:buFontTx/>
              <a:buNone/>
              <a:tabLst/>
              <a:defRPr/>
            </a:pPr>
            <a:r>
              <a:rPr kumimoji="0" lang="en-US" sz="1078" b="1" i="0" u="none" strike="noStrike" kern="0" cap="none" spc="0" normalizeH="0" baseline="0" noProof="0">
                <a:ln>
                  <a:noFill/>
                </a:ln>
                <a:solidFill>
                  <a:prstClr val="black"/>
                </a:solidFill>
                <a:effectLst/>
                <a:uLnTx/>
                <a:uFillTx/>
                <a:latin typeface="Calibri"/>
                <a:ea typeface="+mn-ea"/>
                <a:cs typeface="+mn-cs"/>
              </a:rPr>
              <a:t>Image Cache</a:t>
            </a:r>
          </a:p>
        </p:txBody>
      </p:sp>
      <p:sp>
        <p:nvSpPr>
          <p:cNvPr id="1104" name="Rectangle 1103">
            <a:extLst>
              <a:ext uri="{FF2B5EF4-FFF2-40B4-BE49-F238E27FC236}">
                <a16:creationId xmlns:a16="http://schemas.microsoft.com/office/drawing/2014/main" id="{3292BF5A-CDFA-4B39-B51F-3C7EF37C6676}"/>
              </a:ext>
            </a:extLst>
          </p:cNvPr>
          <p:cNvSpPr/>
          <p:nvPr/>
        </p:nvSpPr>
        <p:spPr>
          <a:xfrm>
            <a:off x="8782880" y="5044840"/>
            <a:ext cx="1293146" cy="1056987"/>
          </a:xfrm>
          <a:prstGeom prst="rect">
            <a:avLst/>
          </a:prstGeom>
          <a:solidFill>
            <a:sysClr val="window" lastClr="FFFFFF"/>
          </a:solidFill>
          <a:ln w="12700" cap="flat" cmpd="sng" algn="ctr">
            <a:solidFill>
              <a:srgbClr val="32788F"/>
            </a:solidFill>
            <a:prstDash val="solid"/>
          </a:ln>
          <a:effectLst/>
        </p:spPr>
        <p:txBody>
          <a:bodyPr rtlCol="0" anchor="ctr"/>
          <a:lstStyle/>
          <a:p>
            <a:pPr marL="0" marR="0" lvl="0" indent="0" algn="ctr" defTabSz="121873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05" name="Flowchart: Alternate Process 1104">
            <a:extLst>
              <a:ext uri="{FF2B5EF4-FFF2-40B4-BE49-F238E27FC236}">
                <a16:creationId xmlns:a16="http://schemas.microsoft.com/office/drawing/2014/main" id="{FD4F11F5-0C93-4C41-B4DC-9C902C667A41}"/>
              </a:ext>
            </a:extLst>
          </p:cNvPr>
          <p:cNvSpPr/>
          <p:nvPr/>
        </p:nvSpPr>
        <p:spPr>
          <a:xfrm>
            <a:off x="8788602" y="4872430"/>
            <a:ext cx="1011836" cy="256648"/>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marL="0" marR="0" lvl="0" indent="0" defTabSz="1218732" eaLnBrk="1" fontAlgn="auto" latinLnBrk="0" hangingPunct="1">
              <a:lnSpc>
                <a:spcPct val="100000"/>
              </a:lnSpc>
              <a:spcBef>
                <a:spcPts val="0"/>
              </a:spcBef>
              <a:spcAft>
                <a:spcPts val="0"/>
              </a:spcAft>
              <a:buClrTx/>
              <a:buSzTx/>
              <a:buFontTx/>
              <a:buNone/>
              <a:tabLst/>
              <a:defRPr/>
            </a:pPr>
            <a:r>
              <a:rPr kumimoji="0" lang="en-US" sz="1078" b="1" i="0" u="none" strike="noStrike" kern="0" cap="none" spc="0" normalizeH="0" baseline="0" noProof="0">
                <a:ln>
                  <a:noFill/>
                </a:ln>
                <a:solidFill>
                  <a:prstClr val="black"/>
                </a:solidFill>
                <a:effectLst/>
                <a:uLnTx/>
                <a:uFillTx/>
                <a:latin typeface="Calibri"/>
                <a:ea typeface="+mn-ea"/>
                <a:cs typeface="+mn-cs"/>
              </a:rPr>
              <a:t>Image Cache</a:t>
            </a:r>
          </a:p>
        </p:txBody>
      </p:sp>
      <p:sp>
        <p:nvSpPr>
          <p:cNvPr id="1106" name="Flowchart: Alternate Process 1105">
            <a:extLst>
              <a:ext uri="{FF2B5EF4-FFF2-40B4-BE49-F238E27FC236}">
                <a16:creationId xmlns:a16="http://schemas.microsoft.com/office/drawing/2014/main" id="{261FF7EA-6F4A-4461-A3CA-04F8958A63AE}"/>
              </a:ext>
            </a:extLst>
          </p:cNvPr>
          <p:cNvSpPr/>
          <p:nvPr/>
        </p:nvSpPr>
        <p:spPr>
          <a:xfrm>
            <a:off x="7160695" y="1419660"/>
            <a:ext cx="985973" cy="4721346"/>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732" fontAlgn="auto">
              <a:spcBef>
                <a:spcPts val="0"/>
              </a:spcBef>
              <a:spcAft>
                <a:spcPts val="0"/>
              </a:spcAft>
              <a:defRPr/>
            </a:pPr>
            <a:endParaRPr lang="en-US" sz="1467" b="1" kern="0">
              <a:solidFill>
                <a:prstClr val="black"/>
              </a:solidFill>
              <a:latin typeface="Lucida Console" panose="020B0609040504020204" pitchFamily="49" charset="0"/>
              <a:ea typeface="+mn-ea"/>
              <a:cs typeface="+mn-cs"/>
            </a:endParaRPr>
          </a:p>
        </p:txBody>
      </p:sp>
      <p:sp>
        <p:nvSpPr>
          <p:cNvPr id="1107" name="Can 220">
            <a:extLst>
              <a:ext uri="{FF2B5EF4-FFF2-40B4-BE49-F238E27FC236}">
                <a16:creationId xmlns:a16="http://schemas.microsoft.com/office/drawing/2014/main" id="{47541D5A-9557-4C76-A6AF-FD1D3469300A}"/>
              </a:ext>
            </a:extLst>
          </p:cNvPr>
          <p:cNvSpPr/>
          <p:nvPr/>
        </p:nvSpPr>
        <p:spPr>
          <a:xfrm>
            <a:off x="7201351" y="4829918"/>
            <a:ext cx="892278" cy="1171299"/>
          </a:xfrm>
          <a:prstGeom prst="can">
            <a:avLst/>
          </a:prstGeom>
          <a:solidFill>
            <a:sysClr val="window" lastClr="FFFFFF"/>
          </a:solidFill>
          <a:ln w="12700" cap="flat" cmpd="sng" algn="ctr">
            <a:solidFill>
              <a:srgbClr val="4472C4"/>
            </a:solidFill>
            <a:prstDash val="solid"/>
            <a:miter lim="800000"/>
          </a:ln>
          <a:effectLst/>
        </p:spPr>
        <p:txBody>
          <a:bodyPr rtlCol="0" anchor="ctr"/>
          <a:lstStyle/>
          <a:p>
            <a:pPr marL="0" marR="0" lvl="0" indent="0" algn="ctr" defTabSz="1218732"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pic>
        <p:nvPicPr>
          <p:cNvPr id="1108" name="Picture 2" descr="See the source image">
            <a:extLst>
              <a:ext uri="{FF2B5EF4-FFF2-40B4-BE49-F238E27FC236}">
                <a16:creationId xmlns:a16="http://schemas.microsoft.com/office/drawing/2014/main" id="{A7E2C4D4-5780-47C8-BC40-D2957EC34C4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7423888" y="3273891"/>
            <a:ext cx="569127" cy="569127"/>
          </a:xfrm>
          <a:prstGeom prst="rect">
            <a:avLst/>
          </a:prstGeom>
          <a:noFill/>
          <a:extLst>
            <a:ext uri="{909E8E84-426E-40DD-AFC4-6F175D3DCCD1}">
              <a14:hiddenFill xmlns:a14="http://schemas.microsoft.com/office/drawing/2010/main">
                <a:solidFill>
                  <a:srgbClr val="FFFFFF"/>
                </a:solidFill>
              </a14:hiddenFill>
            </a:ext>
          </a:extLst>
        </p:spPr>
      </p:pic>
      <p:sp>
        <p:nvSpPr>
          <p:cNvPr id="1109" name="Rectangle: Top Corners One Rounded and One Snipped 1108">
            <a:extLst>
              <a:ext uri="{FF2B5EF4-FFF2-40B4-BE49-F238E27FC236}">
                <a16:creationId xmlns:a16="http://schemas.microsoft.com/office/drawing/2014/main" id="{F8661E37-F45C-4885-9ED7-3A8AFB59F7E4}"/>
              </a:ext>
            </a:extLst>
          </p:cNvPr>
          <p:cNvSpPr/>
          <p:nvPr/>
        </p:nvSpPr>
        <p:spPr bwMode="auto">
          <a:xfrm>
            <a:off x="2180837" y="1520290"/>
            <a:ext cx="2613150" cy="1114170"/>
          </a:xfrm>
          <a:prstGeom prst="snipRound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3904" eaLnBrk="1" fontAlgn="auto" latinLnBrk="0" hangingPunct="1">
              <a:lnSpc>
                <a:spcPct val="90000"/>
              </a:lnSpc>
              <a:spcBef>
                <a:spcPts val="0"/>
              </a:spcBef>
              <a:spcAft>
                <a:spcPts val="0"/>
              </a:spcAft>
              <a:buClrTx/>
              <a:buSzTx/>
              <a:buFontTx/>
              <a:buNone/>
              <a:tabLst>
                <a:tab pos="166656" algn="l"/>
                <a:tab pos="1311023" algn="l"/>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Deploy:</a:t>
            </a:r>
          </a:p>
          <a:p>
            <a:pPr marL="0" marR="0" lvl="0" indent="0" defTabSz="913904" eaLnBrk="1" fontAlgn="auto" latinLnBrk="0" hangingPunct="1">
              <a:lnSpc>
                <a:spcPct val="90000"/>
              </a:lnSpc>
              <a:spcBef>
                <a:spcPts val="0"/>
              </a:spcBef>
              <a:spcAft>
                <a:spcPts val="0"/>
              </a:spcAft>
              <a:buClrTx/>
              <a:buSzTx/>
              <a:buFontTx/>
              <a:buNone/>
              <a:tabLst>
                <a:tab pos="166656" algn="l"/>
                <a:tab pos="1311023" algn="l"/>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web:1	x3</a:t>
            </a:r>
          </a:p>
          <a:p>
            <a:pPr marL="0" marR="0" lvl="0" indent="0" defTabSz="913904" eaLnBrk="1" fontAlgn="auto" latinLnBrk="0" hangingPunct="1">
              <a:lnSpc>
                <a:spcPct val="90000"/>
              </a:lnSpc>
              <a:spcBef>
                <a:spcPts val="0"/>
              </a:spcBef>
              <a:spcAft>
                <a:spcPts val="0"/>
              </a:spcAft>
              <a:buClrTx/>
              <a:buSzTx/>
              <a:buFontTx/>
              <a:buNone/>
              <a:tabLst>
                <a:tab pos="166656" algn="l"/>
                <a:tab pos="1311023" algn="l"/>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quotes:1	x3</a:t>
            </a:r>
          </a:p>
          <a:p>
            <a:pPr marL="0" marR="0" lvl="0" indent="0" defTabSz="913904" eaLnBrk="1" fontAlgn="auto" latinLnBrk="0" hangingPunct="1">
              <a:lnSpc>
                <a:spcPct val="90000"/>
              </a:lnSpc>
              <a:spcBef>
                <a:spcPts val="0"/>
              </a:spcBef>
              <a:spcAft>
                <a:spcPts val="0"/>
              </a:spcAft>
              <a:buClrTx/>
              <a:buSzTx/>
              <a:buFontTx/>
              <a:buNone/>
              <a:tabLst>
                <a:tab pos="166656" algn="l"/>
                <a:tab pos="1311023" algn="l"/>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important:1	x4</a:t>
            </a:r>
          </a:p>
        </p:txBody>
      </p:sp>
      <p:cxnSp>
        <p:nvCxnSpPr>
          <p:cNvPr id="1110" name="Straight Arrow Connector 1109">
            <a:extLst>
              <a:ext uri="{FF2B5EF4-FFF2-40B4-BE49-F238E27FC236}">
                <a16:creationId xmlns:a16="http://schemas.microsoft.com/office/drawing/2014/main" id="{ABC55E26-E34D-4820-B84E-D0090D404BEB}"/>
              </a:ext>
            </a:extLst>
          </p:cNvPr>
          <p:cNvCxnSpPr>
            <a:cxnSpLocks/>
          </p:cNvCxnSpPr>
          <p:nvPr/>
        </p:nvCxnSpPr>
        <p:spPr>
          <a:xfrm>
            <a:off x="4081956" y="2077375"/>
            <a:ext cx="3071252" cy="0"/>
          </a:xfrm>
          <a:prstGeom prst="straightConnector1">
            <a:avLst/>
          </a:prstGeom>
          <a:noFill/>
          <a:ln w="76200" cap="flat" cmpd="sng" algn="ctr">
            <a:solidFill>
              <a:srgbClr val="4472C4"/>
            </a:solidFill>
            <a:prstDash val="solid"/>
            <a:miter lim="800000"/>
            <a:headEnd type="none"/>
            <a:tailEnd type="triangle"/>
          </a:ln>
          <a:effectLst/>
        </p:spPr>
      </p:cxnSp>
      <p:sp>
        <p:nvSpPr>
          <p:cNvPr id="1111" name="Rectangle: Top Corners One Rounded and One Snipped 1110">
            <a:extLst>
              <a:ext uri="{FF2B5EF4-FFF2-40B4-BE49-F238E27FC236}">
                <a16:creationId xmlns:a16="http://schemas.microsoft.com/office/drawing/2014/main" id="{98D939F3-47C4-438E-9137-B974086A1A7B}"/>
              </a:ext>
            </a:extLst>
          </p:cNvPr>
          <p:cNvSpPr/>
          <p:nvPr/>
        </p:nvSpPr>
        <p:spPr bwMode="auto">
          <a:xfrm>
            <a:off x="7182572" y="1869381"/>
            <a:ext cx="892278" cy="569127"/>
          </a:xfrm>
          <a:prstGeom prst="snipRound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0" tIns="89631" rIns="0" bIns="143407" numCol="1" spcCol="0" rtlCol="0" fromWordArt="0" anchor="t" anchorCtr="0" forceAA="0" compatLnSpc="1">
            <a:prstTxWarp prst="textNoShape">
              <a:avLst/>
            </a:prstTxWarp>
            <a:noAutofit/>
          </a:bodyPr>
          <a:lstStyle/>
          <a:p>
            <a:pPr marL="0" marR="0" lvl="0" indent="0" defTabSz="913904" eaLnBrk="1" fontAlgn="auto" latinLnBrk="0" hangingPunct="1">
              <a:lnSpc>
                <a:spcPct val="90000"/>
              </a:lnSpc>
              <a:spcBef>
                <a:spcPts val="0"/>
              </a:spcBef>
              <a:spcAft>
                <a:spcPts val="0"/>
              </a:spcAft>
              <a:buClrTx/>
              <a:buSzTx/>
              <a:buFontTx/>
              <a:buNone/>
              <a:tabLst>
                <a:tab pos="53965" algn="l"/>
                <a:tab pos="628529" algn="l"/>
              </a:tabLst>
              <a:defRPr/>
            </a:pPr>
            <a:r>
              <a:rPr kumimoji="0" lang="en-US" sz="784"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Foo:</a:t>
            </a:r>
          </a:p>
          <a:p>
            <a:pPr marL="0" marR="0" lvl="0" indent="0" defTabSz="913904" eaLnBrk="1" fontAlgn="auto" latinLnBrk="0" hangingPunct="1">
              <a:lnSpc>
                <a:spcPct val="90000"/>
              </a:lnSpc>
              <a:spcBef>
                <a:spcPts val="0"/>
              </a:spcBef>
              <a:spcAft>
                <a:spcPts val="0"/>
              </a:spcAft>
              <a:buClrTx/>
              <a:buSzTx/>
              <a:buFontTx/>
              <a:buNone/>
              <a:tabLst>
                <a:tab pos="53965" algn="l"/>
                <a:tab pos="628529" algn="l"/>
              </a:tabLst>
              <a:defRPr/>
            </a:pPr>
            <a:r>
              <a:rPr kumimoji="0" lang="en-US" sz="784"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web:1	x3</a:t>
            </a:r>
          </a:p>
          <a:p>
            <a:pPr marL="0" marR="0" lvl="0" indent="0" defTabSz="913904" eaLnBrk="1" fontAlgn="auto" latinLnBrk="0" hangingPunct="1">
              <a:lnSpc>
                <a:spcPct val="90000"/>
              </a:lnSpc>
              <a:spcBef>
                <a:spcPts val="0"/>
              </a:spcBef>
              <a:spcAft>
                <a:spcPts val="0"/>
              </a:spcAft>
              <a:buClrTx/>
              <a:buSzTx/>
              <a:buFontTx/>
              <a:buNone/>
              <a:tabLst>
                <a:tab pos="53965" algn="l"/>
                <a:tab pos="628529" algn="l"/>
              </a:tabLst>
              <a:defRPr/>
            </a:pPr>
            <a:r>
              <a:rPr kumimoji="0" lang="en-US" sz="784"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quotes:1	x3</a:t>
            </a:r>
          </a:p>
          <a:p>
            <a:pPr marL="0" marR="0" lvl="0" indent="0" defTabSz="913904" eaLnBrk="1" fontAlgn="auto" latinLnBrk="0" hangingPunct="1">
              <a:lnSpc>
                <a:spcPct val="90000"/>
              </a:lnSpc>
              <a:spcBef>
                <a:spcPts val="0"/>
              </a:spcBef>
              <a:spcAft>
                <a:spcPts val="0"/>
              </a:spcAft>
              <a:buClrTx/>
              <a:buSzTx/>
              <a:buFontTx/>
              <a:buNone/>
              <a:tabLst>
                <a:tab pos="53965" algn="l"/>
                <a:tab pos="628529" algn="l"/>
              </a:tabLst>
              <a:defRPr/>
            </a:pPr>
            <a:r>
              <a:rPr kumimoji="0" lang="en-US" sz="784"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important:1	x4</a:t>
            </a:r>
          </a:p>
        </p:txBody>
      </p:sp>
      <p:cxnSp>
        <p:nvCxnSpPr>
          <p:cNvPr id="1112" name="Straight Arrow Connector 1111">
            <a:extLst>
              <a:ext uri="{FF2B5EF4-FFF2-40B4-BE49-F238E27FC236}">
                <a16:creationId xmlns:a16="http://schemas.microsoft.com/office/drawing/2014/main" id="{262B533B-C7FF-4241-BCAB-E887FB1EDBF3}"/>
              </a:ext>
            </a:extLst>
          </p:cNvPr>
          <p:cNvCxnSpPr>
            <a:cxnSpLocks/>
            <a:stCxn id="1106" idx="3"/>
            <a:endCxn id="840" idx="1"/>
          </p:cNvCxnSpPr>
          <p:nvPr/>
        </p:nvCxnSpPr>
        <p:spPr>
          <a:xfrm flipV="1">
            <a:off x="8146668" y="1262964"/>
            <a:ext cx="566843" cy="2517369"/>
          </a:xfrm>
          <a:prstGeom prst="straightConnector1">
            <a:avLst/>
          </a:prstGeom>
          <a:noFill/>
          <a:ln w="76200" cap="flat" cmpd="sng" algn="ctr">
            <a:solidFill>
              <a:srgbClr val="4472C4"/>
            </a:solidFill>
            <a:prstDash val="solid"/>
            <a:miter lim="800000"/>
            <a:headEnd type="none"/>
            <a:tailEnd type="triangle"/>
          </a:ln>
          <a:effectLst/>
        </p:spPr>
      </p:cxnSp>
      <p:cxnSp>
        <p:nvCxnSpPr>
          <p:cNvPr id="1113" name="Straight Arrow Connector 1112">
            <a:extLst>
              <a:ext uri="{FF2B5EF4-FFF2-40B4-BE49-F238E27FC236}">
                <a16:creationId xmlns:a16="http://schemas.microsoft.com/office/drawing/2014/main" id="{0F9CCD98-AAB8-48BE-8997-EA574B9770AE}"/>
              </a:ext>
            </a:extLst>
          </p:cNvPr>
          <p:cNvCxnSpPr>
            <a:cxnSpLocks/>
            <a:stCxn id="1106" idx="3"/>
            <a:endCxn id="951" idx="1"/>
          </p:cNvCxnSpPr>
          <p:nvPr/>
        </p:nvCxnSpPr>
        <p:spPr>
          <a:xfrm flipV="1">
            <a:off x="8146668" y="2963750"/>
            <a:ext cx="574078" cy="816582"/>
          </a:xfrm>
          <a:prstGeom prst="straightConnector1">
            <a:avLst/>
          </a:prstGeom>
          <a:noFill/>
          <a:ln w="76200" cap="flat" cmpd="sng" algn="ctr">
            <a:solidFill>
              <a:srgbClr val="4472C4"/>
            </a:solidFill>
            <a:prstDash val="solid"/>
            <a:miter lim="800000"/>
            <a:headEnd type="none"/>
            <a:tailEnd type="triangle"/>
          </a:ln>
          <a:effectLst/>
        </p:spPr>
      </p:cxnSp>
      <p:cxnSp>
        <p:nvCxnSpPr>
          <p:cNvPr id="1114" name="Straight Arrow Connector 1113">
            <a:extLst>
              <a:ext uri="{FF2B5EF4-FFF2-40B4-BE49-F238E27FC236}">
                <a16:creationId xmlns:a16="http://schemas.microsoft.com/office/drawing/2014/main" id="{026293C1-6D60-412E-85F1-A6A96959E7FB}"/>
              </a:ext>
            </a:extLst>
          </p:cNvPr>
          <p:cNvCxnSpPr>
            <a:cxnSpLocks/>
            <a:stCxn id="1106" idx="3"/>
            <a:endCxn id="1027" idx="1"/>
          </p:cNvCxnSpPr>
          <p:nvPr/>
        </p:nvCxnSpPr>
        <p:spPr>
          <a:xfrm>
            <a:off x="8146667" y="3780332"/>
            <a:ext cx="581313" cy="884204"/>
          </a:xfrm>
          <a:prstGeom prst="straightConnector1">
            <a:avLst/>
          </a:prstGeom>
          <a:noFill/>
          <a:ln w="76200" cap="flat" cmpd="sng" algn="ctr">
            <a:solidFill>
              <a:srgbClr val="4472C4"/>
            </a:solidFill>
            <a:prstDash val="solid"/>
            <a:miter lim="800000"/>
            <a:headEnd type="none"/>
            <a:tailEnd type="triangle"/>
          </a:ln>
          <a:effectLst/>
        </p:spPr>
      </p:cxnSp>
      <p:sp>
        <p:nvSpPr>
          <p:cNvPr id="1115" name="Rectangle 1114">
            <a:extLst>
              <a:ext uri="{FF2B5EF4-FFF2-40B4-BE49-F238E27FC236}">
                <a16:creationId xmlns:a16="http://schemas.microsoft.com/office/drawing/2014/main" id="{2656F591-631B-4AE8-AB62-07864BD4D9FB}"/>
              </a:ext>
            </a:extLst>
          </p:cNvPr>
          <p:cNvSpPr/>
          <p:nvPr/>
        </p:nvSpPr>
        <p:spPr>
          <a:xfrm>
            <a:off x="1630902" y="4903953"/>
            <a:ext cx="432198" cy="219425"/>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491" kern="0">
                <a:solidFill>
                  <a:srgbClr val="353535"/>
                </a:solidFill>
                <a:latin typeface="Calibri"/>
                <a:ea typeface="+mn-ea"/>
                <a:cs typeface="+mn-cs"/>
              </a:rPr>
              <a:t>digest: 2re</a:t>
            </a:r>
          </a:p>
        </p:txBody>
      </p:sp>
      <p:sp>
        <p:nvSpPr>
          <p:cNvPr id="1116" name="Rectangle 1115">
            <a:extLst>
              <a:ext uri="{FF2B5EF4-FFF2-40B4-BE49-F238E27FC236}">
                <a16:creationId xmlns:a16="http://schemas.microsoft.com/office/drawing/2014/main" id="{94AA3A4A-0123-4D95-A9C3-2554FCE6690D}"/>
              </a:ext>
            </a:extLst>
          </p:cNvPr>
          <p:cNvSpPr/>
          <p:nvPr/>
        </p:nvSpPr>
        <p:spPr>
          <a:xfrm>
            <a:off x="1630323" y="4735484"/>
            <a:ext cx="432198" cy="219425"/>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353535"/>
                </a:solidFill>
                <a:latin typeface="Calibri"/>
                <a:ea typeface="+mn-ea"/>
                <a:cs typeface="+mn-cs"/>
              </a:rPr>
              <a:t>quotes:1</a:t>
            </a:r>
          </a:p>
          <a:p>
            <a:pPr algn="ctr" defTabSz="1218732" fontAlgn="auto">
              <a:spcBef>
                <a:spcPts val="0"/>
              </a:spcBef>
              <a:spcAft>
                <a:spcPts val="0"/>
              </a:spcAft>
              <a:defRPr/>
            </a:pPr>
            <a:r>
              <a:rPr lang="en-US" sz="491" kern="0">
                <a:solidFill>
                  <a:srgbClr val="353535"/>
                </a:solidFill>
                <a:latin typeface="Calibri"/>
                <a:ea typeface="+mn-ea"/>
                <a:cs typeface="+mn-cs"/>
              </a:rPr>
              <a:t>digest: u82</a:t>
            </a:r>
          </a:p>
        </p:txBody>
      </p:sp>
      <p:sp>
        <p:nvSpPr>
          <p:cNvPr id="1117" name="Rectangle 1116">
            <a:extLst>
              <a:ext uri="{FF2B5EF4-FFF2-40B4-BE49-F238E27FC236}">
                <a16:creationId xmlns:a16="http://schemas.microsoft.com/office/drawing/2014/main" id="{86369000-588D-411D-8AD0-2CA5C605F695}"/>
              </a:ext>
            </a:extLst>
          </p:cNvPr>
          <p:cNvSpPr/>
          <p:nvPr/>
        </p:nvSpPr>
        <p:spPr>
          <a:xfrm>
            <a:off x="1612489" y="4612700"/>
            <a:ext cx="432198" cy="219425"/>
          </a:xfrm>
          <a:prstGeom prst="rect">
            <a:avLst/>
          </a:prstGeom>
          <a:solidFill>
            <a:srgbClr val="7030A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80" kern="0">
                <a:solidFill>
                  <a:srgbClr val="FFFFFF"/>
                </a:solidFill>
                <a:latin typeface="Calibri"/>
                <a:ea typeface="+mn-ea"/>
                <a:cs typeface="+mn-cs"/>
              </a:rPr>
              <a:t>web:1</a:t>
            </a:r>
          </a:p>
          <a:p>
            <a:pPr algn="ctr" defTabSz="1218732" fontAlgn="auto">
              <a:spcBef>
                <a:spcPts val="0"/>
              </a:spcBef>
              <a:spcAft>
                <a:spcPts val="0"/>
              </a:spcAft>
              <a:defRPr/>
            </a:pPr>
            <a:r>
              <a:rPr lang="en-US" sz="491" kern="0">
                <a:solidFill>
                  <a:srgbClr val="FFFFFF"/>
                </a:solidFill>
                <a:latin typeface="Calibri"/>
                <a:ea typeface="+mn-ea"/>
                <a:cs typeface="+mn-cs"/>
              </a:rPr>
              <a:t>digest: 91e</a:t>
            </a:r>
          </a:p>
        </p:txBody>
      </p:sp>
      <p:graphicFrame>
        <p:nvGraphicFramePr>
          <p:cNvPr id="1118" name="Table 1117">
            <a:extLst>
              <a:ext uri="{FF2B5EF4-FFF2-40B4-BE49-F238E27FC236}">
                <a16:creationId xmlns:a16="http://schemas.microsoft.com/office/drawing/2014/main" id="{91B20D51-0F2A-41E3-87FC-66661E595F7B}"/>
              </a:ext>
            </a:extLst>
          </p:cNvPr>
          <p:cNvGraphicFramePr>
            <a:graphicFrameLocks noGrp="1"/>
          </p:cNvGraphicFramePr>
          <p:nvPr>
            <p:extLst>
              <p:ext uri="{D42A27DB-BD31-4B8C-83A1-F6EECF244321}">
                <p14:modId xmlns:p14="http://schemas.microsoft.com/office/powerpoint/2010/main" val="1968192250"/>
              </p:ext>
            </p:extLst>
          </p:nvPr>
        </p:nvGraphicFramePr>
        <p:xfrm>
          <a:off x="4402969" y="4093198"/>
          <a:ext cx="1006067" cy="1090032"/>
        </p:xfrm>
        <a:graphic>
          <a:graphicData uri="http://schemas.openxmlformats.org/drawingml/2006/table">
            <a:tbl>
              <a:tblPr firstRow="1" bandRow="1"/>
              <a:tblGrid>
                <a:gridCol w="1006067">
                  <a:extLst>
                    <a:ext uri="{9D8B030D-6E8A-4147-A177-3AD203B41FA5}">
                      <a16:colId xmlns:a16="http://schemas.microsoft.com/office/drawing/2014/main" val="1766111431"/>
                    </a:ext>
                  </a:extLst>
                </a:gridCol>
              </a:tblGrid>
              <a:tr h="272484">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r>
                        <a:rPr lang="en-US" sz="1200"/>
                        <a:t>Image</a:t>
                      </a:r>
                    </a:p>
                  </a:txBody>
                  <a:tcPr marL="89631" marR="89631" marT="44814" marB="44814">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85801108"/>
                  </a:ext>
                </a:extLst>
              </a:tr>
              <a:tr h="272484">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r>
                        <a:rPr lang="en-US" sz="1200"/>
                        <a:t>web:1</a:t>
                      </a:r>
                    </a:p>
                  </a:txBody>
                  <a:tcPr marL="89631" marR="89631" marT="44814" marB="44814">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35502092"/>
                  </a:ext>
                </a:extLst>
              </a:tr>
              <a:tr h="272484">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r>
                        <a:rPr lang="en-US" sz="1200"/>
                        <a:t>quotes:1</a:t>
                      </a:r>
                    </a:p>
                  </a:txBody>
                  <a:tcPr marL="89631" marR="89631" marT="44814" marB="4481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496886193"/>
                  </a:ext>
                </a:extLst>
              </a:tr>
              <a:tr h="272484">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r>
                        <a:rPr lang="en-US" sz="1200"/>
                        <a:t>important:1</a:t>
                      </a:r>
                    </a:p>
                  </a:txBody>
                  <a:tcPr marL="89631" marR="89631" marT="44814" marB="4481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756993468"/>
                  </a:ext>
                </a:extLst>
              </a:tr>
            </a:tbl>
          </a:graphicData>
        </a:graphic>
      </p:graphicFrame>
      <p:graphicFrame>
        <p:nvGraphicFramePr>
          <p:cNvPr id="1119" name="Table 1118">
            <a:extLst>
              <a:ext uri="{FF2B5EF4-FFF2-40B4-BE49-F238E27FC236}">
                <a16:creationId xmlns:a16="http://schemas.microsoft.com/office/drawing/2014/main" id="{69B70591-F015-40B0-9463-5DBB8AE7AB2D}"/>
              </a:ext>
            </a:extLst>
          </p:cNvPr>
          <p:cNvGraphicFramePr>
            <a:graphicFrameLocks noGrp="1"/>
          </p:cNvGraphicFramePr>
          <p:nvPr>
            <p:extLst>
              <p:ext uri="{D42A27DB-BD31-4B8C-83A1-F6EECF244321}">
                <p14:modId xmlns:p14="http://schemas.microsoft.com/office/powerpoint/2010/main" val="4231779678"/>
              </p:ext>
            </p:extLst>
          </p:nvPr>
        </p:nvGraphicFramePr>
        <p:xfrm>
          <a:off x="5891637" y="4091075"/>
          <a:ext cx="730624" cy="1090032"/>
        </p:xfrm>
        <a:graphic>
          <a:graphicData uri="http://schemas.openxmlformats.org/drawingml/2006/table">
            <a:tbl>
              <a:tblPr firstRow="1" bandRow="1"/>
              <a:tblGrid>
                <a:gridCol w="730624">
                  <a:extLst>
                    <a:ext uri="{9D8B030D-6E8A-4147-A177-3AD203B41FA5}">
                      <a16:colId xmlns:a16="http://schemas.microsoft.com/office/drawing/2014/main" val="1766111431"/>
                    </a:ext>
                  </a:extLst>
                </a:gridCol>
              </a:tblGrid>
              <a:tr h="272484">
                <a:tc>
                  <a:txBody>
                    <a:bodyPr/>
                    <a:lstStyle>
                      <a:lvl1pPr marL="0" algn="l" defTabSz="1219170" rtl="0" eaLnBrk="1" latinLnBrk="0" hangingPunct="1">
                        <a:defRPr sz="2400" b="1" kern="1200">
                          <a:solidFill>
                            <a:schemeClr val="lt1"/>
                          </a:solidFill>
                          <a:latin typeface="Calibri" panose="020F0502020204030204"/>
                        </a:defRPr>
                      </a:lvl1pPr>
                      <a:lvl2pPr marL="609585" algn="l" defTabSz="1219170" rtl="0" eaLnBrk="1" latinLnBrk="0" hangingPunct="1">
                        <a:defRPr sz="2400" b="1" kern="1200">
                          <a:solidFill>
                            <a:schemeClr val="lt1"/>
                          </a:solidFill>
                          <a:latin typeface="Calibri" panose="020F0502020204030204"/>
                        </a:defRPr>
                      </a:lvl2pPr>
                      <a:lvl3pPr marL="1219170" algn="l" defTabSz="1219170" rtl="0" eaLnBrk="1" latinLnBrk="0" hangingPunct="1">
                        <a:defRPr sz="2400" b="1" kern="1200">
                          <a:solidFill>
                            <a:schemeClr val="lt1"/>
                          </a:solidFill>
                          <a:latin typeface="Calibri" panose="020F0502020204030204"/>
                        </a:defRPr>
                      </a:lvl3pPr>
                      <a:lvl4pPr marL="1828754" algn="l" defTabSz="1219170" rtl="0" eaLnBrk="1" latinLnBrk="0" hangingPunct="1">
                        <a:defRPr sz="2400" b="1" kern="1200">
                          <a:solidFill>
                            <a:schemeClr val="lt1"/>
                          </a:solidFill>
                          <a:latin typeface="Calibri" panose="020F0502020204030204"/>
                        </a:defRPr>
                      </a:lvl4pPr>
                      <a:lvl5pPr marL="2438339" algn="l" defTabSz="1219170" rtl="0" eaLnBrk="1" latinLnBrk="0" hangingPunct="1">
                        <a:defRPr sz="2400" b="1" kern="1200">
                          <a:solidFill>
                            <a:schemeClr val="lt1"/>
                          </a:solidFill>
                          <a:latin typeface="Calibri" panose="020F0502020204030204"/>
                        </a:defRPr>
                      </a:lvl5pPr>
                      <a:lvl6pPr marL="3047924" algn="l" defTabSz="1219170" rtl="0" eaLnBrk="1" latinLnBrk="0" hangingPunct="1">
                        <a:defRPr sz="2400" b="1" kern="1200">
                          <a:solidFill>
                            <a:schemeClr val="lt1"/>
                          </a:solidFill>
                          <a:latin typeface="Calibri" panose="020F0502020204030204"/>
                        </a:defRPr>
                      </a:lvl6pPr>
                      <a:lvl7pPr marL="3657509" algn="l" defTabSz="1219170" rtl="0" eaLnBrk="1" latinLnBrk="0" hangingPunct="1">
                        <a:defRPr sz="2400" b="1" kern="1200">
                          <a:solidFill>
                            <a:schemeClr val="lt1"/>
                          </a:solidFill>
                          <a:latin typeface="Calibri" panose="020F0502020204030204"/>
                        </a:defRPr>
                      </a:lvl7pPr>
                      <a:lvl8pPr marL="4267093" algn="l" defTabSz="1219170" rtl="0" eaLnBrk="1" latinLnBrk="0" hangingPunct="1">
                        <a:defRPr sz="2400" b="1" kern="1200">
                          <a:solidFill>
                            <a:schemeClr val="lt1"/>
                          </a:solidFill>
                          <a:latin typeface="Calibri" panose="020F0502020204030204"/>
                        </a:defRPr>
                      </a:lvl8pPr>
                      <a:lvl9pPr marL="4876678" algn="l" defTabSz="1219170" rtl="0" eaLnBrk="1" latinLnBrk="0" hangingPunct="1">
                        <a:defRPr sz="2400" b="1" kern="1200">
                          <a:solidFill>
                            <a:schemeClr val="lt1"/>
                          </a:solidFill>
                          <a:latin typeface="Calibri" panose="020F0502020204030204"/>
                        </a:defRPr>
                      </a:lvl9pPr>
                    </a:lstStyle>
                    <a:p>
                      <a:r>
                        <a:rPr lang="en-US" sz="1200"/>
                        <a:t>Digests</a:t>
                      </a:r>
                    </a:p>
                  </a:txBody>
                  <a:tcPr marL="89631" marR="89631" marT="44814" marB="44814">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285801108"/>
                  </a:ext>
                </a:extLst>
              </a:tr>
              <a:tr h="272484">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r>
                        <a:rPr lang="en-US" sz="1200"/>
                        <a:t>91e</a:t>
                      </a:r>
                    </a:p>
                  </a:txBody>
                  <a:tcPr marL="89631" marR="89631" marT="44814" marB="44814">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2235502092"/>
                  </a:ext>
                </a:extLst>
              </a:tr>
              <a:tr h="272484">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r>
                        <a:rPr lang="en-US" sz="1200"/>
                        <a:t>u82</a:t>
                      </a:r>
                    </a:p>
                  </a:txBody>
                  <a:tcPr marL="89631" marR="89631" marT="44814" marB="4481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3496886193"/>
                  </a:ext>
                </a:extLst>
              </a:tr>
              <a:tr h="272484">
                <a:tc>
                  <a:txBody>
                    <a:bodyPr/>
                    <a:lstStyle>
                      <a:lvl1pPr marL="0" algn="l" defTabSz="1219170" rtl="0" eaLnBrk="1" latinLnBrk="0" hangingPunct="1">
                        <a:defRPr sz="2400" kern="1200">
                          <a:solidFill>
                            <a:schemeClr val="dk1"/>
                          </a:solidFill>
                          <a:latin typeface="Calibri" panose="020F0502020204030204"/>
                        </a:defRPr>
                      </a:lvl1pPr>
                      <a:lvl2pPr marL="609585" algn="l" defTabSz="1219170" rtl="0" eaLnBrk="1" latinLnBrk="0" hangingPunct="1">
                        <a:defRPr sz="2400" kern="1200">
                          <a:solidFill>
                            <a:schemeClr val="dk1"/>
                          </a:solidFill>
                          <a:latin typeface="Calibri" panose="020F0502020204030204"/>
                        </a:defRPr>
                      </a:lvl2pPr>
                      <a:lvl3pPr marL="1219170" algn="l" defTabSz="1219170" rtl="0" eaLnBrk="1" latinLnBrk="0" hangingPunct="1">
                        <a:defRPr sz="2400" kern="1200">
                          <a:solidFill>
                            <a:schemeClr val="dk1"/>
                          </a:solidFill>
                          <a:latin typeface="Calibri" panose="020F0502020204030204"/>
                        </a:defRPr>
                      </a:lvl3pPr>
                      <a:lvl4pPr marL="1828754" algn="l" defTabSz="1219170" rtl="0" eaLnBrk="1" latinLnBrk="0" hangingPunct="1">
                        <a:defRPr sz="2400" kern="1200">
                          <a:solidFill>
                            <a:schemeClr val="dk1"/>
                          </a:solidFill>
                          <a:latin typeface="Calibri" panose="020F0502020204030204"/>
                        </a:defRPr>
                      </a:lvl4pPr>
                      <a:lvl5pPr marL="2438339" algn="l" defTabSz="1219170" rtl="0" eaLnBrk="1" latinLnBrk="0" hangingPunct="1">
                        <a:defRPr sz="2400" kern="1200">
                          <a:solidFill>
                            <a:schemeClr val="dk1"/>
                          </a:solidFill>
                          <a:latin typeface="Calibri" panose="020F0502020204030204"/>
                        </a:defRPr>
                      </a:lvl5pPr>
                      <a:lvl6pPr marL="3047924" algn="l" defTabSz="1219170" rtl="0" eaLnBrk="1" latinLnBrk="0" hangingPunct="1">
                        <a:defRPr sz="2400" kern="1200">
                          <a:solidFill>
                            <a:schemeClr val="dk1"/>
                          </a:solidFill>
                          <a:latin typeface="Calibri" panose="020F0502020204030204"/>
                        </a:defRPr>
                      </a:lvl6pPr>
                      <a:lvl7pPr marL="3657509" algn="l" defTabSz="1219170" rtl="0" eaLnBrk="1" latinLnBrk="0" hangingPunct="1">
                        <a:defRPr sz="2400" kern="1200">
                          <a:solidFill>
                            <a:schemeClr val="dk1"/>
                          </a:solidFill>
                          <a:latin typeface="Calibri" panose="020F0502020204030204"/>
                        </a:defRPr>
                      </a:lvl7pPr>
                      <a:lvl8pPr marL="4267093" algn="l" defTabSz="1219170" rtl="0" eaLnBrk="1" latinLnBrk="0" hangingPunct="1">
                        <a:defRPr sz="2400" kern="1200">
                          <a:solidFill>
                            <a:schemeClr val="dk1"/>
                          </a:solidFill>
                          <a:latin typeface="Calibri" panose="020F0502020204030204"/>
                        </a:defRPr>
                      </a:lvl8pPr>
                      <a:lvl9pPr marL="4876678" algn="l" defTabSz="1219170" rtl="0" eaLnBrk="1" latinLnBrk="0" hangingPunct="1">
                        <a:defRPr sz="2400" kern="1200">
                          <a:solidFill>
                            <a:schemeClr val="dk1"/>
                          </a:solidFill>
                          <a:latin typeface="Calibri" panose="020F0502020204030204"/>
                        </a:defRPr>
                      </a:lvl9pPr>
                    </a:lstStyle>
                    <a:p>
                      <a:r>
                        <a:rPr lang="en-US" sz="1200"/>
                        <a:t>2re</a:t>
                      </a:r>
                    </a:p>
                  </a:txBody>
                  <a:tcPr marL="89631" marR="89631" marT="44814" marB="44814">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756993468"/>
                  </a:ext>
                </a:extLst>
              </a:tr>
            </a:tbl>
          </a:graphicData>
        </a:graphic>
      </p:graphicFrame>
      <p:cxnSp>
        <p:nvCxnSpPr>
          <p:cNvPr id="1120" name="Straight Arrow Connector 1119">
            <a:extLst>
              <a:ext uri="{FF2B5EF4-FFF2-40B4-BE49-F238E27FC236}">
                <a16:creationId xmlns:a16="http://schemas.microsoft.com/office/drawing/2014/main" id="{7FEA6B10-2D80-4CCB-9F99-C2DE9958A011}"/>
              </a:ext>
            </a:extLst>
          </p:cNvPr>
          <p:cNvCxnSpPr>
            <a:cxnSpLocks/>
          </p:cNvCxnSpPr>
          <p:nvPr/>
        </p:nvCxnSpPr>
        <p:spPr>
          <a:xfrm>
            <a:off x="5453998" y="4498257"/>
            <a:ext cx="436915" cy="0"/>
          </a:xfrm>
          <a:prstGeom prst="straightConnector1">
            <a:avLst/>
          </a:prstGeom>
          <a:noFill/>
          <a:ln w="28575" cap="flat" cmpd="sng" algn="ctr">
            <a:solidFill>
              <a:sysClr val="windowText" lastClr="000000"/>
            </a:solidFill>
            <a:prstDash val="solid"/>
            <a:miter lim="800000"/>
            <a:headEnd type="none"/>
            <a:tailEnd type="triangle"/>
          </a:ln>
          <a:effectLst/>
        </p:spPr>
      </p:cxnSp>
      <p:cxnSp>
        <p:nvCxnSpPr>
          <p:cNvPr id="1121" name="Straight Arrow Connector 1120">
            <a:extLst>
              <a:ext uri="{FF2B5EF4-FFF2-40B4-BE49-F238E27FC236}">
                <a16:creationId xmlns:a16="http://schemas.microsoft.com/office/drawing/2014/main" id="{10126C74-68D9-4BC0-96C2-BD23DEF3CDDE}"/>
              </a:ext>
            </a:extLst>
          </p:cNvPr>
          <p:cNvCxnSpPr>
            <a:cxnSpLocks/>
          </p:cNvCxnSpPr>
          <p:nvPr/>
        </p:nvCxnSpPr>
        <p:spPr>
          <a:xfrm>
            <a:off x="5453998" y="4769455"/>
            <a:ext cx="436915" cy="0"/>
          </a:xfrm>
          <a:prstGeom prst="straightConnector1">
            <a:avLst/>
          </a:prstGeom>
          <a:noFill/>
          <a:ln w="28575" cap="flat" cmpd="sng" algn="ctr">
            <a:solidFill>
              <a:sysClr val="windowText" lastClr="000000"/>
            </a:solidFill>
            <a:prstDash val="solid"/>
            <a:miter lim="800000"/>
            <a:headEnd type="none"/>
            <a:tailEnd type="triangle"/>
          </a:ln>
          <a:effectLst/>
        </p:spPr>
      </p:cxnSp>
      <p:cxnSp>
        <p:nvCxnSpPr>
          <p:cNvPr id="1122" name="Straight Arrow Connector 1121">
            <a:extLst>
              <a:ext uri="{FF2B5EF4-FFF2-40B4-BE49-F238E27FC236}">
                <a16:creationId xmlns:a16="http://schemas.microsoft.com/office/drawing/2014/main" id="{485B1208-F4FC-42E2-BFEA-4BD91EE093A5}"/>
              </a:ext>
            </a:extLst>
          </p:cNvPr>
          <p:cNvCxnSpPr>
            <a:cxnSpLocks/>
          </p:cNvCxnSpPr>
          <p:nvPr/>
        </p:nvCxnSpPr>
        <p:spPr>
          <a:xfrm>
            <a:off x="5416524" y="5040652"/>
            <a:ext cx="474390" cy="0"/>
          </a:xfrm>
          <a:prstGeom prst="straightConnector1">
            <a:avLst/>
          </a:prstGeom>
          <a:noFill/>
          <a:ln w="28575" cap="flat" cmpd="sng" algn="ctr">
            <a:solidFill>
              <a:sysClr val="windowText" lastClr="000000"/>
            </a:solidFill>
            <a:prstDash val="solid"/>
            <a:miter lim="800000"/>
            <a:headEnd type="none"/>
            <a:tailEnd type="triangle"/>
          </a:ln>
          <a:effectLst/>
        </p:spPr>
      </p:cxnSp>
      <p:sp>
        <p:nvSpPr>
          <p:cNvPr id="1123" name="Oval 1122">
            <a:extLst>
              <a:ext uri="{FF2B5EF4-FFF2-40B4-BE49-F238E27FC236}">
                <a16:creationId xmlns:a16="http://schemas.microsoft.com/office/drawing/2014/main" id="{6C6AD9EB-C6B4-4274-9362-4483BE38F2A1}"/>
              </a:ext>
            </a:extLst>
          </p:cNvPr>
          <p:cNvSpPr/>
          <p:nvPr/>
        </p:nvSpPr>
        <p:spPr>
          <a:xfrm>
            <a:off x="129763" y="3564884"/>
            <a:ext cx="241979" cy="241979"/>
          </a:xfrm>
          <a:prstGeom prst="ellipse">
            <a:avLst/>
          </a:prstGeom>
          <a:solidFill>
            <a:srgbClr val="CC0000"/>
          </a:solidFill>
          <a:ln w="12700" cap="flat" cmpd="sng" algn="ctr">
            <a:solidFill>
              <a:srgbClr val="ED7D31">
                <a:shade val="50000"/>
              </a:srgbClr>
            </a:solidFill>
            <a:prstDash val="solid"/>
            <a:miter lim="800000"/>
          </a:ln>
          <a:effectLst/>
        </p:spPr>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ea typeface="+mn-ea"/>
                <a:cs typeface="+mn-cs"/>
              </a:rPr>
              <a:t>1</a:t>
            </a:r>
          </a:p>
        </p:txBody>
      </p:sp>
      <p:sp>
        <p:nvSpPr>
          <p:cNvPr id="1124" name="Oval 1123">
            <a:extLst>
              <a:ext uri="{FF2B5EF4-FFF2-40B4-BE49-F238E27FC236}">
                <a16:creationId xmlns:a16="http://schemas.microsoft.com/office/drawing/2014/main" id="{7EB1E74B-016F-4F12-924D-BC3C4C7EA754}"/>
              </a:ext>
            </a:extLst>
          </p:cNvPr>
          <p:cNvSpPr/>
          <p:nvPr/>
        </p:nvSpPr>
        <p:spPr>
          <a:xfrm>
            <a:off x="5416524" y="4092672"/>
            <a:ext cx="241979" cy="241979"/>
          </a:xfrm>
          <a:prstGeom prst="ellipse">
            <a:avLst/>
          </a:prstGeom>
          <a:solidFill>
            <a:srgbClr val="CC0000"/>
          </a:solidFill>
          <a:ln w="12700" cap="flat" cmpd="sng" algn="ctr">
            <a:solidFill>
              <a:srgbClr val="ED7D31">
                <a:shade val="50000"/>
              </a:srgbClr>
            </a:solidFill>
            <a:prstDash val="solid"/>
            <a:miter lim="800000"/>
          </a:ln>
          <a:effectLst/>
        </p:spPr>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ea typeface="+mn-ea"/>
                <a:cs typeface="+mn-cs"/>
              </a:rPr>
              <a:t>2</a:t>
            </a:r>
          </a:p>
        </p:txBody>
      </p:sp>
      <p:sp>
        <p:nvSpPr>
          <p:cNvPr id="1125" name="Oval 1124">
            <a:extLst>
              <a:ext uri="{FF2B5EF4-FFF2-40B4-BE49-F238E27FC236}">
                <a16:creationId xmlns:a16="http://schemas.microsoft.com/office/drawing/2014/main" id="{75276630-DDA7-4E86-B6D6-5F2CB133BB9B}"/>
              </a:ext>
            </a:extLst>
          </p:cNvPr>
          <p:cNvSpPr/>
          <p:nvPr/>
        </p:nvSpPr>
        <p:spPr>
          <a:xfrm>
            <a:off x="2107723" y="1550553"/>
            <a:ext cx="241979" cy="241979"/>
          </a:xfrm>
          <a:prstGeom prst="ellipse">
            <a:avLst/>
          </a:prstGeom>
          <a:solidFill>
            <a:srgbClr val="CC0000"/>
          </a:solidFill>
          <a:ln w="12700" cap="flat" cmpd="sng" algn="ctr">
            <a:solidFill>
              <a:srgbClr val="ED7D31">
                <a:shade val="50000"/>
              </a:srgbClr>
            </a:solidFill>
            <a:prstDash val="solid"/>
            <a:miter lim="800000"/>
          </a:ln>
          <a:effectLst/>
        </p:spPr>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ea typeface="+mn-ea"/>
                <a:cs typeface="+mn-cs"/>
              </a:rPr>
              <a:t>3</a:t>
            </a:r>
          </a:p>
        </p:txBody>
      </p:sp>
      <p:sp>
        <p:nvSpPr>
          <p:cNvPr id="1126" name="Oval 1125">
            <a:extLst>
              <a:ext uri="{FF2B5EF4-FFF2-40B4-BE49-F238E27FC236}">
                <a16:creationId xmlns:a16="http://schemas.microsoft.com/office/drawing/2014/main" id="{7ECA11D9-6A37-4C53-990F-7CA2F0E8CC4F}"/>
              </a:ext>
            </a:extLst>
          </p:cNvPr>
          <p:cNvSpPr/>
          <p:nvPr/>
        </p:nvSpPr>
        <p:spPr>
          <a:xfrm>
            <a:off x="7242162" y="4814511"/>
            <a:ext cx="241979" cy="241979"/>
          </a:xfrm>
          <a:prstGeom prst="ellipse">
            <a:avLst/>
          </a:prstGeom>
          <a:solidFill>
            <a:srgbClr val="CC0000"/>
          </a:solidFill>
          <a:ln w="12700" cap="flat" cmpd="sng" algn="ctr">
            <a:solidFill>
              <a:srgbClr val="ED7D31">
                <a:shade val="50000"/>
              </a:srgbClr>
            </a:solidFill>
            <a:prstDash val="solid"/>
            <a:miter lim="800000"/>
          </a:ln>
          <a:effectLst/>
        </p:spPr>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ea typeface="+mn-ea"/>
                <a:cs typeface="+mn-cs"/>
              </a:rPr>
              <a:t>4</a:t>
            </a:r>
          </a:p>
        </p:txBody>
      </p:sp>
      <p:sp>
        <p:nvSpPr>
          <p:cNvPr id="1127" name="Oval 1126">
            <a:extLst>
              <a:ext uri="{FF2B5EF4-FFF2-40B4-BE49-F238E27FC236}">
                <a16:creationId xmlns:a16="http://schemas.microsoft.com/office/drawing/2014/main" id="{BBB1CB45-7D03-4FF1-9EAB-D1781F8F0FB8}"/>
              </a:ext>
            </a:extLst>
          </p:cNvPr>
          <p:cNvSpPr/>
          <p:nvPr/>
        </p:nvSpPr>
        <p:spPr>
          <a:xfrm>
            <a:off x="7298182" y="3343243"/>
            <a:ext cx="241979" cy="241979"/>
          </a:xfrm>
          <a:prstGeom prst="ellipse">
            <a:avLst/>
          </a:prstGeom>
          <a:solidFill>
            <a:srgbClr val="CC0000"/>
          </a:solidFill>
          <a:ln w="12700" cap="flat" cmpd="sng" algn="ctr">
            <a:solidFill>
              <a:srgbClr val="ED7D31">
                <a:shade val="50000"/>
              </a:srgbClr>
            </a:solidFill>
            <a:prstDash val="solid"/>
            <a:miter lim="800000"/>
          </a:ln>
          <a:effectLst/>
        </p:spPr>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ea typeface="+mn-ea"/>
                <a:cs typeface="+mn-cs"/>
              </a:rPr>
              <a:t>5</a:t>
            </a:r>
          </a:p>
        </p:txBody>
      </p:sp>
      <p:sp>
        <p:nvSpPr>
          <p:cNvPr id="1128" name="Oval 1127">
            <a:extLst>
              <a:ext uri="{FF2B5EF4-FFF2-40B4-BE49-F238E27FC236}">
                <a16:creationId xmlns:a16="http://schemas.microsoft.com/office/drawing/2014/main" id="{AC67DC39-E898-4DCF-923C-809ED31A769E}"/>
              </a:ext>
            </a:extLst>
          </p:cNvPr>
          <p:cNvSpPr/>
          <p:nvPr/>
        </p:nvSpPr>
        <p:spPr>
          <a:xfrm>
            <a:off x="8433485" y="3322490"/>
            <a:ext cx="241979" cy="241979"/>
          </a:xfrm>
          <a:prstGeom prst="ellipse">
            <a:avLst/>
          </a:prstGeom>
          <a:solidFill>
            <a:srgbClr val="CC0000"/>
          </a:solidFill>
          <a:ln w="12700" cap="flat" cmpd="sng" algn="ctr">
            <a:solidFill>
              <a:srgbClr val="ED7D31">
                <a:shade val="50000"/>
              </a:srgbClr>
            </a:solidFill>
            <a:prstDash val="solid"/>
            <a:miter lim="800000"/>
          </a:ln>
          <a:effectLst/>
        </p:spPr>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ea typeface="+mn-ea"/>
                <a:cs typeface="+mn-cs"/>
              </a:rPr>
              <a:t>6</a:t>
            </a:r>
          </a:p>
        </p:txBody>
      </p:sp>
      <p:sp>
        <p:nvSpPr>
          <p:cNvPr id="1129" name="Oval 1128">
            <a:extLst>
              <a:ext uri="{FF2B5EF4-FFF2-40B4-BE49-F238E27FC236}">
                <a16:creationId xmlns:a16="http://schemas.microsoft.com/office/drawing/2014/main" id="{E8E1FE0F-BD52-4333-B3AD-39A759EF8520}"/>
              </a:ext>
            </a:extLst>
          </p:cNvPr>
          <p:cNvSpPr/>
          <p:nvPr/>
        </p:nvSpPr>
        <p:spPr>
          <a:xfrm>
            <a:off x="7290246" y="3343243"/>
            <a:ext cx="241979" cy="241979"/>
          </a:xfrm>
          <a:prstGeom prst="ellipse">
            <a:avLst/>
          </a:prstGeom>
          <a:solidFill>
            <a:srgbClr val="CC0000"/>
          </a:solidFill>
          <a:ln w="12700" cap="flat" cmpd="sng" algn="ctr">
            <a:solidFill>
              <a:srgbClr val="ED7D31">
                <a:shade val="50000"/>
              </a:srgbClr>
            </a:solidFill>
            <a:prstDash val="solid"/>
            <a:miter lim="800000"/>
          </a:ln>
          <a:effectLst/>
        </p:spPr>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ea typeface="+mn-ea"/>
                <a:cs typeface="+mn-cs"/>
              </a:rPr>
              <a:t>7</a:t>
            </a:r>
          </a:p>
        </p:txBody>
      </p:sp>
      <p:sp>
        <p:nvSpPr>
          <p:cNvPr id="1130" name="Rectangle 1129">
            <a:extLst>
              <a:ext uri="{FF2B5EF4-FFF2-40B4-BE49-F238E27FC236}">
                <a16:creationId xmlns:a16="http://schemas.microsoft.com/office/drawing/2014/main" id="{2867651B-496D-4C0F-81EE-DF85C7FEB5C9}"/>
              </a:ext>
            </a:extLst>
          </p:cNvPr>
          <p:cNvSpPr/>
          <p:nvPr/>
        </p:nvSpPr>
        <p:spPr>
          <a:xfrm>
            <a:off x="5547512" y="3479896"/>
            <a:ext cx="423683" cy="219425"/>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687" kern="0">
                <a:solidFill>
                  <a:srgbClr val="353535"/>
                </a:solidFill>
                <a:latin typeface="Calibri"/>
                <a:ea typeface="+mn-ea"/>
                <a:cs typeface="+mn-cs"/>
              </a:rPr>
              <a:t>digest: 2re</a:t>
            </a:r>
          </a:p>
        </p:txBody>
      </p:sp>
      <p:sp>
        <p:nvSpPr>
          <p:cNvPr id="1131" name="Rectangle 1130">
            <a:extLst>
              <a:ext uri="{FF2B5EF4-FFF2-40B4-BE49-F238E27FC236}">
                <a16:creationId xmlns:a16="http://schemas.microsoft.com/office/drawing/2014/main" id="{CD3529E7-905B-4A4D-B5EF-F3B5FE0FF7EC}"/>
              </a:ext>
            </a:extLst>
          </p:cNvPr>
          <p:cNvSpPr/>
          <p:nvPr/>
        </p:nvSpPr>
        <p:spPr>
          <a:xfrm>
            <a:off x="5551245" y="3483047"/>
            <a:ext cx="432198" cy="219425"/>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800" kern="0">
                <a:solidFill>
                  <a:srgbClr val="353535"/>
                </a:solidFill>
                <a:latin typeface="Calibri"/>
                <a:ea typeface="+mn-ea"/>
                <a:cs typeface="+mn-cs"/>
              </a:rPr>
              <a:t>quotes:1</a:t>
            </a:r>
          </a:p>
          <a:p>
            <a:pPr algn="ctr" defTabSz="1218732" fontAlgn="auto">
              <a:spcBef>
                <a:spcPts val="0"/>
              </a:spcBef>
              <a:spcAft>
                <a:spcPts val="0"/>
              </a:spcAft>
              <a:defRPr/>
            </a:pPr>
            <a:r>
              <a:rPr lang="en-US" sz="687" kern="0">
                <a:solidFill>
                  <a:srgbClr val="353535"/>
                </a:solidFill>
                <a:latin typeface="Calibri"/>
                <a:ea typeface="+mn-ea"/>
                <a:cs typeface="+mn-cs"/>
              </a:rPr>
              <a:t>digest: u82</a:t>
            </a:r>
          </a:p>
        </p:txBody>
      </p:sp>
      <p:sp>
        <p:nvSpPr>
          <p:cNvPr id="1132" name="Rectangle 1131">
            <a:extLst>
              <a:ext uri="{FF2B5EF4-FFF2-40B4-BE49-F238E27FC236}">
                <a16:creationId xmlns:a16="http://schemas.microsoft.com/office/drawing/2014/main" id="{3FFA5C49-AC64-4BAF-9BD5-3BEC33C94F9F}"/>
              </a:ext>
            </a:extLst>
          </p:cNvPr>
          <p:cNvSpPr/>
          <p:nvPr/>
        </p:nvSpPr>
        <p:spPr>
          <a:xfrm>
            <a:off x="5544512" y="3478725"/>
            <a:ext cx="432198" cy="219425"/>
          </a:xfrm>
          <a:prstGeom prst="rect">
            <a:avLst/>
          </a:prstGeom>
          <a:solidFill>
            <a:srgbClr val="7030A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900" kern="0">
                <a:solidFill>
                  <a:srgbClr val="FFFFFF"/>
                </a:solidFill>
                <a:latin typeface="Calibri"/>
                <a:ea typeface="+mn-ea"/>
                <a:cs typeface="+mn-cs"/>
              </a:rPr>
              <a:t>web:1</a:t>
            </a:r>
          </a:p>
          <a:p>
            <a:pPr algn="ctr" defTabSz="1218732" fontAlgn="auto">
              <a:spcBef>
                <a:spcPts val="0"/>
              </a:spcBef>
              <a:spcAft>
                <a:spcPts val="0"/>
              </a:spcAft>
              <a:defRPr/>
            </a:pPr>
            <a:r>
              <a:rPr lang="en-US" sz="687" kern="0">
                <a:solidFill>
                  <a:srgbClr val="FFFFFF"/>
                </a:solidFill>
                <a:latin typeface="Calibri"/>
                <a:ea typeface="+mn-ea"/>
                <a:cs typeface="+mn-cs"/>
              </a:rPr>
              <a:t>digest: 91e</a:t>
            </a:r>
          </a:p>
        </p:txBody>
      </p:sp>
      <p:sp>
        <p:nvSpPr>
          <p:cNvPr id="1133" name="Rectangle 1132">
            <a:extLst>
              <a:ext uri="{FF2B5EF4-FFF2-40B4-BE49-F238E27FC236}">
                <a16:creationId xmlns:a16="http://schemas.microsoft.com/office/drawing/2014/main" id="{D967A2CB-D613-4671-9698-CC8A7503D59C}"/>
              </a:ext>
            </a:extLst>
          </p:cNvPr>
          <p:cNvSpPr/>
          <p:nvPr/>
        </p:nvSpPr>
        <p:spPr>
          <a:xfrm>
            <a:off x="5548013" y="3484224"/>
            <a:ext cx="432198" cy="219425"/>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800" kern="0">
                <a:solidFill>
                  <a:srgbClr val="353535"/>
                </a:solidFill>
                <a:latin typeface="Calibri"/>
                <a:ea typeface="+mn-ea"/>
                <a:cs typeface="+mn-cs"/>
              </a:rPr>
              <a:t>quotes:1</a:t>
            </a:r>
          </a:p>
          <a:p>
            <a:pPr algn="ctr" defTabSz="1218732" fontAlgn="auto">
              <a:spcBef>
                <a:spcPts val="0"/>
              </a:spcBef>
              <a:spcAft>
                <a:spcPts val="0"/>
              </a:spcAft>
              <a:defRPr/>
            </a:pPr>
            <a:r>
              <a:rPr lang="en-US" sz="687" kern="0">
                <a:solidFill>
                  <a:srgbClr val="353535"/>
                </a:solidFill>
                <a:latin typeface="Calibri"/>
                <a:ea typeface="+mn-ea"/>
                <a:cs typeface="+mn-cs"/>
              </a:rPr>
              <a:t>digest: u82</a:t>
            </a:r>
          </a:p>
        </p:txBody>
      </p:sp>
      <p:sp>
        <p:nvSpPr>
          <p:cNvPr id="1134" name="Rectangle 1133">
            <a:extLst>
              <a:ext uri="{FF2B5EF4-FFF2-40B4-BE49-F238E27FC236}">
                <a16:creationId xmlns:a16="http://schemas.microsoft.com/office/drawing/2014/main" id="{F8170F66-275B-4CEE-99D0-00A7416180BE}"/>
              </a:ext>
            </a:extLst>
          </p:cNvPr>
          <p:cNvSpPr/>
          <p:nvPr/>
        </p:nvSpPr>
        <p:spPr>
          <a:xfrm>
            <a:off x="5549120" y="3481876"/>
            <a:ext cx="432198" cy="219425"/>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600" kern="0">
                <a:solidFill>
                  <a:srgbClr val="353535"/>
                </a:solidFill>
                <a:latin typeface="Calibri"/>
                <a:ea typeface="+mn-ea"/>
                <a:cs typeface="+mn-cs"/>
              </a:rPr>
              <a:t>digest: 2re</a:t>
            </a:r>
          </a:p>
        </p:txBody>
      </p:sp>
      <p:sp>
        <p:nvSpPr>
          <p:cNvPr id="1135" name="Rectangle 1134">
            <a:extLst>
              <a:ext uri="{FF2B5EF4-FFF2-40B4-BE49-F238E27FC236}">
                <a16:creationId xmlns:a16="http://schemas.microsoft.com/office/drawing/2014/main" id="{C2DBF0E7-8C95-47AD-93A2-25B67121A13E}"/>
              </a:ext>
            </a:extLst>
          </p:cNvPr>
          <p:cNvSpPr/>
          <p:nvPr/>
        </p:nvSpPr>
        <p:spPr>
          <a:xfrm>
            <a:off x="5545760" y="3477735"/>
            <a:ext cx="432198" cy="219425"/>
          </a:xfrm>
          <a:prstGeom prst="rect">
            <a:avLst/>
          </a:prstGeom>
          <a:solidFill>
            <a:srgbClr val="FFC00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800" kern="0">
                <a:solidFill>
                  <a:srgbClr val="353535"/>
                </a:solidFill>
                <a:latin typeface="Calibri"/>
                <a:ea typeface="+mn-ea"/>
                <a:cs typeface="+mn-cs"/>
              </a:rPr>
              <a:t>quotes:1</a:t>
            </a:r>
          </a:p>
          <a:p>
            <a:pPr algn="ctr" defTabSz="1218732" fontAlgn="auto">
              <a:spcBef>
                <a:spcPts val="0"/>
              </a:spcBef>
              <a:spcAft>
                <a:spcPts val="0"/>
              </a:spcAft>
              <a:defRPr/>
            </a:pPr>
            <a:r>
              <a:rPr lang="en-US" sz="687" kern="0">
                <a:solidFill>
                  <a:srgbClr val="353535"/>
                </a:solidFill>
                <a:latin typeface="Calibri"/>
                <a:ea typeface="+mn-ea"/>
                <a:cs typeface="+mn-cs"/>
              </a:rPr>
              <a:t>digest: u82</a:t>
            </a:r>
          </a:p>
        </p:txBody>
      </p:sp>
      <p:sp>
        <p:nvSpPr>
          <p:cNvPr id="1136" name="Rectangle 1135">
            <a:extLst>
              <a:ext uri="{FF2B5EF4-FFF2-40B4-BE49-F238E27FC236}">
                <a16:creationId xmlns:a16="http://schemas.microsoft.com/office/drawing/2014/main" id="{36775960-D8D4-48EB-85FF-603A11D5800E}"/>
              </a:ext>
            </a:extLst>
          </p:cNvPr>
          <p:cNvSpPr/>
          <p:nvPr/>
        </p:nvSpPr>
        <p:spPr>
          <a:xfrm>
            <a:off x="5551245" y="3480404"/>
            <a:ext cx="432198" cy="219425"/>
          </a:xfrm>
          <a:prstGeom prst="rect">
            <a:avLst/>
          </a:prstGeom>
          <a:solidFill>
            <a:srgbClr val="00B050"/>
          </a:solidFill>
          <a:ln w="25400" cap="flat" cmpd="sng" algn="ctr">
            <a:noFill/>
            <a:prstDash val="solid"/>
          </a:ln>
          <a:effectLst/>
        </p:spPr>
        <p:txBody>
          <a:bodyPr lIns="0" tIns="0" rIns="0" bIns="0" rtlCol="0" anchor="ctr"/>
          <a:lstStyle/>
          <a:p>
            <a:pPr algn="ctr" defTabSz="1218732" fontAlgn="auto">
              <a:spcBef>
                <a:spcPts val="0"/>
              </a:spcBef>
              <a:spcAft>
                <a:spcPts val="0"/>
              </a:spcAft>
              <a:defRPr/>
            </a:pPr>
            <a:r>
              <a:rPr lang="en-US" sz="600" kern="0">
                <a:solidFill>
                  <a:srgbClr val="353535"/>
                </a:solidFill>
                <a:latin typeface="Calibri"/>
                <a:ea typeface="+mn-ea"/>
                <a:cs typeface="+mn-cs"/>
              </a:rPr>
              <a:t>important:1</a:t>
            </a:r>
          </a:p>
          <a:p>
            <a:pPr algn="ctr" defTabSz="1218732" fontAlgn="auto">
              <a:spcBef>
                <a:spcPts val="0"/>
              </a:spcBef>
              <a:spcAft>
                <a:spcPts val="0"/>
              </a:spcAft>
              <a:defRPr/>
            </a:pPr>
            <a:r>
              <a:rPr lang="en-US" sz="687" kern="0">
                <a:solidFill>
                  <a:srgbClr val="353535"/>
                </a:solidFill>
                <a:latin typeface="Calibri"/>
                <a:ea typeface="+mn-ea"/>
                <a:cs typeface="+mn-cs"/>
              </a:rPr>
              <a:t>digest: 2re</a:t>
            </a:r>
          </a:p>
        </p:txBody>
      </p:sp>
      <p:sp>
        <p:nvSpPr>
          <p:cNvPr id="1137" name="Rectangle 1136">
            <a:extLst>
              <a:ext uri="{FF2B5EF4-FFF2-40B4-BE49-F238E27FC236}">
                <a16:creationId xmlns:a16="http://schemas.microsoft.com/office/drawing/2014/main" id="{36F7E12E-E53D-422A-A587-FAE3A9625E0B}"/>
              </a:ext>
            </a:extLst>
          </p:cNvPr>
          <p:cNvSpPr/>
          <p:nvPr/>
        </p:nvSpPr>
        <p:spPr bwMode="auto">
          <a:xfrm>
            <a:off x="5472430" y="3464232"/>
            <a:ext cx="632174" cy="331464"/>
          </a:xfrm>
          <a:prstGeom prst="rect">
            <a:avLst/>
          </a:prstGeom>
          <a:solidFill>
            <a:srgbClr val="E6E6E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04"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38" name="Picture 1137">
            <a:extLst>
              <a:ext uri="{FF2B5EF4-FFF2-40B4-BE49-F238E27FC236}">
                <a16:creationId xmlns:a16="http://schemas.microsoft.com/office/drawing/2014/main" id="{85315467-7A8C-40D7-AF6A-E4E99C38361B}"/>
              </a:ext>
            </a:extLst>
          </p:cNvPr>
          <p:cNvPicPr>
            <a:picLocks noChangeAspect="1"/>
          </p:cNvPicPr>
          <p:nvPr/>
        </p:nvPicPr>
        <p:blipFill>
          <a:blip r:embed="rId5"/>
          <a:stretch>
            <a:fillRect/>
          </a:stretch>
        </p:blipFill>
        <p:spPr>
          <a:xfrm>
            <a:off x="5079612" y="2955834"/>
            <a:ext cx="1145119" cy="1145119"/>
          </a:xfrm>
          <a:prstGeom prst="rect">
            <a:avLst/>
          </a:prstGeom>
        </p:spPr>
      </p:pic>
      <p:pic>
        <p:nvPicPr>
          <p:cNvPr id="1139" name="Graphic 1138">
            <a:extLst>
              <a:ext uri="{FF2B5EF4-FFF2-40B4-BE49-F238E27FC236}">
                <a16:creationId xmlns:a16="http://schemas.microsoft.com/office/drawing/2014/main" id="{1550F7E4-E249-490E-8558-0FAC97AB1B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0537" y="3029440"/>
            <a:ext cx="705826" cy="705826"/>
          </a:xfrm>
          <a:prstGeom prst="rect">
            <a:avLst/>
          </a:prstGeom>
        </p:spPr>
      </p:pic>
      <p:sp>
        <p:nvSpPr>
          <p:cNvPr id="1140" name="Oval 1139">
            <a:extLst>
              <a:ext uri="{FF2B5EF4-FFF2-40B4-BE49-F238E27FC236}">
                <a16:creationId xmlns:a16="http://schemas.microsoft.com/office/drawing/2014/main" id="{0D06FA30-4CC0-4791-BDA8-A5CFC5579A06}"/>
              </a:ext>
            </a:extLst>
          </p:cNvPr>
          <p:cNvSpPr/>
          <p:nvPr/>
        </p:nvSpPr>
        <p:spPr>
          <a:xfrm>
            <a:off x="7242162" y="4816088"/>
            <a:ext cx="241979" cy="241979"/>
          </a:xfrm>
          <a:prstGeom prst="ellipse">
            <a:avLst/>
          </a:prstGeom>
          <a:solidFill>
            <a:srgbClr val="CC0000"/>
          </a:solidFill>
          <a:ln w="12700" cap="flat" cmpd="sng" algn="ctr">
            <a:solidFill>
              <a:srgbClr val="ED7D31">
                <a:shade val="50000"/>
              </a:srgbClr>
            </a:solidFill>
            <a:prstDash val="solid"/>
            <a:miter lim="800000"/>
          </a:ln>
          <a:effectLst/>
        </p:spPr>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Segoe UI"/>
                <a:ea typeface="+mn-ea"/>
                <a:cs typeface="+mn-cs"/>
              </a:rPr>
              <a:t>8</a:t>
            </a:r>
          </a:p>
        </p:txBody>
      </p:sp>
      <p:sp>
        <p:nvSpPr>
          <p:cNvPr id="1141" name="TextBox 1140">
            <a:extLst>
              <a:ext uri="{FF2B5EF4-FFF2-40B4-BE49-F238E27FC236}">
                <a16:creationId xmlns:a16="http://schemas.microsoft.com/office/drawing/2014/main" id="{BC9248B0-4AA0-4751-A5A4-881BF3C71D22}"/>
              </a:ext>
            </a:extLst>
          </p:cNvPr>
          <p:cNvSpPr txBox="1"/>
          <p:nvPr/>
        </p:nvSpPr>
        <p:spPr>
          <a:xfrm>
            <a:off x="4736118" y="2521731"/>
            <a:ext cx="1716131" cy="615553"/>
          </a:xfrm>
          <a:prstGeom prst="rect">
            <a:avLst/>
          </a:prstGeom>
          <a:noFill/>
        </p:spPr>
        <p:txBody>
          <a:bodyPr wrap="square" lIns="0" tIns="0" rIns="0" bIns="0" rtlCol="0">
            <a:spAutoFit/>
          </a:bodyPr>
          <a:lstStyle/>
          <a:p>
            <a:pPr algn="ctr" defTabSz="914225" fontAlgn="auto">
              <a:spcBef>
                <a:spcPts val="0"/>
              </a:spcBef>
              <a:spcAft>
                <a:spcPts val="0"/>
              </a:spcAft>
            </a:pPr>
            <a:r>
              <a:rPr lang="en-US" sz="2000">
                <a:gradFill>
                  <a:gsLst>
                    <a:gs pos="2917">
                      <a:srgbClr val="1A1A1A"/>
                    </a:gs>
                    <a:gs pos="30000">
                      <a:srgbClr val="1A1A1A"/>
                    </a:gs>
                  </a:gsLst>
                  <a:lin ang="5400000" scaled="0"/>
                </a:gradFill>
                <a:latin typeface="Segoe UI"/>
                <a:ea typeface="+mn-ea"/>
                <a:cs typeface="+mn-cs"/>
              </a:rPr>
              <a:t>Container Registry</a:t>
            </a:r>
          </a:p>
        </p:txBody>
      </p:sp>
      <p:sp>
        <p:nvSpPr>
          <p:cNvPr id="1142" name="TextBox 1141">
            <a:extLst>
              <a:ext uri="{FF2B5EF4-FFF2-40B4-BE49-F238E27FC236}">
                <a16:creationId xmlns:a16="http://schemas.microsoft.com/office/drawing/2014/main" id="{33279F31-461C-4551-93F9-1711B7C5E14A}"/>
              </a:ext>
            </a:extLst>
          </p:cNvPr>
          <p:cNvSpPr txBox="1"/>
          <p:nvPr/>
        </p:nvSpPr>
        <p:spPr>
          <a:xfrm>
            <a:off x="55180" y="2352582"/>
            <a:ext cx="1716131" cy="615553"/>
          </a:xfrm>
          <a:prstGeom prst="rect">
            <a:avLst/>
          </a:prstGeom>
          <a:noFill/>
        </p:spPr>
        <p:txBody>
          <a:bodyPr wrap="square" lIns="0" tIns="0" rIns="0" bIns="0" rtlCol="0">
            <a:spAutoFit/>
          </a:bodyPr>
          <a:lstStyle/>
          <a:p>
            <a:pPr algn="ctr" defTabSz="914225" fontAlgn="auto">
              <a:spcBef>
                <a:spcPts val="0"/>
              </a:spcBef>
              <a:spcAft>
                <a:spcPts val="0"/>
              </a:spcAft>
            </a:pPr>
            <a:r>
              <a:rPr lang="en-US" sz="2000">
                <a:gradFill>
                  <a:gsLst>
                    <a:gs pos="2917">
                      <a:srgbClr val="1A1A1A"/>
                    </a:gs>
                    <a:gs pos="30000">
                      <a:srgbClr val="1A1A1A"/>
                    </a:gs>
                  </a:gsLst>
                  <a:lin ang="5400000" scaled="0"/>
                </a:gradFill>
                <a:latin typeface="Segoe UI"/>
                <a:ea typeface="+mn-ea"/>
                <a:cs typeface="+mn-cs"/>
              </a:rPr>
              <a:t>Container Builder</a:t>
            </a:r>
          </a:p>
        </p:txBody>
      </p:sp>
      <p:sp>
        <p:nvSpPr>
          <p:cNvPr id="1143" name="TextBox 1142">
            <a:extLst>
              <a:ext uri="{FF2B5EF4-FFF2-40B4-BE49-F238E27FC236}">
                <a16:creationId xmlns:a16="http://schemas.microsoft.com/office/drawing/2014/main" id="{0E82ACFA-CFD1-405F-B0FA-2234C55E20AB}"/>
              </a:ext>
            </a:extLst>
          </p:cNvPr>
          <p:cNvSpPr txBox="1"/>
          <p:nvPr/>
        </p:nvSpPr>
        <p:spPr>
          <a:xfrm>
            <a:off x="2124595" y="861185"/>
            <a:ext cx="1716131" cy="615553"/>
          </a:xfrm>
          <a:prstGeom prst="rect">
            <a:avLst/>
          </a:prstGeom>
          <a:noFill/>
        </p:spPr>
        <p:txBody>
          <a:bodyPr wrap="square" lIns="0" tIns="0" rIns="0" bIns="0" rtlCol="0">
            <a:spAutoFit/>
          </a:bodyPr>
          <a:lstStyle/>
          <a:p>
            <a:pPr algn="ctr" defTabSz="914225" fontAlgn="auto">
              <a:spcBef>
                <a:spcPts val="0"/>
              </a:spcBef>
              <a:spcAft>
                <a:spcPts val="0"/>
              </a:spcAft>
            </a:pPr>
            <a:r>
              <a:rPr lang="en-US" sz="2000">
                <a:gradFill>
                  <a:gsLst>
                    <a:gs pos="2917">
                      <a:srgbClr val="1A1A1A"/>
                    </a:gs>
                    <a:gs pos="30000">
                      <a:srgbClr val="1A1A1A"/>
                    </a:gs>
                  </a:gsLst>
                  <a:lin ang="5400000" scaled="0"/>
                </a:gradFill>
                <a:latin typeface="Segoe UI"/>
                <a:ea typeface="+mn-ea"/>
                <a:cs typeface="+mn-cs"/>
              </a:rPr>
              <a:t>Release</a:t>
            </a:r>
            <a:br>
              <a:rPr lang="en-US" sz="2000">
                <a:gradFill>
                  <a:gsLst>
                    <a:gs pos="2917">
                      <a:srgbClr val="1A1A1A"/>
                    </a:gs>
                    <a:gs pos="30000">
                      <a:srgbClr val="1A1A1A"/>
                    </a:gs>
                  </a:gsLst>
                  <a:lin ang="5400000" scaled="0"/>
                </a:gradFill>
                <a:latin typeface="Segoe UI"/>
                <a:ea typeface="+mn-ea"/>
                <a:cs typeface="+mn-cs"/>
              </a:rPr>
            </a:br>
            <a:r>
              <a:rPr lang="en-US" sz="2000">
                <a:gradFill>
                  <a:gsLst>
                    <a:gs pos="2917">
                      <a:srgbClr val="1A1A1A"/>
                    </a:gs>
                    <a:gs pos="30000">
                      <a:srgbClr val="1A1A1A"/>
                    </a:gs>
                  </a:gsLst>
                  <a:lin ang="5400000" scaled="0"/>
                </a:gradFill>
                <a:latin typeface="Segoe UI"/>
                <a:ea typeface="+mn-ea"/>
                <a:cs typeface="+mn-cs"/>
              </a:rPr>
              <a:t>Management</a:t>
            </a:r>
          </a:p>
        </p:txBody>
      </p:sp>
      <p:sp>
        <p:nvSpPr>
          <p:cNvPr id="1144" name="TextBox 1143">
            <a:extLst>
              <a:ext uri="{FF2B5EF4-FFF2-40B4-BE49-F238E27FC236}">
                <a16:creationId xmlns:a16="http://schemas.microsoft.com/office/drawing/2014/main" id="{B49BA5FB-4119-4C8A-9CB9-1B80B92A854E}"/>
              </a:ext>
            </a:extLst>
          </p:cNvPr>
          <p:cNvSpPr txBox="1"/>
          <p:nvPr/>
        </p:nvSpPr>
        <p:spPr>
          <a:xfrm>
            <a:off x="6682095" y="1024006"/>
            <a:ext cx="1716131" cy="307777"/>
          </a:xfrm>
          <a:prstGeom prst="rect">
            <a:avLst/>
          </a:prstGeom>
          <a:noFill/>
        </p:spPr>
        <p:txBody>
          <a:bodyPr wrap="square" lIns="0" tIns="0" rIns="0" bIns="0" rtlCol="0">
            <a:spAutoFit/>
          </a:bodyPr>
          <a:lstStyle/>
          <a:p>
            <a:pPr algn="ctr" defTabSz="914225" fontAlgn="auto">
              <a:spcBef>
                <a:spcPts val="0"/>
              </a:spcBef>
              <a:spcAft>
                <a:spcPts val="0"/>
              </a:spcAft>
            </a:pPr>
            <a:r>
              <a:rPr lang="en-US" sz="2000">
                <a:gradFill>
                  <a:gsLst>
                    <a:gs pos="2917">
                      <a:srgbClr val="1A1A1A"/>
                    </a:gs>
                    <a:gs pos="30000">
                      <a:srgbClr val="1A1A1A"/>
                    </a:gs>
                  </a:gsLst>
                  <a:lin ang="5400000" scaled="0"/>
                </a:gradFill>
                <a:latin typeface="Segoe UI"/>
                <a:ea typeface="+mn-ea"/>
                <a:cs typeface="+mn-cs"/>
              </a:rPr>
              <a:t>Orchestration</a:t>
            </a:r>
          </a:p>
        </p:txBody>
      </p:sp>
      <p:sp>
        <p:nvSpPr>
          <p:cNvPr id="1145" name="TextBox 1144">
            <a:extLst>
              <a:ext uri="{FF2B5EF4-FFF2-40B4-BE49-F238E27FC236}">
                <a16:creationId xmlns:a16="http://schemas.microsoft.com/office/drawing/2014/main" id="{F4C30299-3182-4E92-9852-6D8B50E3A7AC}"/>
              </a:ext>
            </a:extLst>
          </p:cNvPr>
          <p:cNvSpPr txBox="1"/>
          <p:nvPr/>
        </p:nvSpPr>
        <p:spPr>
          <a:xfrm>
            <a:off x="8591884" y="801386"/>
            <a:ext cx="1984484" cy="307777"/>
          </a:xfrm>
          <a:prstGeom prst="rect">
            <a:avLst/>
          </a:prstGeom>
          <a:noFill/>
        </p:spPr>
        <p:txBody>
          <a:bodyPr wrap="square" lIns="0" tIns="0" rIns="0" bIns="0" rtlCol="0">
            <a:spAutoFit/>
          </a:bodyPr>
          <a:lstStyle/>
          <a:p>
            <a:pPr algn="ctr" defTabSz="914225" fontAlgn="auto">
              <a:spcBef>
                <a:spcPts val="0"/>
              </a:spcBef>
              <a:spcAft>
                <a:spcPts val="0"/>
              </a:spcAft>
            </a:pPr>
            <a:r>
              <a:rPr lang="en-US" sz="2000">
                <a:gradFill>
                  <a:gsLst>
                    <a:gs pos="2917">
                      <a:srgbClr val="1A1A1A"/>
                    </a:gs>
                    <a:gs pos="30000">
                      <a:srgbClr val="1A1A1A"/>
                    </a:gs>
                  </a:gsLst>
                  <a:lin ang="5400000" scaled="0"/>
                </a:gradFill>
                <a:latin typeface="Segoe UI"/>
                <a:ea typeface="+mn-ea"/>
                <a:cs typeface="+mn-cs"/>
              </a:rPr>
              <a:t>Resource Pool</a:t>
            </a:r>
          </a:p>
        </p:txBody>
      </p:sp>
      <p:sp>
        <p:nvSpPr>
          <p:cNvPr id="1146" name="Multiplication Sign 1145">
            <a:extLst>
              <a:ext uri="{FF2B5EF4-FFF2-40B4-BE49-F238E27FC236}">
                <a16:creationId xmlns:a16="http://schemas.microsoft.com/office/drawing/2014/main" id="{C5B1924A-93E5-4950-AFC7-593DEB2BA140}"/>
              </a:ext>
            </a:extLst>
          </p:cNvPr>
          <p:cNvSpPr/>
          <p:nvPr/>
        </p:nvSpPr>
        <p:spPr bwMode="auto">
          <a:xfrm>
            <a:off x="8074850" y="2715252"/>
            <a:ext cx="3952862" cy="2106761"/>
          </a:xfrm>
          <a:prstGeom prst="mathMultiply">
            <a:avLst/>
          </a:prstGeom>
          <a:solidFill>
            <a:srgbClr val="FF0000"/>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04"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7" name="Title 1">
            <a:extLst>
              <a:ext uri="{FF2B5EF4-FFF2-40B4-BE49-F238E27FC236}">
                <a16:creationId xmlns:a16="http://schemas.microsoft.com/office/drawing/2014/main" id="{5DFA3F35-FCC9-4E09-B58E-8E00BE3A87E0}"/>
              </a:ext>
            </a:extLst>
          </p:cNvPr>
          <p:cNvSpPr txBox="1">
            <a:spLocks/>
          </p:cNvSpPr>
          <p:nvPr/>
        </p:nvSpPr>
        <p:spPr>
          <a:xfrm>
            <a:off x="588263" y="142110"/>
            <a:ext cx="11018520" cy="5539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t>Orchestration Provides Infrastructure Resiliency </a:t>
            </a:r>
          </a:p>
        </p:txBody>
      </p:sp>
    </p:spTree>
    <p:custDataLst>
      <p:tags r:id="rId1"/>
    </p:custDataLst>
    <p:extLst>
      <p:ext uri="{BB962C8B-B14F-4D97-AF65-F5344CB8AC3E}">
        <p14:creationId xmlns:p14="http://schemas.microsoft.com/office/powerpoint/2010/main" val="2768401758"/>
      </p:ext>
    </p:extLst>
  </p:cSld>
  <p:clrMapOvr>
    <a:masterClrMapping/>
  </p:clrMapOvr>
  <mc:AlternateContent xmlns:mc="http://schemas.openxmlformats.org/markup-compatibility/2006">
    <mc:Choice xmlns:p14="http://schemas.microsoft.com/office/powerpoint/2010/main" Requires="p14">
      <p:transition spd="med" p14:dur="700" advTm="41121">
        <p:fade/>
      </p:transition>
    </mc:Choice>
    <mc:Fallback>
      <p:transition spd="med" advTm="411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7">
                                            <p:txEl>
                                              <p:pRg st="0" end="0"/>
                                            </p:txEl>
                                          </p:spTgt>
                                        </p:tgtEl>
                                        <p:attrNameLst>
                                          <p:attrName>style.visibility</p:attrName>
                                        </p:attrNameLst>
                                      </p:cBhvr>
                                      <p:to>
                                        <p:strVal val="visible"/>
                                      </p:to>
                                    </p:set>
                                    <p:animEffect transition="in" filter="wipe(left)">
                                      <p:cBhvr>
                                        <p:cTn id="7" dur="500"/>
                                        <p:tgtEl>
                                          <p:spTgt spid="83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3"/>
                                        </p:tgtEl>
                                        <p:attrNameLst>
                                          <p:attrName>style.visibility</p:attrName>
                                        </p:attrNameLst>
                                      </p:cBhvr>
                                      <p:to>
                                        <p:strVal val="visible"/>
                                      </p:to>
                                    </p:set>
                                    <p:animEffect transition="in" filter="fade">
                                      <p:cBhvr>
                                        <p:cTn id="10" dur="500"/>
                                        <p:tgtEl>
                                          <p:spTgt spid="112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37">
                                            <p:txEl>
                                              <p:pRg st="1" end="1"/>
                                            </p:txEl>
                                          </p:spTgt>
                                        </p:tgtEl>
                                        <p:attrNameLst>
                                          <p:attrName>style.visibility</p:attrName>
                                        </p:attrNameLst>
                                      </p:cBhvr>
                                      <p:to>
                                        <p:strVal val="visible"/>
                                      </p:to>
                                    </p:set>
                                    <p:animEffect transition="in" filter="wipe(left)">
                                      <p:cBhvr>
                                        <p:cTn id="14" dur="500"/>
                                        <p:tgtEl>
                                          <p:spTgt spid="837">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37">
                                            <p:txEl>
                                              <p:pRg st="2" end="2"/>
                                            </p:txEl>
                                          </p:spTgt>
                                        </p:tgtEl>
                                        <p:attrNameLst>
                                          <p:attrName>style.visibility</p:attrName>
                                        </p:attrNameLst>
                                      </p:cBhvr>
                                      <p:to>
                                        <p:strVal val="visible"/>
                                      </p:to>
                                    </p:set>
                                    <p:animEffect transition="in" filter="wipe(left)">
                                      <p:cBhvr>
                                        <p:cTn id="18" dur="500"/>
                                        <p:tgtEl>
                                          <p:spTgt spid="837">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37">
                                            <p:txEl>
                                              <p:pRg st="4" end="4"/>
                                            </p:txEl>
                                          </p:spTgt>
                                        </p:tgtEl>
                                        <p:attrNameLst>
                                          <p:attrName>style.visibility</p:attrName>
                                        </p:attrNameLst>
                                      </p:cBhvr>
                                      <p:to>
                                        <p:strVal val="visible"/>
                                      </p:to>
                                    </p:set>
                                    <p:animEffect transition="in" filter="wipe(left)">
                                      <p:cBhvr>
                                        <p:cTn id="22" dur="500"/>
                                        <p:tgtEl>
                                          <p:spTgt spid="837">
                                            <p:txEl>
                                              <p:pRg st="4" end="4"/>
                                            </p:txEl>
                                          </p:spTgt>
                                        </p:tgtEl>
                                      </p:cBhvr>
                                    </p:animEffect>
                                  </p:childTnLst>
                                </p:cTn>
                              </p:par>
                            </p:childTnLst>
                          </p:cTn>
                        </p:par>
                        <p:par>
                          <p:cTn id="23" fill="hold">
                            <p:stCondLst>
                              <p:cond delay="2000"/>
                            </p:stCondLst>
                            <p:childTnLst>
                              <p:par>
                                <p:cTn id="24" presetID="10" presetClass="entr" presetSubtype="0" fill="hold" grpId="1" nodeType="afterEffect">
                                  <p:stCondLst>
                                    <p:cond delay="0"/>
                                  </p:stCondLst>
                                  <p:childTnLst>
                                    <p:set>
                                      <p:cBhvr>
                                        <p:cTn id="25" dur="1" fill="hold">
                                          <p:stCondLst>
                                            <p:cond delay="0"/>
                                          </p:stCondLst>
                                        </p:cTn>
                                        <p:tgtEl>
                                          <p:spTgt spid="1117"/>
                                        </p:tgtEl>
                                        <p:attrNameLst>
                                          <p:attrName>style.visibility</p:attrName>
                                        </p:attrNameLst>
                                      </p:cBhvr>
                                      <p:to>
                                        <p:strVal val="visible"/>
                                      </p:to>
                                    </p:set>
                                    <p:animEffect transition="in" filter="fade">
                                      <p:cBhvr>
                                        <p:cTn id="26" dur="500"/>
                                        <p:tgtEl>
                                          <p:spTgt spid="1117"/>
                                        </p:tgtEl>
                                      </p:cBhvr>
                                    </p:animEffect>
                                  </p:childTnLst>
                                </p:cTn>
                              </p:par>
                              <p:par>
                                <p:cTn id="27" presetID="42" presetClass="path" presetSubtype="0" accel="50000" decel="50000" fill="hold" grpId="0" nodeType="withEffect">
                                  <p:stCondLst>
                                    <p:cond delay="0"/>
                                  </p:stCondLst>
                                  <p:childTnLst>
                                    <p:animMotion origin="layout" path="M 2.08333E-7 2.59259E-6 L 0.32253 -0.16528 " pathEditMode="relative" rAng="0" ptsTypes="AA">
                                      <p:cBhvr>
                                        <p:cTn id="28" dur="2000" fill="hold"/>
                                        <p:tgtEl>
                                          <p:spTgt spid="1117"/>
                                        </p:tgtEl>
                                        <p:attrNameLst>
                                          <p:attrName>ppt_x</p:attrName>
                                          <p:attrName>ppt_y</p:attrName>
                                        </p:attrNameLst>
                                      </p:cBhvr>
                                      <p:rCtr x="16120" y="-8264"/>
                                    </p:animMotion>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837">
                                            <p:txEl>
                                              <p:pRg st="5" end="5"/>
                                            </p:txEl>
                                          </p:spTgt>
                                        </p:tgtEl>
                                        <p:attrNameLst>
                                          <p:attrName>style.visibility</p:attrName>
                                        </p:attrNameLst>
                                      </p:cBhvr>
                                      <p:to>
                                        <p:strVal val="visible"/>
                                      </p:to>
                                    </p:set>
                                    <p:animEffect transition="in" filter="wipe(left)">
                                      <p:cBhvr>
                                        <p:cTn id="32" dur="500"/>
                                        <p:tgtEl>
                                          <p:spTgt spid="837">
                                            <p:txEl>
                                              <p:pRg st="5" end="5"/>
                                            </p:txEl>
                                          </p:spTgt>
                                        </p:tgtEl>
                                      </p:cBhvr>
                                    </p:animEffect>
                                  </p:childTnLst>
                                </p:cTn>
                              </p:par>
                            </p:childTnLst>
                          </p:cTn>
                        </p:par>
                        <p:par>
                          <p:cTn id="33" fill="hold">
                            <p:stCondLst>
                              <p:cond delay="4500"/>
                            </p:stCondLst>
                            <p:childTnLst>
                              <p:par>
                                <p:cTn id="34" presetID="10" presetClass="entr" presetSubtype="0" fill="hold" grpId="1" nodeType="afterEffect">
                                  <p:stCondLst>
                                    <p:cond delay="0"/>
                                  </p:stCondLst>
                                  <p:childTnLst>
                                    <p:set>
                                      <p:cBhvr>
                                        <p:cTn id="35" dur="1" fill="hold">
                                          <p:stCondLst>
                                            <p:cond delay="0"/>
                                          </p:stCondLst>
                                        </p:cTn>
                                        <p:tgtEl>
                                          <p:spTgt spid="1116"/>
                                        </p:tgtEl>
                                        <p:attrNameLst>
                                          <p:attrName>style.visibility</p:attrName>
                                        </p:attrNameLst>
                                      </p:cBhvr>
                                      <p:to>
                                        <p:strVal val="visible"/>
                                      </p:to>
                                    </p:set>
                                    <p:animEffect transition="in" filter="fade">
                                      <p:cBhvr>
                                        <p:cTn id="36" dur="500"/>
                                        <p:tgtEl>
                                          <p:spTgt spid="1116"/>
                                        </p:tgtEl>
                                      </p:cBhvr>
                                    </p:animEffect>
                                  </p:childTnLst>
                                </p:cTn>
                              </p:par>
                              <p:par>
                                <p:cTn id="37" presetID="42" presetClass="path" presetSubtype="0" accel="50000" decel="50000" fill="hold" grpId="0" nodeType="withEffect">
                                  <p:stCondLst>
                                    <p:cond delay="0"/>
                                  </p:stCondLst>
                                  <p:childTnLst>
                                    <p:animMotion origin="layout" path="M -2.29167E-6 -1.48148E-6 L 0.3211 -0.1831 " pathEditMode="relative" rAng="0" ptsTypes="AA">
                                      <p:cBhvr>
                                        <p:cTn id="38" dur="2000" fill="hold"/>
                                        <p:tgtEl>
                                          <p:spTgt spid="1116"/>
                                        </p:tgtEl>
                                        <p:attrNameLst>
                                          <p:attrName>ppt_x</p:attrName>
                                          <p:attrName>ppt_y</p:attrName>
                                        </p:attrNameLst>
                                      </p:cBhvr>
                                      <p:rCtr x="16055" y="-9167"/>
                                    </p:animMotion>
                                  </p:childTnLst>
                                </p:cTn>
                              </p:par>
                            </p:childTnLst>
                          </p:cTn>
                        </p:par>
                        <p:par>
                          <p:cTn id="39" fill="hold">
                            <p:stCondLst>
                              <p:cond delay="6500"/>
                            </p:stCondLst>
                            <p:childTnLst>
                              <p:par>
                                <p:cTn id="40" presetID="22" presetClass="entr" presetSubtype="8" fill="hold" nodeType="afterEffect">
                                  <p:stCondLst>
                                    <p:cond delay="0"/>
                                  </p:stCondLst>
                                  <p:childTnLst>
                                    <p:set>
                                      <p:cBhvr>
                                        <p:cTn id="41" dur="1" fill="hold">
                                          <p:stCondLst>
                                            <p:cond delay="0"/>
                                          </p:stCondLst>
                                        </p:cTn>
                                        <p:tgtEl>
                                          <p:spTgt spid="837">
                                            <p:txEl>
                                              <p:pRg st="6" end="6"/>
                                            </p:txEl>
                                          </p:spTgt>
                                        </p:tgtEl>
                                        <p:attrNameLst>
                                          <p:attrName>style.visibility</p:attrName>
                                        </p:attrNameLst>
                                      </p:cBhvr>
                                      <p:to>
                                        <p:strVal val="visible"/>
                                      </p:to>
                                    </p:set>
                                    <p:animEffect transition="in" filter="wipe(left)">
                                      <p:cBhvr>
                                        <p:cTn id="42" dur="500"/>
                                        <p:tgtEl>
                                          <p:spTgt spid="837">
                                            <p:txEl>
                                              <p:pRg st="6" end="6"/>
                                            </p:txEl>
                                          </p:spTgt>
                                        </p:tgtEl>
                                      </p:cBhvr>
                                    </p:animEffect>
                                  </p:childTnLst>
                                </p:cTn>
                              </p:par>
                            </p:childTnLst>
                          </p:cTn>
                        </p:par>
                        <p:par>
                          <p:cTn id="43" fill="hold">
                            <p:stCondLst>
                              <p:cond delay="7000"/>
                            </p:stCondLst>
                            <p:childTnLst>
                              <p:par>
                                <p:cTn id="44" presetID="10" presetClass="entr" presetSubtype="0" fill="hold" grpId="1" nodeType="afterEffect">
                                  <p:stCondLst>
                                    <p:cond delay="0"/>
                                  </p:stCondLst>
                                  <p:childTnLst>
                                    <p:set>
                                      <p:cBhvr>
                                        <p:cTn id="45" dur="1" fill="hold">
                                          <p:stCondLst>
                                            <p:cond delay="0"/>
                                          </p:stCondLst>
                                        </p:cTn>
                                        <p:tgtEl>
                                          <p:spTgt spid="1115"/>
                                        </p:tgtEl>
                                        <p:attrNameLst>
                                          <p:attrName>style.visibility</p:attrName>
                                        </p:attrNameLst>
                                      </p:cBhvr>
                                      <p:to>
                                        <p:strVal val="visible"/>
                                      </p:to>
                                    </p:set>
                                    <p:animEffect transition="in" filter="fade">
                                      <p:cBhvr>
                                        <p:cTn id="46" dur="500"/>
                                        <p:tgtEl>
                                          <p:spTgt spid="1115"/>
                                        </p:tgtEl>
                                      </p:cBhvr>
                                    </p:animEffect>
                                  </p:childTnLst>
                                </p:cTn>
                              </p:par>
                              <p:par>
                                <p:cTn id="47" presetID="42" presetClass="path" presetSubtype="0" accel="50000" decel="50000" fill="hold" grpId="0" nodeType="withEffect">
                                  <p:stCondLst>
                                    <p:cond delay="0"/>
                                  </p:stCondLst>
                                  <p:childTnLst>
                                    <p:animMotion origin="layout" path="M -2.29167E-6 1.48148E-6 L 0.3211 -0.20764 " pathEditMode="relative" rAng="0" ptsTypes="AA">
                                      <p:cBhvr>
                                        <p:cTn id="48" dur="2000" fill="hold"/>
                                        <p:tgtEl>
                                          <p:spTgt spid="1115"/>
                                        </p:tgtEl>
                                        <p:attrNameLst>
                                          <p:attrName>ppt_x</p:attrName>
                                          <p:attrName>ppt_y</p:attrName>
                                        </p:attrNameLst>
                                      </p:cBhvr>
                                      <p:rCtr x="16055" y="-10394"/>
                                    </p:animMotion>
                                  </p:childTnLst>
                                </p:cTn>
                              </p:par>
                            </p:childTnLst>
                          </p:cTn>
                        </p:par>
                        <p:par>
                          <p:cTn id="49" fill="hold">
                            <p:stCondLst>
                              <p:cond delay="9000"/>
                            </p:stCondLst>
                            <p:childTnLst>
                              <p:par>
                                <p:cTn id="50" presetID="22" presetClass="entr" presetSubtype="1" fill="hold" grpId="0" nodeType="afterEffect">
                                  <p:stCondLst>
                                    <p:cond delay="0"/>
                                  </p:stCondLst>
                                  <p:childTnLst>
                                    <p:set>
                                      <p:cBhvr>
                                        <p:cTn id="51" dur="1" fill="hold">
                                          <p:stCondLst>
                                            <p:cond delay="0"/>
                                          </p:stCondLst>
                                        </p:cTn>
                                        <p:tgtEl>
                                          <p:spTgt spid="836"/>
                                        </p:tgtEl>
                                        <p:attrNameLst>
                                          <p:attrName>style.visibility</p:attrName>
                                        </p:attrNameLst>
                                      </p:cBhvr>
                                      <p:to>
                                        <p:strVal val="visible"/>
                                      </p:to>
                                    </p:set>
                                    <p:animEffect transition="in" filter="wipe(up)">
                                      <p:cBhvr>
                                        <p:cTn id="52" dur="500"/>
                                        <p:tgtEl>
                                          <p:spTgt spid="836"/>
                                        </p:tgtEl>
                                      </p:cBhvr>
                                    </p:animEffect>
                                  </p:childTnLst>
                                </p:cTn>
                              </p:par>
                            </p:childTnLst>
                          </p:cTn>
                        </p:par>
                        <p:par>
                          <p:cTn id="53" fill="hold">
                            <p:stCondLst>
                              <p:cond delay="9500"/>
                            </p:stCondLst>
                            <p:childTnLst>
                              <p:par>
                                <p:cTn id="54" presetID="22" presetClass="entr" presetSubtype="1" fill="hold" nodeType="afterEffect">
                                  <p:stCondLst>
                                    <p:cond delay="0"/>
                                  </p:stCondLst>
                                  <p:childTnLst>
                                    <p:set>
                                      <p:cBhvr>
                                        <p:cTn id="55" dur="1" fill="hold">
                                          <p:stCondLst>
                                            <p:cond delay="0"/>
                                          </p:stCondLst>
                                        </p:cTn>
                                        <p:tgtEl>
                                          <p:spTgt spid="1118"/>
                                        </p:tgtEl>
                                        <p:attrNameLst>
                                          <p:attrName>style.visibility</p:attrName>
                                        </p:attrNameLst>
                                      </p:cBhvr>
                                      <p:to>
                                        <p:strVal val="visible"/>
                                      </p:to>
                                    </p:set>
                                    <p:animEffect transition="in" filter="wipe(up)">
                                      <p:cBhvr>
                                        <p:cTn id="56" dur="500"/>
                                        <p:tgtEl>
                                          <p:spTgt spid="11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24"/>
                                        </p:tgtEl>
                                        <p:attrNameLst>
                                          <p:attrName>style.visibility</p:attrName>
                                        </p:attrNameLst>
                                      </p:cBhvr>
                                      <p:to>
                                        <p:strVal val="visible"/>
                                      </p:to>
                                    </p:set>
                                    <p:animEffect transition="in" filter="fade">
                                      <p:cBhvr>
                                        <p:cTn id="59" dur="500"/>
                                        <p:tgtEl>
                                          <p:spTgt spid="1124"/>
                                        </p:tgtEl>
                                      </p:cBhvr>
                                    </p:animEffect>
                                  </p:childTnLst>
                                </p:cTn>
                              </p:par>
                              <p:par>
                                <p:cTn id="60" presetID="22" presetClass="entr" presetSubtype="1" fill="hold" nodeType="withEffect">
                                  <p:stCondLst>
                                    <p:cond delay="0"/>
                                  </p:stCondLst>
                                  <p:childTnLst>
                                    <p:set>
                                      <p:cBhvr>
                                        <p:cTn id="61" dur="1" fill="hold">
                                          <p:stCondLst>
                                            <p:cond delay="0"/>
                                          </p:stCondLst>
                                        </p:cTn>
                                        <p:tgtEl>
                                          <p:spTgt spid="1119"/>
                                        </p:tgtEl>
                                        <p:attrNameLst>
                                          <p:attrName>style.visibility</p:attrName>
                                        </p:attrNameLst>
                                      </p:cBhvr>
                                      <p:to>
                                        <p:strVal val="visible"/>
                                      </p:to>
                                    </p:set>
                                    <p:animEffect transition="in" filter="wipe(up)">
                                      <p:cBhvr>
                                        <p:cTn id="62" dur="500"/>
                                        <p:tgtEl>
                                          <p:spTgt spid="1119"/>
                                        </p:tgtEl>
                                      </p:cBhvr>
                                    </p:animEffect>
                                  </p:childTnLst>
                                </p:cTn>
                              </p:par>
                              <p:par>
                                <p:cTn id="63" presetID="22" presetClass="entr" presetSubtype="8" fill="hold" nodeType="withEffect">
                                  <p:stCondLst>
                                    <p:cond delay="0"/>
                                  </p:stCondLst>
                                  <p:childTnLst>
                                    <p:set>
                                      <p:cBhvr>
                                        <p:cTn id="64" dur="1" fill="hold">
                                          <p:stCondLst>
                                            <p:cond delay="0"/>
                                          </p:stCondLst>
                                        </p:cTn>
                                        <p:tgtEl>
                                          <p:spTgt spid="1120"/>
                                        </p:tgtEl>
                                        <p:attrNameLst>
                                          <p:attrName>style.visibility</p:attrName>
                                        </p:attrNameLst>
                                      </p:cBhvr>
                                      <p:to>
                                        <p:strVal val="visible"/>
                                      </p:to>
                                    </p:set>
                                    <p:animEffect transition="in" filter="wipe(left)">
                                      <p:cBhvr>
                                        <p:cTn id="65" dur="500"/>
                                        <p:tgtEl>
                                          <p:spTgt spid="1120"/>
                                        </p:tgtEl>
                                      </p:cBhvr>
                                    </p:animEffect>
                                  </p:childTnLst>
                                </p:cTn>
                              </p:par>
                              <p:par>
                                <p:cTn id="66" presetID="22" presetClass="entr" presetSubtype="8" fill="hold" nodeType="withEffect">
                                  <p:stCondLst>
                                    <p:cond delay="0"/>
                                  </p:stCondLst>
                                  <p:childTnLst>
                                    <p:set>
                                      <p:cBhvr>
                                        <p:cTn id="67" dur="1" fill="hold">
                                          <p:stCondLst>
                                            <p:cond delay="0"/>
                                          </p:stCondLst>
                                        </p:cTn>
                                        <p:tgtEl>
                                          <p:spTgt spid="1121"/>
                                        </p:tgtEl>
                                        <p:attrNameLst>
                                          <p:attrName>style.visibility</p:attrName>
                                        </p:attrNameLst>
                                      </p:cBhvr>
                                      <p:to>
                                        <p:strVal val="visible"/>
                                      </p:to>
                                    </p:set>
                                    <p:animEffect transition="in" filter="wipe(left)">
                                      <p:cBhvr>
                                        <p:cTn id="68" dur="500"/>
                                        <p:tgtEl>
                                          <p:spTgt spid="1121"/>
                                        </p:tgtEl>
                                      </p:cBhvr>
                                    </p:animEffect>
                                  </p:childTnLst>
                                </p:cTn>
                              </p:par>
                              <p:par>
                                <p:cTn id="69" presetID="22" presetClass="entr" presetSubtype="8" fill="hold" nodeType="withEffect">
                                  <p:stCondLst>
                                    <p:cond delay="0"/>
                                  </p:stCondLst>
                                  <p:childTnLst>
                                    <p:set>
                                      <p:cBhvr>
                                        <p:cTn id="70" dur="1" fill="hold">
                                          <p:stCondLst>
                                            <p:cond delay="0"/>
                                          </p:stCondLst>
                                        </p:cTn>
                                        <p:tgtEl>
                                          <p:spTgt spid="1122"/>
                                        </p:tgtEl>
                                        <p:attrNameLst>
                                          <p:attrName>style.visibility</p:attrName>
                                        </p:attrNameLst>
                                      </p:cBhvr>
                                      <p:to>
                                        <p:strVal val="visible"/>
                                      </p:to>
                                    </p:set>
                                    <p:animEffect transition="in" filter="wipe(left)">
                                      <p:cBhvr>
                                        <p:cTn id="71" dur="500"/>
                                        <p:tgtEl>
                                          <p:spTgt spid="11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1" nodeType="clickEffect">
                                  <p:stCondLst>
                                    <p:cond delay="0"/>
                                  </p:stCondLst>
                                  <p:childTnLst>
                                    <p:set>
                                      <p:cBhvr>
                                        <p:cTn id="75" dur="1" fill="hold">
                                          <p:stCondLst>
                                            <p:cond delay="0"/>
                                          </p:stCondLst>
                                        </p:cTn>
                                        <p:tgtEl>
                                          <p:spTgt spid="1109"/>
                                        </p:tgtEl>
                                        <p:attrNameLst>
                                          <p:attrName>style.visibility</p:attrName>
                                        </p:attrNameLst>
                                      </p:cBhvr>
                                      <p:to>
                                        <p:strVal val="visible"/>
                                      </p:to>
                                    </p:set>
                                    <p:animEffect transition="in" filter="fade">
                                      <p:cBhvr>
                                        <p:cTn id="76" dur="500"/>
                                        <p:tgtEl>
                                          <p:spTgt spid="110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143"/>
                                        </p:tgtEl>
                                        <p:attrNameLst>
                                          <p:attrName>style.visibility</p:attrName>
                                        </p:attrNameLst>
                                      </p:cBhvr>
                                      <p:to>
                                        <p:strVal val="visible"/>
                                      </p:to>
                                    </p:set>
                                    <p:animEffect transition="in" filter="fade">
                                      <p:cBhvr>
                                        <p:cTn id="79" dur="500"/>
                                        <p:tgtEl>
                                          <p:spTgt spid="11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25"/>
                                        </p:tgtEl>
                                        <p:attrNameLst>
                                          <p:attrName>style.visibility</p:attrName>
                                        </p:attrNameLst>
                                      </p:cBhvr>
                                      <p:to>
                                        <p:strVal val="visible"/>
                                      </p:to>
                                    </p:set>
                                    <p:animEffect transition="in" filter="fade">
                                      <p:cBhvr>
                                        <p:cTn id="82" dur="500"/>
                                        <p:tgtEl>
                                          <p:spTgt spid="1125"/>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1110"/>
                                        </p:tgtEl>
                                        <p:attrNameLst>
                                          <p:attrName>style.visibility</p:attrName>
                                        </p:attrNameLst>
                                      </p:cBhvr>
                                      <p:to>
                                        <p:strVal val="visible"/>
                                      </p:to>
                                    </p:set>
                                    <p:animEffect transition="in" filter="wipe(left)">
                                      <p:cBhvr>
                                        <p:cTn id="86" dur="500"/>
                                        <p:tgtEl>
                                          <p:spTgt spid="1110"/>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1111"/>
                                        </p:tgtEl>
                                        <p:attrNameLst>
                                          <p:attrName>style.visibility</p:attrName>
                                        </p:attrNameLst>
                                      </p:cBhvr>
                                      <p:to>
                                        <p:strVal val="visible"/>
                                      </p:to>
                                    </p:set>
                                    <p:animEffect transition="in" filter="fade">
                                      <p:cBhvr>
                                        <p:cTn id="90" dur="500"/>
                                        <p:tgtEl>
                                          <p:spTgt spid="1111"/>
                                        </p:tgtEl>
                                      </p:cBhvr>
                                    </p:animEffect>
                                  </p:childTnLst>
                                </p:cTn>
                              </p:par>
                            </p:childTnLst>
                          </p:cTn>
                        </p:par>
                        <p:par>
                          <p:cTn id="91" fill="hold">
                            <p:stCondLst>
                              <p:cond delay="1500"/>
                            </p:stCondLst>
                            <p:childTnLst>
                              <p:par>
                                <p:cTn id="92" presetID="42" presetClass="path" presetSubtype="0" accel="50000" decel="50000" fill="hold" grpId="1" nodeType="afterEffect">
                                  <p:stCondLst>
                                    <p:cond delay="0"/>
                                  </p:stCondLst>
                                  <p:childTnLst>
                                    <p:animMotion origin="layout" path="M -1.25E-6 1.11111E-6 L -1.25E-6 0.47292 " pathEditMode="relative" rAng="0" ptsTypes="AA">
                                      <p:cBhvr>
                                        <p:cTn id="93" dur="2000" fill="hold"/>
                                        <p:tgtEl>
                                          <p:spTgt spid="1111"/>
                                        </p:tgtEl>
                                        <p:attrNameLst>
                                          <p:attrName>ppt_x</p:attrName>
                                          <p:attrName>ppt_y</p:attrName>
                                        </p:attrNameLst>
                                      </p:cBhvr>
                                      <p:rCtr x="0" y="23634"/>
                                    </p:animMotion>
                                  </p:childTnLst>
                                </p:cTn>
                              </p:par>
                              <p:par>
                                <p:cTn id="94" presetID="10" presetClass="entr" presetSubtype="0" fill="hold" grpId="0" nodeType="withEffect">
                                  <p:stCondLst>
                                    <p:cond delay="0"/>
                                  </p:stCondLst>
                                  <p:childTnLst>
                                    <p:set>
                                      <p:cBhvr>
                                        <p:cTn id="95" dur="1" fill="hold">
                                          <p:stCondLst>
                                            <p:cond delay="0"/>
                                          </p:stCondLst>
                                        </p:cTn>
                                        <p:tgtEl>
                                          <p:spTgt spid="1126"/>
                                        </p:tgtEl>
                                        <p:attrNameLst>
                                          <p:attrName>style.visibility</p:attrName>
                                        </p:attrNameLst>
                                      </p:cBhvr>
                                      <p:to>
                                        <p:strVal val="visible"/>
                                      </p:to>
                                    </p:set>
                                    <p:animEffect transition="in" filter="fade">
                                      <p:cBhvr>
                                        <p:cTn id="96" dur="500"/>
                                        <p:tgtEl>
                                          <p:spTgt spid="112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8" fill="hold" nodeType="clickEffect">
                                  <p:stCondLst>
                                    <p:cond delay="0"/>
                                  </p:stCondLst>
                                  <p:childTnLst>
                                    <p:animEffect transition="out" filter="wipe(left)">
                                      <p:cBhvr>
                                        <p:cTn id="100" dur="500"/>
                                        <p:tgtEl>
                                          <p:spTgt spid="1110"/>
                                        </p:tgtEl>
                                      </p:cBhvr>
                                    </p:animEffect>
                                    <p:set>
                                      <p:cBhvr>
                                        <p:cTn id="101" dur="1" fill="hold">
                                          <p:stCondLst>
                                            <p:cond delay="499"/>
                                          </p:stCondLst>
                                        </p:cTn>
                                        <p:tgtEl>
                                          <p:spTgt spid="1110"/>
                                        </p:tgtEl>
                                        <p:attrNameLst>
                                          <p:attrName>style.visibility</p:attrName>
                                        </p:attrNameLst>
                                      </p:cBhvr>
                                      <p:to>
                                        <p:strVal val="hidden"/>
                                      </p:to>
                                    </p:set>
                                  </p:childTnLst>
                                </p:cTn>
                              </p:par>
                            </p:childTnLst>
                          </p:cTn>
                        </p:par>
                        <p:par>
                          <p:cTn id="102" fill="hold">
                            <p:stCondLst>
                              <p:cond delay="500"/>
                            </p:stCondLst>
                            <p:childTnLst>
                              <p:par>
                                <p:cTn id="103" presetID="22" presetClass="entr" presetSubtype="4" fill="hold" nodeType="afterEffect">
                                  <p:stCondLst>
                                    <p:cond delay="0"/>
                                  </p:stCondLst>
                                  <p:childTnLst>
                                    <p:set>
                                      <p:cBhvr>
                                        <p:cTn id="104" dur="1" fill="hold">
                                          <p:stCondLst>
                                            <p:cond delay="0"/>
                                          </p:stCondLst>
                                        </p:cTn>
                                        <p:tgtEl>
                                          <p:spTgt spid="1112"/>
                                        </p:tgtEl>
                                        <p:attrNameLst>
                                          <p:attrName>style.visibility</p:attrName>
                                        </p:attrNameLst>
                                      </p:cBhvr>
                                      <p:to>
                                        <p:strVal val="visible"/>
                                      </p:to>
                                    </p:set>
                                    <p:animEffect transition="in" filter="wipe(down)">
                                      <p:cBhvr>
                                        <p:cTn id="105" dur="500"/>
                                        <p:tgtEl>
                                          <p:spTgt spid="111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27"/>
                                        </p:tgtEl>
                                        <p:attrNameLst>
                                          <p:attrName>style.visibility</p:attrName>
                                        </p:attrNameLst>
                                      </p:cBhvr>
                                      <p:to>
                                        <p:strVal val="visible"/>
                                      </p:to>
                                    </p:set>
                                    <p:animEffect transition="in" filter="fade">
                                      <p:cBhvr>
                                        <p:cTn id="108" dur="500"/>
                                        <p:tgtEl>
                                          <p:spTgt spid="1127"/>
                                        </p:tgtEl>
                                      </p:cBhvr>
                                    </p:animEffect>
                                  </p:childTnLst>
                                </p:cTn>
                              </p:par>
                              <p:par>
                                <p:cTn id="109" presetID="22" presetClass="entr" presetSubtype="4" fill="hold" nodeType="withEffect">
                                  <p:stCondLst>
                                    <p:cond delay="0"/>
                                  </p:stCondLst>
                                  <p:childTnLst>
                                    <p:set>
                                      <p:cBhvr>
                                        <p:cTn id="110" dur="1" fill="hold">
                                          <p:stCondLst>
                                            <p:cond delay="0"/>
                                          </p:stCondLst>
                                        </p:cTn>
                                        <p:tgtEl>
                                          <p:spTgt spid="1113"/>
                                        </p:tgtEl>
                                        <p:attrNameLst>
                                          <p:attrName>style.visibility</p:attrName>
                                        </p:attrNameLst>
                                      </p:cBhvr>
                                      <p:to>
                                        <p:strVal val="visible"/>
                                      </p:to>
                                    </p:set>
                                    <p:animEffect transition="in" filter="wipe(down)">
                                      <p:cBhvr>
                                        <p:cTn id="111" dur="500"/>
                                        <p:tgtEl>
                                          <p:spTgt spid="1113"/>
                                        </p:tgtEl>
                                      </p:cBhvr>
                                    </p:animEffect>
                                  </p:childTnLst>
                                </p:cTn>
                              </p:par>
                              <p:par>
                                <p:cTn id="112" presetID="42" presetClass="path" presetSubtype="0" accel="50000" decel="50000" fill="hold" grpId="0" nodeType="withEffect">
                                  <p:stCondLst>
                                    <p:cond delay="0"/>
                                  </p:stCondLst>
                                  <p:childTnLst>
                                    <p:animMotion origin="layout" path="M 3.95833E-6 1.85185E-6 L 0.26718 -0.24954 " pathEditMode="relative" rAng="0" ptsTypes="AA">
                                      <p:cBhvr>
                                        <p:cTn id="113" dur="2000" fill="hold"/>
                                        <p:tgtEl>
                                          <p:spTgt spid="1132"/>
                                        </p:tgtEl>
                                        <p:attrNameLst>
                                          <p:attrName>ppt_x</p:attrName>
                                          <p:attrName>ppt_y</p:attrName>
                                        </p:attrNameLst>
                                      </p:cBhvr>
                                      <p:rCtr x="13359" y="-12477"/>
                                    </p:animMotion>
                                  </p:childTnLst>
                                </p:cTn>
                              </p:par>
                              <p:par>
                                <p:cTn id="114" presetID="10" presetClass="entr" presetSubtype="0" fill="hold" nodeType="withEffect">
                                  <p:stCondLst>
                                    <p:cond delay="2000"/>
                                  </p:stCondLst>
                                  <p:childTnLst>
                                    <p:set>
                                      <p:cBhvr>
                                        <p:cTn id="115" dur="1" fill="hold">
                                          <p:stCondLst>
                                            <p:cond delay="0"/>
                                          </p:stCondLst>
                                        </p:cTn>
                                        <p:tgtEl>
                                          <p:spTgt spid="877"/>
                                        </p:tgtEl>
                                        <p:attrNameLst>
                                          <p:attrName>style.visibility</p:attrName>
                                        </p:attrNameLst>
                                      </p:cBhvr>
                                      <p:to>
                                        <p:strVal val="visible"/>
                                      </p:to>
                                    </p:set>
                                    <p:animEffect transition="in" filter="fade">
                                      <p:cBhvr>
                                        <p:cTn id="116" dur="500"/>
                                        <p:tgtEl>
                                          <p:spTgt spid="877"/>
                                        </p:tgtEl>
                                      </p:cBhvr>
                                    </p:animEffect>
                                  </p:childTnLst>
                                </p:cTn>
                              </p:par>
                              <p:par>
                                <p:cTn id="117" presetID="10" presetClass="entr" presetSubtype="0" fill="hold" nodeType="withEffect">
                                  <p:stCondLst>
                                    <p:cond delay="2300"/>
                                  </p:stCondLst>
                                  <p:childTnLst>
                                    <p:set>
                                      <p:cBhvr>
                                        <p:cTn id="118" dur="1" fill="hold">
                                          <p:stCondLst>
                                            <p:cond delay="0"/>
                                          </p:stCondLst>
                                        </p:cTn>
                                        <p:tgtEl>
                                          <p:spTgt spid="913"/>
                                        </p:tgtEl>
                                        <p:attrNameLst>
                                          <p:attrName>style.visibility</p:attrName>
                                        </p:attrNameLst>
                                      </p:cBhvr>
                                      <p:to>
                                        <p:strVal val="visible"/>
                                      </p:to>
                                    </p:set>
                                    <p:animEffect transition="in" filter="fade">
                                      <p:cBhvr>
                                        <p:cTn id="119" dur="500"/>
                                        <p:tgtEl>
                                          <p:spTgt spid="913"/>
                                        </p:tgtEl>
                                      </p:cBhvr>
                                    </p:animEffect>
                                  </p:childTnLst>
                                </p:cTn>
                              </p:par>
                              <p:par>
                                <p:cTn id="120" presetID="10" presetClass="entr" presetSubtype="0" fill="hold" nodeType="withEffect">
                                  <p:stCondLst>
                                    <p:cond delay="2600"/>
                                  </p:stCondLst>
                                  <p:childTnLst>
                                    <p:set>
                                      <p:cBhvr>
                                        <p:cTn id="121" dur="1" fill="hold">
                                          <p:stCondLst>
                                            <p:cond delay="0"/>
                                          </p:stCondLst>
                                        </p:cTn>
                                        <p:tgtEl>
                                          <p:spTgt spid="841"/>
                                        </p:tgtEl>
                                        <p:attrNameLst>
                                          <p:attrName>style.visibility</p:attrName>
                                        </p:attrNameLst>
                                      </p:cBhvr>
                                      <p:to>
                                        <p:strVal val="visible"/>
                                      </p:to>
                                    </p:set>
                                    <p:animEffect transition="in" filter="fade">
                                      <p:cBhvr>
                                        <p:cTn id="122" dur="500"/>
                                        <p:tgtEl>
                                          <p:spTgt spid="841"/>
                                        </p:tgtEl>
                                      </p:cBhvr>
                                    </p:animEffect>
                                  </p:childTnLst>
                                </p:cTn>
                              </p:par>
                              <p:par>
                                <p:cTn id="123" presetID="42" presetClass="path" presetSubtype="0" accel="50000" decel="50000" fill="hold" grpId="0" nodeType="withEffect">
                                  <p:stCondLst>
                                    <p:cond delay="400"/>
                                  </p:stCondLst>
                                  <p:childTnLst>
                                    <p:animMotion origin="layout" path="M 3.54167E-6 -4.07407E-6 L 0.30403 -0.24907 " pathEditMode="relative" rAng="0" ptsTypes="AA">
                                      <p:cBhvr>
                                        <p:cTn id="124" dur="2000" fill="hold"/>
                                        <p:tgtEl>
                                          <p:spTgt spid="1133"/>
                                        </p:tgtEl>
                                        <p:attrNameLst>
                                          <p:attrName>ppt_x</p:attrName>
                                          <p:attrName>ppt_y</p:attrName>
                                        </p:attrNameLst>
                                      </p:cBhvr>
                                      <p:rCtr x="15195" y="-12454"/>
                                    </p:animMotion>
                                  </p:childTnLst>
                                </p:cTn>
                              </p:par>
                              <p:par>
                                <p:cTn id="125" presetID="10" presetClass="entr" presetSubtype="0" fill="hold" nodeType="withEffect">
                                  <p:stCondLst>
                                    <p:cond delay="2400"/>
                                  </p:stCondLst>
                                  <p:childTnLst>
                                    <p:set>
                                      <p:cBhvr>
                                        <p:cTn id="126" dur="1" fill="hold">
                                          <p:stCondLst>
                                            <p:cond delay="0"/>
                                          </p:stCondLst>
                                        </p:cTn>
                                        <p:tgtEl>
                                          <p:spTgt spid="895"/>
                                        </p:tgtEl>
                                        <p:attrNameLst>
                                          <p:attrName>style.visibility</p:attrName>
                                        </p:attrNameLst>
                                      </p:cBhvr>
                                      <p:to>
                                        <p:strVal val="visible"/>
                                      </p:to>
                                    </p:set>
                                    <p:animEffect transition="in" filter="fade">
                                      <p:cBhvr>
                                        <p:cTn id="127" dur="500"/>
                                        <p:tgtEl>
                                          <p:spTgt spid="895"/>
                                        </p:tgtEl>
                                      </p:cBhvr>
                                    </p:animEffect>
                                  </p:childTnLst>
                                </p:cTn>
                              </p:par>
                              <p:par>
                                <p:cTn id="128" presetID="42" presetClass="path" presetSubtype="0" accel="50000" decel="50000" fill="hold" grpId="0" nodeType="withEffect">
                                  <p:stCondLst>
                                    <p:cond delay="1000"/>
                                  </p:stCondLst>
                                  <p:childTnLst>
                                    <p:animMotion origin="layout" path="M 3.54167E-6 -1.11111E-6 L 0.26601 -0.21528 " pathEditMode="relative" rAng="0" ptsTypes="AA">
                                      <p:cBhvr>
                                        <p:cTn id="129" dur="2000" fill="hold"/>
                                        <p:tgtEl>
                                          <p:spTgt spid="1134"/>
                                        </p:tgtEl>
                                        <p:attrNameLst>
                                          <p:attrName>ppt_x</p:attrName>
                                          <p:attrName>ppt_y</p:attrName>
                                        </p:attrNameLst>
                                      </p:cBhvr>
                                      <p:rCtr x="13294" y="-10764"/>
                                    </p:animMotion>
                                  </p:childTnLst>
                                </p:cTn>
                              </p:par>
                              <p:par>
                                <p:cTn id="130" presetID="10" presetClass="entr" presetSubtype="0" fill="hold" nodeType="withEffect">
                                  <p:stCondLst>
                                    <p:cond delay="3000"/>
                                  </p:stCondLst>
                                  <p:childTnLst>
                                    <p:set>
                                      <p:cBhvr>
                                        <p:cTn id="131" dur="1" fill="hold">
                                          <p:stCondLst>
                                            <p:cond delay="0"/>
                                          </p:stCondLst>
                                        </p:cTn>
                                        <p:tgtEl>
                                          <p:spTgt spid="859"/>
                                        </p:tgtEl>
                                        <p:attrNameLst>
                                          <p:attrName>style.visibility</p:attrName>
                                        </p:attrNameLst>
                                      </p:cBhvr>
                                      <p:to>
                                        <p:strVal val="visible"/>
                                      </p:to>
                                    </p:set>
                                    <p:animEffect transition="in" filter="fade">
                                      <p:cBhvr>
                                        <p:cTn id="132" dur="500"/>
                                        <p:tgtEl>
                                          <p:spTgt spid="859"/>
                                        </p:tgtEl>
                                      </p:cBhvr>
                                    </p:animEffect>
                                  </p:childTnLst>
                                </p:cTn>
                              </p:par>
                              <p:par>
                                <p:cTn id="133" presetID="10" presetClass="entr" presetSubtype="0" fill="hold" nodeType="withEffect">
                                  <p:stCondLst>
                                    <p:cond delay="3200"/>
                                  </p:stCondLst>
                                  <p:childTnLst>
                                    <p:set>
                                      <p:cBhvr>
                                        <p:cTn id="134" dur="1" fill="hold">
                                          <p:stCondLst>
                                            <p:cond delay="0"/>
                                          </p:stCondLst>
                                        </p:cTn>
                                        <p:tgtEl>
                                          <p:spTgt spid="931"/>
                                        </p:tgtEl>
                                        <p:attrNameLst>
                                          <p:attrName>style.visibility</p:attrName>
                                        </p:attrNameLst>
                                      </p:cBhvr>
                                      <p:to>
                                        <p:strVal val="visible"/>
                                      </p:to>
                                    </p:set>
                                    <p:animEffect transition="in" filter="fade">
                                      <p:cBhvr>
                                        <p:cTn id="135" dur="500"/>
                                        <p:tgtEl>
                                          <p:spTgt spid="931"/>
                                        </p:tgtEl>
                                      </p:cBhvr>
                                    </p:animEffect>
                                  </p:childTnLst>
                                </p:cTn>
                              </p:par>
                              <p:par>
                                <p:cTn id="136" presetID="42" presetClass="path" presetSubtype="0" accel="50000" decel="50000" fill="hold" grpId="0" nodeType="withEffect">
                                  <p:stCondLst>
                                    <p:cond delay="400"/>
                                  </p:stCondLst>
                                  <p:childTnLst>
                                    <p:animMotion origin="layout" path="M 3.95833E-6 1.85185E-6 L 0.2664 -0.00139 " pathEditMode="relative" rAng="0" ptsTypes="AA">
                                      <p:cBhvr>
                                        <p:cTn id="137" dur="2000" fill="hold"/>
                                        <p:tgtEl>
                                          <p:spTgt spid="1135"/>
                                        </p:tgtEl>
                                        <p:attrNameLst>
                                          <p:attrName>ppt_x</p:attrName>
                                          <p:attrName>ppt_y</p:attrName>
                                        </p:attrNameLst>
                                      </p:cBhvr>
                                      <p:rCtr x="13320" y="-69"/>
                                    </p:animMotion>
                                  </p:childTnLst>
                                </p:cTn>
                              </p:par>
                              <p:par>
                                <p:cTn id="138" presetID="10" presetClass="entr" presetSubtype="0" fill="hold" nodeType="withEffect">
                                  <p:stCondLst>
                                    <p:cond delay="2200"/>
                                  </p:stCondLst>
                                  <p:childTnLst>
                                    <p:set>
                                      <p:cBhvr>
                                        <p:cTn id="139" dur="1" fill="hold">
                                          <p:stCondLst>
                                            <p:cond delay="0"/>
                                          </p:stCondLst>
                                        </p:cTn>
                                        <p:tgtEl>
                                          <p:spTgt spid="952"/>
                                        </p:tgtEl>
                                        <p:attrNameLst>
                                          <p:attrName>style.visibility</p:attrName>
                                        </p:attrNameLst>
                                      </p:cBhvr>
                                      <p:to>
                                        <p:strVal val="visible"/>
                                      </p:to>
                                    </p:set>
                                    <p:animEffect transition="in" filter="fade">
                                      <p:cBhvr>
                                        <p:cTn id="140" dur="500"/>
                                        <p:tgtEl>
                                          <p:spTgt spid="952"/>
                                        </p:tgtEl>
                                      </p:cBhvr>
                                    </p:animEffect>
                                  </p:childTnLst>
                                </p:cTn>
                              </p:par>
                              <p:par>
                                <p:cTn id="141" presetID="10" presetClass="entr" presetSubtype="0" fill="hold" nodeType="withEffect">
                                  <p:stCondLst>
                                    <p:cond delay="2500"/>
                                  </p:stCondLst>
                                  <p:childTnLst>
                                    <p:set>
                                      <p:cBhvr>
                                        <p:cTn id="142" dur="1" fill="hold">
                                          <p:stCondLst>
                                            <p:cond delay="0"/>
                                          </p:stCondLst>
                                        </p:cTn>
                                        <p:tgtEl>
                                          <p:spTgt spid="988"/>
                                        </p:tgtEl>
                                        <p:attrNameLst>
                                          <p:attrName>style.visibility</p:attrName>
                                        </p:attrNameLst>
                                      </p:cBhvr>
                                      <p:to>
                                        <p:strVal val="visible"/>
                                      </p:to>
                                    </p:set>
                                    <p:animEffect transition="in" filter="fade">
                                      <p:cBhvr>
                                        <p:cTn id="143" dur="500"/>
                                        <p:tgtEl>
                                          <p:spTgt spid="988"/>
                                        </p:tgtEl>
                                      </p:cBhvr>
                                    </p:animEffect>
                                  </p:childTnLst>
                                </p:cTn>
                              </p:par>
                              <p:par>
                                <p:cTn id="144" presetID="42" presetClass="path" presetSubtype="0" accel="50000" decel="50000" fill="hold" grpId="0" nodeType="withEffect">
                                  <p:stCondLst>
                                    <p:cond delay="1000"/>
                                  </p:stCondLst>
                                  <p:childTnLst>
                                    <p:animMotion origin="layout" path="M 3.125E-6 3.7037E-7 L 0.26601 0.03194 " pathEditMode="relative" rAng="0" ptsTypes="AA">
                                      <p:cBhvr>
                                        <p:cTn id="145" dur="2000" fill="hold"/>
                                        <p:tgtEl>
                                          <p:spTgt spid="1136"/>
                                        </p:tgtEl>
                                        <p:attrNameLst>
                                          <p:attrName>ppt_x</p:attrName>
                                          <p:attrName>ppt_y</p:attrName>
                                        </p:attrNameLst>
                                      </p:cBhvr>
                                      <p:rCtr x="13294" y="1597"/>
                                    </p:animMotion>
                                  </p:childTnLst>
                                </p:cTn>
                              </p:par>
                              <p:par>
                                <p:cTn id="146" presetID="10" presetClass="entr" presetSubtype="0" fill="hold" nodeType="withEffect">
                                  <p:stCondLst>
                                    <p:cond delay="3000"/>
                                  </p:stCondLst>
                                  <p:childTnLst>
                                    <p:set>
                                      <p:cBhvr>
                                        <p:cTn id="147" dur="1" fill="hold">
                                          <p:stCondLst>
                                            <p:cond delay="0"/>
                                          </p:stCondLst>
                                        </p:cTn>
                                        <p:tgtEl>
                                          <p:spTgt spid="970"/>
                                        </p:tgtEl>
                                        <p:attrNameLst>
                                          <p:attrName>style.visibility</p:attrName>
                                        </p:attrNameLst>
                                      </p:cBhvr>
                                      <p:to>
                                        <p:strVal val="visible"/>
                                      </p:to>
                                    </p:set>
                                    <p:animEffect transition="in" filter="fade">
                                      <p:cBhvr>
                                        <p:cTn id="148" dur="500"/>
                                        <p:tgtEl>
                                          <p:spTgt spid="970"/>
                                        </p:tgtEl>
                                      </p:cBhvr>
                                    </p:animEffect>
                                  </p:childTnLst>
                                </p:cTn>
                              </p:par>
                              <p:par>
                                <p:cTn id="149" presetID="10" presetClass="entr" presetSubtype="0" fill="hold" nodeType="withEffect">
                                  <p:stCondLst>
                                    <p:cond delay="3100"/>
                                  </p:stCondLst>
                                  <p:childTnLst>
                                    <p:set>
                                      <p:cBhvr>
                                        <p:cTn id="150" dur="1" fill="hold">
                                          <p:stCondLst>
                                            <p:cond delay="0"/>
                                          </p:stCondLst>
                                        </p:cTn>
                                        <p:tgtEl>
                                          <p:spTgt spid="1006"/>
                                        </p:tgtEl>
                                        <p:attrNameLst>
                                          <p:attrName>style.visibility</p:attrName>
                                        </p:attrNameLst>
                                      </p:cBhvr>
                                      <p:to>
                                        <p:strVal val="visible"/>
                                      </p:to>
                                    </p:set>
                                    <p:animEffect transition="in" filter="fade">
                                      <p:cBhvr>
                                        <p:cTn id="151" dur="500"/>
                                        <p:tgtEl>
                                          <p:spTgt spid="100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xit" presetSubtype="4" fill="hold" nodeType="clickEffect">
                                  <p:stCondLst>
                                    <p:cond delay="0"/>
                                  </p:stCondLst>
                                  <p:childTnLst>
                                    <p:animEffect transition="out" filter="wipe(down)">
                                      <p:cBhvr>
                                        <p:cTn id="155" dur="500"/>
                                        <p:tgtEl>
                                          <p:spTgt spid="1112"/>
                                        </p:tgtEl>
                                      </p:cBhvr>
                                    </p:animEffect>
                                    <p:set>
                                      <p:cBhvr>
                                        <p:cTn id="156" dur="1" fill="hold">
                                          <p:stCondLst>
                                            <p:cond delay="499"/>
                                          </p:stCondLst>
                                        </p:cTn>
                                        <p:tgtEl>
                                          <p:spTgt spid="1112"/>
                                        </p:tgtEl>
                                        <p:attrNameLst>
                                          <p:attrName>style.visibility</p:attrName>
                                        </p:attrNameLst>
                                      </p:cBhvr>
                                      <p:to>
                                        <p:strVal val="hidden"/>
                                      </p:to>
                                    </p:set>
                                  </p:childTnLst>
                                </p:cTn>
                              </p:par>
                              <p:par>
                                <p:cTn id="157" presetID="22" presetClass="exit" presetSubtype="4" fill="hold" nodeType="withEffect">
                                  <p:stCondLst>
                                    <p:cond delay="0"/>
                                  </p:stCondLst>
                                  <p:childTnLst>
                                    <p:animEffect transition="out" filter="wipe(down)">
                                      <p:cBhvr>
                                        <p:cTn id="158" dur="500"/>
                                        <p:tgtEl>
                                          <p:spTgt spid="1113"/>
                                        </p:tgtEl>
                                      </p:cBhvr>
                                    </p:animEffect>
                                    <p:set>
                                      <p:cBhvr>
                                        <p:cTn id="159" dur="1" fill="hold">
                                          <p:stCondLst>
                                            <p:cond delay="499"/>
                                          </p:stCondLst>
                                        </p:cTn>
                                        <p:tgtEl>
                                          <p:spTgt spid="1113"/>
                                        </p:tgtEl>
                                        <p:attrNameLst>
                                          <p:attrName>style.visibility</p:attrName>
                                        </p:attrNameLst>
                                      </p:cBhvr>
                                      <p:to>
                                        <p:strVal val="hidden"/>
                                      </p:to>
                                    </p:set>
                                  </p:childTnLst>
                                </p:cTn>
                              </p:par>
                              <p:par>
                                <p:cTn id="160" presetID="10" presetClass="exit" presetSubtype="0" fill="hold" grpId="0" nodeType="withEffect">
                                  <p:stCondLst>
                                    <p:cond delay="0"/>
                                  </p:stCondLst>
                                  <p:childTnLst>
                                    <p:animEffect transition="out" filter="fade">
                                      <p:cBhvr>
                                        <p:cTn id="161" dur="500"/>
                                        <p:tgtEl>
                                          <p:spTgt spid="1109"/>
                                        </p:tgtEl>
                                      </p:cBhvr>
                                    </p:animEffect>
                                    <p:set>
                                      <p:cBhvr>
                                        <p:cTn id="162" dur="1" fill="hold">
                                          <p:stCondLst>
                                            <p:cond delay="499"/>
                                          </p:stCondLst>
                                        </p:cTn>
                                        <p:tgtEl>
                                          <p:spTgt spid="1109"/>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1125"/>
                                        </p:tgtEl>
                                      </p:cBhvr>
                                    </p:animEffect>
                                    <p:set>
                                      <p:cBhvr>
                                        <p:cTn id="165" dur="1" fill="hold">
                                          <p:stCondLst>
                                            <p:cond delay="499"/>
                                          </p:stCondLst>
                                        </p:cTn>
                                        <p:tgtEl>
                                          <p:spTgt spid="1125"/>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126"/>
                                        </p:tgtEl>
                                      </p:cBhvr>
                                    </p:animEffect>
                                    <p:set>
                                      <p:cBhvr>
                                        <p:cTn id="168" dur="1" fill="hold">
                                          <p:stCondLst>
                                            <p:cond delay="499"/>
                                          </p:stCondLst>
                                        </p:cTn>
                                        <p:tgtEl>
                                          <p:spTgt spid="1126"/>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1127"/>
                                        </p:tgtEl>
                                      </p:cBhvr>
                                    </p:animEffect>
                                    <p:set>
                                      <p:cBhvr>
                                        <p:cTn id="171" dur="1" fill="hold">
                                          <p:stCondLst>
                                            <p:cond delay="499"/>
                                          </p:stCondLst>
                                        </p:cTn>
                                        <p:tgtEl>
                                          <p:spTgt spid="1127"/>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175" dur="8000" fill="hold"/>
                                        <p:tgtEl>
                                          <p:spTgt spid="834"/>
                                        </p:tgtEl>
                                        <p:attrNameLst>
                                          <p:attrName>ppt_x</p:attrName>
                                          <p:attrName>ppt_y</p:attrName>
                                        </p:attrNameLst>
                                      </p:cBhvr>
                                      <p:rCtr x="68841" y="-31273"/>
                                    </p:animMotion>
                                  </p:childTnLst>
                                </p:cTn>
                              </p:par>
                              <p:par>
                                <p:cTn id="176" presetID="10" presetClass="entr" presetSubtype="0" fill="hold" grpId="0" nodeType="withEffect">
                                  <p:stCondLst>
                                    <p:cond delay="0"/>
                                  </p:stCondLst>
                                  <p:childTnLst>
                                    <p:set>
                                      <p:cBhvr>
                                        <p:cTn id="177" dur="1" fill="hold">
                                          <p:stCondLst>
                                            <p:cond delay="0"/>
                                          </p:stCondLst>
                                        </p:cTn>
                                        <p:tgtEl>
                                          <p:spTgt spid="833"/>
                                        </p:tgtEl>
                                        <p:attrNameLst>
                                          <p:attrName>style.visibility</p:attrName>
                                        </p:attrNameLst>
                                      </p:cBhvr>
                                      <p:to>
                                        <p:strVal val="visible"/>
                                      </p:to>
                                    </p:set>
                                    <p:animEffect transition="in" filter="fade">
                                      <p:cBhvr>
                                        <p:cTn id="178" dur="4000"/>
                                        <p:tgtEl>
                                          <p:spTgt spid="833"/>
                                        </p:tgtEl>
                                      </p:cBhvr>
                                    </p:animEffect>
                                  </p:childTnLst>
                                </p:cTn>
                              </p:par>
                              <p:par>
                                <p:cTn id="179" presetID="10" presetClass="entr" presetSubtype="0" fill="hold" grpId="0" nodeType="withEffect">
                                  <p:stCondLst>
                                    <p:cond delay="4000"/>
                                  </p:stCondLst>
                                  <p:childTnLst>
                                    <p:set>
                                      <p:cBhvr>
                                        <p:cTn id="180" dur="1" fill="hold">
                                          <p:stCondLst>
                                            <p:cond delay="0"/>
                                          </p:stCondLst>
                                        </p:cTn>
                                        <p:tgtEl>
                                          <p:spTgt spid="1146"/>
                                        </p:tgtEl>
                                        <p:attrNameLst>
                                          <p:attrName>style.visibility</p:attrName>
                                        </p:attrNameLst>
                                      </p:cBhvr>
                                      <p:to>
                                        <p:strVal val="visible"/>
                                      </p:to>
                                    </p:set>
                                    <p:animEffect transition="in" filter="fade">
                                      <p:cBhvr>
                                        <p:cTn id="181" dur="500"/>
                                        <p:tgtEl>
                                          <p:spTgt spid="1146"/>
                                        </p:tgtEl>
                                      </p:cBhvr>
                                    </p:animEffect>
                                  </p:childTnLst>
                                </p:cTn>
                              </p:par>
                              <p:par>
                                <p:cTn id="182" presetID="10" presetClass="entr" presetSubtype="0" fill="hold" grpId="0" nodeType="withEffect">
                                  <p:stCondLst>
                                    <p:cond delay="4200"/>
                                  </p:stCondLst>
                                  <p:childTnLst>
                                    <p:set>
                                      <p:cBhvr>
                                        <p:cTn id="183" dur="1" fill="hold">
                                          <p:stCondLst>
                                            <p:cond delay="0"/>
                                          </p:stCondLst>
                                        </p:cTn>
                                        <p:tgtEl>
                                          <p:spTgt spid="1128"/>
                                        </p:tgtEl>
                                        <p:attrNameLst>
                                          <p:attrName>style.visibility</p:attrName>
                                        </p:attrNameLst>
                                      </p:cBhvr>
                                      <p:to>
                                        <p:strVal val="visible"/>
                                      </p:to>
                                    </p:set>
                                    <p:animEffect transition="in" filter="fade">
                                      <p:cBhvr>
                                        <p:cTn id="184" dur="500"/>
                                        <p:tgtEl>
                                          <p:spTgt spid="1128"/>
                                        </p:tgtEl>
                                      </p:cBhvr>
                                    </p:animEffect>
                                  </p:childTnLst>
                                </p:cTn>
                              </p:par>
                            </p:childTnLst>
                          </p:cTn>
                        </p:par>
                        <p:par>
                          <p:cTn id="185" fill="hold">
                            <p:stCondLst>
                              <p:cond delay="8000"/>
                            </p:stCondLst>
                            <p:childTnLst>
                              <p:par>
                                <p:cTn id="186" presetID="9" presetClass="emph" presetSubtype="0" nodeType="afterEffect">
                                  <p:stCondLst>
                                    <p:cond delay="0"/>
                                  </p:stCondLst>
                                  <p:childTnLst>
                                    <p:set>
                                      <p:cBhvr>
                                        <p:cTn id="187" dur="indefinite"/>
                                        <p:tgtEl>
                                          <p:spTgt spid="952"/>
                                        </p:tgtEl>
                                        <p:attrNameLst>
                                          <p:attrName>style.opacity</p:attrName>
                                        </p:attrNameLst>
                                      </p:cBhvr>
                                      <p:to>
                                        <p:strVal val="0.25"/>
                                      </p:to>
                                    </p:set>
                                    <p:animEffect filter="image" prLst="opacity: 0.25">
                                      <p:cBhvr rctx="IE">
                                        <p:cTn id="188" dur="indefinite"/>
                                        <p:tgtEl>
                                          <p:spTgt spid="952"/>
                                        </p:tgtEl>
                                      </p:cBhvr>
                                    </p:animEffect>
                                  </p:childTnLst>
                                </p:cTn>
                              </p:par>
                              <p:par>
                                <p:cTn id="189" presetID="9" presetClass="emph" presetSubtype="0" nodeType="withEffect">
                                  <p:stCondLst>
                                    <p:cond delay="0"/>
                                  </p:stCondLst>
                                  <p:childTnLst>
                                    <p:set>
                                      <p:cBhvr>
                                        <p:cTn id="190" dur="indefinite"/>
                                        <p:tgtEl>
                                          <p:spTgt spid="988"/>
                                        </p:tgtEl>
                                        <p:attrNameLst>
                                          <p:attrName>style.opacity</p:attrName>
                                        </p:attrNameLst>
                                      </p:cBhvr>
                                      <p:to>
                                        <p:strVal val="0.25"/>
                                      </p:to>
                                    </p:set>
                                    <p:animEffect filter="image" prLst="opacity: 0.25">
                                      <p:cBhvr rctx="IE">
                                        <p:cTn id="191" dur="indefinite"/>
                                        <p:tgtEl>
                                          <p:spTgt spid="988"/>
                                        </p:tgtEl>
                                      </p:cBhvr>
                                    </p:animEffect>
                                  </p:childTnLst>
                                </p:cTn>
                              </p:par>
                              <p:par>
                                <p:cTn id="192" presetID="9" presetClass="emph" presetSubtype="0" nodeType="withEffect">
                                  <p:stCondLst>
                                    <p:cond delay="0"/>
                                  </p:stCondLst>
                                  <p:childTnLst>
                                    <p:set>
                                      <p:cBhvr>
                                        <p:cTn id="193" dur="indefinite"/>
                                        <p:tgtEl>
                                          <p:spTgt spid="970"/>
                                        </p:tgtEl>
                                        <p:attrNameLst>
                                          <p:attrName>style.opacity</p:attrName>
                                        </p:attrNameLst>
                                      </p:cBhvr>
                                      <p:to>
                                        <p:strVal val="0.25"/>
                                      </p:to>
                                    </p:set>
                                    <p:animEffect filter="image" prLst="opacity: 0.25">
                                      <p:cBhvr rctx="IE">
                                        <p:cTn id="194" dur="indefinite"/>
                                        <p:tgtEl>
                                          <p:spTgt spid="970"/>
                                        </p:tgtEl>
                                      </p:cBhvr>
                                    </p:animEffect>
                                  </p:childTnLst>
                                </p:cTn>
                              </p:par>
                              <p:par>
                                <p:cTn id="195" presetID="9" presetClass="emph" presetSubtype="0" nodeType="withEffect">
                                  <p:stCondLst>
                                    <p:cond delay="0"/>
                                  </p:stCondLst>
                                  <p:childTnLst>
                                    <p:set>
                                      <p:cBhvr>
                                        <p:cTn id="196" dur="indefinite"/>
                                        <p:tgtEl>
                                          <p:spTgt spid="1006"/>
                                        </p:tgtEl>
                                        <p:attrNameLst>
                                          <p:attrName>style.opacity</p:attrName>
                                        </p:attrNameLst>
                                      </p:cBhvr>
                                      <p:to>
                                        <p:strVal val="0.25"/>
                                      </p:to>
                                    </p:set>
                                    <p:animEffect filter="image" prLst="opacity: 0.25">
                                      <p:cBhvr rctx="IE">
                                        <p:cTn id="197" dur="indefinite"/>
                                        <p:tgtEl>
                                          <p:spTgt spid="1006"/>
                                        </p:tgtEl>
                                      </p:cBhvr>
                                    </p:animEffect>
                                  </p:childTnLst>
                                </p:cTn>
                              </p:par>
                              <p:par>
                                <p:cTn id="198" presetID="9" presetClass="emph" presetSubtype="0" nodeType="withEffect">
                                  <p:stCondLst>
                                    <p:cond delay="0"/>
                                  </p:stCondLst>
                                  <p:childTnLst>
                                    <p:set>
                                      <p:cBhvr>
                                        <p:cTn id="199" dur="indefinite"/>
                                        <p:tgtEl>
                                          <p:spTgt spid="949"/>
                                        </p:tgtEl>
                                        <p:attrNameLst>
                                          <p:attrName>style.opacity</p:attrName>
                                        </p:attrNameLst>
                                      </p:cBhvr>
                                      <p:to>
                                        <p:strVal val="0.25"/>
                                      </p:to>
                                    </p:set>
                                    <p:animEffect filter="image" prLst="opacity: 0.25">
                                      <p:cBhvr rctx="IE">
                                        <p:cTn id="200" dur="indefinite"/>
                                        <p:tgtEl>
                                          <p:spTgt spid="949"/>
                                        </p:tgtEl>
                                      </p:cBhvr>
                                    </p:animEffect>
                                  </p:childTnLst>
                                </p:cTn>
                              </p:par>
                              <p:par>
                                <p:cTn id="201" presetID="9" presetClass="emph" presetSubtype="0" grpId="0" nodeType="withEffect">
                                  <p:stCondLst>
                                    <p:cond delay="0"/>
                                  </p:stCondLst>
                                  <p:childTnLst>
                                    <p:set>
                                      <p:cBhvr>
                                        <p:cTn id="202" dur="indefinite"/>
                                        <p:tgtEl>
                                          <p:spTgt spid="1102"/>
                                        </p:tgtEl>
                                        <p:attrNameLst>
                                          <p:attrName>style.opacity</p:attrName>
                                        </p:attrNameLst>
                                      </p:cBhvr>
                                      <p:to>
                                        <p:strVal val="0.25"/>
                                      </p:to>
                                    </p:set>
                                    <p:animEffect filter="image" prLst="opacity: 0.25">
                                      <p:cBhvr rctx="IE">
                                        <p:cTn id="203" dur="indefinite"/>
                                        <p:tgtEl>
                                          <p:spTgt spid="1102"/>
                                        </p:tgtEl>
                                      </p:cBhvr>
                                    </p:animEffect>
                                  </p:childTnLst>
                                </p:cTn>
                              </p:par>
                              <p:par>
                                <p:cTn id="204" presetID="9" presetClass="emph" presetSubtype="0" grpId="0" nodeType="withEffect">
                                  <p:stCondLst>
                                    <p:cond delay="0"/>
                                  </p:stCondLst>
                                  <p:childTnLst>
                                    <p:set>
                                      <p:cBhvr>
                                        <p:cTn id="205" dur="indefinite"/>
                                        <p:tgtEl>
                                          <p:spTgt spid="1103"/>
                                        </p:tgtEl>
                                        <p:attrNameLst>
                                          <p:attrName>style.opacity</p:attrName>
                                        </p:attrNameLst>
                                      </p:cBhvr>
                                      <p:to>
                                        <p:strVal val="0.25"/>
                                      </p:to>
                                    </p:set>
                                    <p:animEffect filter="image" prLst="opacity: 0.25">
                                      <p:cBhvr rctx="IE">
                                        <p:cTn id="206" dur="indefinite"/>
                                        <p:tgtEl>
                                          <p:spTgt spid="1103"/>
                                        </p:tgtEl>
                                      </p:cBhvr>
                                    </p:animEffect>
                                  </p:childTnLst>
                                </p:cTn>
                              </p:par>
                              <p:par>
                                <p:cTn id="207" presetID="9" presetClass="emph" presetSubtype="0" grpId="1" nodeType="withEffect">
                                  <p:stCondLst>
                                    <p:cond delay="0"/>
                                  </p:stCondLst>
                                  <p:childTnLst>
                                    <p:set>
                                      <p:cBhvr>
                                        <p:cTn id="208" dur="indefinite"/>
                                        <p:tgtEl>
                                          <p:spTgt spid="1135"/>
                                        </p:tgtEl>
                                        <p:attrNameLst>
                                          <p:attrName>style.opacity</p:attrName>
                                        </p:attrNameLst>
                                      </p:cBhvr>
                                      <p:to>
                                        <p:strVal val="0.25"/>
                                      </p:to>
                                    </p:set>
                                    <p:animEffect filter="image" prLst="opacity: 0.25">
                                      <p:cBhvr rctx="IE">
                                        <p:cTn id="209" dur="indefinite"/>
                                        <p:tgtEl>
                                          <p:spTgt spid="1135"/>
                                        </p:tgtEl>
                                      </p:cBhvr>
                                    </p:animEffect>
                                  </p:childTnLst>
                                </p:cTn>
                              </p:par>
                              <p:par>
                                <p:cTn id="210" presetID="9" presetClass="emph" presetSubtype="0" grpId="1" nodeType="withEffect">
                                  <p:stCondLst>
                                    <p:cond delay="0"/>
                                  </p:stCondLst>
                                  <p:childTnLst>
                                    <p:set>
                                      <p:cBhvr>
                                        <p:cTn id="211" dur="indefinite"/>
                                        <p:tgtEl>
                                          <p:spTgt spid="1136"/>
                                        </p:tgtEl>
                                        <p:attrNameLst>
                                          <p:attrName>style.opacity</p:attrName>
                                        </p:attrNameLst>
                                      </p:cBhvr>
                                      <p:to>
                                        <p:strVal val="0.25"/>
                                      </p:to>
                                    </p:set>
                                    <p:animEffect filter="image" prLst="opacity: 0.25">
                                      <p:cBhvr rctx="IE">
                                        <p:cTn id="212" dur="indefinite"/>
                                        <p:tgtEl>
                                          <p:spTgt spid="1136"/>
                                        </p:tgtEl>
                                      </p:cBhvr>
                                    </p:animEffect>
                                  </p:childTnLst>
                                </p:cTn>
                              </p:par>
                              <p:par>
                                <p:cTn id="213" presetID="10" presetClass="exit" presetSubtype="0" fill="hold" grpId="1" nodeType="withEffect">
                                  <p:stCondLst>
                                    <p:cond delay="0"/>
                                  </p:stCondLst>
                                  <p:childTnLst>
                                    <p:animEffect transition="out" filter="fade">
                                      <p:cBhvr>
                                        <p:cTn id="214" dur="4000"/>
                                        <p:tgtEl>
                                          <p:spTgt spid="833"/>
                                        </p:tgtEl>
                                      </p:cBhvr>
                                    </p:animEffect>
                                    <p:set>
                                      <p:cBhvr>
                                        <p:cTn id="215" dur="1" fill="hold">
                                          <p:stCondLst>
                                            <p:cond delay="3999"/>
                                          </p:stCondLst>
                                        </p:cTn>
                                        <p:tgtEl>
                                          <p:spTgt spid="833"/>
                                        </p:tgtEl>
                                        <p:attrNameLst>
                                          <p:attrName>style.visibility</p:attrName>
                                        </p:attrNameLst>
                                      </p:cBhvr>
                                      <p:to>
                                        <p:strVal val="hidden"/>
                                      </p:to>
                                    </p:set>
                                  </p:childTnLst>
                                </p:cTn>
                              </p:par>
                              <p:par>
                                <p:cTn id="216" presetID="10" presetClass="entr" presetSubtype="0" fill="hold" grpId="0" nodeType="withEffect">
                                  <p:stCondLst>
                                    <p:cond delay="0"/>
                                  </p:stCondLst>
                                  <p:childTnLst>
                                    <p:set>
                                      <p:cBhvr>
                                        <p:cTn id="217" dur="1" fill="hold">
                                          <p:stCondLst>
                                            <p:cond delay="0"/>
                                          </p:stCondLst>
                                        </p:cTn>
                                        <p:tgtEl>
                                          <p:spTgt spid="1129"/>
                                        </p:tgtEl>
                                        <p:attrNameLst>
                                          <p:attrName>style.visibility</p:attrName>
                                        </p:attrNameLst>
                                      </p:cBhvr>
                                      <p:to>
                                        <p:strVal val="visible"/>
                                      </p:to>
                                    </p:set>
                                    <p:animEffect transition="in" filter="fade">
                                      <p:cBhvr>
                                        <p:cTn id="218" dur="500"/>
                                        <p:tgtEl>
                                          <p:spTgt spid="1129"/>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1140"/>
                                        </p:tgtEl>
                                        <p:attrNameLst>
                                          <p:attrName>style.visibility</p:attrName>
                                        </p:attrNameLst>
                                      </p:cBhvr>
                                      <p:to>
                                        <p:strVal val="visible"/>
                                      </p:to>
                                    </p:set>
                                    <p:animEffect transition="in" filter="fade">
                                      <p:cBhvr>
                                        <p:cTn id="221" dur="500"/>
                                        <p:tgtEl>
                                          <p:spTgt spid="1140"/>
                                        </p:tgtEl>
                                      </p:cBhvr>
                                    </p:animEffect>
                                  </p:childTnLst>
                                </p:cTn>
                              </p:par>
                              <p:par>
                                <p:cTn id="222" presetID="22" presetClass="entr" presetSubtype="1" fill="hold" nodeType="withEffect">
                                  <p:stCondLst>
                                    <p:cond delay="1000"/>
                                  </p:stCondLst>
                                  <p:childTnLst>
                                    <p:set>
                                      <p:cBhvr>
                                        <p:cTn id="223" dur="1" fill="hold">
                                          <p:stCondLst>
                                            <p:cond delay="0"/>
                                          </p:stCondLst>
                                        </p:cTn>
                                        <p:tgtEl>
                                          <p:spTgt spid="1114"/>
                                        </p:tgtEl>
                                        <p:attrNameLst>
                                          <p:attrName>style.visibility</p:attrName>
                                        </p:attrNameLst>
                                      </p:cBhvr>
                                      <p:to>
                                        <p:strVal val="visible"/>
                                      </p:to>
                                    </p:set>
                                    <p:animEffect transition="in" filter="wipe(up)">
                                      <p:cBhvr>
                                        <p:cTn id="224" dur="500"/>
                                        <p:tgtEl>
                                          <p:spTgt spid="1114"/>
                                        </p:tgtEl>
                                      </p:cBhvr>
                                    </p:animEffect>
                                  </p:childTnLst>
                                </p:cTn>
                              </p:par>
                              <p:par>
                                <p:cTn id="225" presetID="10" presetClass="entr" presetSubtype="0" fill="hold" nodeType="withEffect">
                                  <p:stCondLst>
                                    <p:cond delay="1000"/>
                                  </p:stCondLst>
                                  <p:childTnLst>
                                    <p:set>
                                      <p:cBhvr>
                                        <p:cTn id="226" dur="1" fill="hold">
                                          <p:stCondLst>
                                            <p:cond delay="0"/>
                                          </p:stCondLst>
                                        </p:cTn>
                                        <p:tgtEl>
                                          <p:spTgt spid="1024"/>
                                        </p:tgtEl>
                                        <p:attrNameLst>
                                          <p:attrName>style.visibility</p:attrName>
                                        </p:attrNameLst>
                                      </p:cBhvr>
                                      <p:to>
                                        <p:strVal val="visible"/>
                                      </p:to>
                                    </p:set>
                                    <p:animEffect transition="in" filter="fade">
                                      <p:cBhvr>
                                        <p:cTn id="227" dur="500"/>
                                        <p:tgtEl>
                                          <p:spTgt spid="1024"/>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104"/>
                                        </p:tgtEl>
                                        <p:attrNameLst>
                                          <p:attrName>style.visibility</p:attrName>
                                        </p:attrNameLst>
                                      </p:cBhvr>
                                      <p:to>
                                        <p:strVal val="visible"/>
                                      </p:to>
                                    </p:set>
                                    <p:animEffect transition="in" filter="fade">
                                      <p:cBhvr>
                                        <p:cTn id="230" dur="500"/>
                                        <p:tgtEl>
                                          <p:spTgt spid="1104"/>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105"/>
                                        </p:tgtEl>
                                        <p:attrNameLst>
                                          <p:attrName>style.visibility</p:attrName>
                                        </p:attrNameLst>
                                      </p:cBhvr>
                                      <p:to>
                                        <p:strVal val="visible"/>
                                      </p:to>
                                    </p:set>
                                    <p:animEffect transition="in" filter="fade">
                                      <p:cBhvr>
                                        <p:cTn id="233" dur="500"/>
                                        <p:tgtEl>
                                          <p:spTgt spid="1105"/>
                                        </p:tgtEl>
                                      </p:cBhvr>
                                    </p:animEffect>
                                  </p:childTnLst>
                                </p:cTn>
                              </p:par>
                              <p:par>
                                <p:cTn id="234" presetID="42" presetClass="path" presetSubtype="0" accel="50000" decel="50000" fill="hold" grpId="0" nodeType="withEffect">
                                  <p:stCondLst>
                                    <p:cond delay="0"/>
                                  </p:stCondLst>
                                  <p:childTnLst>
                                    <p:animMotion origin="layout" path="M 4.375E-6 3.7037E-7 L 0.26757 0.2463 " pathEditMode="relative" rAng="0" ptsTypes="AA">
                                      <p:cBhvr>
                                        <p:cTn id="235" dur="2000" fill="hold"/>
                                        <p:tgtEl>
                                          <p:spTgt spid="1130"/>
                                        </p:tgtEl>
                                        <p:attrNameLst>
                                          <p:attrName>ppt_x</p:attrName>
                                          <p:attrName>ppt_y</p:attrName>
                                        </p:attrNameLst>
                                      </p:cBhvr>
                                      <p:rCtr x="13372" y="12315"/>
                                    </p:animMotion>
                                  </p:childTnLst>
                                </p:cTn>
                              </p:par>
                              <p:par>
                                <p:cTn id="236" presetID="10" presetClass="entr" presetSubtype="0" fill="hold" nodeType="withEffect">
                                  <p:stCondLst>
                                    <p:cond delay="2000"/>
                                  </p:stCondLst>
                                  <p:childTnLst>
                                    <p:set>
                                      <p:cBhvr>
                                        <p:cTn id="237" dur="1" fill="hold">
                                          <p:stCondLst>
                                            <p:cond delay="0"/>
                                          </p:stCondLst>
                                        </p:cTn>
                                        <p:tgtEl>
                                          <p:spTgt spid="1046"/>
                                        </p:tgtEl>
                                        <p:attrNameLst>
                                          <p:attrName>style.visibility</p:attrName>
                                        </p:attrNameLst>
                                      </p:cBhvr>
                                      <p:to>
                                        <p:strVal val="visible"/>
                                      </p:to>
                                    </p:set>
                                    <p:animEffect transition="in" filter="fade">
                                      <p:cBhvr>
                                        <p:cTn id="238" dur="500"/>
                                        <p:tgtEl>
                                          <p:spTgt spid="1046"/>
                                        </p:tgtEl>
                                      </p:cBhvr>
                                    </p:animEffect>
                                  </p:childTnLst>
                                </p:cTn>
                              </p:par>
                              <p:par>
                                <p:cTn id="239" presetID="10" presetClass="entr" presetSubtype="0" fill="hold" nodeType="withEffect">
                                  <p:stCondLst>
                                    <p:cond delay="2300"/>
                                  </p:stCondLst>
                                  <p:childTnLst>
                                    <p:set>
                                      <p:cBhvr>
                                        <p:cTn id="240" dur="1" fill="hold">
                                          <p:stCondLst>
                                            <p:cond delay="0"/>
                                          </p:stCondLst>
                                        </p:cTn>
                                        <p:tgtEl>
                                          <p:spTgt spid="1082"/>
                                        </p:tgtEl>
                                        <p:attrNameLst>
                                          <p:attrName>style.visibility</p:attrName>
                                        </p:attrNameLst>
                                      </p:cBhvr>
                                      <p:to>
                                        <p:strVal val="visible"/>
                                      </p:to>
                                    </p:set>
                                    <p:animEffect transition="in" filter="fade">
                                      <p:cBhvr>
                                        <p:cTn id="241" dur="500"/>
                                        <p:tgtEl>
                                          <p:spTgt spid="1082"/>
                                        </p:tgtEl>
                                      </p:cBhvr>
                                    </p:animEffect>
                                  </p:childTnLst>
                                </p:cTn>
                              </p:par>
                              <p:par>
                                <p:cTn id="242" presetID="42" presetClass="path" presetSubtype="0" accel="50000" decel="50000" fill="hold" grpId="0" nodeType="withEffect">
                                  <p:stCondLst>
                                    <p:cond delay="300"/>
                                  </p:stCondLst>
                                  <p:childTnLst>
                                    <p:animMotion origin="layout" path="M 3.125E-6 -2.59259E-6 L 0.30781 0.2463 " pathEditMode="relative" rAng="0" ptsTypes="AA">
                                      <p:cBhvr>
                                        <p:cTn id="243" dur="2000" fill="hold"/>
                                        <p:tgtEl>
                                          <p:spTgt spid="1131"/>
                                        </p:tgtEl>
                                        <p:attrNameLst>
                                          <p:attrName>ppt_x</p:attrName>
                                          <p:attrName>ppt_y</p:attrName>
                                        </p:attrNameLst>
                                      </p:cBhvr>
                                      <p:rCtr x="15391" y="12315"/>
                                    </p:animMotion>
                                  </p:childTnLst>
                                </p:cTn>
                              </p:par>
                              <p:par>
                                <p:cTn id="244" presetID="10" presetClass="entr" presetSubtype="0" fill="hold" nodeType="withEffect">
                                  <p:stCondLst>
                                    <p:cond delay="2000"/>
                                  </p:stCondLst>
                                  <p:childTnLst>
                                    <p:set>
                                      <p:cBhvr>
                                        <p:cTn id="245" dur="1" fill="hold">
                                          <p:stCondLst>
                                            <p:cond delay="0"/>
                                          </p:stCondLst>
                                        </p:cTn>
                                        <p:tgtEl>
                                          <p:spTgt spid="1028"/>
                                        </p:tgtEl>
                                        <p:attrNameLst>
                                          <p:attrName>style.visibility</p:attrName>
                                        </p:attrNameLst>
                                      </p:cBhvr>
                                      <p:to>
                                        <p:strVal val="visible"/>
                                      </p:to>
                                    </p:set>
                                    <p:animEffect transition="in" filter="fade">
                                      <p:cBhvr>
                                        <p:cTn id="246" dur="500"/>
                                        <p:tgtEl>
                                          <p:spTgt spid="1028"/>
                                        </p:tgtEl>
                                      </p:cBhvr>
                                    </p:animEffect>
                                  </p:childTnLst>
                                </p:cTn>
                              </p:par>
                              <p:par>
                                <p:cTn id="247" presetID="10" presetClass="entr" presetSubtype="0" fill="hold" nodeType="withEffect">
                                  <p:stCondLst>
                                    <p:cond delay="2400"/>
                                  </p:stCondLst>
                                  <p:childTnLst>
                                    <p:set>
                                      <p:cBhvr>
                                        <p:cTn id="248" dur="1" fill="hold">
                                          <p:stCondLst>
                                            <p:cond delay="0"/>
                                          </p:stCondLst>
                                        </p:cTn>
                                        <p:tgtEl>
                                          <p:spTgt spid="1064"/>
                                        </p:tgtEl>
                                        <p:attrNameLst>
                                          <p:attrName>style.visibility</p:attrName>
                                        </p:attrNameLst>
                                      </p:cBhvr>
                                      <p:to>
                                        <p:strVal val="visible"/>
                                      </p:to>
                                    </p:set>
                                    <p:animEffect transition="in" filter="fade">
                                      <p:cBhvr>
                                        <p:cTn id="249" dur="500"/>
                                        <p:tgtEl>
                                          <p:spTgt spid="1064"/>
                                        </p:tgtEl>
                                      </p:cBhvr>
                                    </p:animEffect>
                                  </p:childTnLst>
                                </p:cTn>
                              </p:par>
                              <p:par>
                                <p:cTn id="250" presetID="44" presetClass="path" presetSubtype="0" accel="50000" decel="50000" fill="hold" grpId="0" nodeType="withEffect">
                                  <p:stCondLst>
                                    <p:cond delay="2400"/>
                                  </p:stCondLst>
                                  <p:childTnLst>
                                    <p:animMotion origin="layout" path="M -1.25E-6 -2.59259E-6 C 0.03425 -0.22708 0.13177 -0.37106 0.21068 -0.47222 C 0.33177 -0.6199 0.39662 -0.60393 0.61875 -0.63819 " pathEditMode="relative" rAng="0" ptsTypes="AAA">
                                      <p:cBhvr>
                                        <p:cTn id="251" dur="2000" fill="hold"/>
                                        <p:tgtEl>
                                          <p:spTgt spid="835"/>
                                        </p:tgtEl>
                                        <p:attrNameLst>
                                          <p:attrName>ppt_x</p:attrName>
                                          <p:attrName>ppt_y</p:attrName>
                                        </p:attrNameLst>
                                      </p:cBhvr>
                                      <p:rCtr x="30937" y="-31921"/>
                                    </p:animMotion>
                                  </p:childTnLst>
                                </p:cTn>
                              </p:par>
                              <p:par>
                                <p:cTn id="252" presetID="22" presetClass="exit" presetSubtype="8" fill="hold" nodeType="withEffect">
                                  <p:stCondLst>
                                    <p:cond delay="2400"/>
                                  </p:stCondLst>
                                  <p:childTnLst>
                                    <p:animEffect transition="out" filter="wipe(left)">
                                      <p:cBhvr>
                                        <p:cTn id="253" dur="500"/>
                                        <p:tgtEl>
                                          <p:spTgt spid="1114"/>
                                        </p:tgtEl>
                                      </p:cBhvr>
                                    </p:animEffect>
                                    <p:set>
                                      <p:cBhvr>
                                        <p:cTn id="254" dur="1" fill="hold">
                                          <p:stCondLst>
                                            <p:cond delay="499"/>
                                          </p:stCondLst>
                                        </p:cTn>
                                        <p:tgtEl>
                                          <p:spTgt spid="1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 grpId="0" animBg="1"/>
      <p:bldP spid="833" grpId="1" animBg="1"/>
      <p:bldP spid="834" grpId="0" animBg="1"/>
      <p:bldP spid="835" grpId="0" animBg="1"/>
      <p:bldP spid="836" grpId="0" animBg="1"/>
      <p:bldP spid="1102" grpId="0" animBg="1"/>
      <p:bldP spid="1103" grpId="0" animBg="1"/>
      <p:bldP spid="1104" grpId="0" animBg="1"/>
      <p:bldP spid="1105" grpId="0" animBg="1"/>
      <p:bldP spid="1109" grpId="0" animBg="1"/>
      <p:bldP spid="1109" grpId="1" animBg="1"/>
      <p:bldP spid="1111" grpId="0" animBg="1"/>
      <p:bldP spid="1111" grpId="1" animBg="1"/>
      <p:bldP spid="1115" grpId="0" animBg="1"/>
      <p:bldP spid="1115" grpId="1" animBg="1"/>
      <p:bldP spid="1116" grpId="0" animBg="1"/>
      <p:bldP spid="1116" grpId="1" animBg="1"/>
      <p:bldP spid="1117" grpId="0" animBg="1"/>
      <p:bldP spid="1117" grpId="1" animBg="1"/>
      <p:bldP spid="1123" grpId="0" animBg="1"/>
      <p:bldP spid="1124" grpId="0" animBg="1"/>
      <p:bldP spid="1125" grpId="0" animBg="1"/>
      <p:bldP spid="1125" grpId="1" animBg="1"/>
      <p:bldP spid="1126" grpId="0" animBg="1"/>
      <p:bldP spid="1126" grpId="1" animBg="1"/>
      <p:bldP spid="1127" grpId="0" animBg="1"/>
      <p:bldP spid="1127" grpId="1" animBg="1"/>
      <p:bldP spid="1128" grpId="0" animBg="1"/>
      <p:bldP spid="1129" grpId="0" animBg="1"/>
      <p:bldP spid="1130" grpId="0" animBg="1"/>
      <p:bldP spid="1131" grpId="0" animBg="1"/>
      <p:bldP spid="1132" grpId="0" animBg="1"/>
      <p:bldP spid="1133" grpId="0" animBg="1"/>
      <p:bldP spid="1134" grpId="0" animBg="1"/>
      <p:bldP spid="1135" grpId="0" animBg="1"/>
      <p:bldP spid="1135" grpId="1" animBg="1"/>
      <p:bldP spid="1136" grpId="0" animBg="1"/>
      <p:bldP spid="1136" grpId="1" animBg="1"/>
      <p:bldP spid="1140" grpId="0" animBg="1"/>
      <p:bldP spid="1143" grpId="0"/>
      <p:bldP spid="11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29565DBD-0BD5-4411-8F72-7368B5B44858}"/>
              </a:ext>
            </a:extLst>
          </p:cNvPr>
          <p:cNvSpPr/>
          <p:nvPr/>
        </p:nvSpPr>
        <p:spPr bwMode="auto">
          <a:xfrm>
            <a:off x="55180" y="-270302"/>
            <a:ext cx="13626982" cy="722708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Moon 330">
            <a:extLst>
              <a:ext uri="{FF2B5EF4-FFF2-40B4-BE49-F238E27FC236}">
                <a16:creationId xmlns:a16="http://schemas.microsoft.com/office/drawing/2014/main" id="{CF85539C-3365-43A0-8E97-08F56406D37D}"/>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2" name="Star: 16 Points 331">
            <a:extLst>
              <a:ext uri="{FF2B5EF4-FFF2-40B4-BE49-F238E27FC236}">
                <a16:creationId xmlns:a16="http://schemas.microsoft.com/office/drawing/2014/main" id="{76EAC2BF-D13E-4686-9407-D92F15360425}"/>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846">
            <a:extLst>
              <a:ext uri="{FF2B5EF4-FFF2-40B4-BE49-F238E27FC236}">
                <a16:creationId xmlns:a16="http://schemas.microsoft.com/office/drawing/2014/main" id="{E82FC782-5CF4-4536-9012-243ED6F1E086}"/>
              </a:ext>
            </a:extLst>
          </p:cNvPr>
          <p:cNvSpPr/>
          <p:nvPr/>
        </p:nvSpPr>
        <p:spPr bwMode="auto">
          <a:xfrm>
            <a:off x="4389697" y="2765752"/>
            <a:ext cx="2469552" cy="2395224"/>
          </a:xfrm>
          <a:prstGeom prst="rect">
            <a:avLst/>
          </a:prstGeom>
          <a:noFill/>
          <a:ln w="190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848" name="Table 847">
            <a:extLst>
              <a:ext uri="{FF2B5EF4-FFF2-40B4-BE49-F238E27FC236}">
                <a16:creationId xmlns:a16="http://schemas.microsoft.com/office/drawing/2014/main" id="{C8581C2F-CE3D-40C1-B4C3-7A0BC4EB28F3}"/>
              </a:ext>
            </a:extLst>
          </p:cNvPr>
          <p:cNvGraphicFramePr>
            <a:graphicFrameLocks noGrp="1"/>
          </p:cNvGraphicFramePr>
          <p:nvPr/>
        </p:nvGraphicFramePr>
        <p:xfrm>
          <a:off x="6015527" y="3441103"/>
          <a:ext cx="745275" cy="1667688"/>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3rp</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269208606"/>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1n4</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834801983"/>
                  </a:ext>
                </a:extLst>
              </a:tr>
            </a:tbl>
          </a:graphicData>
        </a:graphic>
      </p:graphicFrame>
      <p:sp>
        <p:nvSpPr>
          <p:cNvPr id="849" name="Rectangle 848">
            <a:extLst>
              <a:ext uri="{FF2B5EF4-FFF2-40B4-BE49-F238E27FC236}">
                <a16:creationId xmlns:a16="http://schemas.microsoft.com/office/drawing/2014/main" id="{58C43FB9-4C8D-49C1-A017-026C97299C94}"/>
              </a:ext>
            </a:extLst>
          </p:cNvPr>
          <p:cNvSpPr/>
          <p:nvPr/>
        </p:nvSpPr>
        <p:spPr bwMode="auto">
          <a:xfrm>
            <a:off x="77012" y="1958483"/>
            <a:ext cx="2665550" cy="259969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web         1   91e</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u82</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2re</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E2D6FA-C35E-4376-9CBF-1B74B4F0B7F0}"/>
              </a:ext>
            </a:extLst>
          </p:cNvPr>
          <p:cNvSpPr/>
          <p:nvPr/>
        </p:nvSpPr>
        <p:spPr bwMode="auto">
          <a:xfrm>
            <a:off x="69252" y="4594414"/>
            <a:ext cx="2679797" cy="21037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3rp</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1n4</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51" name="Group 850">
            <a:extLst>
              <a:ext uri="{FF2B5EF4-FFF2-40B4-BE49-F238E27FC236}">
                <a16:creationId xmlns:a16="http://schemas.microsoft.com/office/drawing/2014/main" id="{D4DBF79C-98AF-4F5F-B77A-665A8D75C102}"/>
              </a:ext>
            </a:extLst>
          </p:cNvPr>
          <p:cNvGrpSpPr/>
          <p:nvPr/>
        </p:nvGrpSpPr>
        <p:grpSpPr>
          <a:xfrm>
            <a:off x="8888233" y="396443"/>
            <a:ext cx="2891814" cy="1665913"/>
            <a:chOff x="4156030" y="3448050"/>
            <a:chExt cx="2065507" cy="1191294"/>
          </a:xfrm>
        </p:grpSpPr>
        <p:sp>
          <p:nvSpPr>
            <p:cNvPr id="852" name="Rectangle 851">
              <a:extLst>
                <a:ext uri="{FF2B5EF4-FFF2-40B4-BE49-F238E27FC236}">
                  <a16:creationId xmlns:a16="http://schemas.microsoft.com/office/drawing/2014/main" id="{84105235-AB22-478D-A8B2-92773B93913F}"/>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853" name="Flowchart: Alternate Process 852">
              <a:extLst>
                <a:ext uri="{FF2B5EF4-FFF2-40B4-BE49-F238E27FC236}">
                  <a16:creationId xmlns:a16="http://schemas.microsoft.com/office/drawing/2014/main" id="{E7022A30-7595-46EC-9D04-CE1CE1957C60}"/>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HOST-A</a:t>
              </a:r>
            </a:p>
          </p:txBody>
        </p:sp>
      </p:grpSp>
      <p:grpSp>
        <p:nvGrpSpPr>
          <p:cNvPr id="854" name="Group 853">
            <a:extLst>
              <a:ext uri="{FF2B5EF4-FFF2-40B4-BE49-F238E27FC236}">
                <a16:creationId xmlns:a16="http://schemas.microsoft.com/office/drawing/2014/main" id="{8AF19420-5F69-443A-914F-44151DBE681F}"/>
              </a:ext>
            </a:extLst>
          </p:cNvPr>
          <p:cNvGrpSpPr/>
          <p:nvPr/>
        </p:nvGrpSpPr>
        <p:grpSpPr>
          <a:xfrm>
            <a:off x="10272656" y="1160497"/>
            <a:ext cx="735391" cy="453061"/>
            <a:chOff x="3240661" y="1005909"/>
            <a:chExt cx="540854" cy="333210"/>
          </a:xfrm>
        </p:grpSpPr>
        <p:grpSp>
          <p:nvGrpSpPr>
            <p:cNvPr id="855" name="Group 854">
              <a:extLst>
                <a:ext uri="{FF2B5EF4-FFF2-40B4-BE49-F238E27FC236}">
                  <a16:creationId xmlns:a16="http://schemas.microsoft.com/office/drawing/2014/main" id="{361309F7-D5AE-43FF-86F2-D0634294D920}"/>
                </a:ext>
              </a:extLst>
            </p:cNvPr>
            <p:cNvGrpSpPr/>
            <p:nvPr/>
          </p:nvGrpSpPr>
          <p:grpSpPr>
            <a:xfrm>
              <a:off x="3240661" y="1005909"/>
              <a:ext cx="540854" cy="333210"/>
              <a:chOff x="1926169" y="1632181"/>
              <a:chExt cx="540854" cy="333210"/>
            </a:xfrm>
          </p:grpSpPr>
          <p:sp>
            <p:nvSpPr>
              <p:cNvPr id="857" name="Rectangle 856">
                <a:extLst>
                  <a:ext uri="{FF2B5EF4-FFF2-40B4-BE49-F238E27FC236}">
                    <a16:creationId xmlns:a16="http://schemas.microsoft.com/office/drawing/2014/main" id="{6123EA4D-0D02-4C8E-9F5C-7403BC3C21C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58" name="Rectangle 857">
                <a:extLst>
                  <a:ext uri="{FF2B5EF4-FFF2-40B4-BE49-F238E27FC236}">
                    <a16:creationId xmlns:a16="http://schemas.microsoft.com/office/drawing/2014/main" id="{3147B608-020F-4B88-A003-5D4E76E756E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59" name="Group 858">
                <a:extLst>
                  <a:ext uri="{FF2B5EF4-FFF2-40B4-BE49-F238E27FC236}">
                    <a16:creationId xmlns:a16="http://schemas.microsoft.com/office/drawing/2014/main" id="{91798F7F-5EB6-4967-99C0-7947B1E89DCC}"/>
                  </a:ext>
                </a:extLst>
              </p:cNvPr>
              <p:cNvGrpSpPr/>
              <p:nvPr/>
            </p:nvGrpSpPr>
            <p:grpSpPr>
              <a:xfrm>
                <a:off x="1989961" y="1665409"/>
                <a:ext cx="413499" cy="266755"/>
                <a:chOff x="1371600" y="2038342"/>
                <a:chExt cx="609600" cy="393263"/>
              </a:xfrm>
            </p:grpSpPr>
            <p:cxnSp>
              <p:nvCxnSpPr>
                <p:cNvPr id="863" name="Straight Connector 862">
                  <a:extLst>
                    <a:ext uri="{FF2B5EF4-FFF2-40B4-BE49-F238E27FC236}">
                      <a16:creationId xmlns:a16="http://schemas.microsoft.com/office/drawing/2014/main" id="{1FB5ED3D-44AE-4EF4-A35E-A37292C131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4" name="Straight Connector 863">
                  <a:extLst>
                    <a:ext uri="{FF2B5EF4-FFF2-40B4-BE49-F238E27FC236}">
                      <a16:creationId xmlns:a16="http://schemas.microsoft.com/office/drawing/2014/main" id="{77331D92-ECB3-40F7-BB9D-CB06EAE74E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65" name="Straight Connector 864">
                  <a:extLst>
                    <a:ext uri="{FF2B5EF4-FFF2-40B4-BE49-F238E27FC236}">
                      <a16:creationId xmlns:a16="http://schemas.microsoft.com/office/drawing/2014/main" id="{B7968563-C916-4B79-9E33-85942FAC3A4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66" name="Straight Connector 865">
                  <a:extLst>
                    <a:ext uri="{FF2B5EF4-FFF2-40B4-BE49-F238E27FC236}">
                      <a16:creationId xmlns:a16="http://schemas.microsoft.com/office/drawing/2014/main" id="{7C4C515E-E990-4CD8-A8F2-F2BD3B2A783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67" name="Straight Connector 866">
                  <a:extLst>
                    <a:ext uri="{FF2B5EF4-FFF2-40B4-BE49-F238E27FC236}">
                      <a16:creationId xmlns:a16="http://schemas.microsoft.com/office/drawing/2014/main" id="{7A7C5CDB-A9EE-4624-8CB9-5BA48527D2E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68" name="Straight Connector 867">
                  <a:extLst>
                    <a:ext uri="{FF2B5EF4-FFF2-40B4-BE49-F238E27FC236}">
                      <a16:creationId xmlns:a16="http://schemas.microsoft.com/office/drawing/2014/main" id="{27960BD5-7955-4637-BC3D-6FF7DAEC2A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5A395D1C-C19E-40A0-93A3-3500FF49418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D07AE8AD-28E4-4346-9F40-2B22A107636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61CB3409-7FEB-405C-8663-770B9D2551B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0" name="Rectangle 859">
                <a:extLst>
                  <a:ext uri="{FF2B5EF4-FFF2-40B4-BE49-F238E27FC236}">
                    <a16:creationId xmlns:a16="http://schemas.microsoft.com/office/drawing/2014/main" id="{1FDC2899-69BC-4012-A16C-2C5A996010C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1" name="Rectangle 860">
                <a:extLst>
                  <a:ext uri="{FF2B5EF4-FFF2-40B4-BE49-F238E27FC236}">
                    <a16:creationId xmlns:a16="http://schemas.microsoft.com/office/drawing/2014/main" id="{946FB1EE-6E18-445B-806A-019F6574627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2" name="Rectangle 861">
                <a:extLst>
                  <a:ext uri="{FF2B5EF4-FFF2-40B4-BE49-F238E27FC236}">
                    <a16:creationId xmlns:a16="http://schemas.microsoft.com/office/drawing/2014/main" id="{09693B42-D0BE-4631-A4D1-A28B1AEEC13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56" name="Rectangle 855">
              <a:extLst>
                <a:ext uri="{FF2B5EF4-FFF2-40B4-BE49-F238E27FC236}">
                  <a16:creationId xmlns:a16="http://schemas.microsoft.com/office/drawing/2014/main" id="{3419056A-DC25-44DD-B79A-9B2AFB8CC1F2}"/>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700" kern="0" dirty="0">
                  <a:solidFill>
                    <a:srgbClr val="FFFFFF"/>
                  </a:solidFill>
                  <a:latin typeface="Calibri"/>
                  <a:ea typeface="+mn-ea"/>
                  <a:cs typeface="+mn-cs"/>
                </a:rPr>
                <a:t>digest: 91e</a:t>
              </a:r>
            </a:p>
          </p:txBody>
        </p:sp>
      </p:grpSp>
      <p:grpSp>
        <p:nvGrpSpPr>
          <p:cNvPr id="872" name="Group 871">
            <a:extLst>
              <a:ext uri="{FF2B5EF4-FFF2-40B4-BE49-F238E27FC236}">
                <a16:creationId xmlns:a16="http://schemas.microsoft.com/office/drawing/2014/main" id="{DD301E3A-6088-4484-9A53-826721FB7989}"/>
              </a:ext>
            </a:extLst>
          </p:cNvPr>
          <p:cNvGrpSpPr/>
          <p:nvPr/>
        </p:nvGrpSpPr>
        <p:grpSpPr>
          <a:xfrm>
            <a:off x="10272656" y="1571343"/>
            <a:ext cx="735391" cy="453061"/>
            <a:chOff x="3240661" y="1005909"/>
            <a:chExt cx="540854" cy="333210"/>
          </a:xfrm>
        </p:grpSpPr>
        <p:grpSp>
          <p:nvGrpSpPr>
            <p:cNvPr id="873" name="Group 872">
              <a:extLst>
                <a:ext uri="{FF2B5EF4-FFF2-40B4-BE49-F238E27FC236}">
                  <a16:creationId xmlns:a16="http://schemas.microsoft.com/office/drawing/2014/main" id="{93EA99BF-15EF-4AE9-AB6F-FF68A36A1D68}"/>
                </a:ext>
              </a:extLst>
            </p:cNvPr>
            <p:cNvGrpSpPr/>
            <p:nvPr/>
          </p:nvGrpSpPr>
          <p:grpSpPr>
            <a:xfrm>
              <a:off x="3240661" y="1005909"/>
              <a:ext cx="540854" cy="333210"/>
              <a:chOff x="1926169" y="1632181"/>
              <a:chExt cx="540854" cy="333210"/>
            </a:xfrm>
          </p:grpSpPr>
          <p:sp>
            <p:nvSpPr>
              <p:cNvPr id="875" name="Rectangle 874">
                <a:extLst>
                  <a:ext uri="{FF2B5EF4-FFF2-40B4-BE49-F238E27FC236}">
                    <a16:creationId xmlns:a16="http://schemas.microsoft.com/office/drawing/2014/main" id="{4429F138-052B-40D6-A044-56D7D3DD955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6" name="Rectangle 875">
                <a:extLst>
                  <a:ext uri="{FF2B5EF4-FFF2-40B4-BE49-F238E27FC236}">
                    <a16:creationId xmlns:a16="http://schemas.microsoft.com/office/drawing/2014/main" id="{7D91571D-B1F2-4844-954B-E7E57CAC855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77" name="Group 876">
                <a:extLst>
                  <a:ext uri="{FF2B5EF4-FFF2-40B4-BE49-F238E27FC236}">
                    <a16:creationId xmlns:a16="http://schemas.microsoft.com/office/drawing/2014/main" id="{4004F2D3-5A4E-44BD-9BF4-5299C8FA12FC}"/>
                  </a:ext>
                </a:extLst>
              </p:cNvPr>
              <p:cNvGrpSpPr/>
              <p:nvPr/>
            </p:nvGrpSpPr>
            <p:grpSpPr>
              <a:xfrm>
                <a:off x="1989961" y="1665409"/>
                <a:ext cx="413499" cy="266755"/>
                <a:chOff x="1371600" y="2038342"/>
                <a:chExt cx="609600" cy="393263"/>
              </a:xfrm>
            </p:grpSpPr>
            <p:cxnSp>
              <p:nvCxnSpPr>
                <p:cNvPr id="881" name="Straight Connector 880">
                  <a:extLst>
                    <a:ext uri="{FF2B5EF4-FFF2-40B4-BE49-F238E27FC236}">
                      <a16:creationId xmlns:a16="http://schemas.microsoft.com/office/drawing/2014/main" id="{893D143B-917A-4E23-8FA3-4E35ED65B5A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2" name="Straight Connector 881">
                  <a:extLst>
                    <a:ext uri="{FF2B5EF4-FFF2-40B4-BE49-F238E27FC236}">
                      <a16:creationId xmlns:a16="http://schemas.microsoft.com/office/drawing/2014/main" id="{68CB3C3F-42E4-459F-B45D-92C0A3E59F9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3" name="Straight Connector 882">
                  <a:extLst>
                    <a:ext uri="{FF2B5EF4-FFF2-40B4-BE49-F238E27FC236}">
                      <a16:creationId xmlns:a16="http://schemas.microsoft.com/office/drawing/2014/main" id="{D266FB6A-8D99-4E06-8C76-FC6B46517BB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4" name="Straight Connector 883">
                  <a:extLst>
                    <a:ext uri="{FF2B5EF4-FFF2-40B4-BE49-F238E27FC236}">
                      <a16:creationId xmlns:a16="http://schemas.microsoft.com/office/drawing/2014/main" id="{4A83DFEC-43BC-4CC7-A8F8-415D9EAF5E44}"/>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85" name="Straight Connector 884">
                  <a:extLst>
                    <a:ext uri="{FF2B5EF4-FFF2-40B4-BE49-F238E27FC236}">
                      <a16:creationId xmlns:a16="http://schemas.microsoft.com/office/drawing/2014/main" id="{0EF7B69E-F659-435F-A84B-40ABAC5203D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86" name="Straight Connector 885">
                  <a:extLst>
                    <a:ext uri="{FF2B5EF4-FFF2-40B4-BE49-F238E27FC236}">
                      <a16:creationId xmlns:a16="http://schemas.microsoft.com/office/drawing/2014/main" id="{9F258AC3-E5AA-4153-9116-D86DA441525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4029AF9D-BAF4-4DE4-916D-F0B5E091C0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E4A6B40D-3E2C-4B90-AB32-A71A95AB6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0DE0898D-0AC1-47A5-9F48-9F33344346F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78" name="Rectangle 877">
                <a:extLst>
                  <a:ext uri="{FF2B5EF4-FFF2-40B4-BE49-F238E27FC236}">
                    <a16:creationId xmlns:a16="http://schemas.microsoft.com/office/drawing/2014/main" id="{ECAA04A1-9A81-4106-90B2-9BD4497EB99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9" name="Rectangle 878">
                <a:extLst>
                  <a:ext uri="{FF2B5EF4-FFF2-40B4-BE49-F238E27FC236}">
                    <a16:creationId xmlns:a16="http://schemas.microsoft.com/office/drawing/2014/main" id="{9A487E77-BD84-40E0-A8A4-10B978B732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80" name="Rectangle 879">
                <a:extLst>
                  <a:ext uri="{FF2B5EF4-FFF2-40B4-BE49-F238E27FC236}">
                    <a16:creationId xmlns:a16="http://schemas.microsoft.com/office/drawing/2014/main" id="{E553548D-730A-4B44-9337-C1BD0098B8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74" name="Rectangle 873">
              <a:extLst>
                <a:ext uri="{FF2B5EF4-FFF2-40B4-BE49-F238E27FC236}">
                  <a16:creationId xmlns:a16="http://schemas.microsoft.com/office/drawing/2014/main" id="{FD9EF6E5-E3DE-4315-8DD5-DBD66FE882F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2re</a:t>
              </a:r>
            </a:p>
          </p:txBody>
        </p:sp>
      </p:grpSp>
      <p:grpSp>
        <p:nvGrpSpPr>
          <p:cNvPr id="890" name="Group 889">
            <a:extLst>
              <a:ext uri="{FF2B5EF4-FFF2-40B4-BE49-F238E27FC236}">
                <a16:creationId xmlns:a16="http://schemas.microsoft.com/office/drawing/2014/main" id="{C040DA52-C102-49F4-A1C6-C181FCBEB5BD}"/>
              </a:ext>
            </a:extLst>
          </p:cNvPr>
          <p:cNvGrpSpPr/>
          <p:nvPr/>
        </p:nvGrpSpPr>
        <p:grpSpPr>
          <a:xfrm>
            <a:off x="10272656" y="746526"/>
            <a:ext cx="735391" cy="453061"/>
            <a:chOff x="3240661" y="1005909"/>
            <a:chExt cx="540854" cy="333210"/>
          </a:xfrm>
        </p:grpSpPr>
        <p:grpSp>
          <p:nvGrpSpPr>
            <p:cNvPr id="891" name="Group 890">
              <a:extLst>
                <a:ext uri="{FF2B5EF4-FFF2-40B4-BE49-F238E27FC236}">
                  <a16:creationId xmlns:a16="http://schemas.microsoft.com/office/drawing/2014/main" id="{AB53B5E9-1AAE-436B-8399-47828D3EEFBD}"/>
                </a:ext>
              </a:extLst>
            </p:cNvPr>
            <p:cNvGrpSpPr/>
            <p:nvPr/>
          </p:nvGrpSpPr>
          <p:grpSpPr>
            <a:xfrm>
              <a:off x="3240661" y="1005909"/>
              <a:ext cx="540854" cy="333210"/>
              <a:chOff x="1926169" y="1632181"/>
              <a:chExt cx="540854" cy="333210"/>
            </a:xfrm>
          </p:grpSpPr>
          <p:sp>
            <p:nvSpPr>
              <p:cNvPr id="893" name="Rectangle 892">
                <a:extLst>
                  <a:ext uri="{FF2B5EF4-FFF2-40B4-BE49-F238E27FC236}">
                    <a16:creationId xmlns:a16="http://schemas.microsoft.com/office/drawing/2014/main" id="{F096C55E-E155-4B40-A285-0ABFC748806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4" name="Rectangle 893">
                <a:extLst>
                  <a:ext uri="{FF2B5EF4-FFF2-40B4-BE49-F238E27FC236}">
                    <a16:creationId xmlns:a16="http://schemas.microsoft.com/office/drawing/2014/main" id="{EB90D624-EC4F-4432-81EE-A4ED2E0AB84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95" name="Group 894">
                <a:extLst>
                  <a:ext uri="{FF2B5EF4-FFF2-40B4-BE49-F238E27FC236}">
                    <a16:creationId xmlns:a16="http://schemas.microsoft.com/office/drawing/2014/main" id="{2AD5373C-0354-4301-83D7-CFD734315862}"/>
                  </a:ext>
                </a:extLst>
              </p:cNvPr>
              <p:cNvGrpSpPr/>
              <p:nvPr/>
            </p:nvGrpSpPr>
            <p:grpSpPr>
              <a:xfrm>
                <a:off x="1989961" y="1665409"/>
                <a:ext cx="413499" cy="266755"/>
                <a:chOff x="1371600" y="2038342"/>
                <a:chExt cx="609600" cy="393263"/>
              </a:xfrm>
            </p:grpSpPr>
            <p:cxnSp>
              <p:nvCxnSpPr>
                <p:cNvPr id="899" name="Straight Connector 898">
                  <a:extLst>
                    <a:ext uri="{FF2B5EF4-FFF2-40B4-BE49-F238E27FC236}">
                      <a16:creationId xmlns:a16="http://schemas.microsoft.com/office/drawing/2014/main" id="{E61EC01C-866C-477F-AE6B-E329A58EC49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0" name="Straight Connector 899">
                  <a:extLst>
                    <a:ext uri="{FF2B5EF4-FFF2-40B4-BE49-F238E27FC236}">
                      <a16:creationId xmlns:a16="http://schemas.microsoft.com/office/drawing/2014/main" id="{6DFA379C-8B32-4CB5-AC5F-B5CF6EABE5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1" name="Straight Connector 900">
                  <a:extLst>
                    <a:ext uri="{FF2B5EF4-FFF2-40B4-BE49-F238E27FC236}">
                      <a16:creationId xmlns:a16="http://schemas.microsoft.com/office/drawing/2014/main" id="{4B61FC7D-8A9D-4441-80D6-E866B7C447D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2" name="Straight Connector 901">
                  <a:extLst>
                    <a:ext uri="{FF2B5EF4-FFF2-40B4-BE49-F238E27FC236}">
                      <a16:creationId xmlns:a16="http://schemas.microsoft.com/office/drawing/2014/main" id="{BD23FFB9-5A75-4C57-9D81-726DE9345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3" name="Straight Connector 902">
                  <a:extLst>
                    <a:ext uri="{FF2B5EF4-FFF2-40B4-BE49-F238E27FC236}">
                      <a16:creationId xmlns:a16="http://schemas.microsoft.com/office/drawing/2014/main" id="{2C54617C-E10D-498E-9D3E-5CC6793FB70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4" name="Straight Connector 903">
                  <a:extLst>
                    <a:ext uri="{FF2B5EF4-FFF2-40B4-BE49-F238E27FC236}">
                      <a16:creationId xmlns:a16="http://schemas.microsoft.com/office/drawing/2014/main" id="{BB1304A1-124F-44DD-A3E7-BC0D11E23DF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8BCA9BE0-9BFA-491B-A991-89EEAA69BF4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0B1D294A-4C87-4AC2-924D-A727E3583B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AF7F3AEA-2817-43EF-8433-D40D820C373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96" name="Rectangle 895">
                <a:extLst>
                  <a:ext uri="{FF2B5EF4-FFF2-40B4-BE49-F238E27FC236}">
                    <a16:creationId xmlns:a16="http://schemas.microsoft.com/office/drawing/2014/main" id="{EAABABD4-A85E-4D61-930E-1082C8F650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7" name="Rectangle 896">
                <a:extLst>
                  <a:ext uri="{FF2B5EF4-FFF2-40B4-BE49-F238E27FC236}">
                    <a16:creationId xmlns:a16="http://schemas.microsoft.com/office/drawing/2014/main" id="{758EFD93-D9DB-41E1-AFD5-366B15AB9F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8" name="Rectangle 897">
                <a:extLst>
                  <a:ext uri="{FF2B5EF4-FFF2-40B4-BE49-F238E27FC236}">
                    <a16:creationId xmlns:a16="http://schemas.microsoft.com/office/drawing/2014/main" id="{BB9D1545-3C6E-4C26-AADF-39B536873DC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92" name="Rectangle 891">
              <a:extLst>
                <a:ext uri="{FF2B5EF4-FFF2-40B4-BE49-F238E27FC236}">
                  <a16:creationId xmlns:a16="http://schemas.microsoft.com/office/drawing/2014/main" id="{5984BC28-5442-46CC-AA50-26998787A61B}"/>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700" kern="0" dirty="0">
                  <a:solidFill>
                    <a:srgbClr val="FFFFFF"/>
                  </a:solidFill>
                  <a:latin typeface="Calibri"/>
                  <a:ea typeface="+mn-ea"/>
                  <a:cs typeface="+mn-cs"/>
                </a:rPr>
                <a:t>digest: 91e</a:t>
              </a:r>
            </a:p>
          </p:txBody>
        </p:sp>
      </p:grpSp>
      <p:grpSp>
        <p:nvGrpSpPr>
          <p:cNvPr id="908" name="Group 907">
            <a:extLst>
              <a:ext uri="{FF2B5EF4-FFF2-40B4-BE49-F238E27FC236}">
                <a16:creationId xmlns:a16="http://schemas.microsoft.com/office/drawing/2014/main" id="{245F70D1-8267-4B5C-8D16-27140CFACD0D}"/>
              </a:ext>
            </a:extLst>
          </p:cNvPr>
          <p:cNvGrpSpPr/>
          <p:nvPr/>
        </p:nvGrpSpPr>
        <p:grpSpPr>
          <a:xfrm>
            <a:off x="11009320" y="1160497"/>
            <a:ext cx="735391" cy="453061"/>
            <a:chOff x="3240661" y="1005909"/>
            <a:chExt cx="540854" cy="333210"/>
          </a:xfrm>
        </p:grpSpPr>
        <p:grpSp>
          <p:nvGrpSpPr>
            <p:cNvPr id="909" name="Group 908">
              <a:extLst>
                <a:ext uri="{FF2B5EF4-FFF2-40B4-BE49-F238E27FC236}">
                  <a16:creationId xmlns:a16="http://schemas.microsoft.com/office/drawing/2014/main" id="{2462287B-E25C-436A-B0BF-1CAE6CFF3171}"/>
                </a:ext>
              </a:extLst>
            </p:cNvPr>
            <p:cNvGrpSpPr/>
            <p:nvPr/>
          </p:nvGrpSpPr>
          <p:grpSpPr>
            <a:xfrm>
              <a:off x="3240661" y="1005909"/>
              <a:ext cx="540854" cy="333210"/>
              <a:chOff x="1926169" y="1632181"/>
              <a:chExt cx="540854" cy="333210"/>
            </a:xfrm>
          </p:grpSpPr>
          <p:sp>
            <p:nvSpPr>
              <p:cNvPr id="911" name="Rectangle 910">
                <a:extLst>
                  <a:ext uri="{FF2B5EF4-FFF2-40B4-BE49-F238E27FC236}">
                    <a16:creationId xmlns:a16="http://schemas.microsoft.com/office/drawing/2014/main" id="{EDC63CB5-D94E-4E2E-A08C-2EE7293FFA7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2" name="Rectangle 911">
                <a:extLst>
                  <a:ext uri="{FF2B5EF4-FFF2-40B4-BE49-F238E27FC236}">
                    <a16:creationId xmlns:a16="http://schemas.microsoft.com/office/drawing/2014/main" id="{3B24E385-8067-47E4-A8AA-438422EB362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13" name="Group 912">
                <a:extLst>
                  <a:ext uri="{FF2B5EF4-FFF2-40B4-BE49-F238E27FC236}">
                    <a16:creationId xmlns:a16="http://schemas.microsoft.com/office/drawing/2014/main" id="{6B0984A3-5AAC-4E56-A681-2C8B373E7EDA}"/>
                  </a:ext>
                </a:extLst>
              </p:cNvPr>
              <p:cNvGrpSpPr/>
              <p:nvPr/>
            </p:nvGrpSpPr>
            <p:grpSpPr>
              <a:xfrm>
                <a:off x="1989961" y="1665409"/>
                <a:ext cx="413499" cy="266755"/>
                <a:chOff x="1371600" y="2038342"/>
                <a:chExt cx="609600" cy="393263"/>
              </a:xfrm>
            </p:grpSpPr>
            <p:cxnSp>
              <p:nvCxnSpPr>
                <p:cNvPr id="917" name="Straight Connector 916">
                  <a:extLst>
                    <a:ext uri="{FF2B5EF4-FFF2-40B4-BE49-F238E27FC236}">
                      <a16:creationId xmlns:a16="http://schemas.microsoft.com/office/drawing/2014/main" id="{0013A89A-D5F1-492C-AFC2-6C3384A4A90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18" name="Straight Connector 917">
                  <a:extLst>
                    <a:ext uri="{FF2B5EF4-FFF2-40B4-BE49-F238E27FC236}">
                      <a16:creationId xmlns:a16="http://schemas.microsoft.com/office/drawing/2014/main" id="{1AB4568C-842B-4231-9C65-D0FCC1A893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19" name="Straight Connector 918">
                  <a:extLst>
                    <a:ext uri="{FF2B5EF4-FFF2-40B4-BE49-F238E27FC236}">
                      <a16:creationId xmlns:a16="http://schemas.microsoft.com/office/drawing/2014/main" id="{74A6AA70-CC23-4EA6-8F8B-C4FEC2C06C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0" name="Straight Connector 919">
                  <a:extLst>
                    <a:ext uri="{FF2B5EF4-FFF2-40B4-BE49-F238E27FC236}">
                      <a16:creationId xmlns:a16="http://schemas.microsoft.com/office/drawing/2014/main" id="{5C222056-9CD9-47CD-8B6F-B59E058CC50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1" name="Straight Connector 920">
                  <a:extLst>
                    <a:ext uri="{FF2B5EF4-FFF2-40B4-BE49-F238E27FC236}">
                      <a16:creationId xmlns:a16="http://schemas.microsoft.com/office/drawing/2014/main" id="{393DA743-085F-448E-8312-B7BAFE9B00E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2" name="Straight Connector 921">
                  <a:extLst>
                    <a:ext uri="{FF2B5EF4-FFF2-40B4-BE49-F238E27FC236}">
                      <a16:creationId xmlns:a16="http://schemas.microsoft.com/office/drawing/2014/main" id="{6DE3D088-3281-4076-9C95-3B2547F13BE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B6E21EDD-AC0A-47FE-9054-0A9179445CE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29B0E6BF-2E46-4233-BC4D-B7A2484CA57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3E62B68E-95EB-4364-9006-18789DB0762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4" name="Rectangle 913">
                <a:extLst>
                  <a:ext uri="{FF2B5EF4-FFF2-40B4-BE49-F238E27FC236}">
                    <a16:creationId xmlns:a16="http://schemas.microsoft.com/office/drawing/2014/main" id="{E632A0A9-932A-4C71-B3FE-2E997E0C925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5" name="Rectangle 914">
                <a:extLst>
                  <a:ext uri="{FF2B5EF4-FFF2-40B4-BE49-F238E27FC236}">
                    <a16:creationId xmlns:a16="http://schemas.microsoft.com/office/drawing/2014/main" id="{C4C41F0B-5119-4D69-9F21-E886C29FFAC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6" name="Rectangle 915">
                <a:extLst>
                  <a:ext uri="{FF2B5EF4-FFF2-40B4-BE49-F238E27FC236}">
                    <a16:creationId xmlns:a16="http://schemas.microsoft.com/office/drawing/2014/main" id="{BEB06A73-03F1-4ED9-9F68-74045C28486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10" name="Rectangle 909">
              <a:extLst>
                <a:ext uri="{FF2B5EF4-FFF2-40B4-BE49-F238E27FC236}">
                  <a16:creationId xmlns:a16="http://schemas.microsoft.com/office/drawing/2014/main" id="{83E3A587-8854-40CA-BA48-348B7EC94636}"/>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u82</a:t>
              </a:r>
            </a:p>
          </p:txBody>
        </p:sp>
      </p:grpSp>
      <p:grpSp>
        <p:nvGrpSpPr>
          <p:cNvPr id="926" name="Group 925">
            <a:extLst>
              <a:ext uri="{FF2B5EF4-FFF2-40B4-BE49-F238E27FC236}">
                <a16:creationId xmlns:a16="http://schemas.microsoft.com/office/drawing/2014/main" id="{E0615A4C-ACC6-4035-88DB-02BEE7557A54}"/>
              </a:ext>
            </a:extLst>
          </p:cNvPr>
          <p:cNvGrpSpPr/>
          <p:nvPr/>
        </p:nvGrpSpPr>
        <p:grpSpPr>
          <a:xfrm>
            <a:off x="11009320" y="746526"/>
            <a:ext cx="735391" cy="453061"/>
            <a:chOff x="3240661" y="1005909"/>
            <a:chExt cx="540854" cy="333210"/>
          </a:xfrm>
        </p:grpSpPr>
        <p:grpSp>
          <p:nvGrpSpPr>
            <p:cNvPr id="927" name="Group 926">
              <a:extLst>
                <a:ext uri="{FF2B5EF4-FFF2-40B4-BE49-F238E27FC236}">
                  <a16:creationId xmlns:a16="http://schemas.microsoft.com/office/drawing/2014/main" id="{76F555BD-7A07-4695-AE4F-5D00E0AF5CDA}"/>
                </a:ext>
              </a:extLst>
            </p:cNvPr>
            <p:cNvGrpSpPr/>
            <p:nvPr/>
          </p:nvGrpSpPr>
          <p:grpSpPr>
            <a:xfrm>
              <a:off x="3240661" y="1005909"/>
              <a:ext cx="540854" cy="333210"/>
              <a:chOff x="1926169" y="1632181"/>
              <a:chExt cx="540854" cy="333210"/>
            </a:xfrm>
          </p:grpSpPr>
          <p:sp>
            <p:nvSpPr>
              <p:cNvPr id="929" name="Rectangle 928">
                <a:extLst>
                  <a:ext uri="{FF2B5EF4-FFF2-40B4-BE49-F238E27FC236}">
                    <a16:creationId xmlns:a16="http://schemas.microsoft.com/office/drawing/2014/main" id="{532CBBA9-3C9F-461B-AE77-0585AF7A5C8F}"/>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0" name="Rectangle 929">
                <a:extLst>
                  <a:ext uri="{FF2B5EF4-FFF2-40B4-BE49-F238E27FC236}">
                    <a16:creationId xmlns:a16="http://schemas.microsoft.com/office/drawing/2014/main" id="{77A908E3-E97A-4698-96B1-19C21175F50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31" name="Group 930">
                <a:extLst>
                  <a:ext uri="{FF2B5EF4-FFF2-40B4-BE49-F238E27FC236}">
                    <a16:creationId xmlns:a16="http://schemas.microsoft.com/office/drawing/2014/main" id="{AA4494D2-D92C-478C-BEA3-6A09176F836F}"/>
                  </a:ext>
                </a:extLst>
              </p:cNvPr>
              <p:cNvGrpSpPr/>
              <p:nvPr/>
            </p:nvGrpSpPr>
            <p:grpSpPr>
              <a:xfrm>
                <a:off x="1989961" y="1665409"/>
                <a:ext cx="413499" cy="266755"/>
                <a:chOff x="1371600" y="2038342"/>
                <a:chExt cx="609600" cy="393263"/>
              </a:xfrm>
            </p:grpSpPr>
            <p:cxnSp>
              <p:nvCxnSpPr>
                <p:cNvPr id="935" name="Straight Connector 934">
                  <a:extLst>
                    <a:ext uri="{FF2B5EF4-FFF2-40B4-BE49-F238E27FC236}">
                      <a16:creationId xmlns:a16="http://schemas.microsoft.com/office/drawing/2014/main" id="{1737901F-0B13-4BDF-9D1A-417F4B1BC50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36" name="Straight Connector 935">
                  <a:extLst>
                    <a:ext uri="{FF2B5EF4-FFF2-40B4-BE49-F238E27FC236}">
                      <a16:creationId xmlns:a16="http://schemas.microsoft.com/office/drawing/2014/main" id="{84A689D7-0D3F-4894-BB99-DEF5812E6A9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37" name="Straight Connector 936">
                  <a:extLst>
                    <a:ext uri="{FF2B5EF4-FFF2-40B4-BE49-F238E27FC236}">
                      <a16:creationId xmlns:a16="http://schemas.microsoft.com/office/drawing/2014/main" id="{451668CC-435B-47D3-B75B-A09EC32AEC3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38" name="Straight Connector 937">
                  <a:extLst>
                    <a:ext uri="{FF2B5EF4-FFF2-40B4-BE49-F238E27FC236}">
                      <a16:creationId xmlns:a16="http://schemas.microsoft.com/office/drawing/2014/main" id="{C071C5F3-A305-4F83-B8C9-C2160F0576B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39" name="Straight Connector 938">
                  <a:extLst>
                    <a:ext uri="{FF2B5EF4-FFF2-40B4-BE49-F238E27FC236}">
                      <a16:creationId xmlns:a16="http://schemas.microsoft.com/office/drawing/2014/main" id="{237C4AEB-FFA4-439D-A708-EAF31771839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0" name="Straight Connector 939">
                  <a:extLst>
                    <a:ext uri="{FF2B5EF4-FFF2-40B4-BE49-F238E27FC236}">
                      <a16:creationId xmlns:a16="http://schemas.microsoft.com/office/drawing/2014/main" id="{A7EC479E-BF67-457D-8067-8E91DE0BFDA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E0868280-2235-477A-9880-59D7DA66513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B15D5775-D047-4B81-AA83-AFCE902BC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F84FF991-EB20-48C9-8A6D-79FE780CC5E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2" name="Rectangle 931">
                <a:extLst>
                  <a:ext uri="{FF2B5EF4-FFF2-40B4-BE49-F238E27FC236}">
                    <a16:creationId xmlns:a16="http://schemas.microsoft.com/office/drawing/2014/main" id="{D359166B-F831-491F-A43D-E3BA127C2F3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3" name="Rectangle 932">
                <a:extLst>
                  <a:ext uri="{FF2B5EF4-FFF2-40B4-BE49-F238E27FC236}">
                    <a16:creationId xmlns:a16="http://schemas.microsoft.com/office/drawing/2014/main" id="{EAC9715B-4EFC-4886-AA4D-1F1A3E7A845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4" name="Rectangle 933">
                <a:extLst>
                  <a:ext uri="{FF2B5EF4-FFF2-40B4-BE49-F238E27FC236}">
                    <a16:creationId xmlns:a16="http://schemas.microsoft.com/office/drawing/2014/main" id="{ABC01E94-4D77-45CA-8B82-F95328949BF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28" name="Rectangle 927">
              <a:extLst>
                <a:ext uri="{FF2B5EF4-FFF2-40B4-BE49-F238E27FC236}">
                  <a16:creationId xmlns:a16="http://schemas.microsoft.com/office/drawing/2014/main" id="{F9000254-72AD-413B-AD0B-E9718952148F}"/>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700" kern="0" dirty="0">
                  <a:solidFill>
                    <a:srgbClr val="FFFFFF"/>
                  </a:solidFill>
                  <a:latin typeface="Calibri"/>
                  <a:ea typeface="+mn-ea"/>
                  <a:cs typeface="+mn-cs"/>
                </a:rPr>
                <a:t>digest: 91e</a:t>
              </a:r>
            </a:p>
          </p:txBody>
        </p:sp>
      </p:grpSp>
      <p:grpSp>
        <p:nvGrpSpPr>
          <p:cNvPr id="944" name="Group 943">
            <a:extLst>
              <a:ext uri="{FF2B5EF4-FFF2-40B4-BE49-F238E27FC236}">
                <a16:creationId xmlns:a16="http://schemas.microsoft.com/office/drawing/2014/main" id="{48063369-19CF-4A38-947A-7D17EFD7E302}"/>
              </a:ext>
            </a:extLst>
          </p:cNvPr>
          <p:cNvGrpSpPr/>
          <p:nvPr/>
        </p:nvGrpSpPr>
        <p:grpSpPr>
          <a:xfrm>
            <a:off x="11009320" y="1570781"/>
            <a:ext cx="735391" cy="453061"/>
            <a:chOff x="3240661" y="1005909"/>
            <a:chExt cx="540854" cy="333210"/>
          </a:xfrm>
        </p:grpSpPr>
        <p:grpSp>
          <p:nvGrpSpPr>
            <p:cNvPr id="945" name="Group 944">
              <a:extLst>
                <a:ext uri="{FF2B5EF4-FFF2-40B4-BE49-F238E27FC236}">
                  <a16:creationId xmlns:a16="http://schemas.microsoft.com/office/drawing/2014/main" id="{BA2D27AB-3189-4301-ADF9-D3ABE3974BC5}"/>
                </a:ext>
              </a:extLst>
            </p:cNvPr>
            <p:cNvGrpSpPr/>
            <p:nvPr/>
          </p:nvGrpSpPr>
          <p:grpSpPr>
            <a:xfrm>
              <a:off x="3240661" y="1005909"/>
              <a:ext cx="540854" cy="333210"/>
              <a:chOff x="1926169" y="1632181"/>
              <a:chExt cx="540854" cy="333210"/>
            </a:xfrm>
          </p:grpSpPr>
          <p:sp>
            <p:nvSpPr>
              <p:cNvPr id="947" name="Rectangle 946">
                <a:extLst>
                  <a:ext uri="{FF2B5EF4-FFF2-40B4-BE49-F238E27FC236}">
                    <a16:creationId xmlns:a16="http://schemas.microsoft.com/office/drawing/2014/main" id="{8536FE58-6006-4070-99D4-B0C69D07EB9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48" name="Rectangle 947">
                <a:extLst>
                  <a:ext uri="{FF2B5EF4-FFF2-40B4-BE49-F238E27FC236}">
                    <a16:creationId xmlns:a16="http://schemas.microsoft.com/office/drawing/2014/main" id="{F58DD5E6-2282-4152-9482-5AF578EE371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49" name="Group 948">
                <a:extLst>
                  <a:ext uri="{FF2B5EF4-FFF2-40B4-BE49-F238E27FC236}">
                    <a16:creationId xmlns:a16="http://schemas.microsoft.com/office/drawing/2014/main" id="{A96329C3-7045-4467-92E4-773540CBAFD9}"/>
                  </a:ext>
                </a:extLst>
              </p:cNvPr>
              <p:cNvGrpSpPr/>
              <p:nvPr/>
            </p:nvGrpSpPr>
            <p:grpSpPr>
              <a:xfrm>
                <a:off x="1989961" y="1665409"/>
                <a:ext cx="413499" cy="266755"/>
                <a:chOff x="1371600" y="2038342"/>
                <a:chExt cx="609600" cy="393263"/>
              </a:xfrm>
            </p:grpSpPr>
            <p:cxnSp>
              <p:nvCxnSpPr>
                <p:cNvPr id="953" name="Straight Connector 952">
                  <a:extLst>
                    <a:ext uri="{FF2B5EF4-FFF2-40B4-BE49-F238E27FC236}">
                      <a16:creationId xmlns:a16="http://schemas.microsoft.com/office/drawing/2014/main" id="{693EFCCB-BC1E-407B-B37D-564B3C5303C8}"/>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54" name="Straight Connector 953">
                  <a:extLst>
                    <a:ext uri="{FF2B5EF4-FFF2-40B4-BE49-F238E27FC236}">
                      <a16:creationId xmlns:a16="http://schemas.microsoft.com/office/drawing/2014/main" id="{540964B1-1409-4947-85B2-F8D474A2E71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55" name="Straight Connector 954">
                  <a:extLst>
                    <a:ext uri="{FF2B5EF4-FFF2-40B4-BE49-F238E27FC236}">
                      <a16:creationId xmlns:a16="http://schemas.microsoft.com/office/drawing/2014/main" id="{D19419CF-91D9-4212-9EA9-56A04D53F75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56" name="Straight Connector 955">
                  <a:extLst>
                    <a:ext uri="{FF2B5EF4-FFF2-40B4-BE49-F238E27FC236}">
                      <a16:creationId xmlns:a16="http://schemas.microsoft.com/office/drawing/2014/main" id="{2A733EFE-CBDE-40FC-97DA-9E46F25B765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57" name="Straight Connector 956">
                  <a:extLst>
                    <a:ext uri="{FF2B5EF4-FFF2-40B4-BE49-F238E27FC236}">
                      <a16:creationId xmlns:a16="http://schemas.microsoft.com/office/drawing/2014/main" id="{5F719B81-008F-4C79-9FBF-23C49EB1F66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58" name="Straight Connector 957">
                  <a:extLst>
                    <a:ext uri="{FF2B5EF4-FFF2-40B4-BE49-F238E27FC236}">
                      <a16:creationId xmlns:a16="http://schemas.microsoft.com/office/drawing/2014/main" id="{AC0F75CC-E6FB-49E1-9902-43A7DD84D3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59" name="Straight Connector 958">
                  <a:extLst>
                    <a:ext uri="{FF2B5EF4-FFF2-40B4-BE49-F238E27FC236}">
                      <a16:creationId xmlns:a16="http://schemas.microsoft.com/office/drawing/2014/main" id="{B87EDB60-34CB-45C3-B3EB-125EF3E61A2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0" name="Straight Connector 959">
                  <a:extLst>
                    <a:ext uri="{FF2B5EF4-FFF2-40B4-BE49-F238E27FC236}">
                      <a16:creationId xmlns:a16="http://schemas.microsoft.com/office/drawing/2014/main" id="{557B7EE9-7C03-44B7-BFCA-75A737FC32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1" name="Straight Connector 960">
                  <a:extLst>
                    <a:ext uri="{FF2B5EF4-FFF2-40B4-BE49-F238E27FC236}">
                      <a16:creationId xmlns:a16="http://schemas.microsoft.com/office/drawing/2014/main" id="{47A1538F-47AB-42CE-ABC2-0A1B9099E24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0" name="Rectangle 949">
                <a:extLst>
                  <a:ext uri="{FF2B5EF4-FFF2-40B4-BE49-F238E27FC236}">
                    <a16:creationId xmlns:a16="http://schemas.microsoft.com/office/drawing/2014/main" id="{08D2E20A-F1BF-49D7-9BF0-1D6E1644EFA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1" name="Rectangle 950">
                <a:extLst>
                  <a:ext uri="{FF2B5EF4-FFF2-40B4-BE49-F238E27FC236}">
                    <a16:creationId xmlns:a16="http://schemas.microsoft.com/office/drawing/2014/main" id="{0F97CF68-0E0C-4514-8919-E9943338C7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2" name="Rectangle 951">
                <a:extLst>
                  <a:ext uri="{FF2B5EF4-FFF2-40B4-BE49-F238E27FC236}">
                    <a16:creationId xmlns:a16="http://schemas.microsoft.com/office/drawing/2014/main" id="{4905469B-69BA-42CB-B716-C91B06796AC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46" name="Rectangle 945">
              <a:extLst>
                <a:ext uri="{FF2B5EF4-FFF2-40B4-BE49-F238E27FC236}">
                  <a16:creationId xmlns:a16="http://schemas.microsoft.com/office/drawing/2014/main" id="{3E09A4C2-8818-4934-B8BA-B8E684E218F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2re</a:t>
              </a:r>
            </a:p>
          </p:txBody>
        </p:sp>
      </p:grpSp>
      <p:grpSp>
        <p:nvGrpSpPr>
          <p:cNvPr id="962" name="Group 961">
            <a:extLst>
              <a:ext uri="{FF2B5EF4-FFF2-40B4-BE49-F238E27FC236}">
                <a16:creationId xmlns:a16="http://schemas.microsoft.com/office/drawing/2014/main" id="{653848E1-9B7E-495C-B7FE-939C023376B1}"/>
              </a:ext>
            </a:extLst>
          </p:cNvPr>
          <p:cNvGrpSpPr/>
          <p:nvPr/>
        </p:nvGrpSpPr>
        <p:grpSpPr>
          <a:xfrm>
            <a:off x="8895614" y="2131335"/>
            <a:ext cx="2884431" cy="1665913"/>
            <a:chOff x="4156030" y="3448050"/>
            <a:chExt cx="2060234" cy="1191294"/>
          </a:xfrm>
        </p:grpSpPr>
        <p:sp>
          <p:nvSpPr>
            <p:cNvPr id="963" name="Rectangle 962">
              <a:extLst>
                <a:ext uri="{FF2B5EF4-FFF2-40B4-BE49-F238E27FC236}">
                  <a16:creationId xmlns:a16="http://schemas.microsoft.com/office/drawing/2014/main" id="{C04496F7-65A4-4113-A08B-8A19E1A91297}"/>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964" name="Flowchart: Alternate Process 963">
              <a:extLst>
                <a:ext uri="{FF2B5EF4-FFF2-40B4-BE49-F238E27FC236}">
                  <a16:creationId xmlns:a16="http://schemas.microsoft.com/office/drawing/2014/main" id="{DB1B7AB7-C9F4-4777-B006-B4D8254C85A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HOST-B</a:t>
              </a:r>
            </a:p>
          </p:txBody>
        </p:sp>
      </p:grpSp>
      <p:grpSp>
        <p:nvGrpSpPr>
          <p:cNvPr id="965" name="Group 964">
            <a:extLst>
              <a:ext uri="{FF2B5EF4-FFF2-40B4-BE49-F238E27FC236}">
                <a16:creationId xmlns:a16="http://schemas.microsoft.com/office/drawing/2014/main" id="{FC3350A3-BD01-4E9F-8037-6A6F9414729D}"/>
              </a:ext>
            </a:extLst>
          </p:cNvPr>
          <p:cNvGrpSpPr/>
          <p:nvPr/>
        </p:nvGrpSpPr>
        <p:grpSpPr>
          <a:xfrm>
            <a:off x="10280036" y="2491641"/>
            <a:ext cx="735391" cy="453061"/>
            <a:chOff x="3240661" y="1005909"/>
            <a:chExt cx="540854" cy="333210"/>
          </a:xfrm>
        </p:grpSpPr>
        <p:grpSp>
          <p:nvGrpSpPr>
            <p:cNvPr id="966" name="Group 965">
              <a:extLst>
                <a:ext uri="{FF2B5EF4-FFF2-40B4-BE49-F238E27FC236}">
                  <a16:creationId xmlns:a16="http://schemas.microsoft.com/office/drawing/2014/main" id="{B7521237-A791-4CB0-82B6-63253A7CB04C}"/>
                </a:ext>
              </a:extLst>
            </p:cNvPr>
            <p:cNvGrpSpPr/>
            <p:nvPr/>
          </p:nvGrpSpPr>
          <p:grpSpPr>
            <a:xfrm>
              <a:off x="3240661" y="1005909"/>
              <a:ext cx="540854" cy="333210"/>
              <a:chOff x="1926169" y="1632181"/>
              <a:chExt cx="540854" cy="333210"/>
            </a:xfrm>
          </p:grpSpPr>
          <p:sp>
            <p:nvSpPr>
              <p:cNvPr id="968" name="Rectangle 967">
                <a:extLst>
                  <a:ext uri="{FF2B5EF4-FFF2-40B4-BE49-F238E27FC236}">
                    <a16:creationId xmlns:a16="http://schemas.microsoft.com/office/drawing/2014/main" id="{9767E223-1AF2-41C9-BDC3-5C77E5319C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69" name="Rectangle 968">
                <a:extLst>
                  <a:ext uri="{FF2B5EF4-FFF2-40B4-BE49-F238E27FC236}">
                    <a16:creationId xmlns:a16="http://schemas.microsoft.com/office/drawing/2014/main" id="{A85009C5-1B39-4B15-825F-B0FC067D9EE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70" name="Group 969">
                <a:extLst>
                  <a:ext uri="{FF2B5EF4-FFF2-40B4-BE49-F238E27FC236}">
                    <a16:creationId xmlns:a16="http://schemas.microsoft.com/office/drawing/2014/main" id="{F765FDA8-D018-4100-A3CF-F80A871B0696}"/>
                  </a:ext>
                </a:extLst>
              </p:cNvPr>
              <p:cNvGrpSpPr/>
              <p:nvPr/>
            </p:nvGrpSpPr>
            <p:grpSpPr>
              <a:xfrm>
                <a:off x="1989961" y="1665409"/>
                <a:ext cx="413499" cy="266755"/>
                <a:chOff x="1371600" y="2038342"/>
                <a:chExt cx="609600" cy="393263"/>
              </a:xfrm>
            </p:grpSpPr>
            <p:cxnSp>
              <p:nvCxnSpPr>
                <p:cNvPr id="974" name="Straight Connector 973">
                  <a:extLst>
                    <a:ext uri="{FF2B5EF4-FFF2-40B4-BE49-F238E27FC236}">
                      <a16:creationId xmlns:a16="http://schemas.microsoft.com/office/drawing/2014/main" id="{810070FF-5492-4438-AFA4-F8E8F3307BC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75" name="Straight Connector 974">
                  <a:extLst>
                    <a:ext uri="{FF2B5EF4-FFF2-40B4-BE49-F238E27FC236}">
                      <a16:creationId xmlns:a16="http://schemas.microsoft.com/office/drawing/2014/main" id="{C5D0BC64-F999-40DA-8375-041E6370E46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76" name="Straight Connector 975">
                  <a:extLst>
                    <a:ext uri="{FF2B5EF4-FFF2-40B4-BE49-F238E27FC236}">
                      <a16:creationId xmlns:a16="http://schemas.microsoft.com/office/drawing/2014/main" id="{3260C589-902A-43AA-82DA-6CDB03F1F96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77" name="Straight Connector 976">
                  <a:extLst>
                    <a:ext uri="{FF2B5EF4-FFF2-40B4-BE49-F238E27FC236}">
                      <a16:creationId xmlns:a16="http://schemas.microsoft.com/office/drawing/2014/main" id="{E67AC3D3-6380-4E0C-8838-214AF0DBB5D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78" name="Straight Connector 977">
                  <a:extLst>
                    <a:ext uri="{FF2B5EF4-FFF2-40B4-BE49-F238E27FC236}">
                      <a16:creationId xmlns:a16="http://schemas.microsoft.com/office/drawing/2014/main" id="{F37A0B41-1A2F-4523-AAD2-68E09E58434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79" name="Straight Connector 978">
                  <a:extLst>
                    <a:ext uri="{FF2B5EF4-FFF2-40B4-BE49-F238E27FC236}">
                      <a16:creationId xmlns:a16="http://schemas.microsoft.com/office/drawing/2014/main" id="{04233B92-AAFC-4E9E-9DC4-DF9AEE665DE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3A519601-BB11-46DA-B3F6-6586017A965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5379C237-641B-4D8C-AB37-219CF07E733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DFBB3346-7176-4686-8FB4-C257EAB5F09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1" name="Rectangle 970">
                <a:extLst>
                  <a:ext uri="{FF2B5EF4-FFF2-40B4-BE49-F238E27FC236}">
                    <a16:creationId xmlns:a16="http://schemas.microsoft.com/office/drawing/2014/main" id="{5148C67F-B861-4FE2-B3B9-B3CCAC6C0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2" name="Rectangle 971">
                <a:extLst>
                  <a:ext uri="{FF2B5EF4-FFF2-40B4-BE49-F238E27FC236}">
                    <a16:creationId xmlns:a16="http://schemas.microsoft.com/office/drawing/2014/main" id="{6F7332FE-AE93-459F-976D-287018287B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3" name="Rectangle 972">
                <a:extLst>
                  <a:ext uri="{FF2B5EF4-FFF2-40B4-BE49-F238E27FC236}">
                    <a16:creationId xmlns:a16="http://schemas.microsoft.com/office/drawing/2014/main" id="{DC95C671-F794-4841-89DF-1860B81252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67" name="Rectangle 966">
              <a:extLst>
                <a:ext uri="{FF2B5EF4-FFF2-40B4-BE49-F238E27FC236}">
                  <a16:creationId xmlns:a16="http://schemas.microsoft.com/office/drawing/2014/main" id="{2D78669B-DFD8-4392-8AC0-0CCCA2AFB5E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u82</a:t>
              </a:r>
            </a:p>
          </p:txBody>
        </p:sp>
      </p:grpSp>
      <p:grpSp>
        <p:nvGrpSpPr>
          <p:cNvPr id="983" name="Group 982">
            <a:extLst>
              <a:ext uri="{FF2B5EF4-FFF2-40B4-BE49-F238E27FC236}">
                <a16:creationId xmlns:a16="http://schemas.microsoft.com/office/drawing/2014/main" id="{FAB05D58-B763-4940-B10F-9C174BFD66CF}"/>
              </a:ext>
            </a:extLst>
          </p:cNvPr>
          <p:cNvGrpSpPr/>
          <p:nvPr/>
        </p:nvGrpSpPr>
        <p:grpSpPr>
          <a:xfrm>
            <a:off x="10280036" y="2902485"/>
            <a:ext cx="735391" cy="453061"/>
            <a:chOff x="3240661" y="1005909"/>
            <a:chExt cx="540854" cy="333210"/>
          </a:xfrm>
        </p:grpSpPr>
        <p:grpSp>
          <p:nvGrpSpPr>
            <p:cNvPr id="984" name="Group 983">
              <a:extLst>
                <a:ext uri="{FF2B5EF4-FFF2-40B4-BE49-F238E27FC236}">
                  <a16:creationId xmlns:a16="http://schemas.microsoft.com/office/drawing/2014/main" id="{71DB27ED-8E70-4393-9B7A-A3FC093971FB}"/>
                </a:ext>
              </a:extLst>
            </p:cNvPr>
            <p:cNvGrpSpPr/>
            <p:nvPr/>
          </p:nvGrpSpPr>
          <p:grpSpPr>
            <a:xfrm>
              <a:off x="3240661" y="1005909"/>
              <a:ext cx="540854" cy="333210"/>
              <a:chOff x="1926169" y="1632181"/>
              <a:chExt cx="540854" cy="333210"/>
            </a:xfrm>
          </p:grpSpPr>
          <p:sp>
            <p:nvSpPr>
              <p:cNvPr id="986" name="Rectangle 985">
                <a:extLst>
                  <a:ext uri="{FF2B5EF4-FFF2-40B4-BE49-F238E27FC236}">
                    <a16:creationId xmlns:a16="http://schemas.microsoft.com/office/drawing/2014/main" id="{82ABDAB4-8D8B-427F-B8D2-ED5383396A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87" name="Rectangle 986">
                <a:extLst>
                  <a:ext uri="{FF2B5EF4-FFF2-40B4-BE49-F238E27FC236}">
                    <a16:creationId xmlns:a16="http://schemas.microsoft.com/office/drawing/2014/main" id="{791A7E06-2A9E-4ED8-AE85-E6E8D7E8894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88" name="Group 987">
                <a:extLst>
                  <a:ext uri="{FF2B5EF4-FFF2-40B4-BE49-F238E27FC236}">
                    <a16:creationId xmlns:a16="http://schemas.microsoft.com/office/drawing/2014/main" id="{B10A3C85-BD98-493A-A1F2-FA2C7B459026}"/>
                  </a:ext>
                </a:extLst>
              </p:cNvPr>
              <p:cNvGrpSpPr/>
              <p:nvPr/>
            </p:nvGrpSpPr>
            <p:grpSpPr>
              <a:xfrm>
                <a:off x="1989961" y="1665409"/>
                <a:ext cx="413499" cy="266755"/>
                <a:chOff x="1371600" y="2038342"/>
                <a:chExt cx="609600" cy="393263"/>
              </a:xfrm>
            </p:grpSpPr>
            <p:cxnSp>
              <p:nvCxnSpPr>
                <p:cNvPr id="992" name="Straight Connector 991">
                  <a:extLst>
                    <a:ext uri="{FF2B5EF4-FFF2-40B4-BE49-F238E27FC236}">
                      <a16:creationId xmlns:a16="http://schemas.microsoft.com/office/drawing/2014/main" id="{B1A616D0-F0F2-452D-A460-B42FFB2246F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3" name="Straight Connector 992">
                  <a:extLst>
                    <a:ext uri="{FF2B5EF4-FFF2-40B4-BE49-F238E27FC236}">
                      <a16:creationId xmlns:a16="http://schemas.microsoft.com/office/drawing/2014/main" id="{2D4C1F03-77D3-44AC-B244-9DC87993EE5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4" name="Straight Connector 993">
                  <a:extLst>
                    <a:ext uri="{FF2B5EF4-FFF2-40B4-BE49-F238E27FC236}">
                      <a16:creationId xmlns:a16="http://schemas.microsoft.com/office/drawing/2014/main" id="{938FC3DF-EEE5-4097-B266-A2B9300B0B9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95" name="Straight Connector 994">
                  <a:extLst>
                    <a:ext uri="{FF2B5EF4-FFF2-40B4-BE49-F238E27FC236}">
                      <a16:creationId xmlns:a16="http://schemas.microsoft.com/office/drawing/2014/main" id="{5B501072-F982-464F-A934-7FF92C87211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96" name="Straight Connector 995">
                  <a:extLst>
                    <a:ext uri="{FF2B5EF4-FFF2-40B4-BE49-F238E27FC236}">
                      <a16:creationId xmlns:a16="http://schemas.microsoft.com/office/drawing/2014/main" id="{89F651D7-947F-4DA2-9E9C-960C144B75A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97" name="Straight Connector 996">
                  <a:extLst>
                    <a:ext uri="{FF2B5EF4-FFF2-40B4-BE49-F238E27FC236}">
                      <a16:creationId xmlns:a16="http://schemas.microsoft.com/office/drawing/2014/main" id="{52B4D636-1279-43A3-AFB4-E50D16A3A63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07C1471A-1852-4A90-B37F-C464223CC0E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5E06EFDC-F3D8-4873-94C9-79BF2C45C7E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430CDA7F-FFD8-4D74-B5B9-B2B4354ADD2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89" name="Rectangle 988">
                <a:extLst>
                  <a:ext uri="{FF2B5EF4-FFF2-40B4-BE49-F238E27FC236}">
                    <a16:creationId xmlns:a16="http://schemas.microsoft.com/office/drawing/2014/main" id="{5EB5906D-A2E9-4823-9E1F-8825C348A2B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0" name="Rectangle 989">
                <a:extLst>
                  <a:ext uri="{FF2B5EF4-FFF2-40B4-BE49-F238E27FC236}">
                    <a16:creationId xmlns:a16="http://schemas.microsoft.com/office/drawing/2014/main" id="{0D55B55C-6FE3-4292-B3C3-1D1C4E6731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1" name="Rectangle 990">
                <a:extLst>
                  <a:ext uri="{FF2B5EF4-FFF2-40B4-BE49-F238E27FC236}">
                    <a16:creationId xmlns:a16="http://schemas.microsoft.com/office/drawing/2014/main" id="{D5210D93-A111-45F8-88F5-36FEBDEFD15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85" name="Rectangle 984">
              <a:extLst>
                <a:ext uri="{FF2B5EF4-FFF2-40B4-BE49-F238E27FC236}">
                  <a16:creationId xmlns:a16="http://schemas.microsoft.com/office/drawing/2014/main" id="{85F83861-39B3-467E-96EA-C6ABAB4226CF}"/>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2re</a:t>
              </a:r>
            </a:p>
          </p:txBody>
        </p:sp>
      </p:grpSp>
      <p:grpSp>
        <p:nvGrpSpPr>
          <p:cNvPr id="1001" name="Group 1000">
            <a:extLst>
              <a:ext uri="{FF2B5EF4-FFF2-40B4-BE49-F238E27FC236}">
                <a16:creationId xmlns:a16="http://schemas.microsoft.com/office/drawing/2014/main" id="{AB3060EF-5F4D-494E-A64A-67125C61CCB3}"/>
              </a:ext>
            </a:extLst>
          </p:cNvPr>
          <p:cNvGrpSpPr/>
          <p:nvPr/>
        </p:nvGrpSpPr>
        <p:grpSpPr>
          <a:xfrm>
            <a:off x="11016700" y="2491641"/>
            <a:ext cx="735391" cy="453061"/>
            <a:chOff x="3240661" y="1005909"/>
            <a:chExt cx="540854" cy="333210"/>
          </a:xfrm>
        </p:grpSpPr>
        <p:grpSp>
          <p:nvGrpSpPr>
            <p:cNvPr id="1002" name="Group 1001">
              <a:extLst>
                <a:ext uri="{FF2B5EF4-FFF2-40B4-BE49-F238E27FC236}">
                  <a16:creationId xmlns:a16="http://schemas.microsoft.com/office/drawing/2014/main" id="{3A6C8B88-5CD6-4DF1-B1D1-FCE08ED76FBC}"/>
                </a:ext>
              </a:extLst>
            </p:cNvPr>
            <p:cNvGrpSpPr/>
            <p:nvPr/>
          </p:nvGrpSpPr>
          <p:grpSpPr>
            <a:xfrm>
              <a:off x="3240661" y="1005909"/>
              <a:ext cx="540854" cy="333210"/>
              <a:chOff x="1926169" y="1632181"/>
              <a:chExt cx="540854" cy="333210"/>
            </a:xfrm>
          </p:grpSpPr>
          <p:sp>
            <p:nvSpPr>
              <p:cNvPr id="1004" name="Rectangle 1003">
                <a:extLst>
                  <a:ext uri="{FF2B5EF4-FFF2-40B4-BE49-F238E27FC236}">
                    <a16:creationId xmlns:a16="http://schemas.microsoft.com/office/drawing/2014/main" id="{739681CF-1FB2-4601-ABAF-8D88851579C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5" name="Rectangle 1004">
                <a:extLst>
                  <a:ext uri="{FF2B5EF4-FFF2-40B4-BE49-F238E27FC236}">
                    <a16:creationId xmlns:a16="http://schemas.microsoft.com/office/drawing/2014/main" id="{B7362E25-B408-4DE7-90A8-3D1BAFC03CE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06" name="Group 1005">
                <a:extLst>
                  <a:ext uri="{FF2B5EF4-FFF2-40B4-BE49-F238E27FC236}">
                    <a16:creationId xmlns:a16="http://schemas.microsoft.com/office/drawing/2014/main" id="{BD6AD383-D0E8-417F-8559-EDC48D9D975B}"/>
                  </a:ext>
                </a:extLst>
              </p:cNvPr>
              <p:cNvGrpSpPr/>
              <p:nvPr/>
            </p:nvGrpSpPr>
            <p:grpSpPr>
              <a:xfrm>
                <a:off x="1989961" y="1665409"/>
                <a:ext cx="413499" cy="266755"/>
                <a:chOff x="1371600" y="2038342"/>
                <a:chExt cx="609600" cy="393263"/>
              </a:xfrm>
            </p:grpSpPr>
            <p:cxnSp>
              <p:nvCxnSpPr>
                <p:cNvPr id="1010" name="Straight Connector 1009">
                  <a:extLst>
                    <a:ext uri="{FF2B5EF4-FFF2-40B4-BE49-F238E27FC236}">
                      <a16:creationId xmlns:a16="http://schemas.microsoft.com/office/drawing/2014/main" id="{162F3113-A064-4C8C-8CD3-0AC8EEC4062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1" name="Straight Connector 1010">
                  <a:extLst>
                    <a:ext uri="{FF2B5EF4-FFF2-40B4-BE49-F238E27FC236}">
                      <a16:creationId xmlns:a16="http://schemas.microsoft.com/office/drawing/2014/main" id="{07DC5031-225F-42BB-89D4-0C7597056A6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2" name="Straight Connector 1011">
                  <a:extLst>
                    <a:ext uri="{FF2B5EF4-FFF2-40B4-BE49-F238E27FC236}">
                      <a16:creationId xmlns:a16="http://schemas.microsoft.com/office/drawing/2014/main" id="{EEF58E74-FB2C-40DA-8AE0-2C70DD09653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3" name="Straight Connector 1012">
                  <a:extLst>
                    <a:ext uri="{FF2B5EF4-FFF2-40B4-BE49-F238E27FC236}">
                      <a16:creationId xmlns:a16="http://schemas.microsoft.com/office/drawing/2014/main" id="{31DC8E63-33B9-42B6-811A-F09DA3440B2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4" name="Straight Connector 1013">
                  <a:extLst>
                    <a:ext uri="{FF2B5EF4-FFF2-40B4-BE49-F238E27FC236}">
                      <a16:creationId xmlns:a16="http://schemas.microsoft.com/office/drawing/2014/main" id="{A6CC64B1-AD1D-4A25-AA8B-206143B712BC}"/>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15" name="Straight Connector 1014">
                  <a:extLst>
                    <a:ext uri="{FF2B5EF4-FFF2-40B4-BE49-F238E27FC236}">
                      <a16:creationId xmlns:a16="http://schemas.microsoft.com/office/drawing/2014/main" id="{6642380A-3933-48BD-8FA2-31EBDCCE9B0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F8F1A52C-6152-4311-A9EF-8F7F369F38B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6B31D492-4A96-49D0-8086-5CC66C4312B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A38FD813-B70E-4FA8-A79B-484BB382C05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07" name="Rectangle 1006">
                <a:extLst>
                  <a:ext uri="{FF2B5EF4-FFF2-40B4-BE49-F238E27FC236}">
                    <a16:creationId xmlns:a16="http://schemas.microsoft.com/office/drawing/2014/main" id="{30FFDD47-84D5-49B5-88A7-7C92BB6D193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8" name="Rectangle 1007">
                <a:extLst>
                  <a:ext uri="{FF2B5EF4-FFF2-40B4-BE49-F238E27FC236}">
                    <a16:creationId xmlns:a16="http://schemas.microsoft.com/office/drawing/2014/main" id="{9A332AEB-8E1E-49BC-8F36-950AB634703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9" name="Rectangle 1008">
                <a:extLst>
                  <a:ext uri="{FF2B5EF4-FFF2-40B4-BE49-F238E27FC236}">
                    <a16:creationId xmlns:a16="http://schemas.microsoft.com/office/drawing/2014/main" id="{C641AAF4-D40F-47C8-87FB-E827CA5980B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03" name="Rectangle 1002">
              <a:extLst>
                <a:ext uri="{FF2B5EF4-FFF2-40B4-BE49-F238E27FC236}">
                  <a16:creationId xmlns:a16="http://schemas.microsoft.com/office/drawing/2014/main" id="{D9125A47-D84E-469D-9DF7-0F188C767F80}"/>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u82</a:t>
              </a:r>
            </a:p>
          </p:txBody>
        </p:sp>
      </p:grpSp>
      <p:grpSp>
        <p:nvGrpSpPr>
          <p:cNvPr id="1019" name="Group 1018">
            <a:extLst>
              <a:ext uri="{FF2B5EF4-FFF2-40B4-BE49-F238E27FC236}">
                <a16:creationId xmlns:a16="http://schemas.microsoft.com/office/drawing/2014/main" id="{868F9503-5897-4C3A-A3C1-39FAB13F3244}"/>
              </a:ext>
            </a:extLst>
          </p:cNvPr>
          <p:cNvGrpSpPr/>
          <p:nvPr/>
        </p:nvGrpSpPr>
        <p:grpSpPr>
          <a:xfrm>
            <a:off x="11016700" y="2901925"/>
            <a:ext cx="735391" cy="453061"/>
            <a:chOff x="3240661" y="1005909"/>
            <a:chExt cx="540854" cy="333210"/>
          </a:xfrm>
        </p:grpSpPr>
        <p:grpSp>
          <p:nvGrpSpPr>
            <p:cNvPr id="1020" name="Group 1019">
              <a:extLst>
                <a:ext uri="{FF2B5EF4-FFF2-40B4-BE49-F238E27FC236}">
                  <a16:creationId xmlns:a16="http://schemas.microsoft.com/office/drawing/2014/main" id="{84341993-3A55-43B3-982D-17514E20D9A2}"/>
                </a:ext>
              </a:extLst>
            </p:cNvPr>
            <p:cNvGrpSpPr/>
            <p:nvPr/>
          </p:nvGrpSpPr>
          <p:grpSpPr>
            <a:xfrm>
              <a:off x="3240661" y="1005909"/>
              <a:ext cx="540854" cy="333210"/>
              <a:chOff x="1926169" y="1632181"/>
              <a:chExt cx="540854" cy="333210"/>
            </a:xfrm>
          </p:grpSpPr>
          <p:sp>
            <p:nvSpPr>
              <p:cNvPr id="1022" name="Rectangle 1021">
                <a:extLst>
                  <a:ext uri="{FF2B5EF4-FFF2-40B4-BE49-F238E27FC236}">
                    <a16:creationId xmlns:a16="http://schemas.microsoft.com/office/drawing/2014/main" id="{CB9349A1-F097-4F44-9969-F149E76CAE0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3" name="Rectangle 1022">
                <a:extLst>
                  <a:ext uri="{FF2B5EF4-FFF2-40B4-BE49-F238E27FC236}">
                    <a16:creationId xmlns:a16="http://schemas.microsoft.com/office/drawing/2014/main" id="{4BFC8B42-E0DD-48C6-A740-26D4E41FFE6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24" name="Group 1023">
                <a:extLst>
                  <a:ext uri="{FF2B5EF4-FFF2-40B4-BE49-F238E27FC236}">
                    <a16:creationId xmlns:a16="http://schemas.microsoft.com/office/drawing/2014/main" id="{DA3D0639-9BA1-471B-BD4C-70DAAF665B10}"/>
                  </a:ext>
                </a:extLst>
              </p:cNvPr>
              <p:cNvGrpSpPr/>
              <p:nvPr/>
            </p:nvGrpSpPr>
            <p:grpSpPr>
              <a:xfrm>
                <a:off x="1989961" y="1665409"/>
                <a:ext cx="413499" cy="266755"/>
                <a:chOff x="1371600" y="2038342"/>
                <a:chExt cx="609600" cy="393263"/>
              </a:xfrm>
            </p:grpSpPr>
            <p:cxnSp>
              <p:nvCxnSpPr>
                <p:cNvPr id="1029" name="Straight Connector 1028">
                  <a:extLst>
                    <a:ext uri="{FF2B5EF4-FFF2-40B4-BE49-F238E27FC236}">
                      <a16:creationId xmlns:a16="http://schemas.microsoft.com/office/drawing/2014/main" id="{98E76110-3C2D-4F4C-8A95-76672F8EF11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0" name="Straight Connector 1029">
                  <a:extLst>
                    <a:ext uri="{FF2B5EF4-FFF2-40B4-BE49-F238E27FC236}">
                      <a16:creationId xmlns:a16="http://schemas.microsoft.com/office/drawing/2014/main" id="{E457ED0F-5540-42D7-BB3E-5A644ECFC87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1" name="Straight Connector 1030">
                  <a:extLst>
                    <a:ext uri="{FF2B5EF4-FFF2-40B4-BE49-F238E27FC236}">
                      <a16:creationId xmlns:a16="http://schemas.microsoft.com/office/drawing/2014/main" id="{21417E41-44D2-4413-8E14-8FB80A79152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32" name="Straight Connector 1031">
                  <a:extLst>
                    <a:ext uri="{FF2B5EF4-FFF2-40B4-BE49-F238E27FC236}">
                      <a16:creationId xmlns:a16="http://schemas.microsoft.com/office/drawing/2014/main" id="{58FA035B-09CC-4643-9E35-043579D5F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33" name="Straight Connector 1032">
                  <a:extLst>
                    <a:ext uri="{FF2B5EF4-FFF2-40B4-BE49-F238E27FC236}">
                      <a16:creationId xmlns:a16="http://schemas.microsoft.com/office/drawing/2014/main" id="{B3529A4C-8726-4B4C-A211-1D9A73BA6B7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34" name="Straight Connector 1033">
                  <a:extLst>
                    <a:ext uri="{FF2B5EF4-FFF2-40B4-BE49-F238E27FC236}">
                      <a16:creationId xmlns:a16="http://schemas.microsoft.com/office/drawing/2014/main" id="{46AA8D7E-9DC3-4AFE-B284-29DA6697E53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35" name="Straight Connector 1034">
                  <a:extLst>
                    <a:ext uri="{FF2B5EF4-FFF2-40B4-BE49-F238E27FC236}">
                      <a16:creationId xmlns:a16="http://schemas.microsoft.com/office/drawing/2014/main" id="{D6ADDDE5-25D3-47D1-832B-0AF33EE2CA6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36" name="Straight Connector 1035">
                  <a:extLst>
                    <a:ext uri="{FF2B5EF4-FFF2-40B4-BE49-F238E27FC236}">
                      <a16:creationId xmlns:a16="http://schemas.microsoft.com/office/drawing/2014/main" id="{2EFDCFFE-FEED-401D-8312-CBF04DD691A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37" name="Straight Connector 1036">
                  <a:extLst>
                    <a:ext uri="{FF2B5EF4-FFF2-40B4-BE49-F238E27FC236}">
                      <a16:creationId xmlns:a16="http://schemas.microsoft.com/office/drawing/2014/main" id="{ED1733BD-3DF8-4502-9E71-95F168604A78}"/>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25" name="Rectangle 1024">
                <a:extLst>
                  <a:ext uri="{FF2B5EF4-FFF2-40B4-BE49-F238E27FC236}">
                    <a16:creationId xmlns:a16="http://schemas.microsoft.com/office/drawing/2014/main" id="{7669BB2C-D09F-4EE8-A720-A98C0CC504A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7" name="Rectangle 1026">
                <a:extLst>
                  <a:ext uri="{FF2B5EF4-FFF2-40B4-BE49-F238E27FC236}">
                    <a16:creationId xmlns:a16="http://schemas.microsoft.com/office/drawing/2014/main" id="{E90808C7-E671-4E05-A43C-8757E9A787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8" name="Rectangle 1027">
                <a:extLst>
                  <a:ext uri="{FF2B5EF4-FFF2-40B4-BE49-F238E27FC236}">
                    <a16:creationId xmlns:a16="http://schemas.microsoft.com/office/drawing/2014/main" id="{7A4F6778-48B9-414A-8C87-139A1F3347C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21" name="Rectangle 1020">
              <a:extLst>
                <a:ext uri="{FF2B5EF4-FFF2-40B4-BE49-F238E27FC236}">
                  <a16:creationId xmlns:a16="http://schemas.microsoft.com/office/drawing/2014/main" id="{A181F0E3-90BE-4108-8E66-D8B6E77CE3D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2re</a:t>
              </a:r>
            </a:p>
          </p:txBody>
        </p:sp>
      </p:grpSp>
      <p:grpSp>
        <p:nvGrpSpPr>
          <p:cNvPr id="1038" name="Group 1037">
            <a:extLst>
              <a:ext uri="{FF2B5EF4-FFF2-40B4-BE49-F238E27FC236}">
                <a16:creationId xmlns:a16="http://schemas.microsoft.com/office/drawing/2014/main" id="{3DA99743-39A8-4BCD-ACF7-A230F5F4892E}"/>
              </a:ext>
            </a:extLst>
          </p:cNvPr>
          <p:cNvGrpSpPr/>
          <p:nvPr/>
        </p:nvGrpSpPr>
        <p:grpSpPr>
          <a:xfrm>
            <a:off x="8902995" y="3866224"/>
            <a:ext cx="2877051" cy="1665913"/>
            <a:chOff x="4156030" y="3448050"/>
            <a:chExt cx="2054962" cy="1191294"/>
          </a:xfrm>
        </p:grpSpPr>
        <p:sp>
          <p:nvSpPr>
            <p:cNvPr id="1039" name="Rectangle 1038">
              <a:extLst>
                <a:ext uri="{FF2B5EF4-FFF2-40B4-BE49-F238E27FC236}">
                  <a16:creationId xmlns:a16="http://schemas.microsoft.com/office/drawing/2014/main" id="{1707030F-D8F8-4FA5-B98F-5ABE0B64B5FA}"/>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1040" name="Flowchart: Alternate Process 1039">
              <a:extLst>
                <a:ext uri="{FF2B5EF4-FFF2-40B4-BE49-F238E27FC236}">
                  <a16:creationId xmlns:a16="http://schemas.microsoft.com/office/drawing/2014/main" id="{67BA7BF3-B27C-4C91-BF90-38FF4EB4082A}"/>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HOST-C</a:t>
              </a:r>
            </a:p>
          </p:txBody>
        </p:sp>
      </p:grpSp>
      <p:grpSp>
        <p:nvGrpSpPr>
          <p:cNvPr id="1041" name="Group 1040">
            <a:extLst>
              <a:ext uri="{FF2B5EF4-FFF2-40B4-BE49-F238E27FC236}">
                <a16:creationId xmlns:a16="http://schemas.microsoft.com/office/drawing/2014/main" id="{FBB7BA35-5860-46ED-9705-2EAF81739800}"/>
              </a:ext>
            </a:extLst>
          </p:cNvPr>
          <p:cNvGrpSpPr/>
          <p:nvPr/>
        </p:nvGrpSpPr>
        <p:grpSpPr>
          <a:xfrm>
            <a:off x="10287416" y="4630279"/>
            <a:ext cx="735391" cy="453061"/>
            <a:chOff x="3240661" y="1005909"/>
            <a:chExt cx="540854" cy="333210"/>
          </a:xfrm>
        </p:grpSpPr>
        <p:grpSp>
          <p:nvGrpSpPr>
            <p:cNvPr id="1042" name="Group 1041">
              <a:extLst>
                <a:ext uri="{FF2B5EF4-FFF2-40B4-BE49-F238E27FC236}">
                  <a16:creationId xmlns:a16="http://schemas.microsoft.com/office/drawing/2014/main" id="{F372CD6C-34CB-4235-ABF9-42AE8DF1DD34}"/>
                </a:ext>
              </a:extLst>
            </p:cNvPr>
            <p:cNvGrpSpPr/>
            <p:nvPr/>
          </p:nvGrpSpPr>
          <p:grpSpPr>
            <a:xfrm>
              <a:off x="3240661" y="1005909"/>
              <a:ext cx="540854" cy="333210"/>
              <a:chOff x="1926169" y="1632181"/>
              <a:chExt cx="540854" cy="333210"/>
            </a:xfrm>
          </p:grpSpPr>
          <p:sp>
            <p:nvSpPr>
              <p:cNvPr id="1044" name="Rectangle 1043">
                <a:extLst>
                  <a:ext uri="{FF2B5EF4-FFF2-40B4-BE49-F238E27FC236}">
                    <a16:creationId xmlns:a16="http://schemas.microsoft.com/office/drawing/2014/main" id="{7408B471-084D-4E46-B59F-C232B80788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5" name="Rectangle 1044">
                <a:extLst>
                  <a:ext uri="{FF2B5EF4-FFF2-40B4-BE49-F238E27FC236}">
                    <a16:creationId xmlns:a16="http://schemas.microsoft.com/office/drawing/2014/main" id="{95EEC1DC-2180-4870-AF7E-20D4F53C93E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46" name="Group 1045">
                <a:extLst>
                  <a:ext uri="{FF2B5EF4-FFF2-40B4-BE49-F238E27FC236}">
                    <a16:creationId xmlns:a16="http://schemas.microsoft.com/office/drawing/2014/main" id="{48306FCC-0431-4761-B151-CF23832323A8}"/>
                  </a:ext>
                </a:extLst>
              </p:cNvPr>
              <p:cNvGrpSpPr/>
              <p:nvPr/>
            </p:nvGrpSpPr>
            <p:grpSpPr>
              <a:xfrm>
                <a:off x="1989961" y="1665409"/>
                <a:ext cx="413499" cy="266755"/>
                <a:chOff x="1371600" y="2038342"/>
                <a:chExt cx="609600" cy="393263"/>
              </a:xfrm>
            </p:grpSpPr>
            <p:cxnSp>
              <p:nvCxnSpPr>
                <p:cNvPr id="1050" name="Straight Connector 1049">
                  <a:extLst>
                    <a:ext uri="{FF2B5EF4-FFF2-40B4-BE49-F238E27FC236}">
                      <a16:creationId xmlns:a16="http://schemas.microsoft.com/office/drawing/2014/main" id="{D267E497-520E-41E9-B641-7C6FEC53080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1" name="Straight Connector 1050">
                  <a:extLst>
                    <a:ext uri="{FF2B5EF4-FFF2-40B4-BE49-F238E27FC236}">
                      <a16:creationId xmlns:a16="http://schemas.microsoft.com/office/drawing/2014/main" id="{8D7D7A9C-AEE0-4E14-8329-CA7174B8F6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2" name="Straight Connector 1051">
                  <a:extLst>
                    <a:ext uri="{FF2B5EF4-FFF2-40B4-BE49-F238E27FC236}">
                      <a16:creationId xmlns:a16="http://schemas.microsoft.com/office/drawing/2014/main" id="{DC407FAE-7A0C-421F-AD4F-1AC746D8B0A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3" name="Straight Connector 1052">
                  <a:extLst>
                    <a:ext uri="{FF2B5EF4-FFF2-40B4-BE49-F238E27FC236}">
                      <a16:creationId xmlns:a16="http://schemas.microsoft.com/office/drawing/2014/main" id="{75AF296A-6EE1-4AFF-9CD3-6BE3DFA3AA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4" name="Straight Connector 1053">
                  <a:extLst>
                    <a:ext uri="{FF2B5EF4-FFF2-40B4-BE49-F238E27FC236}">
                      <a16:creationId xmlns:a16="http://schemas.microsoft.com/office/drawing/2014/main" id="{2242BBB7-369C-4BB8-927A-364A9E8FC42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55" name="Straight Connector 1054">
                  <a:extLst>
                    <a:ext uri="{FF2B5EF4-FFF2-40B4-BE49-F238E27FC236}">
                      <a16:creationId xmlns:a16="http://schemas.microsoft.com/office/drawing/2014/main" id="{54876EF0-32FB-494D-AB46-EB00F17A877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4373AC9A-DC28-473D-8281-D140938AF2D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A0F24896-194C-4790-A4EF-DB7CE35A6C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CED061C0-F60D-46EC-AF76-C8B90C55F60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47" name="Rectangle 1046">
                <a:extLst>
                  <a:ext uri="{FF2B5EF4-FFF2-40B4-BE49-F238E27FC236}">
                    <a16:creationId xmlns:a16="http://schemas.microsoft.com/office/drawing/2014/main" id="{0F51BF3F-BE9E-4C3B-98BD-5F44468D0A5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8" name="Rectangle 1047">
                <a:extLst>
                  <a:ext uri="{FF2B5EF4-FFF2-40B4-BE49-F238E27FC236}">
                    <a16:creationId xmlns:a16="http://schemas.microsoft.com/office/drawing/2014/main" id="{E9277E53-3600-4EB0-BAB9-40889BC022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9" name="Rectangle 1048">
                <a:extLst>
                  <a:ext uri="{FF2B5EF4-FFF2-40B4-BE49-F238E27FC236}">
                    <a16:creationId xmlns:a16="http://schemas.microsoft.com/office/drawing/2014/main" id="{7BF7EBDB-175A-4CE4-867F-7ED9E5A10BC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43" name="Rectangle 1042">
              <a:extLst>
                <a:ext uri="{FF2B5EF4-FFF2-40B4-BE49-F238E27FC236}">
                  <a16:creationId xmlns:a16="http://schemas.microsoft.com/office/drawing/2014/main" id="{E3EA8248-2308-4957-ABB6-19A4D1EC3EEF}"/>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800" kern="0" dirty="0">
                  <a:solidFill>
                    <a:srgbClr val="353535"/>
                  </a:solidFill>
                  <a:latin typeface="Calibri"/>
                  <a:ea typeface="+mn-ea"/>
                  <a:cs typeface="+mn-cs"/>
                </a:rPr>
                <a:t>digest: </a:t>
              </a:r>
              <a:r>
                <a:rPr lang="en-US" sz="714" kern="0" dirty="0">
                  <a:solidFill>
                    <a:srgbClr val="353535"/>
                  </a:solidFill>
                  <a:latin typeface="Calibri"/>
                  <a:ea typeface="+mn-ea"/>
                  <a:cs typeface="+mn-cs"/>
                </a:rPr>
                <a:t>1n4</a:t>
              </a:r>
              <a:endParaRPr lang="en-US" sz="800" kern="0" dirty="0">
                <a:solidFill>
                  <a:srgbClr val="353535"/>
                </a:solidFill>
                <a:latin typeface="Calibri"/>
                <a:ea typeface="+mn-ea"/>
                <a:cs typeface="+mn-cs"/>
              </a:endParaRPr>
            </a:p>
          </p:txBody>
        </p:sp>
      </p:grpSp>
      <p:grpSp>
        <p:nvGrpSpPr>
          <p:cNvPr id="1059" name="Group 1058">
            <a:extLst>
              <a:ext uri="{FF2B5EF4-FFF2-40B4-BE49-F238E27FC236}">
                <a16:creationId xmlns:a16="http://schemas.microsoft.com/office/drawing/2014/main" id="{B8DBAEB8-9EB1-4DE7-AB90-6BAB89D8C645}"/>
              </a:ext>
            </a:extLst>
          </p:cNvPr>
          <p:cNvGrpSpPr/>
          <p:nvPr/>
        </p:nvGrpSpPr>
        <p:grpSpPr>
          <a:xfrm>
            <a:off x="10287416" y="4216308"/>
            <a:ext cx="735391" cy="453061"/>
            <a:chOff x="3240661" y="1005909"/>
            <a:chExt cx="540854" cy="333210"/>
          </a:xfrm>
        </p:grpSpPr>
        <p:grpSp>
          <p:nvGrpSpPr>
            <p:cNvPr id="1060" name="Group 1059">
              <a:extLst>
                <a:ext uri="{FF2B5EF4-FFF2-40B4-BE49-F238E27FC236}">
                  <a16:creationId xmlns:a16="http://schemas.microsoft.com/office/drawing/2014/main" id="{55F8BC02-9411-472F-AEFD-8B9CF394FAC7}"/>
                </a:ext>
              </a:extLst>
            </p:cNvPr>
            <p:cNvGrpSpPr/>
            <p:nvPr/>
          </p:nvGrpSpPr>
          <p:grpSpPr>
            <a:xfrm>
              <a:off x="3240661" y="1005909"/>
              <a:ext cx="540854" cy="333210"/>
              <a:chOff x="1926169" y="1632181"/>
              <a:chExt cx="540854" cy="333210"/>
            </a:xfrm>
          </p:grpSpPr>
          <p:sp>
            <p:nvSpPr>
              <p:cNvPr id="1062" name="Rectangle 1061">
                <a:extLst>
                  <a:ext uri="{FF2B5EF4-FFF2-40B4-BE49-F238E27FC236}">
                    <a16:creationId xmlns:a16="http://schemas.microsoft.com/office/drawing/2014/main" id="{500D684E-F051-4DBD-9A27-B6B102BEDBF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3" name="Rectangle 1062">
                <a:extLst>
                  <a:ext uri="{FF2B5EF4-FFF2-40B4-BE49-F238E27FC236}">
                    <a16:creationId xmlns:a16="http://schemas.microsoft.com/office/drawing/2014/main" id="{BC5D63E8-A529-451A-843E-53A75D28019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64" name="Group 1063">
                <a:extLst>
                  <a:ext uri="{FF2B5EF4-FFF2-40B4-BE49-F238E27FC236}">
                    <a16:creationId xmlns:a16="http://schemas.microsoft.com/office/drawing/2014/main" id="{8CEF1317-09A3-4DC8-93EC-DD1C04692F33}"/>
                  </a:ext>
                </a:extLst>
              </p:cNvPr>
              <p:cNvGrpSpPr/>
              <p:nvPr/>
            </p:nvGrpSpPr>
            <p:grpSpPr>
              <a:xfrm>
                <a:off x="1989961" y="1665409"/>
                <a:ext cx="413499" cy="266755"/>
                <a:chOff x="1371600" y="2038342"/>
                <a:chExt cx="609600" cy="393263"/>
              </a:xfrm>
            </p:grpSpPr>
            <p:cxnSp>
              <p:nvCxnSpPr>
                <p:cNvPr id="1068" name="Straight Connector 1067">
                  <a:extLst>
                    <a:ext uri="{FF2B5EF4-FFF2-40B4-BE49-F238E27FC236}">
                      <a16:creationId xmlns:a16="http://schemas.microsoft.com/office/drawing/2014/main" id="{9A221929-2309-4B62-AFA0-92510B3AF9C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69" name="Straight Connector 1068">
                  <a:extLst>
                    <a:ext uri="{FF2B5EF4-FFF2-40B4-BE49-F238E27FC236}">
                      <a16:creationId xmlns:a16="http://schemas.microsoft.com/office/drawing/2014/main" id="{D7594B2D-E7B3-4229-BFB9-12E60E719E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0" name="Straight Connector 1069">
                  <a:extLst>
                    <a:ext uri="{FF2B5EF4-FFF2-40B4-BE49-F238E27FC236}">
                      <a16:creationId xmlns:a16="http://schemas.microsoft.com/office/drawing/2014/main" id="{B89963B6-296F-4FF1-83FD-E2B5A618FA7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1" name="Straight Connector 1070">
                  <a:extLst>
                    <a:ext uri="{FF2B5EF4-FFF2-40B4-BE49-F238E27FC236}">
                      <a16:creationId xmlns:a16="http://schemas.microsoft.com/office/drawing/2014/main" id="{64345845-8A50-4F23-98FC-210DE5F70DC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2" name="Straight Connector 1071">
                  <a:extLst>
                    <a:ext uri="{FF2B5EF4-FFF2-40B4-BE49-F238E27FC236}">
                      <a16:creationId xmlns:a16="http://schemas.microsoft.com/office/drawing/2014/main" id="{BAFFFE0A-300C-402A-96DE-CC942D941DB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3" name="Straight Connector 1072">
                  <a:extLst>
                    <a:ext uri="{FF2B5EF4-FFF2-40B4-BE49-F238E27FC236}">
                      <a16:creationId xmlns:a16="http://schemas.microsoft.com/office/drawing/2014/main" id="{49B67DFD-5895-438F-9594-0B01805E34A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4955066-9FA9-41F3-BE40-65D83FA7AFF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D41FDC99-48EF-4786-9195-AD9DD207C81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B0DBF8D3-8135-4411-BD67-4115261F533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65" name="Rectangle 1064">
                <a:extLst>
                  <a:ext uri="{FF2B5EF4-FFF2-40B4-BE49-F238E27FC236}">
                    <a16:creationId xmlns:a16="http://schemas.microsoft.com/office/drawing/2014/main" id="{8C403F89-B70F-4F81-A666-0C7F3F3BFD0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6" name="Rectangle 1065">
                <a:extLst>
                  <a:ext uri="{FF2B5EF4-FFF2-40B4-BE49-F238E27FC236}">
                    <a16:creationId xmlns:a16="http://schemas.microsoft.com/office/drawing/2014/main" id="{0D1C9C21-D266-4DF6-B6C4-E76264147C2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7" name="Rectangle 1066">
                <a:extLst>
                  <a:ext uri="{FF2B5EF4-FFF2-40B4-BE49-F238E27FC236}">
                    <a16:creationId xmlns:a16="http://schemas.microsoft.com/office/drawing/2014/main" id="{43A9FE1A-2F0C-4C73-939F-1C62B35C43A4}"/>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61" name="Rectangle 1060">
              <a:extLst>
                <a:ext uri="{FF2B5EF4-FFF2-40B4-BE49-F238E27FC236}">
                  <a16:creationId xmlns:a16="http://schemas.microsoft.com/office/drawing/2014/main" id="{7485F885-FF03-4B0A-B35E-F3D21242A6D6}"/>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800" kern="0" dirty="0">
                  <a:solidFill>
                    <a:srgbClr val="353535"/>
                  </a:solidFill>
                  <a:latin typeface="Calibri"/>
                  <a:ea typeface="+mn-ea"/>
                  <a:cs typeface="+mn-cs"/>
                </a:rPr>
                <a:t>digest: 3rp</a:t>
              </a:r>
            </a:p>
          </p:txBody>
        </p:sp>
      </p:grpSp>
      <p:grpSp>
        <p:nvGrpSpPr>
          <p:cNvPr id="1077" name="Group 1076">
            <a:extLst>
              <a:ext uri="{FF2B5EF4-FFF2-40B4-BE49-F238E27FC236}">
                <a16:creationId xmlns:a16="http://schemas.microsoft.com/office/drawing/2014/main" id="{1A3B2F54-FE9F-44CB-824E-DA48BD3E7A6C}"/>
              </a:ext>
            </a:extLst>
          </p:cNvPr>
          <p:cNvGrpSpPr/>
          <p:nvPr/>
        </p:nvGrpSpPr>
        <p:grpSpPr>
          <a:xfrm>
            <a:off x="11024080" y="4630279"/>
            <a:ext cx="735391" cy="453061"/>
            <a:chOff x="3240661" y="1005909"/>
            <a:chExt cx="540854" cy="333210"/>
          </a:xfrm>
        </p:grpSpPr>
        <p:grpSp>
          <p:nvGrpSpPr>
            <p:cNvPr id="1078" name="Group 1077">
              <a:extLst>
                <a:ext uri="{FF2B5EF4-FFF2-40B4-BE49-F238E27FC236}">
                  <a16:creationId xmlns:a16="http://schemas.microsoft.com/office/drawing/2014/main" id="{0B776BAE-346A-4498-AD53-E616FE634629}"/>
                </a:ext>
              </a:extLst>
            </p:cNvPr>
            <p:cNvGrpSpPr/>
            <p:nvPr/>
          </p:nvGrpSpPr>
          <p:grpSpPr>
            <a:xfrm>
              <a:off x="3240661" y="1005909"/>
              <a:ext cx="540854" cy="333210"/>
              <a:chOff x="1926169" y="1632181"/>
              <a:chExt cx="540854" cy="333210"/>
            </a:xfrm>
          </p:grpSpPr>
          <p:sp>
            <p:nvSpPr>
              <p:cNvPr id="1080" name="Rectangle 1079">
                <a:extLst>
                  <a:ext uri="{FF2B5EF4-FFF2-40B4-BE49-F238E27FC236}">
                    <a16:creationId xmlns:a16="http://schemas.microsoft.com/office/drawing/2014/main" id="{42998555-F3C9-4573-9735-FB0C0788493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1" name="Rectangle 1080">
                <a:extLst>
                  <a:ext uri="{FF2B5EF4-FFF2-40B4-BE49-F238E27FC236}">
                    <a16:creationId xmlns:a16="http://schemas.microsoft.com/office/drawing/2014/main" id="{7820F79D-1570-49C8-BD5E-337E0A418A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82" name="Group 1081">
                <a:extLst>
                  <a:ext uri="{FF2B5EF4-FFF2-40B4-BE49-F238E27FC236}">
                    <a16:creationId xmlns:a16="http://schemas.microsoft.com/office/drawing/2014/main" id="{9872C6CE-4B14-45C9-B318-ADD5117EA57B}"/>
                  </a:ext>
                </a:extLst>
              </p:cNvPr>
              <p:cNvGrpSpPr/>
              <p:nvPr/>
            </p:nvGrpSpPr>
            <p:grpSpPr>
              <a:xfrm>
                <a:off x="1989961" y="1665409"/>
                <a:ext cx="413499" cy="266755"/>
                <a:chOff x="1371600" y="2038342"/>
                <a:chExt cx="609600" cy="393263"/>
              </a:xfrm>
            </p:grpSpPr>
            <p:cxnSp>
              <p:nvCxnSpPr>
                <p:cNvPr id="1086" name="Straight Connector 1085">
                  <a:extLst>
                    <a:ext uri="{FF2B5EF4-FFF2-40B4-BE49-F238E27FC236}">
                      <a16:creationId xmlns:a16="http://schemas.microsoft.com/office/drawing/2014/main" id="{29CBB6FF-504C-45EA-ABAD-FEECAF0B020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87" name="Straight Connector 1086">
                  <a:extLst>
                    <a:ext uri="{FF2B5EF4-FFF2-40B4-BE49-F238E27FC236}">
                      <a16:creationId xmlns:a16="http://schemas.microsoft.com/office/drawing/2014/main" id="{93C9E769-E6C4-452A-B5EC-782EA1F2DB8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88" name="Straight Connector 1087">
                  <a:extLst>
                    <a:ext uri="{FF2B5EF4-FFF2-40B4-BE49-F238E27FC236}">
                      <a16:creationId xmlns:a16="http://schemas.microsoft.com/office/drawing/2014/main" id="{554D88E1-B5DC-48F6-8545-0580EAAA70A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89" name="Straight Connector 1088">
                  <a:extLst>
                    <a:ext uri="{FF2B5EF4-FFF2-40B4-BE49-F238E27FC236}">
                      <a16:creationId xmlns:a16="http://schemas.microsoft.com/office/drawing/2014/main" id="{D2A36BD7-9A13-483E-BD8B-C971311040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0" name="Straight Connector 1089">
                  <a:extLst>
                    <a:ext uri="{FF2B5EF4-FFF2-40B4-BE49-F238E27FC236}">
                      <a16:creationId xmlns:a16="http://schemas.microsoft.com/office/drawing/2014/main" id="{251EE21C-713F-4A31-872E-C9EC0A94F21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1" name="Straight Connector 1090">
                  <a:extLst>
                    <a:ext uri="{FF2B5EF4-FFF2-40B4-BE49-F238E27FC236}">
                      <a16:creationId xmlns:a16="http://schemas.microsoft.com/office/drawing/2014/main" id="{D8531221-A663-41CC-A337-520B1D7299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201B7ECB-7036-48E5-A824-18D5D42D9B65}"/>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9BAF92FF-02F6-4F48-AA5C-94E31CD39B4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C0D00FE2-8123-4757-A9F4-1B2CB4CAE65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3" name="Rectangle 1082">
                <a:extLst>
                  <a:ext uri="{FF2B5EF4-FFF2-40B4-BE49-F238E27FC236}">
                    <a16:creationId xmlns:a16="http://schemas.microsoft.com/office/drawing/2014/main" id="{C2482609-D1FB-4243-B9CF-4E6A2DD973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4" name="Rectangle 1083">
                <a:extLst>
                  <a:ext uri="{FF2B5EF4-FFF2-40B4-BE49-F238E27FC236}">
                    <a16:creationId xmlns:a16="http://schemas.microsoft.com/office/drawing/2014/main" id="{EB8D8896-7C04-416B-82AC-BA22A95658E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5" name="Rectangle 1084">
                <a:extLst>
                  <a:ext uri="{FF2B5EF4-FFF2-40B4-BE49-F238E27FC236}">
                    <a16:creationId xmlns:a16="http://schemas.microsoft.com/office/drawing/2014/main" id="{96E40CA2-8B95-4B4C-A5FC-88535A2882E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79" name="Rectangle 1078">
              <a:extLst>
                <a:ext uri="{FF2B5EF4-FFF2-40B4-BE49-F238E27FC236}">
                  <a16:creationId xmlns:a16="http://schemas.microsoft.com/office/drawing/2014/main" id="{306372AB-FB91-4DBA-9D65-F6E89ACEF0B9}"/>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800" kern="0" dirty="0">
                  <a:solidFill>
                    <a:srgbClr val="353535"/>
                  </a:solidFill>
                  <a:latin typeface="Calibri"/>
                  <a:ea typeface="+mn-ea"/>
                  <a:cs typeface="+mn-cs"/>
                </a:rPr>
                <a:t>digest: </a:t>
              </a:r>
              <a:r>
                <a:rPr lang="en-US" sz="714" kern="0" dirty="0">
                  <a:solidFill>
                    <a:srgbClr val="353535"/>
                  </a:solidFill>
                  <a:latin typeface="Calibri"/>
                  <a:ea typeface="+mn-ea"/>
                  <a:cs typeface="+mn-cs"/>
                </a:rPr>
                <a:t>1n4</a:t>
              </a:r>
              <a:endParaRPr lang="en-US" sz="800" kern="0" dirty="0">
                <a:solidFill>
                  <a:srgbClr val="353535"/>
                </a:solidFill>
                <a:latin typeface="Calibri"/>
                <a:ea typeface="+mn-ea"/>
                <a:cs typeface="+mn-cs"/>
              </a:endParaRPr>
            </a:p>
          </p:txBody>
        </p:sp>
      </p:grpSp>
      <p:grpSp>
        <p:nvGrpSpPr>
          <p:cNvPr id="1095" name="Group 1094">
            <a:extLst>
              <a:ext uri="{FF2B5EF4-FFF2-40B4-BE49-F238E27FC236}">
                <a16:creationId xmlns:a16="http://schemas.microsoft.com/office/drawing/2014/main" id="{FECFCBA2-8AFB-4462-A4EC-25D93CEA25C2}"/>
              </a:ext>
            </a:extLst>
          </p:cNvPr>
          <p:cNvGrpSpPr/>
          <p:nvPr/>
        </p:nvGrpSpPr>
        <p:grpSpPr>
          <a:xfrm>
            <a:off x="11024080" y="4216308"/>
            <a:ext cx="735391" cy="453061"/>
            <a:chOff x="3240661" y="1005909"/>
            <a:chExt cx="540854" cy="333210"/>
          </a:xfrm>
        </p:grpSpPr>
        <p:grpSp>
          <p:nvGrpSpPr>
            <p:cNvPr id="1096" name="Group 1095">
              <a:extLst>
                <a:ext uri="{FF2B5EF4-FFF2-40B4-BE49-F238E27FC236}">
                  <a16:creationId xmlns:a16="http://schemas.microsoft.com/office/drawing/2014/main" id="{8420EC5C-2D52-4E2F-B0AA-921D48E8CAF8}"/>
                </a:ext>
              </a:extLst>
            </p:cNvPr>
            <p:cNvGrpSpPr/>
            <p:nvPr/>
          </p:nvGrpSpPr>
          <p:grpSpPr>
            <a:xfrm>
              <a:off x="3240661" y="1005909"/>
              <a:ext cx="540854" cy="333210"/>
              <a:chOff x="1926169" y="1632181"/>
              <a:chExt cx="540854" cy="333210"/>
            </a:xfrm>
          </p:grpSpPr>
          <p:sp>
            <p:nvSpPr>
              <p:cNvPr id="1098" name="Rectangle 1097">
                <a:extLst>
                  <a:ext uri="{FF2B5EF4-FFF2-40B4-BE49-F238E27FC236}">
                    <a16:creationId xmlns:a16="http://schemas.microsoft.com/office/drawing/2014/main" id="{9A025B44-4BE4-4446-8F6F-823A98511BD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99" name="Rectangle 1098">
                <a:extLst>
                  <a:ext uri="{FF2B5EF4-FFF2-40B4-BE49-F238E27FC236}">
                    <a16:creationId xmlns:a16="http://schemas.microsoft.com/office/drawing/2014/main" id="{CCC79D57-154F-4183-9263-9BA3630314A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100" name="Group 1099">
                <a:extLst>
                  <a:ext uri="{FF2B5EF4-FFF2-40B4-BE49-F238E27FC236}">
                    <a16:creationId xmlns:a16="http://schemas.microsoft.com/office/drawing/2014/main" id="{335CB39F-5091-4DB9-890A-88C15F6ABDC5}"/>
                  </a:ext>
                </a:extLst>
              </p:cNvPr>
              <p:cNvGrpSpPr/>
              <p:nvPr/>
            </p:nvGrpSpPr>
            <p:grpSpPr>
              <a:xfrm>
                <a:off x="1989961" y="1665409"/>
                <a:ext cx="413499" cy="266755"/>
                <a:chOff x="1371600" y="2038342"/>
                <a:chExt cx="609600" cy="393263"/>
              </a:xfrm>
            </p:grpSpPr>
            <p:cxnSp>
              <p:nvCxnSpPr>
                <p:cNvPr id="1104" name="Straight Connector 1103">
                  <a:extLst>
                    <a:ext uri="{FF2B5EF4-FFF2-40B4-BE49-F238E27FC236}">
                      <a16:creationId xmlns:a16="http://schemas.microsoft.com/office/drawing/2014/main" id="{EF81AE72-1268-4D57-9989-84BC73B192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105" name="Straight Connector 1104">
                  <a:extLst>
                    <a:ext uri="{FF2B5EF4-FFF2-40B4-BE49-F238E27FC236}">
                      <a16:creationId xmlns:a16="http://schemas.microsoft.com/office/drawing/2014/main" id="{EB3E17F2-AC8A-4126-93C9-6616B0E6581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6" name="Straight Connector 1105">
                  <a:extLst>
                    <a:ext uri="{FF2B5EF4-FFF2-40B4-BE49-F238E27FC236}">
                      <a16:creationId xmlns:a16="http://schemas.microsoft.com/office/drawing/2014/main" id="{0A686654-BBCD-4603-8B68-D93005AB6B3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07" name="Straight Connector 1106">
                  <a:extLst>
                    <a:ext uri="{FF2B5EF4-FFF2-40B4-BE49-F238E27FC236}">
                      <a16:creationId xmlns:a16="http://schemas.microsoft.com/office/drawing/2014/main" id="{B26D8EA3-7EC8-425E-90B5-93B0DC889E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08" name="Straight Connector 1107">
                  <a:extLst>
                    <a:ext uri="{FF2B5EF4-FFF2-40B4-BE49-F238E27FC236}">
                      <a16:creationId xmlns:a16="http://schemas.microsoft.com/office/drawing/2014/main" id="{1905A88A-B272-4095-943F-F9C0D1BB05A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09" name="Straight Connector 1108">
                  <a:extLst>
                    <a:ext uri="{FF2B5EF4-FFF2-40B4-BE49-F238E27FC236}">
                      <a16:creationId xmlns:a16="http://schemas.microsoft.com/office/drawing/2014/main" id="{5BE28879-250A-4772-94C6-84E45F72209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10" name="Straight Connector 1109">
                  <a:extLst>
                    <a:ext uri="{FF2B5EF4-FFF2-40B4-BE49-F238E27FC236}">
                      <a16:creationId xmlns:a16="http://schemas.microsoft.com/office/drawing/2014/main" id="{06B43566-00FF-456C-9A0C-298C3F28F0A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11" name="Straight Connector 1110">
                  <a:extLst>
                    <a:ext uri="{FF2B5EF4-FFF2-40B4-BE49-F238E27FC236}">
                      <a16:creationId xmlns:a16="http://schemas.microsoft.com/office/drawing/2014/main" id="{88D5716B-994C-44FA-AFC3-E2485008B9D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12" name="Straight Connector 1111">
                  <a:extLst>
                    <a:ext uri="{FF2B5EF4-FFF2-40B4-BE49-F238E27FC236}">
                      <a16:creationId xmlns:a16="http://schemas.microsoft.com/office/drawing/2014/main" id="{B65F22A4-9253-4459-A052-CF3657DB5CE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101" name="Rectangle 1100">
                <a:extLst>
                  <a:ext uri="{FF2B5EF4-FFF2-40B4-BE49-F238E27FC236}">
                    <a16:creationId xmlns:a16="http://schemas.microsoft.com/office/drawing/2014/main" id="{DEA8AF40-F809-4D28-A084-FF64A76BC23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2" name="Rectangle 1101">
                <a:extLst>
                  <a:ext uri="{FF2B5EF4-FFF2-40B4-BE49-F238E27FC236}">
                    <a16:creationId xmlns:a16="http://schemas.microsoft.com/office/drawing/2014/main" id="{898AC717-5996-4E0E-B878-EBAF06960EA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3" name="Rectangle 1102">
                <a:extLst>
                  <a:ext uri="{FF2B5EF4-FFF2-40B4-BE49-F238E27FC236}">
                    <a16:creationId xmlns:a16="http://schemas.microsoft.com/office/drawing/2014/main" id="{E31A9D47-C0D5-4D3B-A4A1-8F82228A874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97" name="Rectangle 1096">
              <a:extLst>
                <a:ext uri="{FF2B5EF4-FFF2-40B4-BE49-F238E27FC236}">
                  <a16:creationId xmlns:a16="http://schemas.microsoft.com/office/drawing/2014/main" id="{74B3E478-504F-49D3-AA84-E9DDF29BE7FF}"/>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800" kern="0" dirty="0">
                  <a:solidFill>
                    <a:srgbClr val="353535"/>
                  </a:solidFill>
                  <a:latin typeface="Calibri"/>
                  <a:ea typeface="+mn-ea"/>
                  <a:cs typeface="+mn-cs"/>
                </a:rPr>
                <a:t>digest: 3rp</a:t>
              </a:r>
            </a:p>
          </p:txBody>
        </p:sp>
      </p:grpSp>
      <p:sp>
        <p:nvSpPr>
          <p:cNvPr id="1113" name="Rectangle 1112">
            <a:extLst>
              <a:ext uri="{FF2B5EF4-FFF2-40B4-BE49-F238E27FC236}">
                <a16:creationId xmlns:a16="http://schemas.microsoft.com/office/drawing/2014/main" id="{7C98F220-E351-4933-A23B-A187A8E28F06}"/>
              </a:ext>
            </a:extLst>
          </p:cNvPr>
          <p:cNvSpPr/>
          <p:nvPr/>
        </p:nvSpPr>
        <p:spPr>
          <a:xfrm>
            <a:off x="8923629" y="945660"/>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4" name="Flowchart: Alternate Process 1113">
            <a:extLst>
              <a:ext uri="{FF2B5EF4-FFF2-40B4-BE49-F238E27FC236}">
                <a16:creationId xmlns:a16="http://schemas.microsoft.com/office/drawing/2014/main" id="{09B5EF36-D4CF-4E7B-A909-C88B863A3680}"/>
              </a:ext>
            </a:extLst>
          </p:cNvPr>
          <p:cNvSpPr/>
          <p:nvPr/>
        </p:nvSpPr>
        <p:spPr>
          <a:xfrm>
            <a:off x="8929466" y="769792"/>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5" name="Rectangle 1114">
            <a:extLst>
              <a:ext uri="{FF2B5EF4-FFF2-40B4-BE49-F238E27FC236}">
                <a16:creationId xmlns:a16="http://schemas.microsoft.com/office/drawing/2014/main" id="{1868DF8A-A2B5-4CB2-B27F-85338E883D47}"/>
              </a:ext>
            </a:extLst>
          </p:cNvPr>
          <p:cNvSpPr/>
          <p:nvPr/>
        </p:nvSpPr>
        <p:spPr>
          <a:xfrm>
            <a:off x="8941312" y="2679826"/>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6" name="Flowchart: Alternate Process 1115">
            <a:extLst>
              <a:ext uri="{FF2B5EF4-FFF2-40B4-BE49-F238E27FC236}">
                <a16:creationId xmlns:a16="http://schemas.microsoft.com/office/drawing/2014/main" id="{9699845A-E7D3-4720-BEF8-50349B194A9E}"/>
              </a:ext>
            </a:extLst>
          </p:cNvPr>
          <p:cNvSpPr/>
          <p:nvPr/>
        </p:nvSpPr>
        <p:spPr>
          <a:xfrm>
            <a:off x="8947147" y="2503958"/>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7" name="Rectangle 1116">
            <a:extLst>
              <a:ext uri="{FF2B5EF4-FFF2-40B4-BE49-F238E27FC236}">
                <a16:creationId xmlns:a16="http://schemas.microsoft.com/office/drawing/2014/main" id="{C999BE4A-ADBA-4EE4-BB89-6B5264D26847}"/>
              </a:ext>
            </a:extLst>
          </p:cNvPr>
          <p:cNvSpPr/>
          <p:nvPr/>
        </p:nvSpPr>
        <p:spPr>
          <a:xfrm>
            <a:off x="8958994" y="4413992"/>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8" name="Flowchart: Alternate Process 1117">
            <a:extLst>
              <a:ext uri="{FF2B5EF4-FFF2-40B4-BE49-F238E27FC236}">
                <a16:creationId xmlns:a16="http://schemas.microsoft.com/office/drawing/2014/main" id="{2752339D-B520-4B69-B33F-482A62071B23}"/>
              </a:ext>
            </a:extLst>
          </p:cNvPr>
          <p:cNvSpPr/>
          <p:nvPr/>
        </p:nvSpPr>
        <p:spPr>
          <a:xfrm>
            <a:off x="8964830" y="4238126"/>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9" name="Flowchart: Alternate Process 1118">
            <a:extLst>
              <a:ext uri="{FF2B5EF4-FFF2-40B4-BE49-F238E27FC236}">
                <a16:creationId xmlns:a16="http://schemas.microsoft.com/office/drawing/2014/main" id="{BE571AC1-8D19-4BA3-B2D0-D4DF0128D3B3}"/>
              </a:ext>
            </a:extLst>
          </p:cNvPr>
          <p:cNvSpPr/>
          <p:nvPr/>
        </p:nvSpPr>
        <p:spPr>
          <a:xfrm>
            <a:off x="7304281" y="396444"/>
            <a:ext cx="852702" cy="5135695"/>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endParaRPr lang="en-US" sz="1496" b="1" kern="0" dirty="0">
              <a:solidFill>
                <a:prstClr val="black"/>
              </a:solidFill>
              <a:latin typeface="Lucida Console" panose="020B0609040504020204" pitchFamily="49" charset="0"/>
              <a:ea typeface="+mn-ea"/>
              <a:cs typeface="+mn-cs"/>
            </a:endParaRPr>
          </a:p>
        </p:txBody>
      </p:sp>
      <p:sp>
        <p:nvSpPr>
          <p:cNvPr id="1120" name="Can 220">
            <a:extLst>
              <a:ext uri="{FF2B5EF4-FFF2-40B4-BE49-F238E27FC236}">
                <a16:creationId xmlns:a16="http://schemas.microsoft.com/office/drawing/2014/main" id="{3E64A610-2DA9-4B1C-A78E-0F7D93A0DAB8}"/>
              </a:ext>
            </a:extLst>
          </p:cNvPr>
          <p:cNvSpPr/>
          <p:nvPr/>
        </p:nvSpPr>
        <p:spPr>
          <a:xfrm>
            <a:off x="7333317" y="4194760"/>
            <a:ext cx="790647" cy="1194786"/>
          </a:xfrm>
          <a:prstGeom prst="can">
            <a:avLst/>
          </a:prstGeom>
          <a:solidFill>
            <a:srgbClr val="FFFFFF"/>
          </a:solidFill>
          <a:ln w="10795" cap="flat" cmpd="sng" algn="ctr">
            <a:solidFill>
              <a:srgbClr val="002050"/>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pic>
        <p:nvPicPr>
          <p:cNvPr id="1121" name="Picture 2" descr="See the source image">
            <a:extLst>
              <a:ext uri="{FF2B5EF4-FFF2-40B4-BE49-F238E27FC236}">
                <a16:creationId xmlns:a16="http://schemas.microsoft.com/office/drawing/2014/main" id="{D8DA4D97-CB61-4E37-86DD-E907EE026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72752" y="2607532"/>
            <a:ext cx="580539" cy="580539"/>
          </a:xfrm>
          <a:prstGeom prst="rect">
            <a:avLst/>
          </a:prstGeom>
          <a:noFill/>
          <a:extLst>
            <a:ext uri="{909E8E84-426E-40DD-AFC4-6F175D3DCCD1}">
              <a14:hiddenFill xmlns:a14="http://schemas.microsoft.com/office/drawing/2010/main">
                <a:solidFill>
                  <a:srgbClr val="FFFFFF"/>
                </a:solidFill>
              </a14:hiddenFill>
            </a:ext>
          </a:extLst>
        </p:spPr>
      </p:pic>
      <p:sp>
        <p:nvSpPr>
          <p:cNvPr id="1122" name="Rectangle: Top Corners One Rounded and One Snipped 1121">
            <a:extLst>
              <a:ext uri="{FF2B5EF4-FFF2-40B4-BE49-F238E27FC236}">
                <a16:creationId xmlns:a16="http://schemas.microsoft.com/office/drawing/2014/main" id="{412EEA0E-B279-4070-B6DD-A92A8B9DF6C6}"/>
              </a:ext>
            </a:extLst>
          </p:cNvPr>
          <p:cNvSpPr/>
          <p:nvPr/>
        </p:nvSpPr>
        <p:spPr bwMode="auto">
          <a:xfrm>
            <a:off x="2224566" y="818768"/>
            <a:ext cx="1635805" cy="1136511"/>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Deploy:</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3" name="Straight Arrow Connector 1122">
            <a:extLst>
              <a:ext uri="{FF2B5EF4-FFF2-40B4-BE49-F238E27FC236}">
                <a16:creationId xmlns:a16="http://schemas.microsoft.com/office/drawing/2014/main" id="{E977B795-FC0F-44F3-9AF5-56F35EA95AD5}"/>
              </a:ext>
            </a:extLst>
          </p:cNvPr>
          <p:cNvCxnSpPr/>
          <p:nvPr/>
        </p:nvCxnSpPr>
        <p:spPr>
          <a:xfrm>
            <a:off x="3780184" y="1387023"/>
            <a:ext cx="3516460" cy="0"/>
          </a:xfrm>
          <a:prstGeom prst="straightConnector1">
            <a:avLst/>
          </a:prstGeom>
          <a:noFill/>
          <a:ln w="76200" cap="flat" cmpd="sng" algn="ctr">
            <a:solidFill>
              <a:srgbClr val="002050"/>
            </a:solidFill>
            <a:prstDash val="solid"/>
            <a:headEnd type="none"/>
            <a:tailEnd type="triangle"/>
          </a:ln>
          <a:effectLst/>
        </p:spPr>
      </p:cxnSp>
      <p:sp>
        <p:nvSpPr>
          <p:cNvPr id="1124" name="Rectangle: Top Corners One Rounded and One Snipped 1123">
            <a:extLst>
              <a:ext uri="{FF2B5EF4-FFF2-40B4-BE49-F238E27FC236}">
                <a16:creationId xmlns:a16="http://schemas.microsoft.com/office/drawing/2014/main" id="{8B2DDA86-9516-4FAD-82EA-899EE2634A39}"/>
              </a:ext>
            </a:extLst>
          </p:cNvPr>
          <p:cNvSpPr/>
          <p:nvPr/>
        </p:nvSpPr>
        <p:spPr bwMode="auto">
          <a:xfrm>
            <a:off x="7362352" y="1150523"/>
            <a:ext cx="580539" cy="580539"/>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1427" rIns="0"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55553" algn="l"/>
                <a:tab pos="401572" algn="l"/>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Foo:</a:t>
            </a:r>
          </a:p>
          <a:p>
            <a:pPr marL="0" marR="0" lvl="0" indent="0" defTabSz="932316" eaLnBrk="1" fontAlgn="auto" latinLnBrk="0" hangingPunct="1">
              <a:lnSpc>
                <a:spcPct val="90000"/>
              </a:lnSpc>
              <a:spcBef>
                <a:spcPts val="0"/>
              </a:spcBef>
              <a:spcAft>
                <a:spcPts val="0"/>
              </a:spcAft>
              <a:buClrTx/>
              <a:buSzTx/>
              <a:buFontTx/>
              <a:buNone/>
              <a:tabLst>
                <a:tab pos="55553" algn="l"/>
                <a:tab pos="401572" algn="l"/>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55553" algn="l"/>
                <a:tab pos="401572" algn="l"/>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55553" algn="l"/>
                <a:tab pos="401572" algn="l"/>
              </a:tabLst>
              <a:defRPr/>
            </a:pPr>
            <a:r>
              <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5" name="Straight Arrow Connector 1124">
            <a:extLst>
              <a:ext uri="{FF2B5EF4-FFF2-40B4-BE49-F238E27FC236}">
                <a16:creationId xmlns:a16="http://schemas.microsoft.com/office/drawing/2014/main" id="{EDC24E60-4FD0-49FE-9020-D2A26AC1E550}"/>
              </a:ext>
            </a:extLst>
          </p:cNvPr>
          <p:cNvCxnSpPr>
            <a:cxnSpLocks/>
            <a:stCxn id="1119" idx="3"/>
            <a:endCxn id="853" idx="1"/>
          </p:cNvCxnSpPr>
          <p:nvPr/>
        </p:nvCxnSpPr>
        <p:spPr>
          <a:xfrm flipV="1">
            <a:off x="8156982" y="556280"/>
            <a:ext cx="731249" cy="2408010"/>
          </a:xfrm>
          <a:prstGeom prst="straightConnector1">
            <a:avLst/>
          </a:prstGeom>
          <a:noFill/>
          <a:ln w="76200" cap="flat" cmpd="sng" algn="ctr">
            <a:solidFill>
              <a:srgbClr val="002050"/>
            </a:solidFill>
            <a:prstDash val="solid"/>
            <a:headEnd type="none"/>
            <a:tailEnd type="triangle"/>
          </a:ln>
          <a:effectLst/>
        </p:spPr>
      </p:cxnSp>
      <p:cxnSp>
        <p:nvCxnSpPr>
          <p:cNvPr id="1126" name="Straight Arrow Connector 1125">
            <a:extLst>
              <a:ext uri="{FF2B5EF4-FFF2-40B4-BE49-F238E27FC236}">
                <a16:creationId xmlns:a16="http://schemas.microsoft.com/office/drawing/2014/main" id="{AFA2A930-1559-45AE-A20D-A6823BA2A292}"/>
              </a:ext>
            </a:extLst>
          </p:cNvPr>
          <p:cNvCxnSpPr>
            <a:cxnSpLocks/>
            <a:stCxn id="1119" idx="3"/>
            <a:endCxn id="964" idx="1"/>
          </p:cNvCxnSpPr>
          <p:nvPr/>
        </p:nvCxnSpPr>
        <p:spPr>
          <a:xfrm flipV="1">
            <a:off x="8156983" y="2291172"/>
            <a:ext cx="738631" cy="673118"/>
          </a:xfrm>
          <a:prstGeom prst="straightConnector1">
            <a:avLst/>
          </a:prstGeom>
          <a:noFill/>
          <a:ln w="76200" cap="flat" cmpd="sng" algn="ctr">
            <a:solidFill>
              <a:srgbClr val="002050"/>
            </a:solidFill>
            <a:prstDash val="solid"/>
            <a:headEnd type="none"/>
            <a:tailEnd type="triangle"/>
          </a:ln>
          <a:effectLst/>
        </p:spPr>
      </p:cxnSp>
      <p:sp>
        <p:nvSpPr>
          <p:cNvPr id="1127" name="Multiplication Sign 1126">
            <a:extLst>
              <a:ext uri="{FF2B5EF4-FFF2-40B4-BE49-F238E27FC236}">
                <a16:creationId xmlns:a16="http://schemas.microsoft.com/office/drawing/2014/main" id="{0C0A9DEA-D2D8-496F-9EA4-3C7350DBE7EB}"/>
              </a:ext>
            </a:extLst>
          </p:cNvPr>
          <p:cNvSpPr/>
          <p:nvPr/>
        </p:nvSpPr>
        <p:spPr bwMode="auto">
          <a:xfrm>
            <a:off x="8334729" y="1964320"/>
            <a:ext cx="4032125" cy="2149006"/>
          </a:xfrm>
          <a:prstGeom prst="mathMultiply">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128" name="Straight Arrow Connector 1127">
            <a:extLst>
              <a:ext uri="{FF2B5EF4-FFF2-40B4-BE49-F238E27FC236}">
                <a16:creationId xmlns:a16="http://schemas.microsoft.com/office/drawing/2014/main" id="{6910D9B8-AE2E-45F5-8565-0E5178F08A1F}"/>
              </a:ext>
            </a:extLst>
          </p:cNvPr>
          <p:cNvCxnSpPr>
            <a:cxnSpLocks/>
            <a:stCxn id="1119" idx="3"/>
            <a:endCxn id="1040" idx="1"/>
          </p:cNvCxnSpPr>
          <p:nvPr/>
        </p:nvCxnSpPr>
        <p:spPr>
          <a:xfrm>
            <a:off x="8156982" y="2964289"/>
            <a:ext cx="746012" cy="1061773"/>
          </a:xfrm>
          <a:prstGeom prst="straightConnector1">
            <a:avLst/>
          </a:prstGeom>
          <a:noFill/>
          <a:ln w="76200" cap="flat" cmpd="sng" algn="ctr">
            <a:solidFill>
              <a:srgbClr val="002050"/>
            </a:solidFill>
            <a:prstDash val="solid"/>
            <a:headEnd type="none"/>
            <a:tailEnd type="triangle"/>
          </a:ln>
          <a:effectLst/>
        </p:spPr>
      </p:cxnSp>
      <p:sp>
        <p:nvSpPr>
          <p:cNvPr id="1129" name="Rectangle 1128">
            <a:extLst>
              <a:ext uri="{FF2B5EF4-FFF2-40B4-BE49-F238E27FC236}">
                <a16:creationId xmlns:a16="http://schemas.microsoft.com/office/drawing/2014/main" id="{37363C63-F3DB-4B44-B2C4-876BC8CC7F56}"/>
              </a:ext>
            </a:extLst>
          </p:cNvPr>
          <p:cNvSpPr/>
          <p:nvPr/>
        </p:nvSpPr>
        <p:spPr>
          <a:xfrm>
            <a:off x="1663605" y="4270280"/>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2re</a:t>
            </a:r>
          </a:p>
        </p:txBody>
      </p:sp>
      <p:sp>
        <p:nvSpPr>
          <p:cNvPr id="1130" name="Rectangle 1129">
            <a:extLst>
              <a:ext uri="{FF2B5EF4-FFF2-40B4-BE49-F238E27FC236}">
                <a16:creationId xmlns:a16="http://schemas.microsoft.com/office/drawing/2014/main" id="{5C041B32-2C8E-4485-99FA-CFA1E5E4AAAE}"/>
              </a:ext>
            </a:extLst>
          </p:cNvPr>
          <p:cNvSpPr/>
          <p:nvPr/>
        </p:nvSpPr>
        <p:spPr>
          <a:xfrm>
            <a:off x="1663014" y="4098433"/>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u82</a:t>
            </a:r>
          </a:p>
        </p:txBody>
      </p:sp>
      <p:sp>
        <p:nvSpPr>
          <p:cNvPr id="1131" name="Rectangle 1130">
            <a:extLst>
              <a:ext uri="{FF2B5EF4-FFF2-40B4-BE49-F238E27FC236}">
                <a16:creationId xmlns:a16="http://schemas.microsoft.com/office/drawing/2014/main" id="{0D3843EB-C42D-4B15-8449-152928CC5D43}"/>
              </a:ext>
            </a:extLst>
          </p:cNvPr>
          <p:cNvSpPr/>
          <p:nvPr/>
        </p:nvSpPr>
        <p:spPr>
          <a:xfrm>
            <a:off x="1644821" y="3973186"/>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500" kern="0" dirty="0">
                <a:solidFill>
                  <a:srgbClr val="FFFFFF"/>
                </a:solidFill>
                <a:latin typeface="Calibri"/>
                <a:ea typeface="+mn-ea"/>
                <a:cs typeface="+mn-cs"/>
              </a:rPr>
              <a:t>digest: 91e</a:t>
            </a:r>
          </a:p>
        </p:txBody>
      </p:sp>
      <p:graphicFrame>
        <p:nvGraphicFramePr>
          <p:cNvPr id="1132" name="Table 1131">
            <a:extLst>
              <a:ext uri="{FF2B5EF4-FFF2-40B4-BE49-F238E27FC236}">
                <a16:creationId xmlns:a16="http://schemas.microsoft.com/office/drawing/2014/main" id="{D49F5012-DD2C-4B41-B7EB-AB95D4DAD4DB}"/>
              </a:ext>
            </a:extLst>
          </p:cNvPr>
          <p:cNvGraphicFramePr>
            <a:graphicFrameLocks noGrp="1"/>
          </p:cNvGraphicFramePr>
          <p:nvPr/>
        </p:nvGraphicFramePr>
        <p:xfrm>
          <a:off x="4491258" y="3443269"/>
          <a:ext cx="824822" cy="1111792"/>
        </p:xfrm>
        <a:graphic>
          <a:graphicData uri="http://schemas.openxmlformats.org/drawingml/2006/table">
            <a:tbl>
              <a:tblPr firstRow="1" bandRow="1"/>
              <a:tblGrid>
                <a:gridCol w="824822">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Image</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web:1</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api:1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cache:1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graphicFrame>
        <p:nvGraphicFramePr>
          <p:cNvPr id="1133" name="Table 1132">
            <a:extLst>
              <a:ext uri="{FF2B5EF4-FFF2-40B4-BE49-F238E27FC236}">
                <a16:creationId xmlns:a16="http://schemas.microsoft.com/office/drawing/2014/main" id="{2A1578FD-C8AA-4C5D-9128-BC09DE26F6C9}"/>
              </a:ext>
            </a:extLst>
          </p:cNvPr>
          <p:cNvGraphicFramePr>
            <a:graphicFrameLocks noGrp="1"/>
          </p:cNvGraphicFramePr>
          <p:nvPr/>
        </p:nvGraphicFramePr>
        <p:xfrm>
          <a:off x="6009775" y="3441103"/>
          <a:ext cx="745275" cy="1111792"/>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cxnSp>
        <p:nvCxnSpPr>
          <p:cNvPr id="1134" name="Straight Arrow Connector 1133">
            <a:extLst>
              <a:ext uri="{FF2B5EF4-FFF2-40B4-BE49-F238E27FC236}">
                <a16:creationId xmlns:a16="http://schemas.microsoft.com/office/drawing/2014/main" id="{EF2A4D1D-0479-4F07-8414-09A45DEF8119}"/>
              </a:ext>
            </a:extLst>
          </p:cNvPr>
          <p:cNvCxnSpPr>
            <a:cxnSpLocks/>
          </p:cNvCxnSpPr>
          <p:nvPr/>
        </p:nvCxnSpPr>
        <p:spPr>
          <a:xfrm>
            <a:off x="5316080" y="3856450"/>
            <a:ext cx="692958" cy="0"/>
          </a:xfrm>
          <a:prstGeom prst="straightConnector1">
            <a:avLst/>
          </a:prstGeom>
          <a:noFill/>
          <a:ln w="28575" cap="flat" cmpd="sng" algn="ctr">
            <a:solidFill>
              <a:srgbClr val="353535"/>
            </a:solidFill>
            <a:prstDash val="solid"/>
            <a:headEnd type="none"/>
            <a:tailEnd type="triangle"/>
          </a:ln>
          <a:effectLst/>
        </p:spPr>
      </p:cxnSp>
      <p:cxnSp>
        <p:nvCxnSpPr>
          <p:cNvPr id="1135" name="Straight Arrow Connector 1134">
            <a:extLst>
              <a:ext uri="{FF2B5EF4-FFF2-40B4-BE49-F238E27FC236}">
                <a16:creationId xmlns:a16="http://schemas.microsoft.com/office/drawing/2014/main" id="{3E92A342-B855-452A-84BB-89251179AF53}"/>
              </a:ext>
            </a:extLst>
          </p:cNvPr>
          <p:cNvCxnSpPr>
            <a:cxnSpLocks/>
          </p:cNvCxnSpPr>
          <p:nvPr/>
        </p:nvCxnSpPr>
        <p:spPr>
          <a:xfrm>
            <a:off x="5316080" y="4133086"/>
            <a:ext cx="692958" cy="0"/>
          </a:xfrm>
          <a:prstGeom prst="straightConnector1">
            <a:avLst/>
          </a:prstGeom>
          <a:noFill/>
          <a:ln w="28575" cap="flat" cmpd="sng" algn="ctr">
            <a:solidFill>
              <a:srgbClr val="353535"/>
            </a:solidFill>
            <a:prstDash val="solid"/>
            <a:headEnd type="none"/>
            <a:tailEnd type="triangle"/>
          </a:ln>
          <a:effectLst/>
        </p:spPr>
      </p:cxnSp>
      <p:cxnSp>
        <p:nvCxnSpPr>
          <p:cNvPr id="1136" name="Straight Arrow Connector 1135">
            <a:extLst>
              <a:ext uri="{FF2B5EF4-FFF2-40B4-BE49-F238E27FC236}">
                <a16:creationId xmlns:a16="http://schemas.microsoft.com/office/drawing/2014/main" id="{41C6EC2E-AED2-4BEC-99BD-2579AE04D372}"/>
              </a:ext>
            </a:extLst>
          </p:cNvPr>
          <p:cNvCxnSpPr>
            <a:cxnSpLocks/>
          </p:cNvCxnSpPr>
          <p:nvPr/>
        </p:nvCxnSpPr>
        <p:spPr>
          <a:xfrm>
            <a:off x="5316080" y="4409721"/>
            <a:ext cx="692958" cy="0"/>
          </a:xfrm>
          <a:prstGeom prst="straightConnector1">
            <a:avLst/>
          </a:prstGeom>
          <a:noFill/>
          <a:ln w="28575" cap="flat" cmpd="sng" algn="ctr">
            <a:solidFill>
              <a:srgbClr val="353535"/>
            </a:solidFill>
            <a:prstDash val="solid"/>
            <a:headEnd type="none"/>
            <a:tailEnd type="triangle"/>
          </a:ln>
          <a:effectLst/>
        </p:spPr>
      </p:cxnSp>
      <p:cxnSp>
        <p:nvCxnSpPr>
          <p:cNvPr id="1137" name="Straight Arrow Connector 1136">
            <a:extLst>
              <a:ext uri="{FF2B5EF4-FFF2-40B4-BE49-F238E27FC236}">
                <a16:creationId xmlns:a16="http://schemas.microsoft.com/office/drawing/2014/main" id="{1D795274-10D9-4F92-8D61-FC95F605AF6C}"/>
              </a:ext>
            </a:extLst>
          </p:cNvPr>
          <p:cNvCxnSpPr>
            <a:cxnSpLocks/>
          </p:cNvCxnSpPr>
          <p:nvPr/>
        </p:nvCxnSpPr>
        <p:spPr>
          <a:xfrm>
            <a:off x="5316080" y="4133086"/>
            <a:ext cx="692958" cy="559357"/>
          </a:xfrm>
          <a:prstGeom prst="straightConnector1">
            <a:avLst/>
          </a:prstGeom>
          <a:noFill/>
          <a:ln w="28575" cap="flat" cmpd="sng" algn="ctr">
            <a:solidFill>
              <a:srgbClr val="353535"/>
            </a:solidFill>
            <a:prstDash val="solid"/>
            <a:headEnd type="none"/>
            <a:tailEnd type="triangle"/>
          </a:ln>
          <a:effectLst/>
        </p:spPr>
      </p:cxnSp>
      <p:cxnSp>
        <p:nvCxnSpPr>
          <p:cNvPr id="1138" name="Straight Arrow Connector 1137">
            <a:extLst>
              <a:ext uri="{FF2B5EF4-FFF2-40B4-BE49-F238E27FC236}">
                <a16:creationId xmlns:a16="http://schemas.microsoft.com/office/drawing/2014/main" id="{0C675AA4-DE5F-4460-80D6-8113B2FADE1A}"/>
              </a:ext>
            </a:extLst>
          </p:cNvPr>
          <p:cNvCxnSpPr>
            <a:cxnSpLocks/>
          </p:cNvCxnSpPr>
          <p:nvPr/>
        </p:nvCxnSpPr>
        <p:spPr>
          <a:xfrm>
            <a:off x="5322569" y="4412424"/>
            <a:ext cx="692958" cy="540658"/>
          </a:xfrm>
          <a:prstGeom prst="straightConnector1">
            <a:avLst/>
          </a:prstGeom>
          <a:noFill/>
          <a:ln w="28575" cap="flat" cmpd="sng" algn="ctr">
            <a:solidFill>
              <a:srgbClr val="353535"/>
            </a:solidFill>
            <a:prstDash val="solid"/>
            <a:headEnd type="none"/>
            <a:tailEnd type="triangle"/>
          </a:ln>
          <a:effectLst/>
        </p:spPr>
      </p:cxnSp>
      <p:cxnSp>
        <p:nvCxnSpPr>
          <p:cNvPr id="1139" name="Straight Arrow Connector 1138">
            <a:extLst>
              <a:ext uri="{FF2B5EF4-FFF2-40B4-BE49-F238E27FC236}">
                <a16:creationId xmlns:a16="http://schemas.microsoft.com/office/drawing/2014/main" id="{6971A82E-22BA-4572-8579-578A17422E97}"/>
              </a:ext>
            </a:extLst>
          </p:cNvPr>
          <p:cNvCxnSpPr>
            <a:cxnSpLocks/>
            <a:stCxn id="1146" idx="3"/>
            <a:endCxn id="1145" idx="1"/>
          </p:cNvCxnSpPr>
          <p:nvPr/>
        </p:nvCxnSpPr>
        <p:spPr>
          <a:xfrm flipV="1">
            <a:off x="6553418" y="1590485"/>
            <a:ext cx="3676619" cy="253126"/>
          </a:xfrm>
          <a:prstGeom prst="straightConnector1">
            <a:avLst/>
          </a:prstGeom>
          <a:noFill/>
          <a:ln w="38100" cap="flat" cmpd="sng" algn="ctr">
            <a:solidFill>
              <a:srgbClr val="FF0000"/>
            </a:solidFill>
            <a:prstDash val="solid"/>
            <a:headEnd type="none"/>
            <a:tailEnd type="triangle"/>
          </a:ln>
          <a:effectLst/>
        </p:spPr>
      </p:cxnSp>
      <p:cxnSp>
        <p:nvCxnSpPr>
          <p:cNvPr id="1140" name="Straight Arrow Connector 1139">
            <a:extLst>
              <a:ext uri="{FF2B5EF4-FFF2-40B4-BE49-F238E27FC236}">
                <a16:creationId xmlns:a16="http://schemas.microsoft.com/office/drawing/2014/main" id="{DB4A4030-8169-43EE-93EE-DE09DC3F27E0}"/>
              </a:ext>
            </a:extLst>
          </p:cNvPr>
          <p:cNvCxnSpPr>
            <a:cxnSpLocks/>
            <a:stCxn id="1146" idx="3"/>
            <a:endCxn id="1144" idx="1"/>
          </p:cNvCxnSpPr>
          <p:nvPr/>
        </p:nvCxnSpPr>
        <p:spPr>
          <a:xfrm>
            <a:off x="6553419" y="1843610"/>
            <a:ext cx="3689285" cy="2806213"/>
          </a:xfrm>
          <a:prstGeom prst="straightConnector1">
            <a:avLst/>
          </a:prstGeom>
          <a:noFill/>
          <a:ln w="38100" cap="flat" cmpd="sng" algn="ctr">
            <a:solidFill>
              <a:srgbClr val="FF0000"/>
            </a:solidFill>
            <a:prstDash val="solid"/>
            <a:headEnd type="none"/>
            <a:tailEnd type="triangle"/>
          </a:ln>
          <a:effectLst/>
        </p:spPr>
      </p:cxnSp>
      <p:cxnSp>
        <p:nvCxnSpPr>
          <p:cNvPr id="1141" name="Straight Arrow Connector 1140">
            <a:extLst>
              <a:ext uri="{FF2B5EF4-FFF2-40B4-BE49-F238E27FC236}">
                <a16:creationId xmlns:a16="http://schemas.microsoft.com/office/drawing/2014/main" id="{C47F1A5A-ACAF-4400-9BA1-B033C2AB3134}"/>
              </a:ext>
            </a:extLst>
          </p:cNvPr>
          <p:cNvCxnSpPr>
            <a:cxnSpLocks/>
            <a:stCxn id="1146" idx="3"/>
          </p:cNvCxnSpPr>
          <p:nvPr/>
        </p:nvCxnSpPr>
        <p:spPr>
          <a:xfrm>
            <a:off x="6553418" y="1843611"/>
            <a:ext cx="64260" cy="2150352"/>
          </a:xfrm>
          <a:prstGeom prst="straightConnector1">
            <a:avLst/>
          </a:prstGeom>
          <a:noFill/>
          <a:ln w="38100" cap="flat" cmpd="sng" algn="ctr">
            <a:solidFill>
              <a:srgbClr val="FF0000"/>
            </a:solidFill>
            <a:prstDash val="solid"/>
            <a:headEnd type="none"/>
            <a:tailEnd type="triangle"/>
          </a:ln>
          <a:effectLst/>
        </p:spPr>
      </p:cxnSp>
      <p:grpSp>
        <p:nvGrpSpPr>
          <p:cNvPr id="1142" name="Group 1141">
            <a:extLst>
              <a:ext uri="{FF2B5EF4-FFF2-40B4-BE49-F238E27FC236}">
                <a16:creationId xmlns:a16="http://schemas.microsoft.com/office/drawing/2014/main" id="{948BBB00-DA73-413C-8BF9-DA9C2261ACF2}"/>
              </a:ext>
            </a:extLst>
          </p:cNvPr>
          <p:cNvGrpSpPr/>
          <p:nvPr/>
        </p:nvGrpSpPr>
        <p:grpSpPr>
          <a:xfrm>
            <a:off x="4211762" y="1156969"/>
            <a:ext cx="7624282" cy="3929817"/>
            <a:chOff x="4211476" y="864286"/>
            <a:chExt cx="7625364" cy="3930375"/>
          </a:xfrm>
        </p:grpSpPr>
        <p:sp>
          <p:nvSpPr>
            <p:cNvPr id="1143" name="Rectangle 1142">
              <a:extLst>
                <a:ext uri="{FF2B5EF4-FFF2-40B4-BE49-F238E27FC236}">
                  <a16:creationId xmlns:a16="http://schemas.microsoft.com/office/drawing/2014/main" id="{373201FB-F7D1-4C05-96BC-FB4BA0EEB909}"/>
                </a:ext>
              </a:extLst>
            </p:cNvPr>
            <p:cNvSpPr/>
            <p:nvPr/>
          </p:nvSpPr>
          <p:spPr bwMode="auto">
            <a:xfrm>
              <a:off x="7362514" y="4501197"/>
              <a:ext cx="630802" cy="228724"/>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4" name="Rectangle 1143">
              <a:extLst>
                <a:ext uri="{FF2B5EF4-FFF2-40B4-BE49-F238E27FC236}">
                  <a16:creationId xmlns:a16="http://schemas.microsoft.com/office/drawing/2014/main" id="{5B7A8738-E2F2-4064-B3A9-F6E90590DCAD}"/>
                </a:ext>
              </a:extLst>
            </p:cNvPr>
            <p:cNvSpPr/>
            <p:nvPr/>
          </p:nvSpPr>
          <p:spPr bwMode="auto">
            <a:xfrm>
              <a:off x="10243274" y="3924059"/>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5" name="Rectangle 1144">
              <a:extLst>
                <a:ext uri="{FF2B5EF4-FFF2-40B4-BE49-F238E27FC236}">
                  <a16:creationId xmlns:a16="http://schemas.microsoft.com/office/drawing/2014/main" id="{CD526840-5D8E-4273-AC79-15D99E9916A8}"/>
                </a:ext>
              </a:extLst>
            </p:cNvPr>
            <p:cNvSpPr/>
            <p:nvPr/>
          </p:nvSpPr>
          <p:spPr bwMode="auto">
            <a:xfrm>
              <a:off x="10230606" y="864286"/>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6" name="Rectangle 1145">
              <a:extLst>
                <a:ext uri="{FF2B5EF4-FFF2-40B4-BE49-F238E27FC236}">
                  <a16:creationId xmlns:a16="http://schemas.microsoft.com/office/drawing/2014/main" id="{19852DF0-7352-4362-916B-1948372EB331}"/>
                </a:ext>
              </a:extLst>
            </p:cNvPr>
            <p:cNvSpPr/>
            <p:nvPr/>
          </p:nvSpPr>
          <p:spPr bwMode="auto">
            <a:xfrm>
              <a:off x="4211476" y="1209850"/>
              <a:ext cx="2341989" cy="682349"/>
            </a:xfrm>
            <a:prstGeom prst="rect">
              <a:avLst/>
            </a:prstGeom>
            <a:solidFill>
              <a:srgbClr val="FF6600"/>
            </a:solid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r>
                <a:rPr kumimoji="0" lang="en-US" sz="1599" b="0" i="0" u="none" strike="noStrike" kern="0" cap="none" spc="0" normalizeH="0" baseline="0" noProof="0" dirty="0" err="1">
                  <a:ln>
                    <a:noFill/>
                  </a:ln>
                  <a:solidFill>
                    <a:sysClr val="windowText" lastClr="000000"/>
                  </a:solidFill>
                  <a:effectLst/>
                  <a:uLnTx/>
                  <a:uFillTx/>
                  <a:latin typeface="Segoe UI Semilight"/>
                  <a:ea typeface="Segoe UI" pitchFamily="34" charset="0"/>
                  <a:cs typeface="Segoe UI" pitchFamily="34" charset="0"/>
                </a:rPr>
                <a:t>api</a:t>
              </a:r>
              <a:r>
                <a:rPr kumimoji="0" lang="en-US" sz="1599" b="0" i="0" u="none" strike="noStrike" kern="0" cap="none" spc="0" normalizeH="0" baseline="0" noProof="0" dirty="0">
                  <a:ln>
                    <a:noFill/>
                  </a:ln>
                  <a:solidFill>
                    <a:sysClr val="windowText" lastClr="000000"/>
                  </a:solidFill>
                  <a:effectLst/>
                  <a:uLnTx/>
                  <a:uFillTx/>
                  <a:latin typeface="Segoe UI Semilight"/>
                  <a:ea typeface="Segoe UI" pitchFamily="34" charset="0"/>
                  <a:cs typeface="Segoe UI" pitchFamily="34" charset="0"/>
                </a:rPr>
                <a:t> &amp; cache are inconsistent states</a:t>
              </a:r>
            </a:p>
          </p:txBody>
        </p:sp>
        <p:sp>
          <p:nvSpPr>
            <p:cNvPr id="1147" name="Rectangle 1146">
              <a:extLst>
                <a:ext uri="{FF2B5EF4-FFF2-40B4-BE49-F238E27FC236}">
                  <a16:creationId xmlns:a16="http://schemas.microsoft.com/office/drawing/2014/main" id="{CB1684AF-0682-430F-B525-01F1A28514A7}"/>
                </a:ext>
              </a:extLst>
            </p:cNvPr>
            <p:cNvSpPr/>
            <p:nvPr/>
          </p:nvSpPr>
          <p:spPr bwMode="auto">
            <a:xfrm>
              <a:off x="4474808" y="3701686"/>
              <a:ext cx="2314241" cy="109297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148" name="Straight Arrow Connector 1147">
            <a:extLst>
              <a:ext uri="{FF2B5EF4-FFF2-40B4-BE49-F238E27FC236}">
                <a16:creationId xmlns:a16="http://schemas.microsoft.com/office/drawing/2014/main" id="{15F2045E-1759-45F4-9A71-12518E1FD3AB}"/>
              </a:ext>
            </a:extLst>
          </p:cNvPr>
          <p:cNvCxnSpPr>
            <a:cxnSpLocks/>
            <a:stCxn id="1146" idx="3"/>
          </p:cNvCxnSpPr>
          <p:nvPr/>
        </p:nvCxnSpPr>
        <p:spPr>
          <a:xfrm>
            <a:off x="6553420" y="1843610"/>
            <a:ext cx="804852" cy="2948541"/>
          </a:xfrm>
          <a:prstGeom prst="straightConnector1">
            <a:avLst/>
          </a:prstGeom>
          <a:noFill/>
          <a:ln w="38100" cap="flat" cmpd="sng" algn="ctr">
            <a:solidFill>
              <a:srgbClr val="FF0000"/>
            </a:solidFill>
            <a:prstDash val="solid"/>
            <a:headEnd type="none"/>
            <a:tailEnd type="triangle"/>
          </a:ln>
          <a:effectLst/>
        </p:spPr>
      </p:cxnSp>
      <p:sp>
        <p:nvSpPr>
          <p:cNvPr id="1149" name="Rectangle 1148">
            <a:extLst>
              <a:ext uri="{FF2B5EF4-FFF2-40B4-BE49-F238E27FC236}">
                <a16:creationId xmlns:a16="http://schemas.microsoft.com/office/drawing/2014/main" id="{7B1E020A-9551-4872-9220-33BF939FCF6E}"/>
              </a:ext>
            </a:extLst>
          </p:cNvPr>
          <p:cNvSpPr/>
          <p:nvPr/>
        </p:nvSpPr>
        <p:spPr>
          <a:xfrm>
            <a:off x="1669504" y="619869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3rp</a:t>
            </a:r>
          </a:p>
        </p:txBody>
      </p:sp>
      <p:sp>
        <p:nvSpPr>
          <p:cNvPr id="1150" name="Rectangle 1149">
            <a:extLst>
              <a:ext uri="{FF2B5EF4-FFF2-40B4-BE49-F238E27FC236}">
                <a16:creationId xmlns:a16="http://schemas.microsoft.com/office/drawing/2014/main" id="{2BC9555A-A2F3-46B5-8222-28892F6B3344}"/>
              </a:ext>
            </a:extLst>
          </p:cNvPr>
          <p:cNvSpPr/>
          <p:nvPr/>
        </p:nvSpPr>
        <p:spPr>
          <a:xfrm>
            <a:off x="1673846" y="6353407"/>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1n4</a:t>
            </a:r>
          </a:p>
        </p:txBody>
      </p:sp>
      <p:sp>
        <p:nvSpPr>
          <p:cNvPr id="1151" name="Oval 1150">
            <a:extLst>
              <a:ext uri="{FF2B5EF4-FFF2-40B4-BE49-F238E27FC236}">
                <a16:creationId xmlns:a16="http://schemas.microsoft.com/office/drawing/2014/main" id="{0B5E0117-0F6F-4EC3-B41F-8F3F9809EA5F}"/>
              </a:ext>
            </a:extLst>
          </p:cNvPr>
          <p:cNvSpPr/>
          <p:nvPr/>
        </p:nvSpPr>
        <p:spPr>
          <a:xfrm>
            <a:off x="132364" y="181486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1</a:t>
            </a:r>
          </a:p>
        </p:txBody>
      </p:sp>
      <p:sp>
        <p:nvSpPr>
          <p:cNvPr id="1152" name="Oval 1151">
            <a:extLst>
              <a:ext uri="{FF2B5EF4-FFF2-40B4-BE49-F238E27FC236}">
                <a16:creationId xmlns:a16="http://schemas.microsoft.com/office/drawing/2014/main" id="{A2A4EF81-830E-410F-AF01-745FBDB23AD2}"/>
              </a:ext>
            </a:extLst>
          </p:cNvPr>
          <p:cNvSpPr/>
          <p:nvPr/>
        </p:nvSpPr>
        <p:spPr>
          <a:xfrm>
            <a:off x="5525135" y="3442731"/>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2</a:t>
            </a:r>
          </a:p>
        </p:txBody>
      </p:sp>
      <p:sp>
        <p:nvSpPr>
          <p:cNvPr id="1153" name="Oval 1152">
            <a:extLst>
              <a:ext uri="{FF2B5EF4-FFF2-40B4-BE49-F238E27FC236}">
                <a16:creationId xmlns:a16="http://schemas.microsoft.com/office/drawing/2014/main" id="{5DB91A9F-4458-4FC1-B779-D42B178BA225}"/>
              </a:ext>
            </a:extLst>
          </p:cNvPr>
          <p:cNvSpPr/>
          <p:nvPr/>
        </p:nvSpPr>
        <p:spPr>
          <a:xfrm>
            <a:off x="2149986" y="849637"/>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3</a:t>
            </a:r>
          </a:p>
        </p:txBody>
      </p:sp>
      <p:sp>
        <p:nvSpPr>
          <p:cNvPr id="1154" name="Oval 1153">
            <a:extLst>
              <a:ext uri="{FF2B5EF4-FFF2-40B4-BE49-F238E27FC236}">
                <a16:creationId xmlns:a16="http://schemas.microsoft.com/office/drawing/2014/main" id="{FBD5AB1E-7532-4DC1-81E2-0F41520692BC}"/>
              </a:ext>
            </a:extLst>
          </p:cNvPr>
          <p:cNvSpPr/>
          <p:nvPr/>
        </p:nvSpPr>
        <p:spPr>
          <a:xfrm>
            <a:off x="7387381" y="417904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4</a:t>
            </a:r>
          </a:p>
        </p:txBody>
      </p:sp>
      <p:sp>
        <p:nvSpPr>
          <p:cNvPr id="1155" name="Oval 1154">
            <a:extLst>
              <a:ext uri="{FF2B5EF4-FFF2-40B4-BE49-F238E27FC236}">
                <a16:creationId xmlns:a16="http://schemas.microsoft.com/office/drawing/2014/main" id="{89E51EFF-AB77-4DD4-B4EC-0B23C0B9FE6B}"/>
              </a:ext>
            </a:extLst>
          </p:cNvPr>
          <p:cNvSpPr/>
          <p:nvPr/>
        </p:nvSpPr>
        <p:spPr>
          <a:xfrm>
            <a:off x="7444525"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5</a:t>
            </a:r>
          </a:p>
        </p:txBody>
      </p:sp>
      <p:sp>
        <p:nvSpPr>
          <p:cNvPr id="1156" name="Rectangle 1155">
            <a:extLst>
              <a:ext uri="{FF2B5EF4-FFF2-40B4-BE49-F238E27FC236}">
                <a16:creationId xmlns:a16="http://schemas.microsoft.com/office/drawing/2014/main" id="{00C86200-0EB8-4390-9516-FE3DFBE7F51D}"/>
              </a:ext>
            </a:extLst>
          </p:cNvPr>
          <p:cNvSpPr/>
          <p:nvPr/>
        </p:nvSpPr>
        <p:spPr>
          <a:xfrm>
            <a:off x="5654406"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u82</a:t>
            </a:r>
          </a:p>
        </p:txBody>
      </p:sp>
      <p:sp>
        <p:nvSpPr>
          <p:cNvPr id="1157" name="Rectangle 1156">
            <a:extLst>
              <a:ext uri="{FF2B5EF4-FFF2-40B4-BE49-F238E27FC236}">
                <a16:creationId xmlns:a16="http://schemas.microsoft.com/office/drawing/2014/main" id="{2BFF2BD9-15E7-4431-B39D-20942BE0C61D}"/>
              </a:ext>
            </a:extLst>
          </p:cNvPr>
          <p:cNvSpPr/>
          <p:nvPr/>
        </p:nvSpPr>
        <p:spPr>
          <a:xfrm>
            <a:off x="5654406" y="2817668"/>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2re</a:t>
            </a:r>
          </a:p>
        </p:txBody>
      </p:sp>
      <p:sp>
        <p:nvSpPr>
          <p:cNvPr id="1158" name="Rectangle 1157">
            <a:extLst>
              <a:ext uri="{FF2B5EF4-FFF2-40B4-BE49-F238E27FC236}">
                <a16:creationId xmlns:a16="http://schemas.microsoft.com/office/drawing/2014/main" id="{84E11881-43FE-4A24-8E95-5E51351C597A}"/>
              </a:ext>
            </a:extLst>
          </p:cNvPr>
          <p:cNvSpPr/>
          <p:nvPr/>
        </p:nvSpPr>
        <p:spPr>
          <a:xfrm>
            <a:off x="5654406"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u82</a:t>
            </a:r>
          </a:p>
        </p:txBody>
      </p:sp>
      <p:sp>
        <p:nvSpPr>
          <p:cNvPr id="1159" name="Rectangle 1158">
            <a:extLst>
              <a:ext uri="{FF2B5EF4-FFF2-40B4-BE49-F238E27FC236}">
                <a16:creationId xmlns:a16="http://schemas.microsoft.com/office/drawing/2014/main" id="{EC910154-1F1C-4851-8E4B-8C130D563319}"/>
              </a:ext>
            </a:extLst>
          </p:cNvPr>
          <p:cNvSpPr/>
          <p:nvPr/>
        </p:nvSpPr>
        <p:spPr>
          <a:xfrm>
            <a:off x="5654406" y="2817668"/>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2re</a:t>
            </a:r>
          </a:p>
        </p:txBody>
      </p:sp>
      <p:sp>
        <p:nvSpPr>
          <p:cNvPr id="1160" name="Rectangle 1159">
            <a:extLst>
              <a:ext uri="{FF2B5EF4-FFF2-40B4-BE49-F238E27FC236}">
                <a16:creationId xmlns:a16="http://schemas.microsoft.com/office/drawing/2014/main" id="{0A5AD2BF-DDB6-42BE-B894-8F75ADE81609}"/>
              </a:ext>
            </a:extLst>
          </p:cNvPr>
          <p:cNvSpPr/>
          <p:nvPr/>
        </p:nvSpPr>
        <p:spPr>
          <a:xfrm>
            <a:off x="5658749" y="2817668"/>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1n4</a:t>
            </a:r>
          </a:p>
        </p:txBody>
      </p:sp>
      <p:sp>
        <p:nvSpPr>
          <p:cNvPr id="1161" name="Rectangle 1160">
            <a:extLst>
              <a:ext uri="{FF2B5EF4-FFF2-40B4-BE49-F238E27FC236}">
                <a16:creationId xmlns:a16="http://schemas.microsoft.com/office/drawing/2014/main" id="{534604B5-E24F-4A57-927E-418DCA71942E}"/>
              </a:ext>
            </a:extLst>
          </p:cNvPr>
          <p:cNvSpPr/>
          <p:nvPr/>
        </p:nvSpPr>
        <p:spPr>
          <a:xfrm>
            <a:off x="5656963" y="281766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sp>
        <p:nvSpPr>
          <p:cNvPr id="1162" name="Rectangle 1161">
            <a:extLst>
              <a:ext uri="{FF2B5EF4-FFF2-40B4-BE49-F238E27FC236}">
                <a16:creationId xmlns:a16="http://schemas.microsoft.com/office/drawing/2014/main" id="{5180F384-C484-46B2-80D4-10D071D04CA3}"/>
              </a:ext>
            </a:extLst>
          </p:cNvPr>
          <p:cNvSpPr/>
          <p:nvPr/>
        </p:nvSpPr>
        <p:spPr>
          <a:xfrm>
            <a:off x="5654406" y="2817668"/>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700" kern="0" dirty="0">
                <a:solidFill>
                  <a:srgbClr val="FFFFFF"/>
                </a:solidFill>
                <a:latin typeface="Calibri"/>
                <a:ea typeface="+mn-ea"/>
                <a:cs typeface="+mn-cs"/>
              </a:rPr>
              <a:t>digest: 91e</a:t>
            </a:r>
          </a:p>
        </p:txBody>
      </p:sp>
      <p:sp>
        <p:nvSpPr>
          <p:cNvPr id="1163" name="Rectangle 1162">
            <a:extLst>
              <a:ext uri="{FF2B5EF4-FFF2-40B4-BE49-F238E27FC236}">
                <a16:creationId xmlns:a16="http://schemas.microsoft.com/office/drawing/2014/main" id="{2F4FABA5-B573-4539-8369-CDF7010CC27C}"/>
              </a:ext>
            </a:extLst>
          </p:cNvPr>
          <p:cNvSpPr/>
          <p:nvPr/>
        </p:nvSpPr>
        <p:spPr bwMode="auto">
          <a:xfrm>
            <a:off x="5564319" y="2811070"/>
            <a:ext cx="688126" cy="338110"/>
          </a:xfrm>
          <a:prstGeom prst="rect">
            <a:avLst/>
          </a:prstGeom>
          <a:solidFill>
            <a:srgbClr val="E6E6E6"/>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164" name="Picture 1163">
            <a:extLst>
              <a:ext uri="{FF2B5EF4-FFF2-40B4-BE49-F238E27FC236}">
                <a16:creationId xmlns:a16="http://schemas.microsoft.com/office/drawing/2014/main" id="{2FBE5D2C-088F-40C9-AA0A-6FE9A0272F33}"/>
              </a:ext>
            </a:extLst>
          </p:cNvPr>
          <p:cNvPicPr>
            <a:picLocks noChangeAspect="1"/>
          </p:cNvPicPr>
          <p:nvPr/>
        </p:nvPicPr>
        <p:blipFill>
          <a:blip r:embed="rId4"/>
          <a:stretch>
            <a:fillRect/>
          </a:stretch>
        </p:blipFill>
        <p:spPr>
          <a:xfrm>
            <a:off x="5213709" y="2341355"/>
            <a:ext cx="1168081" cy="1168081"/>
          </a:xfrm>
          <a:prstGeom prst="rect">
            <a:avLst/>
          </a:prstGeom>
        </p:spPr>
      </p:pic>
      <p:sp>
        <p:nvSpPr>
          <p:cNvPr id="1165" name="Oval 1164">
            <a:extLst>
              <a:ext uri="{FF2B5EF4-FFF2-40B4-BE49-F238E27FC236}">
                <a16:creationId xmlns:a16="http://schemas.microsoft.com/office/drawing/2014/main" id="{9070EAA9-D076-4DFC-AE65-14824BB37709}"/>
              </a:ext>
            </a:extLst>
          </p:cNvPr>
          <p:cNvSpPr/>
          <p:nvPr/>
        </p:nvSpPr>
        <p:spPr>
          <a:xfrm>
            <a:off x="133339" y="4523379"/>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6</a:t>
            </a:r>
          </a:p>
        </p:txBody>
      </p:sp>
      <p:sp>
        <p:nvSpPr>
          <p:cNvPr id="1166" name="Oval 1165">
            <a:extLst>
              <a:ext uri="{FF2B5EF4-FFF2-40B4-BE49-F238E27FC236}">
                <a16:creationId xmlns:a16="http://schemas.microsoft.com/office/drawing/2014/main" id="{2612F636-F30E-42D9-BEF3-08C504481ADF}"/>
              </a:ext>
            </a:extLst>
          </p:cNvPr>
          <p:cNvSpPr/>
          <p:nvPr/>
        </p:nvSpPr>
        <p:spPr>
          <a:xfrm>
            <a:off x="5022430" y="4064822"/>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7</a:t>
            </a:r>
          </a:p>
        </p:txBody>
      </p:sp>
      <p:sp>
        <p:nvSpPr>
          <p:cNvPr id="1167" name="Oval 1166">
            <a:extLst>
              <a:ext uri="{FF2B5EF4-FFF2-40B4-BE49-F238E27FC236}">
                <a16:creationId xmlns:a16="http://schemas.microsoft.com/office/drawing/2014/main" id="{A840FA30-929D-4633-9FBB-7C73B9B6CBBD}"/>
              </a:ext>
            </a:extLst>
          </p:cNvPr>
          <p:cNvSpPr/>
          <p:nvPr/>
        </p:nvSpPr>
        <p:spPr>
          <a:xfrm>
            <a:off x="8602593" y="2657105"/>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8</a:t>
            </a:r>
          </a:p>
        </p:txBody>
      </p:sp>
      <p:sp>
        <p:nvSpPr>
          <p:cNvPr id="1168" name="Oval 1167">
            <a:extLst>
              <a:ext uri="{FF2B5EF4-FFF2-40B4-BE49-F238E27FC236}">
                <a16:creationId xmlns:a16="http://schemas.microsoft.com/office/drawing/2014/main" id="{54420300-D60D-4AB8-A4D9-005D57507F07}"/>
              </a:ext>
            </a:extLst>
          </p:cNvPr>
          <p:cNvSpPr/>
          <p:nvPr/>
        </p:nvSpPr>
        <p:spPr>
          <a:xfrm>
            <a:off x="7436429"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9</a:t>
            </a:r>
          </a:p>
        </p:txBody>
      </p:sp>
    </p:spTree>
    <p:extLst>
      <p:ext uri="{BB962C8B-B14F-4D97-AF65-F5344CB8AC3E}">
        <p14:creationId xmlns:p14="http://schemas.microsoft.com/office/powerpoint/2010/main" val="335738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6" dur="8000" fill="hold"/>
                                        <p:tgtEl>
                                          <p:spTgt spid="331"/>
                                        </p:tgtEl>
                                        <p:attrNameLst>
                                          <p:attrName>ppt_x</p:attrName>
                                          <p:attrName>ppt_y</p:attrName>
                                        </p:attrNameLst>
                                      </p:cBhvr>
                                      <p:rCtr x="68841" y="-31273"/>
                                    </p:animMotion>
                                  </p:childTnLst>
                                </p:cTn>
                              </p:par>
                              <p:par>
                                <p:cTn id="7" presetID="10" presetClass="entr" presetSubtype="0" fill="hold" grpId="0" nodeType="withEffect">
                                  <p:stCondLst>
                                    <p:cond delay="0"/>
                                  </p:stCondLst>
                                  <p:childTnLst>
                                    <p:set>
                                      <p:cBhvr>
                                        <p:cTn id="8" dur="1" fill="hold">
                                          <p:stCondLst>
                                            <p:cond delay="0"/>
                                          </p:stCondLst>
                                        </p:cTn>
                                        <p:tgtEl>
                                          <p:spTgt spid="330"/>
                                        </p:tgtEl>
                                        <p:attrNameLst>
                                          <p:attrName>style.visibility</p:attrName>
                                        </p:attrNameLst>
                                      </p:cBhvr>
                                      <p:to>
                                        <p:strVal val="visible"/>
                                      </p:to>
                                    </p:set>
                                    <p:animEffect transition="in" filter="fade">
                                      <p:cBhvr>
                                        <p:cTn id="9" dur="4000"/>
                                        <p:tgtEl>
                                          <p:spTgt spid="330"/>
                                        </p:tgtEl>
                                      </p:cBhvr>
                                    </p:animEffect>
                                  </p:childTnLst>
                                </p:cTn>
                              </p:par>
                              <p:par>
                                <p:cTn id="10" presetID="10" presetClass="exit" presetSubtype="0" fill="hold" grpId="1" nodeType="withEffect">
                                  <p:stCondLst>
                                    <p:cond delay="0"/>
                                  </p:stCondLst>
                                  <p:childTnLst>
                                    <p:animEffect transition="out" filter="fade">
                                      <p:cBhvr>
                                        <p:cTn id="11" dur="4000"/>
                                        <p:tgtEl>
                                          <p:spTgt spid="330"/>
                                        </p:tgtEl>
                                      </p:cBhvr>
                                    </p:animEffect>
                                    <p:set>
                                      <p:cBhvr>
                                        <p:cTn id="12" dur="1" fill="hold">
                                          <p:stCondLst>
                                            <p:cond delay="3999"/>
                                          </p:stCondLst>
                                        </p:cTn>
                                        <p:tgtEl>
                                          <p:spTgt spid="330"/>
                                        </p:tgtEl>
                                        <p:attrNameLst>
                                          <p:attrName>style.visibility</p:attrName>
                                        </p:attrNameLst>
                                      </p:cBhvr>
                                      <p:to>
                                        <p:strVal val="hidden"/>
                                      </p:to>
                                    </p:set>
                                  </p:childTnLst>
                                </p:cTn>
                              </p:par>
                              <p:par>
                                <p:cTn id="13" presetID="44" presetClass="path" presetSubtype="0" accel="50000" decel="50000" fill="hold" grpId="0" nodeType="withEffect">
                                  <p:stCondLst>
                                    <p:cond delay="2400"/>
                                  </p:stCondLst>
                                  <p:childTnLst>
                                    <p:animMotion origin="layout" path="M -1.25E-6 -2.59259E-6 C 0.03425 -0.22708 0.13177 -0.37106 0.21068 -0.47222 C 0.33177 -0.6199 0.39662 -0.60393 0.61875 -0.63819 " pathEditMode="relative" rAng="0" ptsTypes="AAA">
                                      <p:cBhvr>
                                        <p:cTn id="14" dur="2000" fill="hold"/>
                                        <p:tgtEl>
                                          <p:spTgt spid="332"/>
                                        </p:tgtEl>
                                        <p:attrNameLst>
                                          <p:attrName>ppt_x</p:attrName>
                                          <p:attrName>ppt_y</p:attrName>
                                        </p:attrNameLst>
                                      </p:cBhvr>
                                      <p:rCtr x="30937" y="-31921"/>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49">
                                            <p:txEl>
                                              <p:pRg st="0" end="0"/>
                                            </p:txEl>
                                          </p:spTgt>
                                        </p:tgtEl>
                                        <p:attrNameLst>
                                          <p:attrName>style.visibility</p:attrName>
                                        </p:attrNameLst>
                                      </p:cBhvr>
                                      <p:to>
                                        <p:strVal val="visible"/>
                                      </p:to>
                                    </p:set>
                                    <p:animEffect transition="in" filter="wipe(left)">
                                      <p:cBhvr>
                                        <p:cTn id="19" dur="500"/>
                                        <p:tgtEl>
                                          <p:spTgt spid="849">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51"/>
                                        </p:tgtEl>
                                        <p:attrNameLst>
                                          <p:attrName>style.visibility</p:attrName>
                                        </p:attrNameLst>
                                      </p:cBhvr>
                                      <p:to>
                                        <p:strVal val="visible"/>
                                      </p:to>
                                    </p:set>
                                    <p:animEffect transition="in" filter="fade">
                                      <p:cBhvr>
                                        <p:cTn id="22" dur="500"/>
                                        <p:tgtEl>
                                          <p:spTgt spid="1151"/>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849">
                                            <p:txEl>
                                              <p:pRg st="1" end="1"/>
                                            </p:txEl>
                                          </p:spTgt>
                                        </p:tgtEl>
                                        <p:attrNameLst>
                                          <p:attrName>style.visibility</p:attrName>
                                        </p:attrNameLst>
                                      </p:cBhvr>
                                      <p:to>
                                        <p:strVal val="visible"/>
                                      </p:to>
                                    </p:set>
                                    <p:animEffect transition="in" filter="wipe(left)">
                                      <p:cBhvr>
                                        <p:cTn id="26" dur="500"/>
                                        <p:tgtEl>
                                          <p:spTgt spid="849">
                                            <p:txEl>
                                              <p:pRg st="1" end="1"/>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849">
                                            <p:txEl>
                                              <p:pRg st="2" end="2"/>
                                            </p:txEl>
                                          </p:spTgt>
                                        </p:tgtEl>
                                        <p:attrNameLst>
                                          <p:attrName>style.visibility</p:attrName>
                                        </p:attrNameLst>
                                      </p:cBhvr>
                                      <p:to>
                                        <p:strVal val="visible"/>
                                      </p:to>
                                    </p:set>
                                    <p:animEffect transition="in" filter="wipe(left)">
                                      <p:cBhvr>
                                        <p:cTn id="30" dur="500"/>
                                        <p:tgtEl>
                                          <p:spTgt spid="849">
                                            <p:txEl>
                                              <p:pRg st="2" end="2"/>
                                            </p:txEl>
                                          </p:spTgt>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849">
                                            <p:txEl>
                                              <p:pRg st="4" end="4"/>
                                            </p:txEl>
                                          </p:spTgt>
                                        </p:tgtEl>
                                        <p:attrNameLst>
                                          <p:attrName>style.visibility</p:attrName>
                                        </p:attrNameLst>
                                      </p:cBhvr>
                                      <p:to>
                                        <p:strVal val="visible"/>
                                      </p:to>
                                    </p:set>
                                    <p:animEffect transition="in" filter="wipe(left)">
                                      <p:cBhvr>
                                        <p:cTn id="34" dur="500"/>
                                        <p:tgtEl>
                                          <p:spTgt spid="849">
                                            <p:txEl>
                                              <p:pRg st="4" end="4"/>
                                            </p:txEl>
                                          </p:spTgt>
                                        </p:tgtEl>
                                      </p:cBhvr>
                                    </p:animEffect>
                                  </p:childTnLst>
                                </p:cTn>
                              </p:par>
                            </p:childTnLst>
                          </p:cTn>
                        </p:par>
                        <p:par>
                          <p:cTn id="35" fill="hold">
                            <p:stCondLst>
                              <p:cond delay="2000"/>
                            </p:stCondLst>
                            <p:childTnLst>
                              <p:par>
                                <p:cTn id="36" presetID="22" presetClass="entr" presetSubtype="1" fill="hold" nodeType="afterEffect">
                                  <p:stCondLst>
                                    <p:cond delay="0"/>
                                  </p:stCondLst>
                                  <p:childTnLst>
                                    <p:set>
                                      <p:cBhvr>
                                        <p:cTn id="37" dur="1" fill="hold">
                                          <p:stCondLst>
                                            <p:cond delay="0"/>
                                          </p:stCondLst>
                                        </p:cTn>
                                        <p:tgtEl>
                                          <p:spTgt spid="849">
                                            <p:txEl>
                                              <p:pRg st="5" end="5"/>
                                            </p:txEl>
                                          </p:spTgt>
                                        </p:tgtEl>
                                        <p:attrNameLst>
                                          <p:attrName>style.visibility</p:attrName>
                                        </p:attrNameLst>
                                      </p:cBhvr>
                                      <p:to>
                                        <p:strVal val="visible"/>
                                      </p:to>
                                    </p:set>
                                    <p:animEffect transition="in" filter="wipe(up)">
                                      <p:cBhvr>
                                        <p:cTn id="38" dur="500"/>
                                        <p:tgtEl>
                                          <p:spTgt spid="849">
                                            <p:txEl>
                                              <p:pRg st="5" end="5"/>
                                            </p:txEl>
                                          </p:spTgt>
                                        </p:tgtEl>
                                      </p:cBhvr>
                                    </p:animEffect>
                                  </p:childTnLst>
                                </p:cTn>
                              </p:par>
                              <p:par>
                                <p:cTn id="39" presetID="22" presetClass="entr" presetSubtype="1" fill="hold" nodeType="withEffect">
                                  <p:stCondLst>
                                    <p:cond delay="0"/>
                                  </p:stCondLst>
                                  <p:childTnLst>
                                    <p:set>
                                      <p:cBhvr>
                                        <p:cTn id="40" dur="1" fill="hold">
                                          <p:stCondLst>
                                            <p:cond delay="0"/>
                                          </p:stCondLst>
                                        </p:cTn>
                                        <p:tgtEl>
                                          <p:spTgt spid="849">
                                            <p:txEl>
                                              <p:pRg st="6" end="6"/>
                                            </p:txEl>
                                          </p:spTgt>
                                        </p:tgtEl>
                                        <p:attrNameLst>
                                          <p:attrName>style.visibility</p:attrName>
                                        </p:attrNameLst>
                                      </p:cBhvr>
                                      <p:to>
                                        <p:strVal val="visible"/>
                                      </p:to>
                                    </p:set>
                                    <p:animEffect transition="in" filter="wipe(up)">
                                      <p:cBhvr>
                                        <p:cTn id="41" dur="500"/>
                                        <p:tgtEl>
                                          <p:spTgt spid="849">
                                            <p:txEl>
                                              <p:pRg st="6" end="6"/>
                                            </p:txEl>
                                          </p:spTgt>
                                        </p:tgtEl>
                                      </p:cBhvr>
                                    </p:animEffect>
                                  </p:childTnLst>
                                </p:cTn>
                              </p:par>
                              <p:par>
                                <p:cTn id="42" presetID="22" presetClass="entr" presetSubtype="1" fill="hold" nodeType="withEffect">
                                  <p:stCondLst>
                                    <p:cond delay="0"/>
                                  </p:stCondLst>
                                  <p:childTnLst>
                                    <p:set>
                                      <p:cBhvr>
                                        <p:cTn id="43" dur="1" fill="hold">
                                          <p:stCondLst>
                                            <p:cond delay="0"/>
                                          </p:stCondLst>
                                        </p:cTn>
                                        <p:tgtEl>
                                          <p:spTgt spid="849">
                                            <p:txEl>
                                              <p:pRg st="7" end="7"/>
                                            </p:txEl>
                                          </p:spTgt>
                                        </p:tgtEl>
                                        <p:attrNameLst>
                                          <p:attrName>style.visibility</p:attrName>
                                        </p:attrNameLst>
                                      </p:cBhvr>
                                      <p:to>
                                        <p:strVal val="visible"/>
                                      </p:to>
                                    </p:set>
                                    <p:animEffect transition="in" filter="wipe(up)">
                                      <p:cBhvr>
                                        <p:cTn id="44" dur="500"/>
                                        <p:tgtEl>
                                          <p:spTgt spid="849">
                                            <p:txEl>
                                              <p:pRg st="7" end="7"/>
                                            </p:txEl>
                                          </p:spTgt>
                                        </p:tgtEl>
                                      </p:cBhvr>
                                    </p:animEffect>
                                  </p:childTnLst>
                                </p:cTn>
                              </p:par>
                              <p:par>
                                <p:cTn id="45" presetID="22" presetClass="entr" presetSubtype="1" fill="hold" nodeType="withEffect">
                                  <p:stCondLst>
                                    <p:cond delay="0"/>
                                  </p:stCondLst>
                                  <p:childTnLst>
                                    <p:set>
                                      <p:cBhvr>
                                        <p:cTn id="46" dur="1" fill="hold">
                                          <p:stCondLst>
                                            <p:cond delay="0"/>
                                          </p:stCondLst>
                                        </p:cTn>
                                        <p:tgtEl>
                                          <p:spTgt spid="849">
                                            <p:txEl>
                                              <p:pRg st="8" end="8"/>
                                            </p:txEl>
                                          </p:spTgt>
                                        </p:tgtEl>
                                        <p:attrNameLst>
                                          <p:attrName>style.visibility</p:attrName>
                                        </p:attrNameLst>
                                      </p:cBhvr>
                                      <p:to>
                                        <p:strVal val="visible"/>
                                      </p:to>
                                    </p:set>
                                    <p:animEffect transition="in" filter="wipe(up)">
                                      <p:cBhvr>
                                        <p:cTn id="47" dur="500"/>
                                        <p:tgtEl>
                                          <p:spTgt spid="849">
                                            <p:txEl>
                                              <p:pRg st="8" end="8"/>
                                            </p:txEl>
                                          </p:spTgt>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849">
                                            <p:txEl>
                                              <p:pRg st="10" end="10"/>
                                            </p:txEl>
                                          </p:spTgt>
                                        </p:tgtEl>
                                        <p:attrNameLst>
                                          <p:attrName>style.visibility</p:attrName>
                                        </p:attrNameLst>
                                      </p:cBhvr>
                                      <p:to>
                                        <p:strVal val="visible"/>
                                      </p:to>
                                    </p:set>
                                    <p:animEffect transition="in" filter="wipe(left)">
                                      <p:cBhvr>
                                        <p:cTn id="51" dur="500"/>
                                        <p:tgtEl>
                                          <p:spTgt spid="849">
                                            <p:txEl>
                                              <p:pRg st="10" end="10"/>
                                            </p:txEl>
                                          </p:spTgt>
                                        </p:tgtEl>
                                      </p:cBhvr>
                                    </p:animEffect>
                                  </p:childTnLst>
                                </p:cTn>
                              </p:par>
                            </p:childTnLst>
                          </p:cTn>
                        </p:par>
                        <p:par>
                          <p:cTn id="52" fill="hold">
                            <p:stCondLst>
                              <p:cond delay="3000"/>
                            </p:stCondLst>
                            <p:childTnLst>
                              <p:par>
                                <p:cTn id="53" presetID="10" presetClass="entr" presetSubtype="0" fill="hold" grpId="1" nodeType="afterEffect">
                                  <p:stCondLst>
                                    <p:cond delay="0"/>
                                  </p:stCondLst>
                                  <p:childTnLst>
                                    <p:set>
                                      <p:cBhvr>
                                        <p:cTn id="54" dur="1" fill="hold">
                                          <p:stCondLst>
                                            <p:cond delay="0"/>
                                          </p:stCondLst>
                                        </p:cTn>
                                        <p:tgtEl>
                                          <p:spTgt spid="1131"/>
                                        </p:tgtEl>
                                        <p:attrNameLst>
                                          <p:attrName>style.visibility</p:attrName>
                                        </p:attrNameLst>
                                      </p:cBhvr>
                                      <p:to>
                                        <p:strVal val="visible"/>
                                      </p:to>
                                    </p:set>
                                    <p:animEffect transition="in" filter="fade">
                                      <p:cBhvr>
                                        <p:cTn id="55" dur="500"/>
                                        <p:tgtEl>
                                          <p:spTgt spid="1131"/>
                                        </p:tgtEl>
                                      </p:cBhvr>
                                    </p:animEffect>
                                  </p:childTnLst>
                                </p:cTn>
                              </p:par>
                              <p:par>
                                <p:cTn id="56" presetID="42" presetClass="path" presetSubtype="0" accel="50000" decel="50000" fill="hold" grpId="0" nodeType="withEffect">
                                  <p:stCondLst>
                                    <p:cond delay="0"/>
                                  </p:stCondLst>
                                  <p:childTnLst>
                                    <p:animMotion origin="layout" path="M 2.08333E-7 2.22222E-6 L 0.32253 -0.16528 " pathEditMode="relative" rAng="0" ptsTypes="AA">
                                      <p:cBhvr>
                                        <p:cTn id="57" dur="2000" fill="hold"/>
                                        <p:tgtEl>
                                          <p:spTgt spid="1131"/>
                                        </p:tgtEl>
                                        <p:attrNameLst>
                                          <p:attrName>ppt_x</p:attrName>
                                          <p:attrName>ppt_y</p:attrName>
                                        </p:attrNameLst>
                                      </p:cBhvr>
                                      <p:rCtr x="16120" y="-8264"/>
                                    </p:animMotion>
                                  </p:childTnLst>
                                </p:cTn>
                              </p:par>
                            </p:childTnLst>
                          </p:cTn>
                        </p:par>
                        <p:par>
                          <p:cTn id="58" fill="hold">
                            <p:stCondLst>
                              <p:cond delay="5000"/>
                            </p:stCondLst>
                            <p:childTnLst>
                              <p:par>
                                <p:cTn id="59" presetID="22" presetClass="entr" presetSubtype="8" fill="hold" nodeType="afterEffect">
                                  <p:stCondLst>
                                    <p:cond delay="0"/>
                                  </p:stCondLst>
                                  <p:childTnLst>
                                    <p:set>
                                      <p:cBhvr>
                                        <p:cTn id="60" dur="1" fill="hold">
                                          <p:stCondLst>
                                            <p:cond delay="0"/>
                                          </p:stCondLst>
                                        </p:cTn>
                                        <p:tgtEl>
                                          <p:spTgt spid="849">
                                            <p:txEl>
                                              <p:pRg st="11" end="11"/>
                                            </p:txEl>
                                          </p:spTgt>
                                        </p:tgtEl>
                                        <p:attrNameLst>
                                          <p:attrName>style.visibility</p:attrName>
                                        </p:attrNameLst>
                                      </p:cBhvr>
                                      <p:to>
                                        <p:strVal val="visible"/>
                                      </p:to>
                                    </p:set>
                                    <p:animEffect transition="in" filter="wipe(left)">
                                      <p:cBhvr>
                                        <p:cTn id="61" dur="500"/>
                                        <p:tgtEl>
                                          <p:spTgt spid="849">
                                            <p:txEl>
                                              <p:pRg st="11" end="11"/>
                                            </p:txEl>
                                          </p:spTgt>
                                        </p:tgtEl>
                                      </p:cBhvr>
                                    </p:animEffect>
                                  </p:childTnLst>
                                </p:cTn>
                              </p:par>
                            </p:childTnLst>
                          </p:cTn>
                        </p:par>
                        <p:par>
                          <p:cTn id="62" fill="hold">
                            <p:stCondLst>
                              <p:cond delay="5500"/>
                            </p:stCondLst>
                            <p:childTnLst>
                              <p:par>
                                <p:cTn id="63" presetID="10" presetClass="entr" presetSubtype="0" fill="hold" grpId="1" nodeType="afterEffect">
                                  <p:stCondLst>
                                    <p:cond delay="0"/>
                                  </p:stCondLst>
                                  <p:childTnLst>
                                    <p:set>
                                      <p:cBhvr>
                                        <p:cTn id="64" dur="1" fill="hold">
                                          <p:stCondLst>
                                            <p:cond delay="0"/>
                                          </p:stCondLst>
                                        </p:cTn>
                                        <p:tgtEl>
                                          <p:spTgt spid="1130"/>
                                        </p:tgtEl>
                                        <p:attrNameLst>
                                          <p:attrName>style.visibility</p:attrName>
                                        </p:attrNameLst>
                                      </p:cBhvr>
                                      <p:to>
                                        <p:strVal val="visible"/>
                                      </p:to>
                                    </p:set>
                                    <p:animEffect transition="in" filter="fade">
                                      <p:cBhvr>
                                        <p:cTn id="65" dur="500"/>
                                        <p:tgtEl>
                                          <p:spTgt spid="1130"/>
                                        </p:tgtEl>
                                      </p:cBhvr>
                                    </p:animEffect>
                                  </p:childTnLst>
                                </p:cTn>
                              </p:par>
                              <p:par>
                                <p:cTn id="66" presetID="42" presetClass="path" presetSubtype="0" accel="50000" decel="50000" fill="hold" grpId="0" nodeType="withEffect">
                                  <p:stCondLst>
                                    <p:cond delay="0"/>
                                  </p:stCondLst>
                                  <p:childTnLst>
                                    <p:animMotion origin="layout" path="M -2.29167E-6 -1.85185E-6 L 0.3211 -0.1831 " pathEditMode="relative" rAng="0" ptsTypes="AA">
                                      <p:cBhvr>
                                        <p:cTn id="67" dur="2000" fill="hold"/>
                                        <p:tgtEl>
                                          <p:spTgt spid="1130"/>
                                        </p:tgtEl>
                                        <p:attrNameLst>
                                          <p:attrName>ppt_x</p:attrName>
                                          <p:attrName>ppt_y</p:attrName>
                                        </p:attrNameLst>
                                      </p:cBhvr>
                                      <p:rCtr x="16055" y="-9167"/>
                                    </p:animMotion>
                                  </p:childTnLst>
                                </p:cTn>
                              </p:par>
                            </p:childTnLst>
                          </p:cTn>
                        </p:par>
                        <p:par>
                          <p:cTn id="68" fill="hold">
                            <p:stCondLst>
                              <p:cond delay="7500"/>
                            </p:stCondLst>
                            <p:childTnLst>
                              <p:par>
                                <p:cTn id="69" presetID="22" presetClass="entr" presetSubtype="8" fill="hold" nodeType="afterEffect">
                                  <p:stCondLst>
                                    <p:cond delay="0"/>
                                  </p:stCondLst>
                                  <p:childTnLst>
                                    <p:set>
                                      <p:cBhvr>
                                        <p:cTn id="70" dur="1" fill="hold">
                                          <p:stCondLst>
                                            <p:cond delay="0"/>
                                          </p:stCondLst>
                                        </p:cTn>
                                        <p:tgtEl>
                                          <p:spTgt spid="849">
                                            <p:txEl>
                                              <p:pRg st="12" end="12"/>
                                            </p:txEl>
                                          </p:spTgt>
                                        </p:tgtEl>
                                        <p:attrNameLst>
                                          <p:attrName>style.visibility</p:attrName>
                                        </p:attrNameLst>
                                      </p:cBhvr>
                                      <p:to>
                                        <p:strVal val="visible"/>
                                      </p:to>
                                    </p:set>
                                    <p:animEffect transition="in" filter="wipe(left)">
                                      <p:cBhvr>
                                        <p:cTn id="71" dur="500"/>
                                        <p:tgtEl>
                                          <p:spTgt spid="849">
                                            <p:txEl>
                                              <p:pRg st="12" end="12"/>
                                            </p:txEl>
                                          </p:spTgt>
                                        </p:tgtEl>
                                      </p:cBhvr>
                                    </p:animEffect>
                                  </p:childTnLst>
                                </p:cTn>
                              </p:par>
                            </p:childTnLst>
                          </p:cTn>
                        </p:par>
                        <p:par>
                          <p:cTn id="72" fill="hold">
                            <p:stCondLst>
                              <p:cond delay="8000"/>
                            </p:stCondLst>
                            <p:childTnLst>
                              <p:par>
                                <p:cTn id="73" presetID="10" presetClass="entr" presetSubtype="0" fill="hold" grpId="1" nodeType="afterEffect">
                                  <p:stCondLst>
                                    <p:cond delay="0"/>
                                  </p:stCondLst>
                                  <p:childTnLst>
                                    <p:set>
                                      <p:cBhvr>
                                        <p:cTn id="74" dur="1" fill="hold">
                                          <p:stCondLst>
                                            <p:cond delay="0"/>
                                          </p:stCondLst>
                                        </p:cTn>
                                        <p:tgtEl>
                                          <p:spTgt spid="1129"/>
                                        </p:tgtEl>
                                        <p:attrNameLst>
                                          <p:attrName>style.visibility</p:attrName>
                                        </p:attrNameLst>
                                      </p:cBhvr>
                                      <p:to>
                                        <p:strVal val="visible"/>
                                      </p:to>
                                    </p:set>
                                    <p:animEffect transition="in" filter="fade">
                                      <p:cBhvr>
                                        <p:cTn id="75" dur="500"/>
                                        <p:tgtEl>
                                          <p:spTgt spid="1129"/>
                                        </p:tgtEl>
                                      </p:cBhvr>
                                    </p:animEffect>
                                  </p:childTnLst>
                                </p:cTn>
                              </p:par>
                              <p:par>
                                <p:cTn id="76" presetID="42" presetClass="path" presetSubtype="0" accel="50000" decel="50000" fill="hold" grpId="0" nodeType="withEffect">
                                  <p:stCondLst>
                                    <p:cond delay="0"/>
                                  </p:stCondLst>
                                  <p:childTnLst>
                                    <p:animMotion origin="layout" path="M -2.29167E-6 1.11111E-6 L 0.3211 -0.20764 " pathEditMode="relative" rAng="0" ptsTypes="AA">
                                      <p:cBhvr>
                                        <p:cTn id="77" dur="2000" fill="hold"/>
                                        <p:tgtEl>
                                          <p:spTgt spid="1129"/>
                                        </p:tgtEl>
                                        <p:attrNameLst>
                                          <p:attrName>ppt_x</p:attrName>
                                          <p:attrName>ppt_y</p:attrName>
                                        </p:attrNameLst>
                                      </p:cBhvr>
                                      <p:rCtr x="16055" y="-10394"/>
                                    </p:animMotion>
                                  </p:childTnLst>
                                </p:cTn>
                              </p:par>
                            </p:childTnLst>
                          </p:cTn>
                        </p:par>
                        <p:par>
                          <p:cTn id="78" fill="hold">
                            <p:stCondLst>
                              <p:cond delay="10000"/>
                            </p:stCondLst>
                            <p:childTnLst>
                              <p:par>
                                <p:cTn id="79" presetID="22" presetClass="entr" presetSubtype="1" fill="hold" grpId="0" nodeType="afterEffect">
                                  <p:stCondLst>
                                    <p:cond delay="0"/>
                                  </p:stCondLst>
                                  <p:childTnLst>
                                    <p:set>
                                      <p:cBhvr>
                                        <p:cTn id="80" dur="1" fill="hold">
                                          <p:stCondLst>
                                            <p:cond delay="0"/>
                                          </p:stCondLst>
                                        </p:cTn>
                                        <p:tgtEl>
                                          <p:spTgt spid="847"/>
                                        </p:tgtEl>
                                        <p:attrNameLst>
                                          <p:attrName>style.visibility</p:attrName>
                                        </p:attrNameLst>
                                      </p:cBhvr>
                                      <p:to>
                                        <p:strVal val="visible"/>
                                      </p:to>
                                    </p:set>
                                    <p:animEffect transition="in" filter="wipe(up)">
                                      <p:cBhvr>
                                        <p:cTn id="81" dur="500"/>
                                        <p:tgtEl>
                                          <p:spTgt spid="847"/>
                                        </p:tgtEl>
                                      </p:cBhvr>
                                    </p:animEffect>
                                  </p:childTnLst>
                                </p:cTn>
                              </p:par>
                            </p:childTnLst>
                          </p:cTn>
                        </p:par>
                        <p:par>
                          <p:cTn id="82" fill="hold">
                            <p:stCondLst>
                              <p:cond delay="10500"/>
                            </p:stCondLst>
                            <p:childTnLst>
                              <p:par>
                                <p:cTn id="83" presetID="22" presetClass="entr" presetSubtype="1" fill="hold" nodeType="afterEffect">
                                  <p:stCondLst>
                                    <p:cond delay="0"/>
                                  </p:stCondLst>
                                  <p:childTnLst>
                                    <p:set>
                                      <p:cBhvr>
                                        <p:cTn id="84" dur="1" fill="hold">
                                          <p:stCondLst>
                                            <p:cond delay="0"/>
                                          </p:stCondLst>
                                        </p:cTn>
                                        <p:tgtEl>
                                          <p:spTgt spid="1132"/>
                                        </p:tgtEl>
                                        <p:attrNameLst>
                                          <p:attrName>style.visibility</p:attrName>
                                        </p:attrNameLst>
                                      </p:cBhvr>
                                      <p:to>
                                        <p:strVal val="visible"/>
                                      </p:to>
                                    </p:set>
                                    <p:animEffect transition="in" filter="wipe(up)">
                                      <p:cBhvr>
                                        <p:cTn id="85" dur="500"/>
                                        <p:tgtEl>
                                          <p:spTgt spid="113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52"/>
                                        </p:tgtEl>
                                        <p:attrNameLst>
                                          <p:attrName>style.visibility</p:attrName>
                                        </p:attrNameLst>
                                      </p:cBhvr>
                                      <p:to>
                                        <p:strVal val="visible"/>
                                      </p:to>
                                    </p:set>
                                    <p:animEffect transition="in" filter="fade">
                                      <p:cBhvr>
                                        <p:cTn id="88" dur="500"/>
                                        <p:tgtEl>
                                          <p:spTgt spid="1152"/>
                                        </p:tgtEl>
                                      </p:cBhvr>
                                    </p:animEffect>
                                  </p:childTnLst>
                                </p:cTn>
                              </p:par>
                              <p:par>
                                <p:cTn id="89" presetID="22" presetClass="entr" presetSubtype="1" fill="hold" nodeType="withEffect">
                                  <p:stCondLst>
                                    <p:cond delay="0"/>
                                  </p:stCondLst>
                                  <p:childTnLst>
                                    <p:set>
                                      <p:cBhvr>
                                        <p:cTn id="90" dur="1" fill="hold">
                                          <p:stCondLst>
                                            <p:cond delay="0"/>
                                          </p:stCondLst>
                                        </p:cTn>
                                        <p:tgtEl>
                                          <p:spTgt spid="1133"/>
                                        </p:tgtEl>
                                        <p:attrNameLst>
                                          <p:attrName>style.visibility</p:attrName>
                                        </p:attrNameLst>
                                      </p:cBhvr>
                                      <p:to>
                                        <p:strVal val="visible"/>
                                      </p:to>
                                    </p:set>
                                    <p:animEffect transition="in" filter="wipe(up)">
                                      <p:cBhvr>
                                        <p:cTn id="91" dur="500"/>
                                        <p:tgtEl>
                                          <p:spTgt spid="1133"/>
                                        </p:tgtEl>
                                      </p:cBhvr>
                                    </p:animEffect>
                                  </p:childTnLst>
                                </p:cTn>
                              </p:par>
                              <p:par>
                                <p:cTn id="92" presetID="22" presetClass="entr" presetSubtype="8" fill="hold" nodeType="withEffect">
                                  <p:stCondLst>
                                    <p:cond delay="0"/>
                                  </p:stCondLst>
                                  <p:childTnLst>
                                    <p:set>
                                      <p:cBhvr>
                                        <p:cTn id="93" dur="1" fill="hold">
                                          <p:stCondLst>
                                            <p:cond delay="0"/>
                                          </p:stCondLst>
                                        </p:cTn>
                                        <p:tgtEl>
                                          <p:spTgt spid="1134"/>
                                        </p:tgtEl>
                                        <p:attrNameLst>
                                          <p:attrName>style.visibility</p:attrName>
                                        </p:attrNameLst>
                                      </p:cBhvr>
                                      <p:to>
                                        <p:strVal val="visible"/>
                                      </p:to>
                                    </p:set>
                                    <p:animEffect transition="in" filter="wipe(left)">
                                      <p:cBhvr>
                                        <p:cTn id="94" dur="500"/>
                                        <p:tgtEl>
                                          <p:spTgt spid="1134"/>
                                        </p:tgtEl>
                                      </p:cBhvr>
                                    </p:animEffect>
                                  </p:childTnLst>
                                </p:cTn>
                              </p:par>
                              <p:par>
                                <p:cTn id="95" presetID="22" presetClass="entr" presetSubtype="8" fill="hold" nodeType="withEffect">
                                  <p:stCondLst>
                                    <p:cond delay="0"/>
                                  </p:stCondLst>
                                  <p:childTnLst>
                                    <p:set>
                                      <p:cBhvr>
                                        <p:cTn id="96" dur="1" fill="hold">
                                          <p:stCondLst>
                                            <p:cond delay="0"/>
                                          </p:stCondLst>
                                        </p:cTn>
                                        <p:tgtEl>
                                          <p:spTgt spid="1135"/>
                                        </p:tgtEl>
                                        <p:attrNameLst>
                                          <p:attrName>style.visibility</p:attrName>
                                        </p:attrNameLst>
                                      </p:cBhvr>
                                      <p:to>
                                        <p:strVal val="visible"/>
                                      </p:to>
                                    </p:set>
                                    <p:animEffect transition="in" filter="wipe(left)">
                                      <p:cBhvr>
                                        <p:cTn id="97" dur="500"/>
                                        <p:tgtEl>
                                          <p:spTgt spid="1135"/>
                                        </p:tgtEl>
                                      </p:cBhvr>
                                    </p:animEffect>
                                  </p:childTnLst>
                                </p:cTn>
                              </p:par>
                              <p:par>
                                <p:cTn id="98" presetID="22" presetClass="entr" presetSubtype="8" fill="hold" nodeType="withEffect">
                                  <p:stCondLst>
                                    <p:cond delay="0"/>
                                  </p:stCondLst>
                                  <p:childTnLst>
                                    <p:set>
                                      <p:cBhvr>
                                        <p:cTn id="99" dur="1" fill="hold">
                                          <p:stCondLst>
                                            <p:cond delay="0"/>
                                          </p:stCondLst>
                                        </p:cTn>
                                        <p:tgtEl>
                                          <p:spTgt spid="1136"/>
                                        </p:tgtEl>
                                        <p:attrNameLst>
                                          <p:attrName>style.visibility</p:attrName>
                                        </p:attrNameLst>
                                      </p:cBhvr>
                                      <p:to>
                                        <p:strVal val="visible"/>
                                      </p:to>
                                    </p:set>
                                    <p:animEffect transition="in" filter="wipe(left)">
                                      <p:cBhvr>
                                        <p:cTn id="100" dur="500"/>
                                        <p:tgtEl>
                                          <p:spTgt spid="113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1" nodeType="clickEffect">
                                  <p:stCondLst>
                                    <p:cond delay="0"/>
                                  </p:stCondLst>
                                  <p:childTnLst>
                                    <p:set>
                                      <p:cBhvr>
                                        <p:cTn id="104" dur="1" fill="hold">
                                          <p:stCondLst>
                                            <p:cond delay="0"/>
                                          </p:stCondLst>
                                        </p:cTn>
                                        <p:tgtEl>
                                          <p:spTgt spid="1122"/>
                                        </p:tgtEl>
                                        <p:attrNameLst>
                                          <p:attrName>style.visibility</p:attrName>
                                        </p:attrNameLst>
                                      </p:cBhvr>
                                      <p:to>
                                        <p:strVal val="visible"/>
                                      </p:to>
                                    </p:set>
                                    <p:animEffect transition="in" filter="fade">
                                      <p:cBhvr>
                                        <p:cTn id="105" dur="500"/>
                                        <p:tgtEl>
                                          <p:spTgt spid="112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53"/>
                                        </p:tgtEl>
                                        <p:attrNameLst>
                                          <p:attrName>style.visibility</p:attrName>
                                        </p:attrNameLst>
                                      </p:cBhvr>
                                      <p:to>
                                        <p:strVal val="visible"/>
                                      </p:to>
                                    </p:set>
                                    <p:animEffect transition="in" filter="fade">
                                      <p:cBhvr>
                                        <p:cTn id="108" dur="500"/>
                                        <p:tgtEl>
                                          <p:spTgt spid="1153"/>
                                        </p:tgtEl>
                                      </p:cBhvr>
                                    </p:animEffect>
                                  </p:childTnLst>
                                </p:cTn>
                              </p:par>
                            </p:childTnLst>
                          </p:cTn>
                        </p:par>
                        <p:par>
                          <p:cTn id="109" fill="hold">
                            <p:stCondLst>
                              <p:cond delay="500"/>
                            </p:stCondLst>
                            <p:childTnLst>
                              <p:par>
                                <p:cTn id="110" presetID="22" presetClass="entr" presetSubtype="8" fill="hold" nodeType="afterEffect">
                                  <p:stCondLst>
                                    <p:cond delay="0"/>
                                  </p:stCondLst>
                                  <p:childTnLst>
                                    <p:set>
                                      <p:cBhvr>
                                        <p:cTn id="111" dur="1" fill="hold">
                                          <p:stCondLst>
                                            <p:cond delay="0"/>
                                          </p:stCondLst>
                                        </p:cTn>
                                        <p:tgtEl>
                                          <p:spTgt spid="1123"/>
                                        </p:tgtEl>
                                        <p:attrNameLst>
                                          <p:attrName>style.visibility</p:attrName>
                                        </p:attrNameLst>
                                      </p:cBhvr>
                                      <p:to>
                                        <p:strVal val="visible"/>
                                      </p:to>
                                    </p:set>
                                    <p:animEffect transition="in" filter="wipe(left)">
                                      <p:cBhvr>
                                        <p:cTn id="112" dur="500"/>
                                        <p:tgtEl>
                                          <p:spTgt spid="1123"/>
                                        </p:tgtEl>
                                      </p:cBhvr>
                                    </p:animEffect>
                                  </p:childTnLst>
                                </p:cTn>
                              </p:par>
                            </p:childTnLst>
                          </p:cTn>
                        </p:par>
                        <p:par>
                          <p:cTn id="113" fill="hold">
                            <p:stCondLst>
                              <p:cond delay="1000"/>
                            </p:stCondLst>
                            <p:childTnLst>
                              <p:par>
                                <p:cTn id="114" presetID="10" presetClass="entr" presetSubtype="0" fill="hold" grpId="0" nodeType="afterEffect">
                                  <p:stCondLst>
                                    <p:cond delay="0"/>
                                  </p:stCondLst>
                                  <p:childTnLst>
                                    <p:set>
                                      <p:cBhvr>
                                        <p:cTn id="115" dur="1" fill="hold">
                                          <p:stCondLst>
                                            <p:cond delay="0"/>
                                          </p:stCondLst>
                                        </p:cTn>
                                        <p:tgtEl>
                                          <p:spTgt spid="1124"/>
                                        </p:tgtEl>
                                        <p:attrNameLst>
                                          <p:attrName>style.visibility</p:attrName>
                                        </p:attrNameLst>
                                      </p:cBhvr>
                                      <p:to>
                                        <p:strVal val="visible"/>
                                      </p:to>
                                    </p:set>
                                    <p:animEffect transition="in" filter="fade">
                                      <p:cBhvr>
                                        <p:cTn id="116" dur="500"/>
                                        <p:tgtEl>
                                          <p:spTgt spid="1124"/>
                                        </p:tgtEl>
                                      </p:cBhvr>
                                    </p:animEffect>
                                  </p:childTnLst>
                                </p:cTn>
                              </p:par>
                            </p:childTnLst>
                          </p:cTn>
                        </p:par>
                        <p:par>
                          <p:cTn id="117" fill="hold">
                            <p:stCondLst>
                              <p:cond delay="1500"/>
                            </p:stCondLst>
                            <p:childTnLst>
                              <p:par>
                                <p:cTn id="118" presetID="42" presetClass="path" presetSubtype="0" accel="50000" decel="50000" fill="hold" grpId="1" nodeType="afterEffect">
                                  <p:stCondLst>
                                    <p:cond delay="0"/>
                                  </p:stCondLst>
                                  <p:childTnLst>
                                    <p:animMotion origin="layout" path="M -4.58333E-6 1.48148E-6 L -4.58333E-6 0.47292 " pathEditMode="relative" rAng="0" ptsTypes="AA">
                                      <p:cBhvr>
                                        <p:cTn id="119" dur="2000" fill="hold"/>
                                        <p:tgtEl>
                                          <p:spTgt spid="1124"/>
                                        </p:tgtEl>
                                        <p:attrNameLst>
                                          <p:attrName>ppt_x</p:attrName>
                                          <p:attrName>ppt_y</p:attrName>
                                        </p:attrNameLst>
                                      </p:cBhvr>
                                      <p:rCtr x="0" y="23634"/>
                                    </p:animMotion>
                                  </p:childTnLst>
                                </p:cTn>
                              </p:par>
                              <p:par>
                                <p:cTn id="120" presetID="10" presetClass="entr" presetSubtype="0" fill="hold" grpId="0" nodeType="withEffect">
                                  <p:stCondLst>
                                    <p:cond delay="0"/>
                                  </p:stCondLst>
                                  <p:childTnLst>
                                    <p:set>
                                      <p:cBhvr>
                                        <p:cTn id="121" dur="1" fill="hold">
                                          <p:stCondLst>
                                            <p:cond delay="0"/>
                                          </p:stCondLst>
                                        </p:cTn>
                                        <p:tgtEl>
                                          <p:spTgt spid="1154"/>
                                        </p:tgtEl>
                                        <p:attrNameLst>
                                          <p:attrName>style.visibility</p:attrName>
                                        </p:attrNameLst>
                                      </p:cBhvr>
                                      <p:to>
                                        <p:strVal val="visible"/>
                                      </p:to>
                                    </p:set>
                                    <p:animEffect transition="in" filter="fade">
                                      <p:cBhvr>
                                        <p:cTn id="122" dur="500"/>
                                        <p:tgtEl>
                                          <p:spTgt spid="115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125"/>
                                        </p:tgtEl>
                                        <p:attrNameLst>
                                          <p:attrName>style.visibility</p:attrName>
                                        </p:attrNameLst>
                                      </p:cBhvr>
                                      <p:to>
                                        <p:strVal val="visible"/>
                                      </p:to>
                                    </p:set>
                                    <p:animEffect transition="in" filter="wipe(down)">
                                      <p:cBhvr>
                                        <p:cTn id="127" dur="500"/>
                                        <p:tgtEl>
                                          <p:spTgt spid="112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155"/>
                                        </p:tgtEl>
                                        <p:attrNameLst>
                                          <p:attrName>style.visibility</p:attrName>
                                        </p:attrNameLst>
                                      </p:cBhvr>
                                      <p:to>
                                        <p:strVal val="visible"/>
                                      </p:to>
                                    </p:set>
                                    <p:animEffect transition="in" filter="fade">
                                      <p:cBhvr>
                                        <p:cTn id="130" dur="500"/>
                                        <p:tgtEl>
                                          <p:spTgt spid="1155"/>
                                        </p:tgtEl>
                                      </p:cBhvr>
                                    </p:animEffect>
                                  </p:childTnLst>
                                </p:cTn>
                              </p:par>
                              <p:par>
                                <p:cTn id="131" presetID="22" presetClass="entr" presetSubtype="4" fill="hold" nodeType="withEffect">
                                  <p:stCondLst>
                                    <p:cond delay="0"/>
                                  </p:stCondLst>
                                  <p:childTnLst>
                                    <p:set>
                                      <p:cBhvr>
                                        <p:cTn id="132" dur="1" fill="hold">
                                          <p:stCondLst>
                                            <p:cond delay="0"/>
                                          </p:stCondLst>
                                        </p:cTn>
                                        <p:tgtEl>
                                          <p:spTgt spid="1126"/>
                                        </p:tgtEl>
                                        <p:attrNameLst>
                                          <p:attrName>style.visibility</p:attrName>
                                        </p:attrNameLst>
                                      </p:cBhvr>
                                      <p:to>
                                        <p:strVal val="visible"/>
                                      </p:to>
                                    </p:set>
                                    <p:animEffect transition="in" filter="wipe(down)">
                                      <p:cBhvr>
                                        <p:cTn id="133" dur="500"/>
                                        <p:tgtEl>
                                          <p:spTgt spid="1126"/>
                                        </p:tgtEl>
                                      </p:cBhvr>
                                    </p:animEffect>
                                  </p:childTnLst>
                                </p:cTn>
                              </p:par>
                              <p:par>
                                <p:cTn id="134" presetID="42" presetClass="path" presetSubtype="0" accel="50000" decel="50000" fill="hold" grpId="0" nodeType="withEffect">
                                  <p:stCondLst>
                                    <p:cond delay="0"/>
                                  </p:stCondLst>
                                  <p:childTnLst>
                                    <p:animMotion origin="layout" path="M 4.16667E-6 0 L 0.26718 -0.24954 " pathEditMode="relative" rAng="0" ptsTypes="AA">
                                      <p:cBhvr>
                                        <p:cTn id="135" dur="2000" fill="hold"/>
                                        <p:tgtEl>
                                          <p:spTgt spid="1162"/>
                                        </p:tgtEl>
                                        <p:attrNameLst>
                                          <p:attrName>ppt_x</p:attrName>
                                          <p:attrName>ppt_y</p:attrName>
                                        </p:attrNameLst>
                                      </p:cBhvr>
                                      <p:rCtr x="13359" y="-12477"/>
                                    </p:animMotion>
                                  </p:childTnLst>
                                </p:cTn>
                              </p:par>
                              <p:par>
                                <p:cTn id="136" presetID="10" presetClass="entr" presetSubtype="0" fill="hold" nodeType="withEffect">
                                  <p:stCondLst>
                                    <p:cond delay="2000"/>
                                  </p:stCondLst>
                                  <p:childTnLst>
                                    <p:set>
                                      <p:cBhvr>
                                        <p:cTn id="137" dur="1" fill="hold">
                                          <p:stCondLst>
                                            <p:cond delay="0"/>
                                          </p:stCondLst>
                                        </p:cTn>
                                        <p:tgtEl>
                                          <p:spTgt spid="890"/>
                                        </p:tgtEl>
                                        <p:attrNameLst>
                                          <p:attrName>style.visibility</p:attrName>
                                        </p:attrNameLst>
                                      </p:cBhvr>
                                      <p:to>
                                        <p:strVal val="visible"/>
                                      </p:to>
                                    </p:set>
                                    <p:animEffect transition="in" filter="fade">
                                      <p:cBhvr>
                                        <p:cTn id="138" dur="500"/>
                                        <p:tgtEl>
                                          <p:spTgt spid="890"/>
                                        </p:tgtEl>
                                      </p:cBhvr>
                                    </p:animEffect>
                                  </p:childTnLst>
                                </p:cTn>
                              </p:par>
                              <p:par>
                                <p:cTn id="139" presetID="10" presetClass="entr" presetSubtype="0" fill="hold" nodeType="withEffect">
                                  <p:stCondLst>
                                    <p:cond delay="2300"/>
                                  </p:stCondLst>
                                  <p:childTnLst>
                                    <p:set>
                                      <p:cBhvr>
                                        <p:cTn id="140" dur="1" fill="hold">
                                          <p:stCondLst>
                                            <p:cond delay="0"/>
                                          </p:stCondLst>
                                        </p:cTn>
                                        <p:tgtEl>
                                          <p:spTgt spid="926"/>
                                        </p:tgtEl>
                                        <p:attrNameLst>
                                          <p:attrName>style.visibility</p:attrName>
                                        </p:attrNameLst>
                                      </p:cBhvr>
                                      <p:to>
                                        <p:strVal val="visible"/>
                                      </p:to>
                                    </p:set>
                                    <p:animEffect transition="in" filter="fade">
                                      <p:cBhvr>
                                        <p:cTn id="141" dur="500"/>
                                        <p:tgtEl>
                                          <p:spTgt spid="926"/>
                                        </p:tgtEl>
                                      </p:cBhvr>
                                    </p:animEffect>
                                  </p:childTnLst>
                                </p:cTn>
                              </p:par>
                              <p:par>
                                <p:cTn id="142" presetID="10" presetClass="entr" presetSubtype="0" fill="hold" nodeType="withEffect">
                                  <p:stCondLst>
                                    <p:cond delay="2600"/>
                                  </p:stCondLst>
                                  <p:childTnLst>
                                    <p:set>
                                      <p:cBhvr>
                                        <p:cTn id="143" dur="1" fill="hold">
                                          <p:stCondLst>
                                            <p:cond delay="0"/>
                                          </p:stCondLst>
                                        </p:cTn>
                                        <p:tgtEl>
                                          <p:spTgt spid="854"/>
                                        </p:tgtEl>
                                        <p:attrNameLst>
                                          <p:attrName>style.visibility</p:attrName>
                                        </p:attrNameLst>
                                      </p:cBhvr>
                                      <p:to>
                                        <p:strVal val="visible"/>
                                      </p:to>
                                    </p:set>
                                    <p:animEffect transition="in" filter="fade">
                                      <p:cBhvr>
                                        <p:cTn id="144" dur="500"/>
                                        <p:tgtEl>
                                          <p:spTgt spid="854"/>
                                        </p:tgtEl>
                                      </p:cBhvr>
                                    </p:animEffect>
                                  </p:childTnLst>
                                </p:cTn>
                              </p:par>
                              <p:par>
                                <p:cTn id="145" presetID="42" presetClass="path" presetSubtype="0" accel="50000" decel="50000" fill="hold" grpId="0" nodeType="withEffect">
                                  <p:stCondLst>
                                    <p:cond delay="400"/>
                                  </p:stCondLst>
                                  <p:childTnLst>
                                    <p:animMotion origin="layout" path="M 4.16667E-6 0 L 0.30403 -0.24907 " pathEditMode="relative" rAng="0" ptsTypes="AA">
                                      <p:cBhvr>
                                        <p:cTn id="146" dur="2000" fill="hold"/>
                                        <p:tgtEl>
                                          <p:spTgt spid="1156"/>
                                        </p:tgtEl>
                                        <p:attrNameLst>
                                          <p:attrName>ppt_x</p:attrName>
                                          <p:attrName>ppt_y</p:attrName>
                                        </p:attrNameLst>
                                      </p:cBhvr>
                                      <p:rCtr x="15195" y="-12454"/>
                                    </p:animMotion>
                                  </p:childTnLst>
                                </p:cTn>
                              </p:par>
                              <p:par>
                                <p:cTn id="147" presetID="10" presetClass="entr" presetSubtype="0" fill="hold" nodeType="withEffect">
                                  <p:stCondLst>
                                    <p:cond delay="2400"/>
                                  </p:stCondLst>
                                  <p:childTnLst>
                                    <p:set>
                                      <p:cBhvr>
                                        <p:cTn id="148" dur="1" fill="hold">
                                          <p:stCondLst>
                                            <p:cond delay="0"/>
                                          </p:stCondLst>
                                        </p:cTn>
                                        <p:tgtEl>
                                          <p:spTgt spid="908"/>
                                        </p:tgtEl>
                                        <p:attrNameLst>
                                          <p:attrName>style.visibility</p:attrName>
                                        </p:attrNameLst>
                                      </p:cBhvr>
                                      <p:to>
                                        <p:strVal val="visible"/>
                                      </p:to>
                                    </p:set>
                                    <p:animEffect transition="in" filter="fade">
                                      <p:cBhvr>
                                        <p:cTn id="149" dur="500"/>
                                        <p:tgtEl>
                                          <p:spTgt spid="908"/>
                                        </p:tgtEl>
                                      </p:cBhvr>
                                    </p:animEffect>
                                  </p:childTnLst>
                                </p:cTn>
                              </p:par>
                              <p:par>
                                <p:cTn id="150" presetID="42" presetClass="path" presetSubtype="0" accel="50000" decel="50000" fill="hold" grpId="0" nodeType="withEffect">
                                  <p:stCondLst>
                                    <p:cond delay="1000"/>
                                  </p:stCondLst>
                                  <p:childTnLst>
                                    <p:animMotion origin="layout" path="M 4.16667E-6 0 L 0.26601 -0.21528 " pathEditMode="relative" rAng="0" ptsTypes="AA">
                                      <p:cBhvr>
                                        <p:cTn id="151" dur="2000" fill="hold"/>
                                        <p:tgtEl>
                                          <p:spTgt spid="1157"/>
                                        </p:tgtEl>
                                        <p:attrNameLst>
                                          <p:attrName>ppt_x</p:attrName>
                                          <p:attrName>ppt_y</p:attrName>
                                        </p:attrNameLst>
                                      </p:cBhvr>
                                      <p:rCtr x="13294" y="-10764"/>
                                    </p:animMotion>
                                  </p:childTnLst>
                                </p:cTn>
                              </p:par>
                              <p:par>
                                <p:cTn id="152" presetID="10" presetClass="entr" presetSubtype="0" fill="hold" nodeType="withEffect">
                                  <p:stCondLst>
                                    <p:cond delay="3000"/>
                                  </p:stCondLst>
                                  <p:childTnLst>
                                    <p:set>
                                      <p:cBhvr>
                                        <p:cTn id="153" dur="1" fill="hold">
                                          <p:stCondLst>
                                            <p:cond delay="0"/>
                                          </p:stCondLst>
                                        </p:cTn>
                                        <p:tgtEl>
                                          <p:spTgt spid="872"/>
                                        </p:tgtEl>
                                        <p:attrNameLst>
                                          <p:attrName>style.visibility</p:attrName>
                                        </p:attrNameLst>
                                      </p:cBhvr>
                                      <p:to>
                                        <p:strVal val="visible"/>
                                      </p:to>
                                    </p:set>
                                    <p:animEffect transition="in" filter="fade">
                                      <p:cBhvr>
                                        <p:cTn id="154" dur="500"/>
                                        <p:tgtEl>
                                          <p:spTgt spid="872"/>
                                        </p:tgtEl>
                                      </p:cBhvr>
                                    </p:animEffect>
                                  </p:childTnLst>
                                </p:cTn>
                              </p:par>
                              <p:par>
                                <p:cTn id="155" presetID="10" presetClass="entr" presetSubtype="0" fill="hold" nodeType="withEffect">
                                  <p:stCondLst>
                                    <p:cond delay="3200"/>
                                  </p:stCondLst>
                                  <p:childTnLst>
                                    <p:set>
                                      <p:cBhvr>
                                        <p:cTn id="156" dur="1" fill="hold">
                                          <p:stCondLst>
                                            <p:cond delay="0"/>
                                          </p:stCondLst>
                                        </p:cTn>
                                        <p:tgtEl>
                                          <p:spTgt spid="944"/>
                                        </p:tgtEl>
                                        <p:attrNameLst>
                                          <p:attrName>style.visibility</p:attrName>
                                        </p:attrNameLst>
                                      </p:cBhvr>
                                      <p:to>
                                        <p:strVal val="visible"/>
                                      </p:to>
                                    </p:set>
                                    <p:animEffect transition="in" filter="fade">
                                      <p:cBhvr>
                                        <p:cTn id="157" dur="500"/>
                                        <p:tgtEl>
                                          <p:spTgt spid="944"/>
                                        </p:tgtEl>
                                      </p:cBhvr>
                                    </p:animEffect>
                                  </p:childTnLst>
                                </p:cTn>
                              </p:par>
                              <p:par>
                                <p:cTn id="158" presetID="42" presetClass="path" presetSubtype="0" accel="50000" decel="50000" fill="hold" grpId="0" nodeType="withEffect">
                                  <p:stCondLst>
                                    <p:cond delay="400"/>
                                  </p:stCondLst>
                                  <p:childTnLst>
                                    <p:animMotion origin="layout" path="M 4.16667E-6 0 L 0.2664 -0.00139 " pathEditMode="relative" rAng="0" ptsTypes="AA">
                                      <p:cBhvr>
                                        <p:cTn id="159" dur="2000" fill="hold"/>
                                        <p:tgtEl>
                                          <p:spTgt spid="1158"/>
                                        </p:tgtEl>
                                        <p:attrNameLst>
                                          <p:attrName>ppt_x</p:attrName>
                                          <p:attrName>ppt_y</p:attrName>
                                        </p:attrNameLst>
                                      </p:cBhvr>
                                      <p:rCtr x="13320" y="-69"/>
                                    </p:animMotion>
                                  </p:childTnLst>
                                </p:cTn>
                              </p:par>
                              <p:par>
                                <p:cTn id="160" presetID="10" presetClass="entr" presetSubtype="0" fill="hold" nodeType="withEffect">
                                  <p:stCondLst>
                                    <p:cond delay="2200"/>
                                  </p:stCondLst>
                                  <p:childTnLst>
                                    <p:set>
                                      <p:cBhvr>
                                        <p:cTn id="161" dur="1" fill="hold">
                                          <p:stCondLst>
                                            <p:cond delay="0"/>
                                          </p:stCondLst>
                                        </p:cTn>
                                        <p:tgtEl>
                                          <p:spTgt spid="965"/>
                                        </p:tgtEl>
                                        <p:attrNameLst>
                                          <p:attrName>style.visibility</p:attrName>
                                        </p:attrNameLst>
                                      </p:cBhvr>
                                      <p:to>
                                        <p:strVal val="visible"/>
                                      </p:to>
                                    </p:set>
                                    <p:animEffect transition="in" filter="fade">
                                      <p:cBhvr>
                                        <p:cTn id="162" dur="500"/>
                                        <p:tgtEl>
                                          <p:spTgt spid="965"/>
                                        </p:tgtEl>
                                      </p:cBhvr>
                                    </p:animEffect>
                                  </p:childTnLst>
                                </p:cTn>
                              </p:par>
                              <p:par>
                                <p:cTn id="163" presetID="10" presetClass="entr" presetSubtype="0" fill="hold" nodeType="withEffect">
                                  <p:stCondLst>
                                    <p:cond delay="2500"/>
                                  </p:stCondLst>
                                  <p:childTnLst>
                                    <p:set>
                                      <p:cBhvr>
                                        <p:cTn id="164" dur="1" fill="hold">
                                          <p:stCondLst>
                                            <p:cond delay="0"/>
                                          </p:stCondLst>
                                        </p:cTn>
                                        <p:tgtEl>
                                          <p:spTgt spid="1001"/>
                                        </p:tgtEl>
                                        <p:attrNameLst>
                                          <p:attrName>style.visibility</p:attrName>
                                        </p:attrNameLst>
                                      </p:cBhvr>
                                      <p:to>
                                        <p:strVal val="visible"/>
                                      </p:to>
                                    </p:set>
                                    <p:animEffect transition="in" filter="fade">
                                      <p:cBhvr>
                                        <p:cTn id="165" dur="500"/>
                                        <p:tgtEl>
                                          <p:spTgt spid="1001"/>
                                        </p:tgtEl>
                                      </p:cBhvr>
                                    </p:animEffect>
                                  </p:childTnLst>
                                </p:cTn>
                              </p:par>
                              <p:par>
                                <p:cTn id="166" presetID="42" presetClass="path" presetSubtype="0" accel="50000" decel="50000" fill="hold" grpId="0" nodeType="withEffect">
                                  <p:stCondLst>
                                    <p:cond delay="1000"/>
                                  </p:stCondLst>
                                  <p:childTnLst>
                                    <p:animMotion origin="layout" path="M 4.16667E-6 0 L 0.26601 0.03194 " pathEditMode="relative" rAng="0" ptsTypes="AA">
                                      <p:cBhvr>
                                        <p:cTn id="167" dur="2000" fill="hold"/>
                                        <p:tgtEl>
                                          <p:spTgt spid="1159"/>
                                        </p:tgtEl>
                                        <p:attrNameLst>
                                          <p:attrName>ppt_x</p:attrName>
                                          <p:attrName>ppt_y</p:attrName>
                                        </p:attrNameLst>
                                      </p:cBhvr>
                                      <p:rCtr x="13294" y="1597"/>
                                    </p:animMotion>
                                  </p:childTnLst>
                                </p:cTn>
                              </p:par>
                              <p:par>
                                <p:cTn id="168" presetID="10" presetClass="entr" presetSubtype="0" fill="hold" nodeType="withEffect">
                                  <p:stCondLst>
                                    <p:cond delay="3000"/>
                                  </p:stCondLst>
                                  <p:childTnLst>
                                    <p:set>
                                      <p:cBhvr>
                                        <p:cTn id="169" dur="1" fill="hold">
                                          <p:stCondLst>
                                            <p:cond delay="0"/>
                                          </p:stCondLst>
                                        </p:cTn>
                                        <p:tgtEl>
                                          <p:spTgt spid="983"/>
                                        </p:tgtEl>
                                        <p:attrNameLst>
                                          <p:attrName>style.visibility</p:attrName>
                                        </p:attrNameLst>
                                      </p:cBhvr>
                                      <p:to>
                                        <p:strVal val="visible"/>
                                      </p:to>
                                    </p:set>
                                    <p:animEffect transition="in" filter="fade">
                                      <p:cBhvr>
                                        <p:cTn id="170" dur="500"/>
                                        <p:tgtEl>
                                          <p:spTgt spid="983"/>
                                        </p:tgtEl>
                                      </p:cBhvr>
                                    </p:animEffect>
                                  </p:childTnLst>
                                </p:cTn>
                              </p:par>
                              <p:par>
                                <p:cTn id="171" presetID="10" presetClass="entr" presetSubtype="0" fill="hold" nodeType="withEffect">
                                  <p:stCondLst>
                                    <p:cond delay="3100"/>
                                  </p:stCondLst>
                                  <p:childTnLst>
                                    <p:set>
                                      <p:cBhvr>
                                        <p:cTn id="172" dur="1" fill="hold">
                                          <p:stCondLst>
                                            <p:cond delay="0"/>
                                          </p:stCondLst>
                                        </p:cTn>
                                        <p:tgtEl>
                                          <p:spTgt spid="1019"/>
                                        </p:tgtEl>
                                        <p:attrNameLst>
                                          <p:attrName>style.visibility</p:attrName>
                                        </p:attrNameLst>
                                      </p:cBhvr>
                                      <p:to>
                                        <p:strVal val="visible"/>
                                      </p:to>
                                    </p:set>
                                    <p:animEffect transition="in" filter="fade">
                                      <p:cBhvr>
                                        <p:cTn id="173" dur="500"/>
                                        <p:tgtEl>
                                          <p:spTgt spid="1019"/>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8" fill="hold" nodeType="clickEffect">
                                  <p:stCondLst>
                                    <p:cond delay="0"/>
                                  </p:stCondLst>
                                  <p:childTnLst>
                                    <p:animEffect transition="out" filter="wipe(left)">
                                      <p:cBhvr>
                                        <p:cTn id="177" dur="500"/>
                                        <p:tgtEl>
                                          <p:spTgt spid="1123"/>
                                        </p:tgtEl>
                                      </p:cBhvr>
                                    </p:animEffect>
                                    <p:set>
                                      <p:cBhvr>
                                        <p:cTn id="178" dur="1" fill="hold">
                                          <p:stCondLst>
                                            <p:cond delay="499"/>
                                          </p:stCondLst>
                                        </p:cTn>
                                        <p:tgtEl>
                                          <p:spTgt spid="1123"/>
                                        </p:tgtEl>
                                        <p:attrNameLst>
                                          <p:attrName>style.visibility</p:attrName>
                                        </p:attrNameLst>
                                      </p:cBhvr>
                                      <p:to>
                                        <p:strVal val="hidden"/>
                                      </p:to>
                                    </p:set>
                                  </p:childTnLst>
                                </p:cTn>
                              </p:par>
                              <p:par>
                                <p:cTn id="179" presetID="22" presetClass="exit" presetSubtype="4" fill="hold" nodeType="withEffect">
                                  <p:stCondLst>
                                    <p:cond delay="0"/>
                                  </p:stCondLst>
                                  <p:childTnLst>
                                    <p:animEffect transition="out" filter="wipe(down)">
                                      <p:cBhvr>
                                        <p:cTn id="180" dur="500"/>
                                        <p:tgtEl>
                                          <p:spTgt spid="1125"/>
                                        </p:tgtEl>
                                      </p:cBhvr>
                                    </p:animEffect>
                                    <p:set>
                                      <p:cBhvr>
                                        <p:cTn id="181" dur="1" fill="hold">
                                          <p:stCondLst>
                                            <p:cond delay="499"/>
                                          </p:stCondLst>
                                        </p:cTn>
                                        <p:tgtEl>
                                          <p:spTgt spid="1125"/>
                                        </p:tgtEl>
                                        <p:attrNameLst>
                                          <p:attrName>style.visibility</p:attrName>
                                        </p:attrNameLst>
                                      </p:cBhvr>
                                      <p:to>
                                        <p:strVal val="hidden"/>
                                      </p:to>
                                    </p:set>
                                  </p:childTnLst>
                                </p:cTn>
                              </p:par>
                              <p:par>
                                <p:cTn id="182" presetID="22" presetClass="exit" presetSubtype="4" fill="hold" nodeType="withEffect">
                                  <p:stCondLst>
                                    <p:cond delay="0"/>
                                  </p:stCondLst>
                                  <p:childTnLst>
                                    <p:animEffect transition="out" filter="wipe(down)">
                                      <p:cBhvr>
                                        <p:cTn id="183" dur="500"/>
                                        <p:tgtEl>
                                          <p:spTgt spid="1126"/>
                                        </p:tgtEl>
                                      </p:cBhvr>
                                    </p:animEffect>
                                    <p:set>
                                      <p:cBhvr>
                                        <p:cTn id="184" dur="1" fill="hold">
                                          <p:stCondLst>
                                            <p:cond delay="499"/>
                                          </p:stCondLst>
                                        </p:cTn>
                                        <p:tgtEl>
                                          <p:spTgt spid="1126"/>
                                        </p:tgtEl>
                                        <p:attrNameLst>
                                          <p:attrName>style.visibility</p:attrName>
                                        </p:attrNameLst>
                                      </p:cBhvr>
                                      <p:to>
                                        <p:strVal val="hidden"/>
                                      </p:to>
                                    </p:set>
                                  </p:childTnLst>
                                </p:cTn>
                              </p:par>
                              <p:par>
                                <p:cTn id="185" presetID="10" presetClass="exit" presetSubtype="0" fill="hold" grpId="0" nodeType="withEffect">
                                  <p:stCondLst>
                                    <p:cond delay="0"/>
                                  </p:stCondLst>
                                  <p:childTnLst>
                                    <p:animEffect transition="out" filter="fade">
                                      <p:cBhvr>
                                        <p:cTn id="186" dur="500"/>
                                        <p:tgtEl>
                                          <p:spTgt spid="1122"/>
                                        </p:tgtEl>
                                      </p:cBhvr>
                                    </p:animEffect>
                                    <p:set>
                                      <p:cBhvr>
                                        <p:cTn id="187" dur="1" fill="hold">
                                          <p:stCondLst>
                                            <p:cond delay="499"/>
                                          </p:stCondLst>
                                        </p:cTn>
                                        <p:tgtEl>
                                          <p:spTgt spid="1122"/>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1152"/>
                                        </p:tgtEl>
                                      </p:cBhvr>
                                    </p:animEffect>
                                    <p:set>
                                      <p:cBhvr>
                                        <p:cTn id="190" dur="1" fill="hold">
                                          <p:stCondLst>
                                            <p:cond delay="499"/>
                                          </p:stCondLst>
                                        </p:cTn>
                                        <p:tgtEl>
                                          <p:spTgt spid="1152"/>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1153"/>
                                        </p:tgtEl>
                                      </p:cBhvr>
                                    </p:animEffect>
                                    <p:set>
                                      <p:cBhvr>
                                        <p:cTn id="193" dur="1" fill="hold">
                                          <p:stCondLst>
                                            <p:cond delay="499"/>
                                          </p:stCondLst>
                                        </p:cTn>
                                        <p:tgtEl>
                                          <p:spTgt spid="1153"/>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850">
                                            <p:bg/>
                                          </p:spTgt>
                                        </p:tgtEl>
                                        <p:attrNameLst>
                                          <p:attrName>style.visibility</p:attrName>
                                        </p:attrNameLst>
                                      </p:cBhvr>
                                      <p:to>
                                        <p:strVal val="visible"/>
                                      </p:to>
                                    </p:set>
                                    <p:animEffect transition="in" filter="fade">
                                      <p:cBhvr>
                                        <p:cTn id="198" dur="500"/>
                                        <p:tgtEl>
                                          <p:spTgt spid="850">
                                            <p:bg/>
                                          </p:spTgt>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165"/>
                                        </p:tgtEl>
                                        <p:attrNameLst>
                                          <p:attrName>style.visibility</p:attrName>
                                        </p:attrNameLst>
                                      </p:cBhvr>
                                      <p:to>
                                        <p:strVal val="visible"/>
                                      </p:to>
                                    </p:set>
                                    <p:animEffect transition="in" filter="fade">
                                      <p:cBhvr>
                                        <p:cTn id="201" dur="500"/>
                                        <p:tgtEl>
                                          <p:spTgt spid="1165"/>
                                        </p:tgtEl>
                                      </p:cBhvr>
                                    </p:animEffect>
                                  </p:childTnLst>
                                </p:cTn>
                              </p:par>
                            </p:childTnLst>
                          </p:cTn>
                        </p:par>
                        <p:par>
                          <p:cTn id="202" fill="hold">
                            <p:stCondLst>
                              <p:cond delay="500"/>
                            </p:stCondLst>
                            <p:childTnLst>
                              <p:par>
                                <p:cTn id="203" presetID="22" presetClass="entr" presetSubtype="8" fill="hold" grpId="0" nodeType="afterEffect">
                                  <p:stCondLst>
                                    <p:cond delay="0"/>
                                  </p:stCondLst>
                                  <p:childTnLst>
                                    <p:set>
                                      <p:cBhvr>
                                        <p:cTn id="204" dur="1" fill="hold">
                                          <p:stCondLst>
                                            <p:cond delay="0"/>
                                          </p:stCondLst>
                                        </p:cTn>
                                        <p:tgtEl>
                                          <p:spTgt spid="850">
                                            <p:txEl>
                                              <p:pRg st="0" end="0"/>
                                            </p:txEl>
                                          </p:spTgt>
                                        </p:tgtEl>
                                        <p:attrNameLst>
                                          <p:attrName>style.visibility</p:attrName>
                                        </p:attrNameLst>
                                      </p:cBhvr>
                                      <p:to>
                                        <p:strVal val="visible"/>
                                      </p:to>
                                    </p:set>
                                    <p:animEffect transition="in" filter="wipe(left)">
                                      <p:cBhvr>
                                        <p:cTn id="205" dur="500"/>
                                        <p:tgtEl>
                                          <p:spTgt spid="850">
                                            <p:txEl>
                                              <p:pRg st="0" end="0"/>
                                            </p:txEl>
                                          </p:spTgt>
                                        </p:tgtEl>
                                      </p:cBhvr>
                                    </p:animEffect>
                                  </p:childTnLst>
                                </p:cTn>
                              </p:par>
                            </p:childTnLst>
                          </p:cTn>
                        </p:par>
                        <p:par>
                          <p:cTn id="206" fill="hold">
                            <p:stCondLst>
                              <p:cond delay="1000"/>
                            </p:stCondLst>
                            <p:childTnLst>
                              <p:par>
                                <p:cTn id="207" presetID="22" presetClass="entr" presetSubtype="8" fill="hold" grpId="0" nodeType="afterEffect">
                                  <p:stCondLst>
                                    <p:cond delay="0"/>
                                  </p:stCondLst>
                                  <p:childTnLst>
                                    <p:set>
                                      <p:cBhvr>
                                        <p:cTn id="208" dur="1" fill="hold">
                                          <p:stCondLst>
                                            <p:cond delay="0"/>
                                          </p:stCondLst>
                                        </p:cTn>
                                        <p:tgtEl>
                                          <p:spTgt spid="850">
                                            <p:txEl>
                                              <p:pRg st="1" end="1"/>
                                            </p:txEl>
                                          </p:spTgt>
                                        </p:tgtEl>
                                        <p:attrNameLst>
                                          <p:attrName>style.visibility</p:attrName>
                                        </p:attrNameLst>
                                      </p:cBhvr>
                                      <p:to>
                                        <p:strVal val="visible"/>
                                      </p:to>
                                    </p:set>
                                    <p:animEffect transition="in" filter="wipe(left)">
                                      <p:cBhvr>
                                        <p:cTn id="209" dur="500"/>
                                        <p:tgtEl>
                                          <p:spTgt spid="850">
                                            <p:txEl>
                                              <p:pRg st="1" end="1"/>
                                            </p:txEl>
                                          </p:spTgt>
                                        </p:tgtEl>
                                      </p:cBhvr>
                                    </p:animEffect>
                                  </p:childTnLst>
                                </p:cTn>
                              </p:par>
                            </p:childTnLst>
                          </p:cTn>
                        </p:par>
                        <p:par>
                          <p:cTn id="210" fill="hold">
                            <p:stCondLst>
                              <p:cond delay="1500"/>
                            </p:stCondLst>
                            <p:childTnLst>
                              <p:par>
                                <p:cTn id="211" presetID="22" presetClass="entr" presetSubtype="8" fill="hold" grpId="0" nodeType="afterEffect">
                                  <p:stCondLst>
                                    <p:cond delay="0"/>
                                  </p:stCondLst>
                                  <p:childTnLst>
                                    <p:set>
                                      <p:cBhvr>
                                        <p:cTn id="212" dur="1" fill="hold">
                                          <p:stCondLst>
                                            <p:cond delay="0"/>
                                          </p:stCondLst>
                                        </p:cTn>
                                        <p:tgtEl>
                                          <p:spTgt spid="850">
                                            <p:txEl>
                                              <p:pRg st="3" end="3"/>
                                            </p:txEl>
                                          </p:spTgt>
                                        </p:tgtEl>
                                        <p:attrNameLst>
                                          <p:attrName>style.visibility</p:attrName>
                                        </p:attrNameLst>
                                      </p:cBhvr>
                                      <p:to>
                                        <p:strVal val="visible"/>
                                      </p:to>
                                    </p:set>
                                    <p:animEffect transition="in" filter="wipe(left)">
                                      <p:cBhvr>
                                        <p:cTn id="213" dur="500"/>
                                        <p:tgtEl>
                                          <p:spTgt spid="850">
                                            <p:txEl>
                                              <p:pRg st="3" end="3"/>
                                            </p:txEl>
                                          </p:spTgt>
                                        </p:tgtEl>
                                      </p:cBhvr>
                                    </p:animEffect>
                                  </p:childTnLst>
                                </p:cTn>
                              </p:par>
                            </p:childTnLst>
                          </p:cTn>
                        </p:par>
                        <p:par>
                          <p:cTn id="214" fill="hold">
                            <p:stCondLst>
                              <p:cond delay="2000"/>
                            </p:stCondLst>
                            <p:childTnLst>
                              <p:par>
                                <p:cTn id="215" presetID="22" presetClass="entr" presetSubtype="1" fill="hold" grpId="0" nodeType="afterEffect">
                                  <p:stCondLst>
                                    <p:cond delay="0"/>
                                  </p:stCondLst>
                                  <p:childTnLst>
                                    <p:set>
                                      <p:cBhvr>
                                        <p:cTn id="216" dur="1" fill="hold">
                                          <p:stCondLst>
                                            <p:cond delay="0"/>
                                          </p:stCondLst>
                                        </p:cTn>
                                        <p:tgtEl>
                                          <p:spTgt spid="850">
                                            <p:txEl>
                                              <p:pRg st="4" end="4"/>
                                            </p:txEl>
                                          </p:spTgt>
                                        </p:tgtEl>
                                        <p:attrNameLst>
                                          <p:attrName>style.visibility</p:attrName>
                                        </p:attrNameLst>
                                      </p:cBhvr>
                                      <p:to>
                                        <p:strVal val="visible"/>
                                      </p:to>
                                    </p:set>
                                    <p:animEffect transition="in" filter="wipe(up)">
                                      <p:cBhvr>
                                        <p:cTn id="217" dur="500"/>
                                        <p:tgtEl>
                                          <p:spTgt spid="850">
                                            <p:txEl>
                                              <p:pRg st="4" end="4"/>
                                            </p:txEl>
                                          </p:spTgt>
                                        </p:tgtEl>
                                      </p:cBhvr>
                                    </p:animEffect>
                                  </p:childTnLst>
                                </p:cTn>
                              </p:par>
                              <p:par>
                                <p:cTn id="218" presetID="22" presetClass="entr" presetSubtype="1" fill="hold" grpId="0" nodeType="withEffect">
                                  <p:stCondLst>
                                    <p:cond delay="0"/>
                                  </p:stCondLst>
                                  <p:childTnLst>
                                    <p:set>
                                      <p:cBhvr>
                                        <p:cTn id="219" dur="1" fill="hold">
                                          <p:stCondLst>
                                            <p:cond delay="0"/>
                                          </p:stCondLst>
                                        </p:cTn>
                                        <p:tgtEl>
                                          <p:spTgt spid="850">
                                            <p:txEl>
                                              <p:pRg st="5" end="5"/>
                                            </p:txEl>
                                          </p:spTgt>
                                        </p:tgtEl>
                                        <p:attrNameLst>
                                          <p:attrName>style.visibility</p:attrName>
                                        </p:attrNameLst>
                                      </p:cBhvr>
                                      <p:to>
                                        <p:strVal val="visible"/>
                                      </p:to>
                                    </p:set>
                                    <p:animEffect transition="in" filter="wipe(up)">
                                      <p:cBhvr>
                                        <p:cTn id="220" dur="500"/>
                                        <p:tgtEl>
                                          <p:spTgt spid="850">
                                            <p:txEl>
                                              <p:pRg st="5" end="5"/>
                                            </p:txEl>
                                          </p:spTgt>
                                        </p:tgtEl>
                                      </p:cBhvr>
                                    </p:animEffect>
                                  </p:childTnLst>
                                </p:cTn>
                              </p:par>
                              <p:par>
                                <p:cTn id="221" presetID="22" presetClass="entr" presetSubtype="1" fill="hold" grpId="0" nodeType="withEffect">
                                  <p:stCondLst>
                                    <p:cond delay="0"/>
                                  </p:stCondLst>
                                  <p:childTnLst>
                                    <p:set>
                                      <p:cBhvr>
                                        <p:cTn id="222" dur="1" fill="hold">
                                          <p:stCondLst>
                                            <p:cond delay="0"/>
                                          </p:stCondLst>
                                        </p:cTn>
                                        <p:tgtEl>
                                          <p:spTgt spid="850">
                                            <p:txEl>
                                              <p:pRg st="6" end="6"/>
                                            </p:txEl>
                                          </p:spTgt>
                                        </p:tgtEl>
                                        <p:attrNameLst>
                                          <p:attrName>style.visibility</p:attrName>
                                        </p:attrNameLst>
                                      </p:cBhvr>
                                      <p:to>
                                        <p:strVal val="visible"/>
                                      </p:to>
                                    </p:set>
                                    <p:animEffect transition="in" filter="wipe(up)">
                                      <p:cBhvr>
                                        <p:cTn id="223" dur="500"/>
                                        <p:tgtEl>
                                          <p:spTgt spid="850">
                                            <p:txEl>
                                              <p:pRg st="6" end="6"/>
                                            </p:txEl>
                                          </p:spTgt>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850">
                                            <p:txEl>
                                              <p:pRg st="8" end="8"/>
                                            </p:txEl>
                                          </p:spTgt>
                                        </p:tgtEl>
                                        <p:attrNameLst>
                                          <p:attrName>style.visibility</p:attrName>
                                        </p:attrNameLst>
                                      </p:cBhvr>
                                      <p:to>
                                        <p:strVal val="visible"/>
                                      </p:to>
                                    </p:set>
                                    <p:animEffect transition="in" filter="wipe(left)">
                                      <p:cBhvr>
                                        <p:cTn id="226" dur="500"/>
                                        <p:tgtEl>
                                          <p:spTgt spid="850">
                                            <p:txEl>
                                              <p:pRg st="8" end="8"/>
                                            </p:txEl>
                                          </p:spTgt>
                                        </p:tgtEl>
                                      </p:cBhvr>
                                    </p:animEffect>
                                  </p:childTnLst>
                                </p:cTn>
                              </p:par>
                            </p:childTnLst>
                          </p:cTn>
                        </p:par>
                        <p:par>
                          <p:cTn id="227" fill="hold">
                            <p:stCondLst>
                              <p:cond delay="2500"/>
                            </p:stCondLst>
                            <p:childTnLst>
                              <p:par>
                                <p:cTn id="228" presetID="10" presetClass="entr" presetSubtype="0" fill="hold" grpId="1" nodeType="afterEffect">
                                  <p:stCondLst>
                                    <p:cond delay="0"/>
                                  </p:stCondLst>
                                  <p:childTnLst>
                                    <p:set>
                                      <p:cBhvr>
                                        <p:cTn id="229" dur="1" fill="hold">
                                          <p:stCondLst>
                                            <p:cond delay="0"/>
                                          </p:stCondLst>
                                        </p:cTn>
                                        <p:tgtEl>
                                          <p:spTgt spid="1149"/>
                                        </p:tgtEl>
                                        <p:attrNameLst>
                                          <p:attrName>style.visibility</p:attrName>
                                        </p:attrNameLst>
                                      </p:cBhvr>
                                      <p:to>
                                        <p:strVal val="visible"/>
                                      </p:to>
                                    </p:set>
                                    <p:animEffect transition="in" filter="fade">
                                      <p:cBhvr>
                                        <p:cTn id="230" dur="500"/>
                                        <p:tgtEl>
                                          <p:spTgt spid="1149"/>
                                        </p:tgtEl>
                                      </p:cBhvr>
                                    </p:animEffect>
                                  </p:childTnLst>
                                </p:cTn>
                              </p:par>
                              <p:par>
                                <p:cTn id="231" presetID="42" presetClass="path" presetSubtype="0" accel="50000" decel="50000" fill="hold" grpId="0" nodeType="withEffect">
                                  <p:stCondLst>
                                    <p:cond delay="0"/>
                                  </p:stCondLst>
                                  <p:childTnLst>
                                    <p:animMotion origin="layout" path="M -3.125E-6 -3.33333E-6 L 0.32058 -0.48333 " pathEditMode="relative" rAng="0" ptsTypes="AA">
                                      <p:cBhvr>
                                        <p:cTn id="232" dur="2000" fill="hold"/>
                                        <p:tgtEl>
                                          <p:spTgt spid="1149"/>
                                        </p:tgtEl>
                                        <p:attrNameLst>
                                          <p:attrName>ppt_x</p:attrName>
                                          <p:attrName>ppt_y</p:attrName>
                                        </p:attrNameLst>
                                      </p:cBhvr>
                                      <p:rCtr x="16029" y="-24167"/>
                                    </p:animMotion>
                                  </p:childTnLst>
                                </p:cTn>
                              </p:par>
                            </p:childTnLst>
                          </p:cTn>
                        </p:par>
                        <p:par>
                          <p:cTn id="233" fill="hold">
                            <p:stCondLst>
                              <p:cond delay="4500"/>
                            </p:stCondLst>
                            <p:childTnLst>
                              <p:par>
                                <p:cTn id="234" presetID="22" presetClass="entr" presetSubtype="8" fill="hold" grpId="0" nodeType="afterEffect">
                                  <p:stCondLst>
                                    <p:cond delay="0"/>
                                  </p:stCondLst>
                                  <p:childTnLst>
                                    <p:set>
                                      <p:cBhvr>
                                        <p:cTn id="235" dur="1" fill="hold">
                                          <p:stCondLst>
                                            <p:cond delay="0"/>
                                          </p:stCondLst>
                                        </p:cTn>
                                        <p:tgtEl>
                                          <p:spTgt spid="850">
                                            <p:txEl>
                                              <p:pRg st="9" end="9"/>
                                            </p:txEl>
                                          </p:spTgt>
                                        </p:tgtEl>
                                        <p:attrNameLst>
                                          <p:attrName>style.visibility</p:attrName>
                                        </p:attrNameLst>
                                      </p:cBhvr>
                                      <p:to>
                                        <p:strVal val="visible"/>
                                      </p:to>
                                    </p:set>
                                    <p:animEffect transition="in" filter="wipe(left)">
                                      <p:cBhvr>
                                        <p:cTn id="236" dur="500"/>
                                        <p:tgtEl>
                                          <p:spTgt spid="850">
                                            <p:txEl>
                                              <p:pRg st="9" end="9"/>
                                            </p:txEl>
                                          </p:spTgt>
                                        </p:tgtEl>
                                      </p:cBhvr>
                                    </p:animEffect>
                                  </p:childTnLst>
                                </p:cTn>
                              </p:par>
                            </p:childTnLst>
                          </p:cTn>
                        </p:par>
                        <p:par>
                          <p:cTn id="237" fill="hold">
                            <p:stCondLst>
                              <p:cond delay="5000"/>
                            </p:stCondLst>
                            <p:childTnLst>
                              <p:par>
                                <p:cTn id="238" presetID="10" presetClass="entr" presetSubtype="0" fill="hold" grpId="1" nodeType="afterEffect">
                                  <p:stCondLst>
                                    <p:cond delay="0"/>
                                  </p:stCondLst>
                                  <p:childTnLst>
                                    <p:set>
                                      <p:cBhvr>
                                        <p:cTn id="239" dur="1" fill="hold">
                                          <p:stCondLst>
                                            <p:cond delay="0"/>
                                          </p:stCondLst>
                                        </p:cTn>
                                        <p:tgtEl>
                                          <p:spTgt spid="1150"/>
                                        </p:tgtEl>
                                        <p:attrNameLst>
                                          <p:attrName>style.visibility</p:attrName>
                                        </p:attrNameLst>
                                      </p:cBhvr>
                                      <p:to>
                                        <p:strVal val="visible"/>
                                      </p:to>
                                    </p:set>
                                    <p:animEffect transition="in" filter="fade">
                                      <p:cBhvr>
                                        <p:cTn id="240" dur="500"/>
                                        <p:tgtEl>
                                          <p:spTgt spid="1150"/>
                                        </p:tgtEl>
                                      </p:cBhvr>
                                    </p:animEffect>
                                  </p:childTnLst>
                                </p:cTn>
                              </p:par>
                              <p:par>
                                <p:cTn id="241" presetID="42" presetClass="path" presetSubtype="0" accel="50000" decel="50000" fill="hold" grpId="0" nodeType="withEffect">
                                  <p:stCondLst>
                                    <p:cond delay="0"/>
                                  </p:stCondLst>
                                  <p:childTnLst>
                                    <p:animMotion origin="layout" path="M -2.91667E-6 4.44444E-6 L 0.32058 -0.50556 " pathEditMode="relative" rAng="0" ptsTypes="AA">
                                      <p:cBhvr>
                                        <p:cTn id="242" dur="2000" fill="hold"/>
                                        <p:tgtEl>
                                          <p:spTgt spid="1150"/>
                                        </p:tgtEl>
                                        <p:attrNameLst>
                                          <p:attrName>ppt_x</p:attrName>
                                          <p:attrName>ppt_y</p:attrName>
                                        </p:attrNameLst>
                                      </p:cBhvr>
                                      <p:rCtr x="16029" y="-25278"/>
                                    </p:animMotion>
                                  </p:childTnLst>
                                </p:cTn>
                              </p:par>
                            </p:childTnLst>
                          </p:cTn>
                        </p:par>
                        <p:par>
                          <p:cTn id="243" fill="hold">
                            <p:stCondLst>
                              <p:cond delay="7000"/>
                            </p:stCondLst>
                            <p:childTnLst>
                              <p:par>
                                <p:cTn id="244" presetID="22" presetClass="entr" presetSubtype="1" fill="hold" nodeType="afterEffect">
                                  <p:stCondLst>
                                    <p:cond delay="0"/>
                                  </p:stCondLst>
                                  <p:childTnLst>
                                    <p:set>
                                      <p:cBhvr>
                                        <p:cTn id="245" dur="1" fill="hold">
                                          <p:stCondLst>
                                            <p:cond delay="0"/>
                                          </p:stCondLst>
                                        </p:cTn>
                                        <p:tgtEl>
                                          <p:spTgt spid="848"/>
                                        </p:tgtEl>
                                        <p:attrNameLst>
                                          <p:attrName>style.visibility</p:attrName>
                                        </p:attrNameLst>
                                      </p:cBhvr>
                                      <p:to>
                                        <p:strVal val="visible"/>
                                      </p:to>
                                    </p:set>
                                    <p:animEffect transition="in" filter="wipe(up)">
                                      <p:cBhvr>
                                        <p:cTn id="246" dur="500"/>
                                        <p:tgtEl>
                                          <p:spTgt spid="848"/>
                                        </p:tgtEl>
                                      </p:cBhvr>
                                    </p:animEffect>
                                  </p:childTnLst>
                                </p:cTn>
                              </p:par>
                              <p:par>
                                <p:cTn id="247" presetID="10" presetClass="exit" presetSubtype="0" fill="hold" nodeType="withEffect">
                                  <p:stCondLst>
                                    <p:cond delay="0"/>
                                  </p:stCondLst>
                                  <p:childTnLst>
                                    <p:animEffect transition="out" filter="fade">
                                      <p:cBhvr>
                                        <p:cTn id="248" dur="500"/>
                                        <p:tgtEl>
                                          <p:spTgt spid="1135"/>
                                        </p:tgtEl>
                                      </p:cBhvr>
                                    </p:animEffect>
                                    <p:set>
                                      <p:cBhvr>
                                        <p:cTn id="249" dur="1" fill="hold">
                                          <p:stCondLst>
                                            <p:cond delay="499"/>
                                          </p:stCondLst>
                                        </p:cTn>
                                        <p:tgtEl>
                                          <p:spTgt spid="1135"/>
                                        </p:tgtEl>
                                        <p:attrNameLst>
                                          <p:attrName>style.visibility</p:attrName>
                                        </p:attrNameLst>
                                      </p:cBhvr>
                                      <p:to>
                                        <p:strVal val="hidden"/>
                                      </p:to>
                                    </p:set>
                                  </p:childTnLst>
                                </p:cTn>
                              </p:par>
                              <p:par>
                                <p:cTn id="250" presetID="10" presetClass="exit" presetSubtype="0" fill="hold" nodeType="withEffect">
                                  <p:stCondLst>
                                    <p:cond delay="0"/>
                                  </p:stCondLst>
                                  <p:childTnLst>
                                    <p:animEffect transition="out" filter="fade">
                                      <p:cBhvr>
                                        <p:cTn id="251" dur="500"/>
                                        <p:tgtEl>
                                          <p:spTgt spid="1136"/>
                                        </p:tgtEl>
                                      </p:cBhvr>
                                    </p:animEffect>
                                    <p:set>
                                      <p:cBhvr>
                                        <p:cTn id="252" dur="1" fill="hold">
                                          <p:stCondLst>
                                            <p:cond delay="499"/>
                                          </p:stCondLst>
                                        </p:cTn>
                                        <p:tgtEl>
                                          <p:spTgt spid="1136"/>
                                        </p:tgtEl>
                                        <p:attrNameLst>
                                          <p:attrName>style.visibility</p:attrName>
                                        </p:attrNameLst>
                                      </p:cBhvr>
                                      <p:to>
                                        <p:strVal val="hidden"/>
                                      </p:to>
                                    </p:set>
                                  </p:childTnLst>
                                </p:cTn>
                              </p:par>
                              <p:par>
                                <p:cTn id="253" presetID="22" presetClass="entr" presetSubtype="8" fill="hold" nodeType="withEffect">
                                  <p:stCondLst>
                                    <p:cond delay="0"/>
                                  </p:stCondLst>
                                  <p:childTnLst>
                                    <p:set>
                                      <p:cBhvr>
                                        <p:cTn id="254" dur="1" fill="hold">
                                          <p:stCondLst>
                                            <p:cond delay="0"/>
                                          </p:stCondLst>
                                        </p:cTn>
                                        <p:tgtEl>
                                          <p:spTgt spid="1137"/>
                                        </p:tgtEl>
                                        <p:attrNameLst>
                                          <p:attrName>style.visibility</p:attrName>
                                        </p:attrNameLst>
                                      </p:cBhvr>
                                      <p:to>
                                        <p:strVal val="visible"/>
                                      </p:to>
                                    </p:set>
                                    <p:animEffect transition="in" filter="wipe(left)">
                                      <p:cBhvr>
                                        <p:cTn id="255" dur="500"/>
                                        <p:tgtEl>
                                          <p:spTgt spid="1137"/>
                                        </p:tgtEl>
                                      </p:cBhvr>
                                    </p:animEffect>
                                  </p:childTnLst>
                                </p:cTn>
                              </p:par>
                              <p:par>
                                <p:cTn id="256" presetID="22" presetClass="entr" presetSubtype="8" fill="hold" nodeType="withEffect">
                                  <p:stCondLst>
                                    <p:cond delay="0"/>
                                  </p:stCondLst>
                                  <p:childTnLst>
                                    <p:set>
                                      <p:cBhvr>
                                        <p:cTn id="257" dur="1" fill="hold">
                                          <p:stCondLst>
                                            <p:cond delay="0"/>
                                          </p:stCondLst>
                                        </p:cTn>
                                        <p:tgtEl>
                                          <p:spTgt spid="1138"/>
                                        </p:tgtEl>
                                        <p:attrNameLst>
                                          <p:attrName>style.visibility</p:attrName>
                                        </p:attrNameLst>
                                      </p:cBhvr>
                                      <p:to>
                                        <p:strVal val="visible"/>
                                      </p:to>
                                    </p:set>
                                    <p:animEffect transition="in" filter="wipe(left)">
                                      <p:cBhvr>
                                        <p:cTn id="258" dur="500"/>
                                        <p:tgtEl>
                                          <p:spTgt spid="1138"/>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1166"/>
                                        </p:tgtEl>
                                        <p:attrNameLst>
                                          <p:attrName>style.visibility</p:attrName>
                                        </p:attrNameLst>
                                      </p:cBhvr>
                                      <p:to>
                                        <p:strVal val="visible"/>
                                      </p:to>
                                    </p:set>
                                    <p:animEffect transition="in" filter="fade">
                                      <p:cBhvr>
                                        <p:cTn id="261" dur="500"/>
                                        <p:tgtEl>
                                          <p:spTgt spid="1166"/>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xit" presetSubtype="0" fill="hold" grpId="2" nodeType="clickEffect">
                                  <p:stCondLst>
                                    <p:cond delay="0"/>
                                  </p:stCondLst>
                                  <p:childTnLst>
                                    <p:animEffect transition="out" filter="fade">
                                      <p:cBhvr>
                                        <p:cTn id="265" dur="500"/>
                                        <p:tgtEl>
                                          <p:spTgt spid="1152"/>
                                        </p:tgtEl>
                                      </p:cBhvr>
                                    </p:animEffect>
                                    <p:set>
                                      <p:cBhvr>
                                        <p:cTn id="266" dur="1" fill="hold">
                                          <p:stCondLst>
                                            <p:cond delay="499"/>
                                          </p:stCondLst>
                                        </p:cTn>
                                        <p:tgtEl>
                                          <p:spTgt spid="1152"/>
                                        </p:tgtEl>
                                        <p:attrNameLst>
                                          <p:attrName>style.visibility</p:attrName>
                                        </p:attrNameLst>
                                      </p:cBhvr>
                                      <p:to>
                                        <p:strVal val="hidden"/>
                                      </p:to>
                                    </p:set>
                                  </p:childTnLst>
                                </p:cTn>
                              </p:par>
                              <p:par>
                                <p:cTn id="267" presetID="10" presetClass="exit" presetSubtype="0" fill="hold" grpId="1" nodeType="withEffect">
                                  <p:stCondLst>
                                    <p:cond delay="0"/>
                                  </p:stCondLst>
                                  <p:childTnLst>
                                    <p:animEffect transition="out" filter="fade">
                                      <p:cBhvr>
                                        <p:cTn id="268" dur="500"/>
                                        <p:tgtEl>
                                          <p:spTgt spid="1154"/>
                                        </p:tgtEl>
                                      </p:cBhvr>
                                    </p:animEffect>
                                    <p:set>
                                      <p:cBhvr>
                                        <p:cTn id="269" dur="1" fill="hold">
                                          <p:stCondLst>
                                            <p:cond delay="499"/>
                                          </p:stCondLst>
                                        </p:cTn>
                                        <p:tgtEl>
                                          <p:spTgt spid="1154"/>
                                        </p:tgtEl>
                                        <p:attrNameLst>
                                          <p:attrName>style.visibility</p:attrName>
                                        </p:attrNameLst>
                                      </p:cBhvr>
                                      <p:to>
                                        <p:strVal val="hidden"/>
                                      </p:to>
                                    </p:set>
                                  </p:childTnLst>
                                </p:cTn>
                              </p:par>
                              <p:par>
                                <p:cTn id="270" presetID="10" presetClass="exit" presetSubtype="0" fill="hold" grpId="1" nodeType="withEffect">
                                  <p:stCondLst>
                                    <p:cond delay="0"/>
                                  </p:stCondLst>
                                  <p:childTnLst>
                                    <p:animEffect transition="out" filter="fade">
                                      <p:cBhvr>
                                        <p:cTn id="271" dur="500"/>
                                        <p:tgtEl>
                                          <p:spTgt spid="1155"/>
                                        </p:tgtEl>
                                      </p:cBhvr>
                                    </p:animEffect>
                                    <p:set>
                                      <p:cBhvr>
                                        <p:cTn id="272" dur="1" fill="hold">
                                          <p:stCondLst>
                                            <p:cond delay="499"/>
                                          </p:stCondLst>
                                        </p:cTn>
                                        <p:tgtEl>
                                          <p:spTgt spid="1155"/>
                                        </p:tgtEl>
                                        <p:attrNameLst>
                                          <p:attrName>style.visibility</p:attrName>
                                        </p:attrNameLst>
                                      </p:cBhvr>
                                      <p:to>
                                        <p:strVal val="hidden"/>
                                      </p:to>
                                    </p:set>
                                  </p:childTnLst>
                                </p:cTn>
                              </p:par>
                              <p:par>
                                <p:cTn id="273" presetID="10" presetClass="exit" presetSubtype="0" fill="hold" grpId="1" nodeType="withEffect">
                                  <p:stCondLst>
                                    <p:cond delay="0"/>
                                  </p:stCondLst>
                                  <p:childTnLst>
                                    <p:animEffect transition="out" filter="fade">
                                      <p:cBhvr>
                                        <p:cTn id="274" dur="500"/>
                                        <p:tgtEl>
                                          <p:spTgt spid="1166"/>
                                        </p:tgtEl>
                                      </p:cBhvr>
                                    </p:animEffect>
                                    <p:set>
                                      <p:cBhvr>
                                        <p:cTn id="275" dur="1" fill="hold">
                                          <p:stCondLst>
                                            <p:cond delay="499"/>
                                          </p:stCondLst>
                                        </p:cTn>
                                        <p:tgtEl>
                                          <p:spTgt spid="1166"/>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grpId="0" nodeType="clickEffect">
                                  <p:stCondLst>
                                    <p:cond delay="0"/>
                                  </p:stCondLst>
                                  <p:childTnLst>
                                    <p:set>
                                      <p:cBhvr>
                                        <p:cTn id="279" dur="1" fill="hold">
                                          <p:stCondLst>
                                            <p:cond delay="0"/>
                                          </p:stCondLst>
                                        </p:cTn>
                                        <p:tgtEl>
                                          <p:spTgt spid="1127"/>
                                        </p:tgtEl>
                                        <p:attrNameLst>
                                          <p:attrName>style.visibility</p:attrName>
                                        </p:attrNameLst>
                                      </p:cBhvr>
                                      <p:to>
                                        <p:strVal val="visible"/>
                                      </p:to>
                                    </p:set>
                                    <p:animEffect transition="in" filter="fade">
                                      <p:cBhvr>
                                        <p:cTn id="280" dur="500"/>
                                        <p:tgtEl>
                                          <p:spTgt spid="1127"/>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167"/>
                                        </p:tgtEl>
                                        <p:attrNameLst>
                                          <p:attrName>style.visibility</p:attrName>
                                        </p:attrNameLst>
                                      </p:cBhvr>
                                      <p:to>
                                        <p:strVal val="visible"/>
                                      </p:to>
                                    </p:set>
                                    <p:animEffect transition="in" filter="fade">
                                      <p:cBhvr>
                                        <p:cTn id="283" dur="500"/>
                                        <p:tgtEl>
                                          <p:spTgt spid="1167"/>
                                        </p:tgtEl>
                                      </p:cBhvr>
                                    </p:animEffect>
                                  </p:childTnLst>
                                </p:cTn>
                              </p:par>
                            </p:childTnLst>
                          </p:cTn>
                        </p:par>
                        <p:par>
                          <p:cTn id="284" fill="hold">
                            <p:stCondLst>
                              <p:cond delay="500"/>
                            </p:stCondLst>
                            <p:childTnLst>
                              <p:par>
                                <p:cTn id="285" presetID="9" presetClass="emph" presetSubtype="0" nodeType="afterEffect">
                                  <p:stCondLst>
                                    <p:cond delay="0"/>
                                  </p:stCondLst>
                                  <p:childTnLst>
                                    <p:set>
                                      <p:cBhvr>
                                        <p:cTn id="286" dur="indefinite"/>
                                        <p:tgtEl>
                                          <p:spTgt spid="965"/>
                                        </p:tgtEl>
                                        <p:attrNameLst>
                                          <p:attrName>style.opacity</p:attrName>
                                        </p:attrNameLst>
                                      </p:cBhvr>
                                      <p:to>
                                        <p:strVal val="0.25"/>
                                      </p:to>
                                    </p:set>
                                    <p:animEffect filter="image" prLst="opacity: 0.25">
                                      <p:cBhvr rctx="IE">
                                        <p:cTn id="287" dur="indefinite"/>
                                        <p:tgtEl>
                                          <p:spTgt spid="965"/>
                                        </p:tgtEl>
                                      </p:cBhvr>
                                    </p:animEffect>
                                  </p:childTnLst>
                                </p:cTn>
                              </p:par>
                              <p:par>
                                <p:cTn id="288" presetID="9" presetClass="emph" presetSubtype="0" nodeType="withEffect">
                                  <p:stCondLst>
                                    <p:cond delay="0"/>
                                  </p:stCondLst>
                                  <p:childTnLst>
                                    <p:set>
                                      <p:cBhvr>
                                        <p:cTn id="289" dur="indefinite"/>
                                        <p:tgtEl>
                                          <p:spTgt spid="1001"/>
                                        </p:tgtEl>
                                        <p:attrNameLst>
                                          <p:attrName>style.opacity</p:attrName>
                                        </p:attrNameLst>
                                      </p:cBhvr>
                                      <p:to>
                                        <p:strVal val="0.25"/>
                                      </p:to>
                                    </p:set>
                                    <p:animEffect filter="image" prLst="opacity: 0.25">
                                      <p:cBhvr rctx="IE">
                                        <p:cTn id="290" dur="indefinite"/>
                                        <p:tgtEl>
                                          <p:spTgt spid="1001"/>
                                        </p:tgtEl>
                                      </p:cBhvr>
                                    </p:animEffect>
                                  </p:childTnLst>
                                </p:cTn>
                              </p:par>
                              <p:par>
                                <p:cTn id="291" presetID="9" presetClass="emph" presetSubtype="0" nodeType="withEffect">
                                  <p:stCondLst>
                                    <p:cond delay="0"/>
                                  </p:stCondLst>
                                  <p:childTnLst>
                                    <p:set>
                                      <p:cBhvr>
                                        <p:cTn id="292" dur="indefinite"/>
                                        <p:tgtEl>
                                          <p:spTgt spid="983"/>
                                        </p:tgtEl>
                                        <p:attrNameLst>
                                          <p:attrName>style.opacity</p:attrName>
                                        </p:attrNameLst>
                                      </p:cBhvr>
                                      <p:to>
                                        <p:strVal val="0.25"/>
                                      </p:to>
                                    </p:set>
                                    <p:animEffect filter="image" prLst="opacity: 0.25">
                                      <p:cBhvr rctx="IE">
                                        <p:cTn id="293" dur="indefinite"/>
                                        <p:tgtEl>
                                          <p:spTgt spid="983"/>
                                        </p:tgtEl>
                                      </p:cBhvr>
                                    </p:animEffect>
                                  </p:childTnLst>
                                </p:cTn>
                              </p:par>
                              <p:par>
                                <p:cTn id="294" presetID="9" presetClass="emph" presetSubtype="0" nodeType="withEffect">
                                  <p:stCondLst>
                                    <p:cond delay="0"/>
                                  </p:stCondLst>
                                  <p:childTnLst>
                                    <p:set>
                                      <p:cBhvr>
                                        <p:cTn id="295" dur="indefinite"/>
                                        <p:tgtEl>
                                          <p:spTgt spid="1019"/>
                                        </p:tgtEl>
                                        <p:attrNameLst>
                                          <p:attrName>style.opacity</p:attrName>
                                        </p:attrNameLst>
                                      </p:cBhvr>
                                      <p:to>
                                        <p:strVal val="0.25"/>
                                      </p:to>
                                    </p:set>
                                    <p:animEffect filter="image" prLst="opacity: 0.25">
                                      <p:cBhvr rctx="IE">
                                        <p:cTn id="296" dur="indefinite"/>
                                        <p:tgtEl>
                                          <p:spTgt spid="1019"/>
                                        </p:tgtEl>
                                      </p:cBhvr>
                                    </p:animEffect>
                                  </p:childTnLst>
                                </p:cTn>
                              </p:par>
                              <p:par>
                                <p:cTn id="297" presetID="9" presetClass="emph" presetSubtype="0" nodeType="withEffect">
                                  <p:stCondLst>
                                    <p:cond delay="0"/>
                                  </p:stCondLst>
                                  <p:childTnLst>
                                    <p:set>
                                      <p:cBhvr>
                                        <p:cTn id="298" dur="indefinite"/>
                                        <p:tgtEl>
                                          <p:spTgt spid="962"/>
                                        </p:tgtEl>
                                        <p:attrNameLst>
                                          <p:attrName>style.opacity</p:attrName>
                                        </p:attrNameLst>
                                      </p:cBhvr>
                                      <p:to>
                                        <p:strVal val="0.25"/>
                                      </p:to>
                                    </p:set>
                                    <p:animEffect filter="image" prLst="opacity: 0.25">
                                      <p:cBhvr rctx="IE">
                                        <p:cTn id="299" dur="indefinite"/>
                                        <p:tgtEl>
                                          <p:spTgt spid="962"/>
                                        </p:tgtEl>
                                      </p:cBhvr>
                                    </p:animEffect>
                                  </p:childTnLst>
                                </p:cTn>
                              </p:par>
                              <p:par>
                                <p:cTn id="300" presetID="9" presetClass="emph" presetSubtype="0" grpId="0" nodeType="withEffect">
                                  <p:stCondLst>
                                    <p:cond delay="0"/>
                                  </p:stCondLst>
                                  <p:childTnLst>
                                    <p:set>
                                      <p:cBhvr>
                                        <p:cTn id="301" dur="indefinite"/>
                                        <p:tgtEl>
                                          <p:spTgt spid="1115"/>
                                        </p:tgtEl>
                                        <p:attrNameLst>
                                          <p:attrName>style.opacity</p:attrName>
                                        </p:attrNameLst>
                                      </p:cBhvr>
                                      <p:to>
                                        <p:strVal val="0.25"/>
                                      </p:to>
                                    </p:set>
                                    <p:animEffect filter="image" prLst="opacity: 0.25">
                                      <p:cBhvr rctx="IE">
                                        <p:cTn id="302" dur="indefinite"/>
                                        <p:tgtEl>
                                          <p:spTgt spid="1115"/>
                                        </p:tgtEl>
                                      </p:cBhvr>
                                    </p:animEffect>
                                  </p:childTnLst>
                                </p:cTn>
                              </p:par>
                              <p:par>
                                <p:cTn id="303" presetID="9" presetClass="emph" presetSubtype="0" grpId="0" nodeType="withEffect">
                                  <p:stCondLst>
                                    <p:cond delay="0"/>
                                  </p:stCondLst>
                                  <p:childTnLst>
                                    <p:set>
                                      <p:cBhvr>
                                        <p:cTn id="304" dur="indefinite"/>
                                        <p:tgtEl>
                                          <p:spTgt spid="1116"/>
                                        </p:tgtEl>
                                        <p:attrNameLst>
                                          <p:attrName>style.opacity</p:attrName>
                                        </p:attrNameLst>
                                      </p:cBhvr>
                                      <p:to>
                                        <p:strVal val="0.25"/>
                                      </p:to>
                                    </p:set>
                                    <p:animEffect filter="image" prLst="opacity: 0.25">
                                      <p:cBhvr rctx="IE">
                                        <p:cTn id="305" dur="indefinite"/>
                                        <p:tgtEl>
                                          <p:spTgt spid="1116"/>
                                        </p:tgtEl>
                                      </p:cBhvr>
                                    </p:animEffect>
                                  </p:childTnLst>
                                </p:cTn>
                              </p:par>
                              <p:par>
                                <p:cTn id="306" presetID="9" presetClass="emph" presetSubtype="0" grpId="1" nodeType="withEffect">
                                  <p:stCondLst>
                                    <p:cond delay="0"/>
                                  </p:stCondLst>
                                  <p:childTnLst>
                                    <p:set>
                                      <p:cBhvr>
                                        <p:cTn id="307" dur="indefinite"/>
                                        <p:tgtEl>
                                          <p:spTgt spid="1158"/>
                                        </p:tgtEl>
                                        <p:attrNameLst>
                                          <p:attrName>style.opacity</p:attrName>
                                        </p:attrNameLst>
                                      </p:cBhvr>
                                      <p:to>
                                        <p:strVal val="0.25"/>
                                      </p:to>
                                    </p:set>
                                    <p:animEffect filter="image" prLst="opacity: 0.25">
                                      <p:cBhvr rctx="IE">
                                        <p:cTn id="308" dur="indefinite"/>
                                        <p:tgtEl>
                                          <p:spTgt spid="1158"/>
                                        </p:tgtEl>
                                      </p:cBhvr>
                                    </p:animEffect>
                                  </p:childTnLst>
                                </p:cTn>
                              </p:par>
                              <p:par>
                                <p:cTn id="309" presetID="9" presetClass="emph" presetSubtype="0" grpId="1" nodeType="withEffect">
                                  <p:stCondLst>
                                    <p:cond delay="0"/>
                                  </p:stCondLst>
                                  <p:childTnLst>
                                    <p:set>
                                      <p:cBhvr>
                                        <p:cTn id="310" dur="indefinite"/>
                                        <p:tgtEl>
                                          <p:spTgt spid="1159"/>
                                        </p:tgtEl>
                                        <p:attrNameLst>
                                          <p:attrName>style.opacity</p:attrName>
                                        </p:attrNameLst>
                                      </p:cBhvr>
                                      <p:to>
                                        <p:strVal val="0.25"/>
                                      </p:to>
                                    </p:set>
                                    <p:animEffect filter="image" prLst="opacity: 0.25">
                                      <p:cBhvr rctx="IE">
                                        <p:cTn id="311" dur="indefinite"/>
                                        <p:tgtEl>
                                          <p:spTgt spid="1159"/>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1" fill="hold" nodeType="clickEffect">
                                  <p:stCondLst>
                                    <p:cond delay="0"/>
                                  </p:stCondLst>
                                  <p:childTnLst>
                                    <p:set>
                                      <p:cBhvr>
                                        <p:cTn id="315" dur="1" fill="hold">
                                          <p:stCondLst>
                                            <p:cond delay="0"/>
                                          </p:stCondLst>
                                        </p:cTn>
                                        <p:tgtEl>
                                          <p:spTgt spid="1128"/>
                                        </p:tgtEl>
                                        <p:attrNameLst>
                                          <p:attrName>style.visibility</p:attrName>
                                        </p:attrNameLst>
                                      </p:cBhvr>
                                      <p:to>
                                        <p:strVal val="visible"/>
                                      </p:to>
                                    </p:set>
                                    <p:animEffect transition="in" filter="wipe(up)">
                                      <p:cBhvr>
                                        <p:cTn id="316" dur="500"/>
                                        <p:tgtEl>
                                          <p:spTgt spid="1128"/>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168"/>
                                        </p:tgtEl>
                                        <p:attrNameLst>
                                          <p:attrName>style.visibility</p:attrName>
                                        </p:attrNameLst>
                                      </p:cBhvr>
                                      <p:to>
                                        <p:strVal val="visible"/>
                                      </p:to>
                                    </p:set>
                                    <p:animEffect transition="in" filter="fade">
                                      <p:cBhvr>
                                        <p:cTn id="319" dur="500"/>
                                        <p:tgtEl>
                                          <p:spTgt spid="1168"/>
                                        </p:tgtEl>
                                      </p:cBhvr>
                                    </p:animEffect>
                                  </p:childTnLst>
                                </p:cTn>
                              </p:par>
                            </p:childTnLst>
                          </p:cTn>
                        </p:par>
                        <p:par>
                          <p:cTn id="320" fill="hold">
                            <p:stCondLst>
                              <p:cond delay="500"/>
                            </p:stCondLst>
                            <p:childTnLst>
                              <p:par>
                                <p:cTn id="321" presetID="10" presetClass="entr" presetSubtype="0" fill="hold" nodeType="afterEffect">
                                  <p:stCondLst>
                                    <p:cond delay="0"/>
                                  </p:stCondLst>
                                  <p:childTnLst>
                                    <p:set>
                                      <p:cBhvr>
                                        <p:cTn id="322" dur="1" fill="hold">
                                          <p:stCondLst>
                                            <p:cond delay="0"/>
                                          </p:stCondLst>
                                        </p:cTn>
                                        <p:tgtEl>
                                          <p:spTgt spid="1038"/>
                                        </p:tgtEl>
                                        <p:attrNameLst>
                                          <p:attrName>style.visibility</p:attrName>
                                        </p:attrNameLst>
                                      </p:cBhvr>
                                      <p:to>
                                        <p:strVal val="visible"/>
                                      </p:to>
                                    </p:set>
                                    <p:animEffect transition="in" filter="fade">
                                      <p:cBhvr>
                                        <p:cTn id="323" dur="500"/>
                                        <p:tgtEl>
                                          <p:spTgt spid="1038"/>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117"/>
                                        </p:tgtEl>
                                        <p:attrNameLst>
                                          <p:attrName>style.visibility</p:attrName>
                                        </p:attrNameLst>
                                      </p:cBhvr>
                                      <p:to>
                                        <p:strVal val="visible"/>
                                      </p:to>
                                    </p:set>
                                    <p:animEffect transition="in" filter="fade">
                                      <p:cBhvr>
                                        <p:cTn id="326" dur="500"/>
                                        <p:tgtEl>
                                          <p:spTgt spid="1117"/>
                                        </p:tgtEl>
                                      </p:cBhvr>
                                    </p:animEffect>
                                  </p:childTnLst>
                                </p:cTn>
                              </p:par>
                              <p:par>
                                <p:cTn id="327" presetID="10" presetClass="entr" presetSubtype="0" fill="hold" grpId="0" nodeType="withEffect">
                                  <p:stCondLst>
                                    <p:cond delay="0"/>
                                  </p:stCondLst>
                                  <p:childTnLst>
                                    <p:set>
                                      <p:cBhvr>
                                        <p:cTn id="328" dur="1" fill="hold">
                                          <p:stCondLst>
                                            <p:cond delay="0"/>
                                          </p:stCondLst>
                                        </p:cTn>
                                        <p:tgtEl>
                                          <p:spTgt spid="1118"/>
                                        </p:tgtEl>
                                        <p:attrNameLst>
                                          <p:attrName>style.visibility</p:attrName>
                                        </p:attrNameLst>
                                      </p:cBhvr>
                                      <p:to>
                                        <p:strVal val="visible"/>
                                      </p:to>
                                    </p:set>
                                    <p:animEffect transition="in" filter="fade">
                                      <p:cBhvr>
                                        <p:cTn id="329" dur="500"/>
                                        <p:tgtEl>
                                          <p:spTgt spid="1118"/>
                                        </p:tgtEl>
                                      </p:cBhvr>
                                    </p:animEffect>
                                  </p:childTnLst>
                                </p:cTn>
                              </p:par>
                              <p:par>
                                <p:cTn id="330" presetID="42" presetClass="path" presetSubtype="0" accel="50000" decel="50000" fill="hold" grpId="0" nodeType="withEffect">
                                  <p:stCondLst>
                                    <p:cond delay="0"/>
                                  </p:stCondLst>
                                  <p:childTnLst>
                                    <p:animMotion origin="layout" path="M 4.375E-6 0 L 0.26757 0.2463 " pathEditMode="relative" rAng="0" ptsTypes="AA">
                                      <p:cBhvr>
                                        <p:cTn id="331" dur="2000" fill="hold"/>
                                        <p:tgtEl>
                                          <p:spTgt spid="1160"/>
                                        </p:tgtEl>
                                        <p:attrNameLst>
                                          <p:attrName>ppt_x</p:attrName>
                                          <p:attrName>ppt_y</p:attrName>
                                        </p:attrNameLst>
                                      </p:cBhvr>
                                      <p:rCtr x="13372" y="12315"/>
                                    </p:animMotion>
                                  </p:childTnLst>
                                </p:cTn>
                              </p:par>
                              <p:par>
                                <p:cTn id="332" presetID="10" presetClass="entr" presetSubtype="0" fill="hold" nodeType="withEffect">
                                  <p:stCondLst>
                                    <p:cond delay="2000"/>
                                  </p:stCondLst>
                                  <p:childTnLst>
                                    <p:set>
                                      <p:cBhvr>
                                        <p:cTn id="333" dur="1" fill="hold">
                                          <p:stCondLst>
                                            <p:cond delay="0"/>
                                          </p:stCondLst>
                                        </p:cTn>
                                        <p:tgtEl>
                                          <p:spTgt spid="1059"/>
                                        </p:tgtEl>
                                        <p:attrNameLst>
                                          <p:attrName>style.visibility</p:attrName>
                                        </p:attrNameLst>
                                      </p:cBhvr>
                                      <p:to>
                                        <p:strVal val="visible"/>
                                      </p:to>
                                    </p:set>
                                    <p:animEffect transition="in" filter="fade">
                                      <p:cBhvr>
                                        <p:cTn id="334" dur="500"/>
                                        <p:tgtEl>
                                          <p:spTgt spid="1059"/>
                                        </p:tgtEl>
                                      </p:cBhvr>
                                    </p:animEffect>
                                  </p:childTnLst>
                                </p:cTn>
                              </p:par>
                              <p:par>
                                <p:cTn id="335" presetID="10" presetClass="entr" presetSubtype="0" fill="hold" nodeType="withEffect">
                                  <p:stCondLst>
                                    <p:cond delay="2300"/>
                                  </p:stCondLst>
                                  <p:childTnLst>
                                    <p:set>
                                      <p:cBhvr>
                                        <p:cTn id="336" dur="1" fill="hold">
                                          <p:stCondLst>
                                            <p:cond delay="0"/>
                                          </p:stCondLst>
                                        </p:cTn>
                                        <p:tgtEl>
                                          <p:spTgt spid="1095"/>
                                        </p:tgtEl>
                                        <p:attrNameLst>
                                          <p:attrName>style.visibility</p:attrName>
                                        </p:attrNameLst>
                                      </p:cBhvr>
                                      <p:to>
                                        <p:strVal val="visible"/>
                                      </p:to>
                                    </p:set>
                                    <p:animEffect transition="in" filter="fade">
                                      <p:cBhvr>
                                        <p:cTn id="337" dur="500"/>
                                        <p:tgtEl>
                                          <p:spTgt spid="1095"/>
                                        </p:tgtEl>
                                      </p:cBhvr>
                                    </p:animEffect>
                                  </p:childTnLst>
                                </p:cTn>
                              </p:par>
                              <p:par>
                                <p:cTn id="338" presetID="42" presetClass="path" presetSubtype="0" accel="50000" decel="50000" fill="hold" grpId="0" nodeType="withEffect">
                                  <p:stCondLst>
                                    <p:cond delay="300"/>
                                  </p:stCondLst>
                                  <p:childTnLst>
                                    <p:animMotion origin="layout" path="M 3.95833E-6 0 L 0.30781 0.2463 " pathEditMode="relative" rAng="0" ptsTypes="AA">
                                      <p:cBhvr>
                                        <p:cTn id="339" dur="2000" fill="hold"/>
                                        <p:tgtEl>
                                          <p:spTgt spid="1161"/>
                                        </p:tgtEl>
                                        <p:attrNameLst>
                                          <p:attrName>ppt_x</p:attrName>
                                          <p:attrName>ppt_y</p:attrName>
                                        </p:attrNameLst>
                                      </p:cBhvr>
                                      <p:rCtr x="15391" y="12315"/>
                                    </p:animMotion>
                                  </p:childTnLst>
                                </p:cTn>
                              </p:par>
                              <p:par>
                                <p:cTn id="340" presetID="10" presetClass="entr" presetSubtype="0" fill="hold" nodeType="withEffect">
                                  <p:stCondLst>
                                    <p:cond delay="2000"/>
                                  </p:stCondLst>
                                  <p:childTnLst>
                                    <p:set>
                                      <p:cBhvr>
                                        <p:cTn id="341" dur="1" fill="hold">
                                          <p:stCondLst>
                                            <p:cond delay="0"/>
                                          </p:stCondLst>
                                        </p:cTn>
                                        <p:tgtEl>
                                          <p:spTgt spid="1041"/>
                                        </p:tgtEl>
                                        <p:attrNameLst>
                                          <p:attrName>style.visibility</p:attrName>
                                        </p:attrNameLst>
                                      </p:cBhvr>
                                      <p:to>
                                        <p:strVal val="visible"/>
                                      </p:to>
                                    </p:set>
                                    <p:animEffect transition="in" filter="fade">
                                      <p:cBhvr>
                                        <p:cTn id="342" dur="500"/>
                                        <p:tgtEl>
                                          <p:spTgt spid="1041"/>
                                        </p:tgtEl>
                                      </p:cBhvr>
                                    </p:animEffect>
                                  </p:childTnLst>
                                </p:cTn>
                              </p:par>
                              <p:par>
                                <p:cTn id="343" presetID="10" presetClass="entr" presetSubtype="0" fill="hold" nodeType="withEffect">
                                  <p:stCondLst>
                                    <p:cond delay="2400"/>
                                  </p:stCondLst>
                                  <p:childTnLst>
                                    <p:set>
                                      <p:cBhvr>
                                        <p:cTn id="344" dur="1" fill="hold">
                                          <p:stCondLst>
                                            <p:cond delay="0"/>
                                          </p:stCondLst>
                                        </p:cTn>
                                        <p:tgtEl>
                                          <p:spTgt spid="1077"/>
                                        </p:tgtEl>
                                        <p:attrNameLst>
                                          <p:attrName>style.visibility</p:attrName>
                                        </p:attrNameLst>
                                      </p:cBhvr>
                                      <p:to>
                                        <p:strVal val="visible"/>
                                      </p:to>
                                    </p:set>
                                    <p:animEffect transition="in" filter="fade">
                                      <p:cBhvr>
                                        <p:cTn id="345" dur="500"/>
                                        <p:tgtEl>
                                          <p:spTgt spid="1077"/>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xit" presetSubtype="8" fill="hold" nodeType="clickEffect">
                                  <p:stCondLst>
                                    <p:cond delay="0"/>
                                  </p:stCondLst>
                                  <p:childTnLst>
                                    <p:animEffect transition="out" filter="wipe(left)">
                                      <p:cBhvr>
                                        <p:cTn id="349" dur="500"/>
                                        <p:tgtEl>
                                          <p:spTgt spid="1128"/>
                                        </p:tgtEl>
                                      </p:cBhvr>
                                    </p:animEffect>
                                    <p:set>
                                      <p:cBhvr>
                                        <p:cTn id="350" dur="1" fill="hold">
                                          <p:stCondLst>
                                            <p:cond delay="499"/>
                                          </p:stCondLst>
                                        </p:cTn>
                                        <p:tgtEl>
                                          <p:spTgt spid="1128"/>
                                        </p:tgtEl>
                                        <p:attrNameLst>
                                          <p:attrName>style.visibility</p:attrName>
                                        </p:attrNameLst>
                                      </p:cBhvr>
                                      <p:to>
                                        <p:strVal val="hidden"/>
                                      </p:to>
                                    </p:set>
                                  </p:childTnLst>
                                </p:cTn>
                              </p:par>
                              <p:par>
                                <p:cTn id="351" presetID="10" presetClass="entr" presetSubtype="0" fill="hold" nodeType="withEffect">
                                  <p:stCondLst>
                                    <p:cond delay="0"/>
                                  </p:stCondLst>
                                  <p:childTnLst>
                                    <p:set>
                                      <p:cBhvr>
                                        <p:cTn id="352" dur="1" fill="hold">
                                          <p:stCondLst>
                                            <p:cond delay="0"/>
                                          </p:stCondLst>
                                        </p:cTn>
                                        <p:tgtEl>
                                          <p:spTgt spid="1142"/>
                                        </p:tgtEl>
                                        <p:attrNameLst>
                                          <p:attrName>style.visibility</p:attrName>
                                        </p:attrNameLst>
                                      </p:cBhvr>
                                      <p:to>
                                        <p:strVal val="visible"/>
                                      </p:to>
                                    </p:set>
                                    <p:animEffect transition="in" filter="fade">
                                      <p:cBhvr>
                                        <p:cTn id="353" dur="500"/>
                                        <p:tgtEl>
                                          <p:spTgt spid="1142"/>
                                        </p:tgtEl>
                                      </p:cBhvr>
                                    </p:animEffect>
                                  </p:childTnLst>
                                </p:cTn>
                              </p:par>
                            </p:childTnLst>
                          </p:cTn>
                        </p:par>
                        <p:par>
                          <p:cTn id="354" fill="hold">
                            <p:stCondLst>
                              <p:cond delay="500"/>
                            </p:stCondLst>
                            <p:childTnLst>
                              <p:par>
                                <p:cTn id="355" presetID="22" presetClass="entr" presetSubtype="8" fill="hold" nodeType="afterEffect">
                                  <p:stCondLst>
                                    <p:cond delay="0"/>
                                  </p:stCondLst>
                                  <p:childTnLst>
                                    <p:set>
                                      <p:cBhvr>
                                        <p:cTn id="356" dur="1" fill="hold">
                                          <p:stCondLst>
                                            <p:cond delay="0"/>
                                          </p:stCondLst>
                                        </p:cTn>
                                        <p:tgtEl>
                                          <p:spTgt spid="1139"/>
                                        </p:tgtEl>
                                        <p:attrNameLst>
                                          <p:attrName>style.visibility</p:attrName>
                                        </p:attrNameLst>
                                      </p:cBhvr>
                                      <p:to>
                                        <p:strVal val="visible"/>
                                      </p:to>
                                    </p:set>
                                    <p:animEffect transition="in" filter="wipe(left)">
                                      <p:cBhvr>
                                        <p:cTn id="357" dur="500"/>
                                        <p:tgtEl>
                                          <p:spTgt spid="1139"/>
                                        </p:tgtEl>
                                      </p:cBhvr>
                                    </p:animEffect>
                                  </p:childTnLst>
                                </p:cTn>
                              </p:par>
                              <p:par>
                                <p:cTn id="358" presetID="22" presetClass="entr" presetSubtype="8" fill="hold" nodeType="withEffect">
                                  <p:stCondLst>
                                    <p:cond delay="0"/>
                                  </p:stCondLst>
                                  <p:childTnLst>
                                    <p:set>
                                      <p:cBhvr>
                                        <p:cTn id="359" dur="1" fill="hold">
                                          <p:stCondLst>
                                            <p:cond delay="0"/>
                                          </p:stCondLst>
                                        </p:cTn>
                                        <p:tgtEl>
                                          <p:spTgt spid="1140"/>
                                        </p:tgtEl>
                                        <p:attrNameLst>
                                          <p:attrName>style.visibility</p:attrName>
                                        </p:attrNameLst>
                                      </p:cBhvr>
                                      <p:to>
                                        <p:strVal val="visible"/>
                                      </p:to>
                                    </p:set>
                                    <p:animEffect transition="in" filter="wipe(left)">
                                      <p:cBhvr>
                                        <p:cTn id="360" dur="500"/>
                                        <p:tgtEl>
                                          <p:spTgt spid="1140"/>
                                        </p:tgtEl>
                                      </p:cBhvr>
                                    </p:animEffect>
                                  </p:childTnLst>
                                </p:cTn>
                              </p:par>
                              <p:par>
                                <p:cTn id="361" presetID="22" presetClass="entr" presetSubtype="1" fill="hold" nodeType="withEffect">
                                  <p:stCondLst>
                                    <p:cond delay="0"/>
                                  </p:stCondLst>
                                  <p:childTnLst>
                                    <p:set>
                                      <p:cBhvr>
                                        <p:cTn id="362" dur="1" fill="hold">
                                          <p:stCondLst>
                                            <p:cond delay="0"/>
                                          </p:stCondLst>
                                        </p:cTn>
                                        <p:tgtEl>
                                          <p:spTgt spid="1141"/>
                                        </p:tgtEl>
                                        <p:attrNameLst>
                                          <p:attrName>style.visibility</p:attrName>
                                        </p:attrNameLst>
                                      </p:cBhvr>
                                      <p:to>
                                        <p:strVal val="visible"/>
                                      </p:to>
                                    </p:set>
                                    <p:animEffect transition="in" filter="wipe(up)">
                                      <p:cBhvr>
                                        <p:cTn id="363" dur="500"/>
                                        <p:tgtEl>
                                          <p:spTgt spid="1141"/>
                                        </p:tgtEl>
                                      </p:cBhvr>
                                    </p:animEffect>
                                  </p:childTnLst>
                                </p:cTn>
                              </p:par>
                              <p:par>
                                <p:cTn id="364" presetID="22" presetClass="entr" presetSubtype="1" fill="hold" nodeType="withEffect">
                                  <p:stCondLst>
                                    <p:cond delay="0"/>
                                  </p:stCondLst>
                                  <p:childTnLst>
                                    <p:set>
                                      <p:cBhvr>
                                        <p:cTn id="365" dur="1" fill="hold">
                                          <p:stCondLst>
                                            <p:cond delay="0"/>
                                          </p:stCondLst>
                                        </p:cTn>
                                        <p:tgtEl>
                                          <p:spTgt spid="1148"/>
                                        </p:tgtEl>
                                        <p:attrNameLst>
                                          <p:attrName>style.visibility</p:attrName>
                                        </p:attrNameLst>
                                      </p:cBhvr>
                                      <p:to>
                                        <p:strVal val="visible"/>
                                      </p:to>
                                    </p:set>
                                    <p:animEffect transition="in" filter="wipe(up)">
                                      <p:cBhvr>
                                        <p:cTn id="366" dur="5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0" grpId="1" animBg="1"/>
      <p:bldP spid="331" grpId="0" animBg="1"/>
      <p:bldP spid="332" grpId="0" animBg="1"/>
      <p:bldP spid="847" grpId="0" animBg="1"/>
      <p:bldP spid="850" grpId="0" uiExpand="1" build="allAtOnce" animBg="1"/>
      <p:bldP spid="1115" grpId="0" animBg="1"/>
      <p:bldP spid="1116" grpId="0" animBg="1"/>
      <p:bldP spid="1117" grpId="0" animBg="1"/>
      <p:bldP spid="1118" grpId="0" animBg="1"/>
      <p:bldP spid="1122" grpId="0" animBg="1"/>
      <p:bldP spid="1122" grpId="1" animBg="1"/>
      <p:bldP spid="1124" grpId="0" animBg="1"/>
      <p:bldP spid="1124" grpId="1" animBg="1"/>
      <p:bldP spid="1127" grpId="0" animBg="1"/>
      <p:bldP spid="1129" grpId="0" animBg="1"/>
      <p:bldP spid="1129" grpId="1" animBg="1"/>
      <p:bldP spid="1130" grpId="0" animBg="1"/>
      <p:bldP spid="1130" grpId="1" animBg="1"/>
      <p:bldP spid="1131" grpId="0" animBg="1"/>
      <p:bldP spid="1131" grpId="1" animBg="1"/>
      <p:bldP spid="1149" grpId="0" animBg="1"/>
      <p:bldP spid="1149" grpId="1" animBg="1"/>
      <p:bldP spid="1150" grpId="0" animBg="1"/>
      <p:bldP spid="1150" grpId="1" animBg="1"/>
      <p:bldP spid="1151" grpId="0" animBg="1"/>
      <p:bldP spid="1152" grpId="0" animBg="1"/>
      <p:bldP spid="1152" grpId="1" animBg="1"/>
      <p:bldP spid="1152" grpId="2" animBg="1"/>
      <p:bldP spid="1153" grpId="0" animBg="1"/>
      <p:bldP spid="1153" grpId="1" animBg="1"/>
      <p:bldP spid="1154" grpId="0" animBg="1"/>
      <p:bldP spid="1154" grpId="1" animBg="1"/>
      <p:bldP spid="1155" grpId="0" animBg="1"/>
      <p:bldP spid="1155" grpId="1" animBg="1"/>
      <p:bldP spid="1156" grpId="0" animBg="1"/>
      <p:bldP spid="1157" grpId="0" animBg="1"/>
      <p:bldP spid="1158" grpId="0" animBg="1"/>
      <p:bldP spid="1158" grpId="1" animBg="1"/>
      <p:bldP spid="1159" grpId="0" animBg="1"/>
      <p:bldP spid="1159" grpId="1" animBg="1"/>
      <p:bldP spid="1160" grpId="0" animBg="1"/>
      <p:bldP spid="1161" grpId="0" animBg="1"/>
      <p:bldP spid="1162" grpId="0" animBg="1"/>
      <p:bldP spid="1165" grpId="0" animBg="1"/>
      <p:bldP spid="1166" grpId="0" animBg="1"/>
      <p:bldP spid="1166" grpId="1" animBg="1"/>
      <p:bldP spid="1167" grpId="0" animBg="1"/>
      <p:bldP spid="11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E9ECA4C-6CAF-45AD-8A17-12DC81E9F71C}"/>
              </a:ext>
            </a:extLst>
          </p:cNvPr>
          <p:cNvGrpSpPr/>
          <p:nvPr/>
        </p:nvGrpSpPr>
        <p:grpSpPr>
          <a:xfrm>
            <a:off x="5459606" y="3307613"/>
            <a:ext cx="5556968" cy="1250636"/>
            <a:chOff x="1763047" y="2900499"/>
            <a:chExt cx="5557756" cy="1250813"/>
          </a:xfrm>
        </p:grpSpPr>
        <p:sp>
          <p:nvSpPr>
            <p:cNvPr id="52" name="Rectangle 51">
              <a:extLst>
                <a:ext uri="{FF2B5EF4-FFF2-40B4-BE49-F238E27FC236}">
                  <a16:creationId xmlns:a16="http://schemas.microsoft.com/office/drawing/2014/main" id="{111D543B-1510-41FE-B13A-B87941F8DB31}"/>
                </a:ext>
              </a:extLst>
            </p:cNvPr>
            <p:cNvSpPr/>
            <p:nvPr/>
          </p:nvSpPr>
          <p:spPr bwMode="auto">
            <a:xfrm>
              <a:off x="1763047" y="2900499"/>
              <a:ext cx="5557756"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5C72F38C-0163-4DE2-A360-B93833BCE29B}"/>
                </a:ext>
              </a:extLst>
            </p:cNvPr>
            <p:cNvSpPr/>
            <p:nvPr/>
          </p:nvSpPr>
          <p:spPr bwMode="auto">
            <a:xfrm>
              <a:off x="1837982" y="2931370"/>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60" name="Rectangle 59">
              <a:extLst>
                <a:ext uri="{FF2B5EF4-FFF2-40B4-BE49-F238E27FC236}">
                  <a16:creationId xmlns:a16="http://schemas.microsoft.com/office/drawing/2014/main" id="{7548015C-D230-4E78-80FE-E09337C930AB}"/>
                </a:ext>
              </a:extLst>
            </p:cNvPr>
            <p:cNvSpPr/>
            <p:nvPr/>
          </p:nvSpPr>
          <p:spPr bwMode="auto">
            <a:xfrm>
              <a:off x="1842652" y="3838464"/>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grpSp>
        <p:nvGrpSpPr>
          <p:cNvPr id="24" name="Group 23">
            <a:extLst>
              <a:ext uri="{FF2B5EF4-FFF2-40B4-BE49-F238E27FC236}">
                <a16:creationId xmlns:a16="http://schemas.microsoft.com/office/drawing/2014/main" id="{99ECE306-FE73-4B38-8A04-558BEA1EDCF4}"/>
              </a:ext>
            </a:extLst>
          </p:cNvPr>
          <p:cNvGrpSpPr/>
          <p:nvPr/>
        </p:nvGrpSpPr>
        <p:grpSpPr>
          <a:xfrm>
            <a:off x="5459605" y="1863194"/>
            <a:ext cx="4929872" cy="1250636"/>
            <a:chOff x="1763047" y="1455876"/>
            <a:chExt cx="4930570" cy="1250813"/>
          </a:xfrm>
        </p:grpSpPr>
        <p:sp>
          <p:nvSpPr>
            <p:cNvPr id="4" name="Rectangle 3">
              <a:extLst>
                <a:ext uri="{FF2B5EF4-FFF2-40B4-BE49-F238E27FC236}">
                  <a16:creationId xmlns:a16="http://schemas.microsoft.com/office/drawing/2014/main" id="{F8936A4C-17C4-4519-83CC-9911377581AB}"/>
                </a:ext>
              </a:extLst>
            </p:cNvPr>
            <p:cNvSpPr/>
            <p:nvPr/>
          </p:nvSpPr>
          <p:spPr bwMode="auto">
            <a:xfrm>
              <a:off x="1763047" y="1455876"/>
              <a:ext cx="4930570"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4DC49A7-AE75-4ED0-98E8-6C8F4854E813}"/>
                </a:ext>
              </a:extLst>
            </p:cNvPr>
            <p:cNvSpPr/>
            <p:nvPr/>
          </p:nvSpPr>
          <p:spPr bwMode="auto">
            <a:xfrm>
              <a:off x="1837982" y="1486746"/>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9" name="Rectangle 8">
              <a:extLst>
                <a:ext uri="{FF2B5EF4-FFF2-40B4-BE49-F238E27FC236}">
                  <a16:creationId xmlns:a16="http://schemas.microsoft.com/office/drawing/2014/main" id="{589CA2CA-6999-425E-942F-25CA33583D7E}"/>
                </a:ext>
              </a:extLst>
            </p:cNvPr>
            <p:cNvSpPr/>
            <p:nvPr/>
          </p:nvSpPr>
          <p:spPr bwMode="auto">
            <a:xfrm>
              <a:off x="1842652" y="2393841"/>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2" name="Title 1">
            <a:extLst>
              <a:ext uri="{FF2B5EF4-FFF2-40B4-BE49-F238E27FC236}">
                <a16:creationId xmlns:a16="http://schemas.microsoft.com/office/drawing/2014/main" id="{184F1A66-EAD9-49D9-A014-4B0F68750870}"/>
              </a:ext>
            </a:extLst>
          </p:cNvPr>
          <p:cNvSpPr>
            <a:spLocks noGrp="1"/>
          </p:cNvSpPr>
          <p:nvPr>
            <p:ph type="title"/>
          </p:nvPr>
        </p:nvSpPr>
        <p:spPr/>
        <p:txBody>
          <a:bodyPr/>
          <a:lstStyle/>
          <a:p>
            <a:r>
              <a:rPr lang="en-US" dirty="0"/>
              <a:t>Tagging Techniques</a:t>
            </a:r>
          </a:p>
        </p:txBody>
      </p:sp>
      <p:sp>
        <p:nvSpPr>
          <p:cNvPr id="5" name="Rectangle 4">
            <a:extLst>
              <a:ext uri="{FF2B5EF4-FFF2-40B4-BE49-F238E27FC236}">
                <a16:creationId xmlns:a16="http://schemas.microsoft.com/office/drawing/2014/main" id="{ED47414D-2557-400D-B8AB-A4FFFD5F970B}"/>
              </a:ext>
            </a:extLst>
          </p:cNvPr>
          <p:cNvSpPr/>
          <p:nvPr/>
        </p:nvSpPr>
        <p:spPr bwMode="auto">
          <a:xfrm>
            <a:off x="7754539" y="249870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7" name="Rectangle 6">
            <a:extLst>
              <a:ext uri="{FF2B5EF4-FFF2-40B4-BE49-F238E27FC236}">
                <a16:creationId xmlns:a16="http://schemas.microsoft.com/office/drawing/2014/main" id="{88D65B15-B0E0-4EC0-9821-18495583AF8F}"/>
              </a:ext>
            </a:extLst>
          </p:cNvPr>
          <p:cNvSpPr/>
          <p:nvPr/>
        </p:nvSpPr>
        <p:spPr bwMode="auto">
          <a:xfrm>
            <a:off x="6440926" y="2196382"/>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8" name="Rectangle 7">
            <a:extLst>
              <a:ext uri="{FF2B5EF4-FFF2-40B4-BE49-F238E27FC236}">
                <a16:creationId xmlns:a16="http://schemas.microsoft.com/office/drawing/2014/main" id="{684C4910-EEFC-4723-801B-AA7CAD4F68D8}"/>
              </a:ext>
            </a:extLst>
          </p:cNvPr>
          <p:cNvSpPr/>
          <p:nvPr/>
        </p:nvSpPr>
        <p:spPr bwMode="auto">
          <a:xfrm>
            <a:off x="6442584" y="2498704"/>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10" name="Rectangle 9">
            <a:extLst>
              <a:ext uri="{FF2B5EF4-FFF2-40B4-BE49-F238E27FC236}">
                <a16:creationId xmlns:a16="http://schemas.microsoft.com/office/drawing/2014/main" id="{495B4D30-0EC8-4937-8CA7-3B25B2F829FB}"/>
              </a:ext>
            </a:extLst>
          </p:cNvPr>
          <p:cNvSpPr/>
          <p:nvPr/>
        </p:nvSpPr>
        <p:spPr bwMode="auto">
          <a:xfrm>
            <a:off x="6448220" y="2801027"/>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11" name="Rectangle 10">
            <a:extLst>
              <a:ext uri="{FF2B5EF4-FFF2-40B4-BE49-F238E27FC236}">
                <a16:creationId xmlns:a16="http://schemas.microsoft.com/office/drawing/2014/main" id="{F9895457-E276-4D1C-99B7-EE756373011F}"/>
              </a:ext>
            </a:extLst>
          </p:cNvPr>
          <p:cNvSpPr/>
          <p:nvPr/>
        </p:nvSpPr>
        <p:spPr bwMode="auto">
          <a:xfrm>
            <a:off x="7101380" y="2801027"/>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12" name="Rectangle 11">
            <a:extLst>
              <a:ext uri="{FF2B5EF4-FFF2-40B4-BE49-F238E27FC236}">
                <a16:creationId xmlns:a16="http://schemas.microsoft.com/office/drawing/2014/main" id="{9F886CAE-4968-48E0-AB89-F6707339C53E}"/>
              </a:ext>
            </a:extLst>
          </p:cNvPr>
          <p:cNvSpPr/>
          <p:nvPr/>
        </p:nvSpPr>
        <p:spPr bwMode="auto">
          <a:xfrm>
            <a:off x="7754539" y="2801027"/>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13" name="Rectangle 12">
            <a:extLst>
              <a:ext uri="{FF2B5EF4-FFF2-40B4-BE49-F238E27FC236}">
                <a16:creationId xmlns:a16="http://schemas.microsoft.com/office/drawing/2014/main" id="{AC500449-42AA-46F8-A263-7A5782BA6A79}"/>
              </a:ext>
            </a:extLst>
          </p:cNvPr>
          <p:cNvSpPr/>
          <p:nvPr/>
        </p:nvSpPr>
        <p:spPr bwMode="auto">
          <a:xfrm>
            <a:off x="9060858" y="2801027"/>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14" name="Rectangle 13">
            <a:extLst>
              <a:ext uri="{FF2B5EF4-FFF2-40B4-BE49-F238E27FC236}">
                <a16:creationId xmlns:a16="http://schemas.microsoft.com/office/drawing/2014/main" id="{4920307E-5C83-45DD-B520-C83A8304CD72}"/>
              </a:ext>
            </a:extLst>
          </p:cNvPr>
          <p:cNvSpPr/>
          <p:nvPr/>
        </p:nvSpPr>
        <p:spPr bwMode="auto">
          <a:xfrm>
            <a:off x="8407699" y="2801027"/>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15" name="Rectangle 14">
            <a:extLst>
              <a:ext uri="{FF2B5EF4-FFF2-40B4-BE49-F238E27FC236}">
                <a16:creationId xmlns:a16="http://schemas.microsoft.com/office/drawing/2014/main" id="{710121FC-6693-4A0C-92FB-DA3863460D70}"/>
              </a:ext>
            </a:extLst>
          </p:cNvPr>
          <p:cNvSpPr/>
          <p:nvPr/>
        </p:nvSpPr>
        <p:spPr bwMode="auto">
          <a:xfrm>
            <a:off x="7096711" y="249870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16" name="Rectangle 15">
            <a:extLst>
              <a:ext uri="{FF2B5EF4-FFF2-40B4-BE49-F238E27FC236}">
                <a16:creationId xmlns:a16="http://schemas.microsoft.com/office/drawing/2014/main" id="{3BA38A66-A238-4D8C-9A34-397BAF86A9F8}"/>
              </a:ext>
            </a:extLst>
          </p:cNvPr>
          <p:cNvSpPr/>
          <p:nvPr/>
        </p:nvSpPr>
        <p:spPr bwMode="auto">
          <a:xfrm>
            <a:off x="9714017" y="2801027"/>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5wd1k</a:t>
            </a:r>
          </a:p>
        </p:txBody>
      </p:sp>
      <p:sp>
        <p:nvSpPr>
          <p:cNvPr id="17" name="Rectangle 16">
            <a:extLst>
              <a:ext uri="{FF2B5EF4-FFF2-40B4-BE49-F238E27FC236}">
                <a16:creationId xmlns:a16="http://schemas.microsoft.com/office/drawing/2014/main" id="{A07BC9B9-FA58-432A-A722-39A84BFF2365}"/>
              </a:ext>
            </a:extLst>
          </p:cNvPr>
          <p:cNvSpPr/>
          <p:nvPr/>
        </p:nvSpPr>
        <p:spPr bwMode="auto">
          <a:xfrm>
            <a:off x="9056189" y="249870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:2.1</a:t>
            </a:r>
          </a:p>
        </p:txBody>
      </p:sp>
      <p:sp>
        <p:nvSpPr>
          <p:cNvPr id="18" name="Rectangle 17">
            <a:extLst>
              <a:ext uri="{FF2B5EF4-FFF2-40B4-BE49-F238E27FC236}">
                <a16:creationId xmlns:a16="http://schemas.microsoft.com/office/drawing/2014/main" id="{F54152B3-8CB1-4638-9748-398CB1B79876}"/>
              </a:ext>
            </a:extLst>
          </p:cNvPr>
          <p:cNvSpPr/>
          <p:nvPr/>
        </p:nvSpPr>
        <p:spPr bwMode="auto">
          <a:xfrm>
            <a:off x="8407699" y="249870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sp>
        <p:nvSpPr>
          <p:cNvPr id="19" name="Rectangle 18">
            <a:extLst>
              <a:ext uri="{FF2B5EF4-FFF2-40B4-BE49-F238E27FC236}">
                <a16:creationId xmlns:a16="http://schemas.microsoft.com/office/drawing/2014/main" id="{E897A92B-2FCD-46EA-AA08-216863055FC2}"/>
              </a:ext>
            </a:extLst>
          </p:cNvPr>
          <p:cNvSpPr/>
          <p:nvPr/>
        </p:nvSpPr>
        <p:spPr bwMode="auto">
          <a:xfrm>
            <a:off x="8415201" y="2196382"/>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20" name="Rectangle 19">
            <a:extLst>
              <a:ext uri="{FF2B5EF4-FFF2-40B4-BE49-F238E27FC236}">
                <a16:creationId xmlns:a16="http://schemas.microsoft.com/office/drawing/2014/main" id="{613E4091-718A-4405-B6FA-38EE7BD85ED2}"/>
              </a:ext>
            </a:extLst>
          </p:cNvPr>
          <p:cNvSpPr/>
          <p:nvPr/>
        </p:nvSpPr>
        <p:spPr bwMode="auto">
          <a:xfrm>
            <a:off x="9714017" y="249870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:3.0</a:t>
            </a:r>
          </a:p>
        </p:txBody>
      </p:sp>
      <p:sp>
        <p:nvSpPr>
          <p:cNvPr id="21" name="Rectangle 20">
            <a:extLst>
              <a:ext uri="{FF2B5EF4-FFF2-40B4-BE49-F238E27FC236}">
                <a16:creationId xmlns:a16="http://schemas.microsoft.com/office/drawing/2014/main" id="{0F6B5F85-D393-466C-9854-216FB6C57483}"/>
              </a:ext>
            </a:extLst>
          </p:cNvPr>
          <p:cNvSpPr/>
          <p:nvPr/>
        </p:nvSpPr>
        <p:spPr bwMode="auto">
          <a:xfrm>
            <a:off x="9714017" y="2196382"/>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:3</a:t>
            </a:r>
          </a:p>
        </p:txBody>
      </p:sp>
      <p:sp>
        <p:nvSpPr>
          <p:cNvPr id="22" name="Rectangle 21">
            <a:extLst>
              <a:ext uri="{FF2B5EF4-FFF2-40B4-BE49-F238E27FC236}">
                <a16:creationId xmlns:a16="http://schemas.microsoft.com/office/drawing/2014/main" id="{A506E0BD-B958-4978-9ECC-318C568466E2}"/>
              </a:ext>
            </a:extLst>
          </p:cNvPr>
          <p:cNvSpPr/>
          <p:nvPr/>
        </p:nvSpPr>
        <p:spPr bwMode="auto">
          <a:xfrm>
            <a:off x="6440925" y="1893065"/>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58" name="Rectangle 57">
            <a:extLst>
              <a:ext uri="{FF2B5EF4-FFF2-40B4-BE49-F238E27FC236}">
                <a16:creationId xmlns:a16="http://schemas.microsoft.com/office/drawing/2014/main" id="{741C5259-2B41-43B8-B525-062422056E21}"/>
              </a:ext>
            </a:extLst>
          </p:cNvPr>
          <p:cNvSpPr/>
          <p:nvPr/>
        </p:nvSpPr>
        <p:spPr bwMode="auto">
          <a:xfrm>
            <a:off x="6440926" y="3640801"/>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59" name="Rectangle 58">
            <a:extLst>
              <a:ext uri="{FF2B5EF4-FFF2-40B4-BE49-F238E27FC236}">
                <a16:creationId xmlns:a16="http://schemas.microsoft.com/office/drawing/2014/main" id="{7F94DBB4-51DC-408F-92D1-DCBF5FB0662B}"/>
              </a:ext>
            </a:extLst>
          </p:cNvPr>
          <p:cNvSpPr/>
          <p:nvPr/>
        </p:nvSpPr>
        <p:spPr bwMode="auto">
          <a:xfrm>
            <a:off x="6442584" y="394312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61" name="Rectangle 60">
            <a:extLst>
              <a:ext uri="{FF2B5EF4-FFF2-40B4-BE49-F238E27FC236}">
                <a16:creationId xmlns:a16="http://schemas.microsoft.com/office/drawing/2014/main" id="{7CD98E6F-2727-44B4-AFA3-5B52E470F0B2}"/>
              </a:ext>
            </a:extLst>
          </p:cNvPr>
          <p:cNvSpPr/>
          <p:nvPr/>
        </p:nvSpPr>
        <p:spPr bwMode="auto">
          <a:xfrm>
            <a:off x="6448220" y="4245444"/>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62" name="Rectangle 61">
            <a:extLst>
              <a:ext uri="{FF2B5EF4-FFF2-40B4-BE49-F238E27FC236}">
                <a16:creationId xmlns:a16="http://schemas.microsoft.com/office/drawing/2014/main" id="{0A0C5F32-942D-4139-B34A-D7264DD2482A}"/>
              </a:ext>
            </a:extLst>
          </p:cNvPr>
          <p:cNvSpPr/>
          <p:nvPr/>
        </p:nvSpPr>
        <p:spPr bwMode="auto">
          <a:xfrm>
            <a:off x="7101380" y="4245444"/>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63" name="Rectangle 62">
            <a:extLst>
              <a:ext uri="{FF2B5EF4-FFF2-40B4-BE49-F238E27FC236}">
                <a16:creationId xmlns:a16="http://schemas.microsoft.com/office/drawing/2014/main" id="{4A83D435-EA27-4E52-A37A-6C2F6744D2B6}"/>
              </a:ext>
            </a:extLst>
          </p:cNvPr>
          <p:cNvSpPr/>
          <p:nvPr/>
        </p:nvSpPr>
        <p:spPr bwMode="auto">
          <a:xfrm>
            <a:off x="7754539" y="4245444"/>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64" name="Rectangle 63">
            <a:extLst>
              <a:ext uri="{FF2B5EF4-FFF2-40B4-BE49-F238E27FC236}">
                <a16:creationId xmlns:a16="http://schemas.microsoft.com/office/drawing/2014/main" id="{BC8E12EB-2070-428E-86DE-D0D88A6E0B5A}"/>
              </a:ext>
            </a:extLst>
          </p:cNvPr>
          <p:cNvSpPr/>
          <p:nvPr/>
        </p:nvSpPr>
        <p:spPr bwMode="auto">
          <a:xfrm>
            <a:off x="9060858" y="4245444"/>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65" name="Rectangle 64">
            <a:extLst>
              <a:ext uri="{FF2B5EF4-FFF2-40B4-BE49-F238E27FC236}">
                <a16:creationId xmlns:a16="http://schemas.microsoft.com/office/drawing/2014/main" id="{80988497-130B-48C9-AF57-59CC49B03110}"/>
              </a:ext>
            </a:extLst>
          </p:cNvPr>
          <p:cNvSpPr/>
          <p:nvPr/>
        </p:nvSpPr>
        <p:spPr bwMode="auto">
          <a:xfrm>
            <a:off x="8407699" y="4245444"/>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66" name="Rectangle 65">
            <a:extLst>
              <a:ext uri="{FF2B5EF4-FFF2-40B4-BE49-F238E27FC236}">
                <a16:creationId xmlns:a16="http://schemas.microsoft.com/office/drawing/2014/main" id="{518EC467-BB28-4BE5-80E6-69EAE31E283B}"/>
              </a:ext>
            </a:extLst>
          </p:cNvPr>
          <p:cNvSpPr/>
          <p:nvPr/>
        </p:nvSpPr>
        <p:spPr bwMode="auto">
          <a:xfrm>
            <a:off x="7096711" y="394312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67" name="Rectangle 66">
            <a:extLst>
              <a:ext uri="{FF2B5EF4-FFF2-40B4-BE49-F238E27FC236}">
                <a16:creationId xmlns:a16="http://schemas.microsoft.com/office/drawing/2014/main" id="{9FB2EE9B-6578-478A-8CD7-88BCBAC22E54}"/>
              </a:ext>
            </a:extLst>
          </p:cNvPr>
          <p:cNvSpPr/>
          <p:nvPr/>
        </p:nvSpPr>
        <p:spPr bwMode="auto">
          <a:xfrm>
            <a:off x="9714017" y="4245444"/>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68" name="Rectangle 67">
            <a:extLst>
              <a:ext uri="{FF2B5EF4-FFF2-40B4-BE49-F238E27FC236}">
                <a16:creationId xmlns:a16="http://schemas.microsoft.com/office/drawing/2014/main" id="{7F91FB6B-A802-4CFE-8D3D-2941EFAB7FAE}"/>
              </a:ext>
            </a:extLst>
          </p:cNvPr>
          <p:cNvSpPr/>
          <p:nvPr/>
        </p:nvSpPr>
        <p:spPr bwMode="auto">
          <a:xfrm>
            <a:off x="9056189" y="394312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69" name="Rectangle 68">
            <a:extLst>
              <a:ext uri="{FF2B5EF4-FFF2-40B4-BE49-F238E27FC236}">
                <a16:creationId xmlns:a16="http://schemas.microsoft.com/office/drawing/2014/main" id="{9159FB53-9EBB-4C94-825D-8BE9BA24F06B}"/>
              </a:ext>
            </a:extLst>
          </p:cNvPr>
          <p:cNvSpPr/>
          <p:nvPr/>
        </p:nvSpPr>
        <p:spPr bwMode="auto">
          <a:xfrm>
            <a:off x="9714017" y="364080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70" name="Rectangle 69">
            <a:extLst>
              <a:ext uri="{FF2B5EF4-FFF2-40B4-BE49-F238E27FC236}">
                <a16:creationId xmlns:a16="http://schemas.microsoft.com/office/drawing/2014/main" id="{21A7B8EA-3D15-4957-ABAA-071BF4ABA5C2}"/>
              </a:ext>
            </a:extLst>
          </p:cNvPr>
          <p:cNvSpPr/>
          <p:nvPr/>
        </p:nvSpPr>
        <p:spPr bwMode="auto">
          <a:xfrm>
            <a:off x="6440925" y="3337484"/>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71" name="Rectangle 70">
            <a:extLst>
              <a:ext uri="{FF2B5EF4-FFF2-40B4-BE49-F238E27FC236}">
                <a16:creationId xmlns:a16="http://schemas.microsoft.com/office/drawing/2014/main" id="{484DC5FF-8B26-4080-BE17-F9F3B3633E42}"/>
              </a:ext>
            </a:extLst>
          </p:cNvPr>
          <p:cNvSpPr/>
          <p:nvPr/>
        </p:nvSpPr>
        <p:spPr bwMode="auto">
          <a:xfrm>
            <a:off x="10367176" y="4245444"/>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72" name="Rectangle 71">
            <a:extLst>
              <a:ext uri="{FF2B5EF4-FFF2-40B4-BE49-F238E27FC236}">
                <a16:creationId xmlns:a16="http://schemas.microsoft.com/office/drawing/2014/main" id="{F257170B-1CC3-4D2E-B000-0C561093FDE9}"/>
              </a:ext>
            </a:extLst>
          </p:cNvPr>
          <p:cNvSpPr/>
          <p:nvPr/>
        </p:nvSpPr>
        <p:spPr bwMode="auto">
          <a:xfrm>
            <a:off x="9714017" y="394045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grpSp>
        <p:nvGrpSpPr>
          <p:cNvPr id="75" name="Group 74">
            <a:extLst>
              <a:ext uri="{FF2B5EF4-FFF2-40B4-BE49-F238E27FC236}">
                <a16:creationId xmlns:a16="http://schemas.microsoft.com/office/drawing/2014/main" id="{97131EBF-5974-409C-93B6-888E163C17F4}"/>
              </a:ext>
            </a:extLst>
          </p:cNvPr>
          <p:cNvGrpSpPr/>
          <p:nvPr/>
        </p:nvGrpSpPr>
        <p:grpSpPr>
          <a:xfrm>
            <a:off x="5470288" y="4980602"/>
            <a:ext cx="5556968" cy="663483"/>
            <a:chOff x="1773730" y="5026680"/>
            <a:chExt cx="5557756" cy="663577"/>
          </a:xfrm>
        </p:grpSpPr>
        <p:sp>
          <p:nvSpPr>
            <p:cNvPr id="76" name="Rectangle 75">
              <a:extLst>
                <a:ext uri="{FF2B5EF4-FFF2-40B4-BE49-F238E27FC236}">
                  <a16:creationId xmlns:a16="http://schemas.microsoft.com/office/drawing/2014/main" id="{07EA4689-4499-4D35-8D7D-41D366618CC2}"/>
                </a:ext>
              </a:extLst>
            </p:cNvPr>
            <p:cNvSpPr/>
            <p:nvPr/>
          </p:nvSpPr>
          <p:spPr bwMode="auto">
            <a:xfrm>
              <a:off x="1773730" y="5026680"/>
              <a:ext cx="5557756" cy="663577"/>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83ADC43-A356-43B1-AFA4-15E22A0F211E}"/>
                </a:ext>
              </a:extLst>
            </p:cNvPr>
            <p:cNvSpPr/>
            <p:nvPr/>
          </p:nvSpPr>
          <p:spPr bwMode="auto">
            <a:xfrm>
              <a:off x="1848665" y="5073710"/>
              <a:ext cx="787963" cy="2515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78" name="Rectangle 77">
              <a:extLst>
                <a:ext uri="{FF2B5EF4-FFF2-40B4-BE49-F238E27FC236}">
                  <a16:creationId xmlns:a16="http://schemas.microsoft.com/office/drawing/2014/main" id="{A342D21C-71B7-49C3-96C7-00AA3C375C88}"/>
                </a:ext>
              </a:extLst>
            </p:cNvPr>
            <p:cNvSpPr/>
            <p:nvPr/>
          </p:nvSpPr>
          <p:spPr bwMode="auto">
            <a:xfrm>
              <a:off x="1853335" y="5377410"/>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79" name="Rectangle 78">
            <a:extLst>
              <a:ext uri="{FF2B5EF4-FFF2-40B4-BE49-F238E27FC236}">
                <a16:creationId xmlns:a16="http://schemas.microsoft.com/office/drawing/2014/main" id="{78664EF9-B149-424C-A4D5-A6C5B1B1D843}"/>
              </a:ext>
            </a:extLst>
          </p:cNvPr>
          <p:cNvSpPr/>
          <p:nvPr/>
        </p:nvSpPr>
        <p:spPr bwMode="auto">
          <a:xfrm>
            <a:off x="6453265" y="5027624"/>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:12204</a:t>
            </a:r>
          </a:p>
        </p:txBody>
      </p:sp>
      <p:sp>
        <p:nvSpPr>
          <p:cNvPr id="80" name="Rectangle 79">
            <a:extLst>
              <a:ext uri="{FF2B5EF4-FFF2-40B4-BE49-F238E27FC236}">
                <a16:creationId xmlns:a16="http://schemas.microsoft.com/office/drawing/2014/main" id="{94F99AE2-D9F6-4FC8-9B4F-3168E2412190}"/>
              </a:ext>
            </a:extLst>
          </p:cNvPr>
          <p:cNvSpPr/>
          <p:nvPr/>
        </p:nvSpPr>
        <p:spPr bwMode="auto">
          <a:xfrm>
            <a:off x="6458901" y="5331281"/>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81" name="Rectangle 80">
            <a:extLst>
              <a:ext uri="{FF2B5EF4-FFF2-40B4-BE49-F238E27FC236}">
                <a16:creationId xmlns:a16="http://schemas.microsoft.com/office/drawing/2014/main" id="{B9269FC5-7B65-421C-8518-E55C867F5667}"/>
              </a:ext>
            </a:extLst>
          </p:cNvPr>
          <p:cNvSpPr/>
          <p:nvPr/>
        </p:nvSpPr>
        <p:spPr bwMode="auto">
          <a:xfrm>
            <a:off x="7096711" y="5331281"/>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82" name="Rectangle 81">
            <a:extLst>
              <a:ext uri="{FF2B5EF4-FFF2-40B4-BE49-F238E27FC236}">
                <a16:creationId xmlns:a16="http://schemas.microsoft.com/office/drawing/2014/main" id="{65D21C8D-57E1-4F69-A922-30F48E9B05BE}"/>
              </a:ext>
            </a:extLst>
          </p:cNvPr>
          <p:cNvSpPr/>
          <p:nvPr/>
        </p:nvSpPr>
        <p:spPr bwMode="auto">
          <a:xfrm>
            <a:off x="7765220" y="5331281"/>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83" name="Rectangle 82">
            <a:extLst>
              <a:ext uri="{FF2B5EF4-FFF2-40B4-BE49-F238E27FC236}">
                <a16:creationId xmlns:a16="http://schemas.microsoft.com/office/drawing/2014/main" id="{B3A1327C-1013-4A0F-B9C2-F51EDDC398FB}"/>
              </a:ext>
            </a:extLst>
          </p:cNvPr>
          <p:cNvSpPr/>
          <p:nvPr/>
        </p:nvSpPr>
        <p:spPr bwMode="auto">
          <a:xfrm>
            <a:off x="9071539" y="5331281"/>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84" name="Rectangle 83">
            <a:extLst>
              <a:ext uri="{FF2B5EF4-FFF2-40B4-BE49-F238E27FC236}">
                <a16:creationId xmlns:a16="http://schemas.microsoft.com/office/drawing/2014/main" id="{96134F77-0B31-4F15-9DC3-386379A9FC87}"/>
              </a:ext>
            </a:extLst>
          </p:cNvPr>
          <p:cNvSpPr/>
          <p:nvPr/>
        </p:nvSpPr>
        <p:spPr bwMode="auto">
          <a:xfrm>
            <a:off x="8418380" y="5331281"/>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85" name="Rectangle 84">
            <a:extLst>
              <a:ext uri="{FF2B5EF4-FFF2-40B4-BE49-F238E27FC236}">
                <a16:creationId xmlns:a16="http://schemas.microsoft.com/office/drawing/2014/main" id="{C3CC654C-2DF0-49D2-B9F1-59B01DE39688}"/>
              </a:ext>
            </a:extLst>
          </p:cNvPr>
          <p:cNvSpPr/>
          <p:nvPr/>
        </p:nvSpPr>
        <p:spPr bwMode="auto">
          <a:xfrm>
            <a:off x="7092041" y="502762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:12328</a:t>
            </a:r>
          </a:p>
        </p:txBody>
      </p:sp>
      <p:sp>
        <p:nvSpPr>
          <p:cNvPr id="86" name="Rectangle 85">
            <a:extLst>
              <a:ext uri="{FF2B5EF4-FFF2-40B4-BE49-F238E27FC236}">
                <a16:creationId xmlns:a16="http://schemas.microsoft.com/office/drawing/2014/main" id="{B555F067-C328-4DE9-8A43-FFE13E33AB51}"/>
              </a:ext>
            </a:extLst>
          </p:cNvPr>
          <p:cNvSpPr/>
          <p:nvPr/>
        </p:nvSpPr>
        <p:spPr bwMode="auto">
          <a:xfrm>
            <a:off x="9724698" y="5331281"/>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87" name="Rectangle 86">
            <a:extLst>
              <a:ext uri="{FF2B5EF4-FFF2-40B4-BE49-F238E27FC236}">
                <a16:creationId xmlns:a16="http://schemas.microsoft.com/office/drawing/2014/main" id="{73CA7A5C-7335-449F-AF45-876F9A39390D}"/>
              </a:ext>
            </a:extLst>
          </p:cNvPr>
          <p:cNvSpPr/>
          <p:nvPr/>
        </p:nvSpPr>
        <p:spPr bwMode="auto">
          <a:xfrm>
            <a:off x="9066870" y="502762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:35091</a:t>
            </a:r>
          </a:p>
        </p:txBody>
      </p:sp>
      <p:sp>
        <p:nvSpPr>
          <p:cNvPr id="89" name="Rectangle 88">
            <a:extLst>
              <a:ext uri="{FF2B5EF4-FFF2-40B4-BE49-F238E27FC236}">
                <a16:creationId xmlns:a16="http://schemas.microsoft.com/office/drawing/2014/main" id="{F96AC813-C676-4F7B-AD67-23148D01E3C1}"/>
              </a:ext>
            </a:extLst>
          </p:cNvPr>
          <p:cNvSpPr/>
          <p:nvPr/>
        </p:nvSpPr>
        <p:spPr bwMode="auto">
          <a:xfrm>
            <a:off x="10377858" y="5331281"/>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90" name="Rectangle 89">
            <a:extLst>
              <a:ext uri="{FF2B5EF4-FFF2-40B4-BE49-F238E27FC236}">
                <a16:creationId xmlns:a16="http://schemas.microsoft.com/office/drawing/2014/main" id="{CFD73BE0-DBBD-402D-9114-4C956971655E}"/>
              </a:ext>
            </a:extLst>
          </p:cNvPr>
          <p:cNvSpPr/>
          <p:nvPr/>
        </p:nvSpPr>
        <p:spPr bwMode="auto">
          <a:xfrm>
            <a:off x="9724698" y="502762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:4201</a:t>
            </a:r>
          </a:p>
        </p:txBody>
      </p:sp>
      <p:sp>
        <p:nvSpPr>
          <p:cNvPr id="91" name="Rectangle 90">
            <a:extLst>
              <a:ext uri="{FF2B5EF4-FFF2-40B4-BE49-F238E27FC236}">
                <a16:creationId xmlns:a16="http://schemas.microsoft.com/office/drawing/2014/main" id="{908B06E6-0F7A-41E5-A265-FE0BBF783333}"/>
              </a:ext>
            </a:extLst>
          </p:cNvPr>
          <p:cNvSpPr/>
          <p:nvPr/>
        </p:nvSpPr>
        <p:spPr bwMode="auto">
          <a:xfrm>
            <a:off x="7764312" y="502762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:12401</a:t>
            </a:r>
          </a:p>
        </p:txBody>
      </p:sp>
      <p:sp>
        <p:nvSpPr>
          <p:cNvPr id="92" name="Rectangle 91">
            <a:extLst>
              <a:ext uri="{FF2B5EF4-FFF2-40B4-BE49-F238E27FC236}">
                <a16:creationId xmlns:a16="http://schemas.microsoft.com/office/drawing/2014/main" id="{05594183-60B0-4040-9D98-42F5D4B1DC45}"/>
              </a:ext>
            </a:extLst>
          </p:cNvPr>
          <p:cNvSpPr/>
          <p:nvPr/>
        </p:nvSpPr>
        <p:spPr bwMode="auto">
          <a:xfrm>
            <a:off x="8422142" y="502762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:33810</a:t>
            </a:r>
          </a:p>
        </p:txBody>
      </p:sp>
      <p:sp>
        <p:nvSpPr>
          <p:cNvPr id="93" name="Rectangle 92">
            <a:extLst>
              <a:ext uri="{FF2B5EF4-FFF2-40B4-BE49-F238E27FC236}">
                <a16:creationId xmlns:a16="http://schemas.microsoft.com/office/drawing/2014/main" id="{90AED842-FC89-41D4-A430-0FBEF6E0EA38}"/>
              </a:ext>
            </a:extLst>
          </p:cNvPr>
          <p:cNvSpPr/>
          <p:nvPr/>
        </p:nvSpPr>
        <p:spPr bwMode="auto">
          <a:xfrm>
            <a:off x="10382537" y="5027624"/>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:50201</a:t>
            </a:r>
          </a:p>
        </p:txBody>
      </p:sp>
      <p:sp>
        <p:nvSpPr>
          <p:cNvPr id="3" name="TextBox 2">
            <a:extLst>
              <a:ext uri="{FF2B5EF4-FFF2-40B4-BE49-F238E27FC236}">
                <a16:creationId xmlns:a16="http://schemas.microsoft.com/office/drawing/2014/main" id="{1FC63442-8403-4D04-82C8-CB4FE69876C8}"/>
              </a:ext>
            </a:extLst>
          </p:cNvPr>
          <p:cNvSpPr txBox="1"/>
          <p:nvPr/>
        </p:nvSpPr>
        <p:spPr>
          <a:xfrm>
            <a:off x="2058940" y="1865036"/>
            <a:ext cx="3376565" cy="738649"/>
          </a:xfrm>
          <a:prstGeom prst="rect">
            <a:avLst/>
          </a:prstGeom>
          <a:noFill/>
        </p:spPr>
        <p:txBody>
          <a:bodyPr wrap="square" lIns="182854" tIns="146284" rIns="182854" bIns="146284" rtlCol="0">
            <a:spAutoFit/>
          </a:bodyPr>
          <a:lstStyle/>
          <a:p>
            <a:pPr algn="r">
              <a:lnSpc>
                <a:spcPct val="90000"/>
              </a:lnSpc>
              <a:spcAft>
                <a:spcPts val="600"/>
              </a:spcAft>
            </a:pPr>
            <a:r>
              <a:rPr lang="en-US" sz="3200" b="1" dirty="0">
                <a:gradFill>
                  <a:gsLst>
                    <a:gs pos="2917">
                      <a:schemeClr val="tx1"/>
                    </a:gs>
                    <a:gs pos="30000">
                      <a:schemeClr val="tx1"/>
                    </a:gs>
                  </a:gsLst>
                  <a:lin ang="5400000" scaled="0"/>
                </a:gradFill>
              </a:rPr>
              <a:t>Stable Tags</a:t>
            </a:r>
          </a:p>
        </p:txBody>
      </p:sp>
      <p:sp>
        <p:nvSpPr>
          <p:cNvPr id="73" name="TextBox 72">
            <a:extLst>
              <a:ext uri="{FF2B5EF4-FFF2-40B4-BE49-F238E27FC236}">
                <a16:creationId xmlns:a16="http://schemas.microsoft.com/office/drawing/2014/main" id="{4A824CA4-0B68-409E-9B57-C099DDC78FF0}"/>
              </a:ext>
            </a:extLst>
          </p:cNvPr>
          <p:cNvSpPr txBox="1"/>
          <p:nvPr/>
        </p:nvSpPr>
        <p:spPr>
          <a:xfrm>
            <a:off x="2058940" y="3307614"/>
            <a:ext cx="3376565" cy="1181871"/>
          </a:xfrm>
          <a:prstGeom prst="rect">
            <a:avLst/>
          </a:prstGeom>
          <a:noFill/>
        </p:spPr>
        <p:txBody>
          <a:bodyPr wrap="square" lIns="182854" tIns="146284" rIns="182854" bIns="146284" rtlCol="0">
            <a:spAutoFit/>
          </a:bodyPr>
          <a:lstStyle/>
          <a:p>
            <a:pPr algn="r">
              <a:lnSpc>
                <a:spcPct val="90000"/>
              </a:lnSpc>
              <a:spcAft>
                <a:spcPts val="600"/>
              </a:spcAft>
            </a:pPr>
            <a:r>
              <a:rPr lang="en-US" sz="3200" b="1" dirty="0">
                <a:gradFill>
                  <a:gsLst>
                    <a:gs pos="2917">
                      <a:schemeClr val="tx1"/>
                    </a:gs>
                    <a:gs pos="30000">
                      <a:schemeClr val="tx1"/>
                    </a:gs>
                  </a:gsLst>
                  <a:lin ang="5400000" scaled="0"/>
                </a:gradFill>
              </a:rPr>
              <a:t>Servicing</a:t>
            </a:r>
            <a:br>
              <a:rPr lang="en-US" sz="3200" b="1" dirty="0">
                <a:gradFill>
                  <a:gsLst>
                    <a:gs pos="2917">
                      <a:schemeClr val="tx1"/>
                    </a:gs>
                    <a:gs pos="30000">
                      <a:schemeClr val="tx1"/>
                    </a:gs>
                  </a:gsLst>
                  <a:lin ang="5400000" scaled="0"/>
                </a:gradFill>
              </a:rPr>
            </a:br>
            <a:r>
              <a:rPr lang="en-US" sz="3200" b="1" dirty="0">
                <a:gradFill>
                  <a:gsLst>
                    <a:gs pos="2917">
                      <a:schemeClr val="tx1"/>
                    </a:gs>
                    <a:gs pos="30000">
                      <a:schemeClr val="tx1"/>
                    </a:gs>
                  </a:gsLst>
                  <a:lin ang="5400000" scaled="0"/>
                </a:gradFill>
              </a:rPr>
              <a:t>Stable Tags</a:t>
            </a:r>
          </a:p>
        </p:txBody>
      </p:sp>
      <p:sp>
        <p:nvSpPr>
          <p:cNvPr id="74" name="TextBox 73">
            <a:extLst>
              <a:ext uri="{FF2B5EF4-FFF2-40B4-BE49-F238E27FC236}">
                <a16:creationId xmlns:a16="http://schemas.microsoft.com/office/drawing/2014/main" id="{87ED448D-FE4D-4215-9424-4720FFE1D154}"/>
              </a:ext>
            </a:extLst>
          </p:cNvPr>
          <p:cNvSpPr txBox="1"/>
          <p:nvPr/>
        </p:nvSpPr>
        <p:spPr>
          <a:xfrm>
            <a:off x="1420816" y="4980600"/>
            <a:ext cx="4014690" cy="738649"/>
          </a:xfrm>
          <a:prstGeom prst="rect">
            <a:avLst/>
          </a:prstGeom>
          <a:noFill/>
        </p:spPr>
        <p:txBody>
          <a:bodyPr wrap="square" lIns="182854" tIns="146284" rIns="182854" bIns="146284" rtlCol="0">
            <a:spAutoFit/>
          </a:bodyPr>
          <a:lstStyle/>
          <a:p>
            <a:pPr algn="r">
              <a:lnSpc>
                <a:spcPct val="90000"/>
              </a:lnSpc>
              <a:spcAft>
                <a:spcPts val="600"/>
              </a:spcAft>
            </a:pPr>
            <a:r>
              <a:rPr lang="en-US" sz="3200" b="1" dirty="0">
                <a:gradFill>
                  <a:gsLst>
                    <a:gs pos="2917">
                      <a:schemeClr val="tx1"/>
                    </a:gs>
                    <a:gs pos="30000">
                      <a:schemeClr val="tx1"/>
                    </a:gs>
                  </a:gsLst>
                  <a:lin ang="5400000" scaled="0"/>
                </a:gradFill>
              </a:rPr>
              <a:t>Unique Tagging</a:t>
            </a:r>
          </a:p>
        </p:txBody>
      </p:sp>
    </p:spTree>
    <p:extLst>
      <p:ext uri="{BB962C8B-B14F-4D97-AF65-F5344CB8AC3E}">
        <p14:creationId xmlns:p14="http://schemas.microsoft.com/office/powerpoint/2010/main" val="21568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2"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5"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2.22222E-6 -2.46914E-7 L 0.05434 0.00031 " pathEditMode="relative" rAng="0" ptsTypes="AA">
                                      <p:cBhvr>
                                        <p:cTn id="41" dur="2000" fill="hold"/>
                                        <p:tgtEl>
                                          <p:spTgt spid="7"/>
                                        </p:tgtEl>
                                        <p:attrNameLst>
                                          <p:attrName>ppt_x</p:attrName>
                                          <p:attrName>ppt_y</p:attrName>
                                        </p:attrNameLst>
                                      </p:cBhvr>
                                      <p:rCtr x="2708" y="0"/>
                                    </p:animMotion>
                                  </p:childTnLst>
                                </p:cTn>
                              </p:par>
                              <p:par>
                                <p:cTn id="42" presetID="42" presetClass="path" presetSubtype="0" accel="50000" decel="50000" fill="hold" grpId="0" nodeType="withEffect">
                                  <p:stCondLst>
                                    <p:cond delay="0"/>
                                  </p:stCondLst>
                                  <p:childTnLst>
                                    <p:animMotion origin="layout" path="M 2.22222E-6 4.19753E-6 L 0.05451 4.19753E-6 " pathEditMode="relative" rAng="0" ptsTypes="AA">
                                      <p:cBhvr>
                                        <p:cTn id="43" dur="2000" fill="hold"/>
                                        <p:tgtEl>
                                          <p:spTgt spid="22"/>
                                        </p:tgtEl>
                                        <p:attrNameLst>
                                          <p:attrName>ppt_x</p:attrName>
                                          <p:attrName>ppt_y</p:attrName>
                                        </p:attrNameLst>
                                      </p:cBhvr>
                                      <p:rCtr x="2726" y="0"/>
                                    </p:animMotion>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p:tgtEl>
                                          <p:spTgt spid="5"/>
                                        </p:tgtEl>
                                        <p:attrNameLst>
                                          <p:attrName>ppt_x</p:attrName>
                                        </p:attrNameLst>
                                      </p:cBhvr>
                                      <p:tavLst>
                                        <p:tav tm="0">
                                          <p:val>
                                            <p:strVal val="#ppt_x-#ppt_w*1.125000"/>
                                          </p:val>
                                        </p:tav>
                                        <p:tav tm="100000">
                                          <p:val>
                                            <p:strVal val="#ppt_x"/>
                                          </p:val>
                                        </p:tav>
                                      </p:tavLst>
                                    </p:anim>
                                    <p:animEffect transition="in" filter="wipe(right)">
                                      <p:cBhvr>
                                        <p:cTn id="49" dur="500"/>
                                        <p:tgtEl>
                                          <p:spTgt spid="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00"/>
                            </p:stCondLst>
                            <p:childTnLst>
                              <p:par>
                                <p:cTn id="55" presetID="42" presetClass="path" presetSubtype="0" accel="50000" decel="50000" fill="hold" grpId="1" nodeType="afterEffect">
                                  <p:stCondLst>
                                    <p:cond delay="0"/>
                                  </p:stCondLst>
                                  <p:childTnLst>
                                    <p:animMotion origin="layout" path="M 0.05451 -0.00031 L 0.10781 0.00092 " pathEditMode="relative" rAng="0" ptsTypes="AA">
                                      <p:cBhvr>
                                        <p:cTn id="56" dur="2000" fill="hold"/>
                                        <p:tgtEl>
                                          <p:spTgt spid="22"/>
                                        </p:tgtEl>
                                        <p:attrNameLst>
                                          <p:attrName>ppt_x</p:attrName>
                                          <p:attrName>ppt_y</p:attrName>
                                        </p:attrNameLst>
                                      </p:cBhvr>
                                      <p:rCtr x="2656" y="62"/>
                                    </p:animMotion>
                                  </p:childTnLst>
                                </p:cTn>
                              </p:par>
                              <p:par>
                                <p:cTn id="57" presetID="42" presetClass="path" presetSubtype="0" accel="50000" decel="50000" fill="hold" grpId="1" nodeType="withEffect">
                                  <p:stCondLst>
                                    <p:cond delay="0"/>
                                  </p:stCondLst>
                                  <p:childTnLst>
                                    <p:animMotion origin="layout" path="M 0.05434 0.00031 L 0.10781 -0.00031 " pathEditMode="relative" rAng="0" ptsTypes="AA">
                                      <p:cBhvr>
                                        <p:cTn id="58" dur="2000" fill="hold"/>
                                        <p:tgtEl>
                                          <p:spTgt spid="7"/>
                                        </p:tgtEl>
                                        <p:attrNameLst>
                                          <p:attrName>ppt_x</p:attrName>
                                          <p:attrName>ppt_y</p:attrName>
                                        </p:attrNameLst>
                                      </p:cBhvr>
                                      <p:rCtr x="2674" y="-31"/>
                                    </p:animMotion>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ppt_x</p:attrName>
                                        </p:attrNameLst>
                                      </p:cBhvr>
                                      <p:tavLst>
                                        <p:tav tm="0">
                                          <p:val>
                                            <p:strVal val="#ppt_x-#ppt_w*1.125000"/>
                                          </p:val>
                                        </p:tav>
                                        <p:tav tm="100000">
                                          <p:val>
                                            <p:strVal val="#ppt_x"/>
                                          </p:val>
                                        </p:tav>
                                      </p:tavLst>
                                    </p:anim>
                                    <p:animEffect transition="in" filter="wipe(right)">
                                      <p:cBhvr>
                                        <p:cTn id="64" dur="500"/>
                                        <p:tgtEl>
                                          <p:spTgt spid="19"/>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p:tgtEl>
                                          <p:spTgt spid="18"/>
                                        </p:tgtEl>
                                        <p:attrNameLst>
                                          <p:attrName>ppt_x</p:attrName>
                                        </p:attrNameLst>
                                      </p:cBhvr>
                                      <p:tavLst>
                                        <p:tav tm="0">
                                          <p:val>
                                            <p:strVal val="#ppt_x-#ppt_w*1.125000"/>
                                          </p:val>
                                        </p:tav>
                                        <p:tav tm="100000">
                                          <p:val>
                                            <p:strVal val="#ppt_x"/>
                                          </p:val>
                                        </p:tav>
                                      </p:tavLst>
                                    </p:anim>
                                    <p:animEffect transition="in" filter="wipe(right)">
                                      <p:cBhvr>
                                        <p:cTn id="68" dur="500"/>
                                        <p:tgtEl>
                                          <p:spTgt spid="1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ppt_x</p:attrName>
                                        </p:attrNameLst>
                                      </p:cBhvr>
                                      <p:tavLst>
                                        <p:tav tm="0">
                                          <p:val>
                                            <p:strVal val="#ppt_x-#ppt_w*1.125000"/>
                                          </p:val>
                                        </p:tav>
                                        <p:tav tm="100000">
                                          <p:val>
                                            <p:strVal val="#ppt_x"/>
                                          </p:val>
                                        </p:tav>
                                      </p:tavLst>
                                    </p:anim>
                                    <p:animEffect transition="in" filter="wipe(right)">
                                      <p:cBhvr>
                                        <p:cTn id="72" dur="500"/>
                                        <p:tgtEl>
                                          <p:spTgt spid="14"/>
                                        </p:tgtEl>
                                      </p:cBhvr>
                                    </p:animEffect>
                                  </p:childTnLst>
                                </p:cTn>
                              </p:par>
                            </p:childTnLst>
                          </p:cTn>
                        </p:par>
                        <p:par>
                          <p:cTn id="73" fill="hold">
                            <p:stCondLst>
                              <p:cond delay="500"/>
                            </p:stCondLst>
                            <p:childTnLst>
                              <p:par>
                                <p:cTn id="74" presetID="42" presetClass="path" presetSubtype="0" accel="50000" decel="50000" fill="hold" grpId="2" nodeType="afterEffect">
                                  <p:stCondLst>
                                    <p:cond delay="0"/>
                                  </p:stCondLst>
                                  <p:childTnLst>
                                    <p:animMotion origin="layout" path="M 0.10781 0.00092 L 0.16059 4.19753E-6 " pathEditMode="relative" rAng="0" ptsTypes="AA">
                                      <p:cBhvr>
                                        <p:cTn id="75" dur="2000" fill="hold"/>
                                        <p:tgtEl>
                                          <p:spTgt spid="22"/>
                                        </p:tgtEl>
                                        <p:attrNameLst>
                                          <p:attrName>ppt_x</p:attrName>
                                          <p:attrName>ppt_y</p:attrName>
                                        </p:attrNameLst>
                                      </p:cBhvr>
                                      <p:rCtr x="2639" y="-62"/>
                                    </p:animMotion>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ppt_x</p:attrName>
                                        </p:attrNameLst>
                                      </p:cBhvr>
                                      <p:tavLst>
                                        <p:tav tm="0">
                                          <p:val>
                                            <p:strVal val="#ppt_x-#ppt_w*1.125000"/>
                                          </p:val>
                                        </p:tav>
                                        <p:tav tm="100000">
                                          <p:val>
                                            <p:strVal val="#ppt_x"/>
                                          </p:val>
                                        </p:tav>
                                      </p:tavLst>
                                    </p:anim>
                                    <p:animEffect transition="in" filter="wipe(right)">
                                      <p:cBhvr>
                                        <p:cTn id="81" dur="500"/>
                                        <p:tgtEl>
                                          <p:spTgt spid="1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p:tgtEl>
                                          <p:spTgt spid="13"/>
                                        </p:tgtEl>
                                        <p:attrNameLst>
                                          <p:attrName>ppt_x</p:attrName>
                                        </p:attrNameLst>
                                      </p:cBhvr>
                                      <p:tavLst>
                                        <p:tav tm="0">
                                          <p:val>
                                            <p:strVal val="#ppt_x-#ppt_w*1.125000"/>
                                          </p:val>
                                        </p:tav>
                                        <p:tav tm="100000">
                                          <p:val>
                                            <p:strVal val="#ppt_x"/>
                                          </p:val>
                                        </p:tav>
                                      </p:tavLst>
                                    </p:anim>
                                    <p:animEffect transition="in" filter="wipe(right)">
                                      <p:cBhvr>
                                        <p:cTn id="85" dur="500"/>
                                        <p:tgtEl>
                                          <p:spTgt spid="13"/>
                                        </p:tgtEl>
                                      </p:cBhvr>
                                    </p:animEffect>
                                  </p:childTnLst>
                                </p:cTn>
                              </p:par>
                            </p:childTnLst>
                          </p:cTn>
                        </p:par>
                        <p:par>
                          <p:cTn id="86" fill="hold">
                            <p:stCondLst>
                              <p:cond delay="500"/>
                            </p:stCondLst>
                            <p:childTnLst>
                              <p:par>
                                <p:cTn id="87" presetID="42" presetClass="path" presetSubtype="0" accel="50000" decel="50000" fill="hold" grpId="1" nodeType="afterEffect">
                                  <p:stCondLst>
                                    <p:cond delay="0"/>
                                  </p:stCondLst>
                                  <p:childTnLst>
                                    <p:animMotion origin="layout" path="M 3.05556E-6 -2.46914E-7 L 0.05295 0.00031 " pathEditMode="relative" rAng="0" ptsTypes="AA">
                                      <p:cBhvr>
                                        <p:cTn id="88" dur="2000" fill="hold"/>
                                        <p:tgtEl>
                                          <p:spTgt spid="19"/>
                                        </p:tgtEl>
                                        <p:attrNameLst>
                                          <p:attrName>ppt_x</p:attrName>
                                          <p:attrName>ppt_y</p:attrName>
                                        </p:attrNameLst>
                                      </p:cBhvr>
                                      <p:rCtr x="2639" y="0"/>
                                    </p:animMotion>
                                  </p:childTnLst>
                                </p:cTn>
                              </p:par>
                              <p:par>
                                <p:cTn id="89" presetID="42" presetClass="path" presetSubtype="0" accel="50000" decel="50000" fill="hold" grpId="3" nodeType="withEffect">
                                  <p:stCondLst>
                                    <p:cond delay="0"/>
                                  </p:stCondLst>
                                  <p:childTnLst>
                                    <p:animMotion origin="layout" path="M 0.16059 4.19753E-6 L 0.21475 4.19753E-6 " pathEditMode="relative" rAng="0" ptsTypes="AA">
                                      <p:cBhvr>
                                        <p:cTn id="90" dur="2000" fill="hold"/>
                                        <p:tgtEl>
                                          <p:spTgt spid="22"/>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p:tgtEl>
                                          <p:spTgt spid="20"/>
                                        </p:tgtEl>
                                        <p:attrNameLst>
                                          <p:attrName>ppt_x</p:attrName>
                                        </p:attrNameLst>
                                      </p:cBhvr>
                                      <p:tavLst>
                                        <p:tav tm="0">
                                          <p:val>
                                            <p:strVal val="#ppt_x-#ppt_w*1.125000"/>
                                          </p:val>
                                        </p:tav>
                                        <p:tav tm="100000">
                                          <p:val>
                                            <p:strVal val="#ppt_x"/>
                                          </p:val>
                                        </p:tav>
                                      </p:tavLst>
                                    </p:anim>
                                    <p:animEffect transition="in" filter="wipe(right)">
                                      <p:cBhvr>
                                        <p:cTn id="96" dur="500"/>
                                        <p:tgtEl>
                                          <p:spTgt spid="20"/>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p:tgtEl>
                                          <p:spTgt spid="16"/>
                                        </p:tgtEl>
                                        <p:attrNameLst>
                                          <p:attrName>ppt_x</p:attrName>
                                        </p:attrNameLst>
                                      </p:cBhvr>
                                      <p:tavLst>
                                        <p:tav tm="0">
                                          <p:val>
                                            <p:strVal val="#ppt_x-#ppt_w*1.125000"/>
                                          </p:val>
                                        </p:tav>
                                        <p:tav tm="100000">
                                          <p:val>
                                            <p:strVal val="#ppt_x"/>
                                          </p:val>
                                        </p:tav>
                                      </p:tavLst>
                                    </p:anim>
                                    <p:animEffect transition="in" filter="wipe(right)">
                                      <p:cBhvr>
                                        <p:cTn id="100" dur="500"/>
                                        <p:tgtEl>
                                          <p:spTgt spid="16"/>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p:tgtEl>
                                          <p:spTgt spid="21"/>
                                        </p:tgtEl>
                                        <p:attrNameLst>
                                          <p:attrName>ppt_x</p:attrName>
                                        </p:attrNameLst>
                                      </p:cBhvr>
                                      <p:tavLst>
                                        <p:tav tm="0">
                                          <p:val>
                                            <p:strVal val="#ppt_x-#ppt_w*1.125000"/>
                                          </p:val>
                                        </p:tav>
                                        <p:tav tm="100000">
                                          <p:val>
                                            <p:strVal val="#ppt_x"/>
                                          </p:val>
                                        </p:tav>
                                      </p:tavLst>
                                    </p:anim>
                                    <p:animEffect transition="in" filter="wipe(right)">
                                      <p:cBhvr>
                                        <p:cTn id="104" dur="500"/>
                                        <p:tgtEl>
                                          <p:spTgt spid="21"/>
                                        </p:tgtEl>
                                      </p:cBhvr>
                                    </p:animEffect>
                                  </p:childTnLst>
                                </p:cTn>
                              </p:par>
                            </p:childTnLst>
                          </p:cTn>
                        </p:par>
                        <p:par>
                          <p:cTn id="105" fill="hold">
                            <p:stCondLst>
                              <p:cond delay="500"/>
                            </p:stCondLst>
                            <p:childTnLst>
                              <p:par>
                                <p:cTn id="106" presetID="42" presetClass="path" presetSubtype="0" accel="50000" decel="50000" fill="hold" grpId="4" nodeType="afterEffect">
                                  <p:stCondLst>
                                    <p:cond delay="0"/>
                                  </p:stCondLst>
                                  <p:childTnLst>
                                    <p:animMotion origin="layout" path="M 0.21475 4.19753E-6 L 0.26892 0.0003 " pathEditMode="relative" rAng="0" ptsTypes="AA">
                                      <p:cBhvr>
                                        <p:cTn id="107" dur="2000" fill="hold"/>
                                        <p:tgtEl>
                                          <p:spTgt spid="22"/>
                                        </p:tgtEl>
                                        <p:attrNameLst>
                                          <p:attrName>ppt_x</p:attrName>
                                          <p:attrName>ppt_y</p:attrName>
                                        </p:attrNameLst>
                                      </p:cBhvr>
                                      <p:rCtr x="2708"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p:tgtEl>
                                          <p:spTgt spid="61"/>
                                        </p:tgtEl>
                                        <p:attrNameLst>
                                          <p:attrName>ppt_x</p:attrName>
                                        </p:attrNameLst>
                                      </p:cBhvr>
                                      <p:tavLst>
                                        <p:tav tm="0">
                                          <p:val>
                                            <p:strVal val="#ppt_x-#ppt_w*1.125000"/>
                                          </p:val>
                                        </p:tav>
                                        <p:tav tm="100000">
                                          <p:val>
                                            <p:strVal val="#ppt_x"/>
                                          </p:val>
                                        </p:tav>
                                      </p:tavLst>
                                    </p:anim>
                                    <p:animEffect transition="in" filter="wipe(right)">
                                      <p:cBhvr>
                                        <p:cTn id="120" dur="500"/>
                                        <p:tgtEl>
                                          <p:spTgt spid="61"/>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p:tgtEl>
                                          <p:spTgt spid="59"/>
                                        </p:tgtEl>
                                        <p:attrNameLst>
                                          <p:attrName>ppt_x</p:attrName>
                                        </p:attrNameLst>
                                      </p:cBhvr>
                                      <p:tavLst>
                                        <p:tav tm="0">
                                          <p:val>
                                            <p:strVal val="#ppt_x-#ppt_w*1.125000"/>
                                          </p:val>
                                        </p:tav>
                                        <p:tav tm="100000">
                                          <p:val>
                                            <p:strVal val="#ppt_x"/>
                                          </p:val>
                                        </p:tav>
                                      </p:tavLst>
                                    </p:anim>
                                    <p:animEffect transition="in" filter="wipe(right)">
                                      <p:cBhvr>
                                        <p:cTn id="124" dur="500"/>
                                        <p:tgtEl>
                                          <p:spTgt spid="59"/>
                                        </p:tgtEl>
                                      </p:cBhvr>
                                    </p:animEffect>
                                  </p:childTnLst>
                                </p:cTn>
                              </p:par>
                              <p:par>
                                <p:cTn id="125" presetID="12" presetClass="entr" presetSubtype="8" fill="hold" grpId="4"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p:tgtEl>
                                          <p:spTgt spid="58"/>
                                        </p:tgtEl>
                                        <p:attrNameLst>
                                          <p:attrName>ppt_x</p:attrName>
                                        </p:attrNameLst>
                                      </p:cBhvr>
                                      <p:tavLst>
                                        <p:tav tm="0">
                                          <p:val>
                                            <p:strVal val="#ppt_x-#ppt_w*1.125000"/>
                                          </p:val>
                                        </p:tav>
                                        <p:tav tm="100000">
                                          <p:val>
                                            <p:strVal val="#ppt_x"/>
                                          </p:val>
                                        </p:tav>
                                      </p:tavLst>
                                    </p:anim>
                                    <p:animEffect transition="in" filter="wipe(right)">
                                      <p:cBhvr>
                                        <p:cTn id="128" dur="500"/>
                                        <p:tgtEl>
                                          <p:spTgt spid="58"/>
                                        </p:tgtEl>
                                      </p:cBhvr>
                                    </p:animEffect>
                                  </p:childTnLst>
                                </p:cTn>
                              </p:par>
                              <p:par>
                                <p:cTn id="129" presetID="12" presetClass="entr" presetSubtype="8" fill="hold" grpId="6" nodeType="withEffect">
                                  <p:stCondLst>
                                    <p:cond delay="0"/>
                                  </p:stCondLst>
                                  <p:childTnLst>
                                    <p:set>
                                      <p:cBhvr>
                                        <p:cTn id="130" dur="1" fill="hold">
                                          <p:stCondLst>
                                            <p:cond delay="0"/>
                                          </p:stCondLst>
                                        </p:cTn>
                                        <p:tgtEl>
                                          <p:spTgt spid="70"/>
                                        </p:tgtEl>
                                        <p:attrNameLst>
                                          <p:attrName>style.visibility</p:attrName>
                                        </p:attrNameLst>
                                      </p:cBhvr>
                                      <p:to>
                                        <p:strVal val="visible"/>
                                      </p:to>
                                    </p:set>
                                    <p:anim calcmode="lin" valueType="num">
                                      <p:cBhvr additive="base">
                                        <p:cTn id="131" dur="500"/>
                                        <p:tgtEl>
                                          <p:spTgt spid="70"/>
                                        </p:tgtEl>
                                        <p:attrNameLst>
                                          <p:attrName>ppt_x</p:attrName>
                                        </p:attrNameLst>
                                      </p:cBhvr>
                                      <p:tavLst>
                                        <p:tav tm="0">
                                          <p:val>
                                            <p:strVal val="#ppt_x-#ppt_w*1.125000"/>
                                          </p:val>
                                        </p:tav>
                                        <p:tav tm="100000">
                                          <p:val>
                                            <p:strVal val="#ppt_x"/>
                                          </p:val>
                                        </p:tav>
                                      </p:tavLst>
                                    </p:anim>
                                    <p:animEffect transition="in" filter="wipe(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additive="base">
                                        <p:cTn id="137" dur="500"/>
                                        <p:tgtEl>
                                          <p:spTgt spid="66"/>
                                        </p:tgtEl>
                                        <p:attrNameLst>
                                          <p:attrName>ppt_x</p:attrName>
                                        </p:attrNameLst>
                                      </p:cBhvr>
                                      <p:tavLst>
                                        <p:tav tm="0">
                                          <p:val>
                                            <p:strVal val="#ppt_x-#ppt_w*1.125000"/>
                                          </p:val>
                                        </p:tav>
                                        <p:tav tm="100000">
                                          <p:val>
                                            <p:strVal val="#ppt_x"/>
                                          </p:val>
                                        </p:tav>
                                      </p:tavLst>
                                    </p:anim>
                                    <p:animEffect transition="in" filter="wipe(right)">
                                      <p:cBhvr>
                                        <p:cTn id="138" dur="500"/>
                                        <p:tgtEl>
                                          <p:spTgt spid="66"/>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 calcmode="lin" valueType="num">
                                      <p:cBhvr additive="base">
                                        <p:cTn id="141" dur="500"/>
                                        <p:tgtEl>
                                          <p:spTgt spid="62"/>
                                        </p:tgtEl>
                                        <p:attrNameLst>
                                          <p:attrName>ppt_x</p:attrName>
                                        </p:attrNameLst>
                                      </p:cBhvr>
                                      <p:tavLst>
                                        <p:tav tm="0">
                                          <p:val>
                                            <p:strVal val="#ppt_x-#ppt_w*1.125000"/>
                                          </p:val>
                                        </p:tav>
                                        <p:tav tm="100000">
                                          <p:val>
                                            <p:strVal val="#ppt_x"/>
                                          </p:val>
                                        </p:tav>
                                      </p:tavLst>
                                    </p:anim>
                                    <p:animEffect transition="in" filter="wipe(right)">
                                      <p:cBhvr>
                                        <p:cTn id="142" dur="500"/>
                                        <p:tgtEl>
                                          <p:spTgt spid="62"/>
                                        </p:tgtEl>
                                      </p:cBhvr>
                                    </p:animEffect>
                                  </p:childTnLst>
                                </p:cTn>
                              </p:par>
                            </p:childTnLst>
                          </p:cTn>
                        </p:par>
                        <p:par>
                          <p:cTn id="143" fill="hold">
                            <p:stCondLst>
                              <p:cond delay="500"/>
                            </p:stCondLst>
                            <p:childTnLst>
                              <p:par>
                                <p:cTn id="144" presetID="42" presetClass="path" presetSubtype="0" accel="50000" decel="50000" fill="hold" grpId="0" nodeType="afterEffect">
                                  <p:stCondLst>
                                    <p:cond delay="0"/>
                                  </p:stCondLst>
                                  <p:childTnLst>
                                    <p:animMotion origin="layout" path="M 2.22222E-6 -4.07407E-6 L 0.05434 0.00031 " pathEditMode="relative" rAng="0" ptsTypes="AA">
                                      <p:cBhvr>
                                        <p:cTn id="145" dur="2000" fill="hold"/>
                                        <p:tgtEl>
                                          <p:spTgt spid="58"/>
                                        </p:tgtEl>
                                        <p:attrNameLst>
                                          <p:attrName>ppt_x</p:attrName>
                                          <p:attrName>ppt_y</p:attrName>
                                        </p:attrNameLst>
                                      </p:cBhvr>
                                      <p:rCtr x="2708" y="0"/>
                                    </p:animMotion>
                                  </p:childTnLst>
                                </p:cTn>
                              </p:par>
                              <p:par>
                                <p:cTn id="146" presetID="42" presetClass="path" presetSubtype="0" accel="50000" decel="50000" fill="hold" grpId="0" nodeType="withEffect">
                                  <p:stCondLst>
                                    <p:cond delay="0"/>
                                  </p:stCondLst>
                                  <p:childTnLst>
                                    <p:animMotion origin="layout" path="M 2.22222E-6 1.7284E-6 L 0.05451 1.7284E-6 " pathEditMode="relative" rAng="0" ptsTypes="AA">
                                      <p:cBhvr>
                                        <p:cTn id="147" dur="2000" fill="hold"/>
                                        <p:tgtEl>
                                          <p:spTgt spid="70"/>
                                        </p:tgtEl>
                                        <p:attrNameLst>
                                          <p:attrName>ppt_x</p:attrName>
                                          <p:attrName>ppt_y</p:attrName>
                                        </p:attrNameLst>
                                      </p:cBhvr>
                                      <p:rCtr x="2726" y="0"/>
                                    </p:animMotion>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 calcmode="lin" valueType="num">
                                      <p:cBhvr additive="base">
                                        <p:cTn id="152" dur="500"/>
                                        <p:tgtEl>
                                          <p:spTgt spid="63"/>
                                        </p:tgtEl>
                                        <p:attrNameLst>
                                          <p:attrName>ppt_x</p:attrName>
                                        </p:attrNameLst>
                                      </p:cBhvr>
                                      <p:tavLst>
                                        <p:tav tm="0">
                                          <p:val>
                                            <p:strVal val="#ppt_x-#ppt_w*1.125000"/>
                                          </p:val>
                                        </p:tav>
                                        <p:tav tm="100000">
                                          <p:val>
                                            <p:strVal val="#ppt_x"/>
                                          </p:val>
                                        </p:tav>
                                      </p:tavLst>
                                    </p:anim>
                                    <p:animEffect transition="in" filter="wipe(right)">
                                      <p:cBhvr>
                                        <p:cTn id="153" dur="500"/>
                                        <p:tgtEl>
                                          <p:spTgt spid="63"/>
                                        </p:tgtEl>
                                      </p:cBhvr>
                                    </p:animEffect>
                                  </p:childTnLst>
                                </p:cTn>
                              </p:par>
                            </p:childTnLst>
                          </p:cTn>
                        </p:par>
                        <p:par>
                          <p:cTn id="154" fill="hold">
                            <p:stCondLst>
                              <p:cond delay="500"/>
                            </p:stCondLst>
                            <p:childTnLst>
                              <p:par>
                                <p:cTn id="155" presetID="42" presetClass="path" presetSubtype="0" accel="50000" decel="50000" fill="hold" grpId="1" nodeType="afterEffect">
                                  <p:stCondLst>
                                    <p:cond delay="0"/>
                                  </p:stCondLst>
                                  <p:childTnLst>
                                    <p:animMotion origin="layout" path="M 2.77778E-6 1.23457E-7 L 0.05451 0.00031 " pathEditMode="relative" rAng="0" ptsTypes="AA">
                                      <p:cBhvr>
                                        <p:cTn id="156" dur="2000" fill="hold"/>
                                        <p:tgtEl>
                                          <p:spTgt spid="66"/>
                                        </p:tgtEl>
                                        <p:attrNameLst>
                                          <p:attrName>ppt_x</p:attrName>
                                          <p:attrName>ppt_y</p:attrName>
                                        </p:attrNameLst>
                                      </p:cBhvr>
                                      <p:rCtr x="2726" y="0"/>
                                    </p:animMotion>
                                  </p:childTnLst>
                                </p:cTn>
                              </p:par>
                              <p:par>
                                <p:cTn id="157" presetID="42" presetClass="path" presetSubtype="0" accel="50000" decel="50000" fill="hold" grpId="1" nodeType="withEffect">
                                  <p:stCondLst>
                                    <p:cond delay="0"/>
                                  </p:stCondLst>
                                  <p:childTnLst>
                                    <p:animMotion origin="layout" path="M 0.05434 0.00031 L 0.10781 -0.0003 " pathEditMode="relative" rAng="0" ptsTypes="AA">
                                      <p:cBhvr>
                                        <p:cTn id="158" dur="2000" fill="hold"/>
                                        <p:tgtEl>
                                          <p:spTgt spid="58"/>
                                        </p:tgtEl>
                                        <p:attrNameLst>
                                          <p:attrName>ppt_x</p:attrName>
                                          <p:attrName>ppt_y</p:attrName>
                                        </p:attrNameLst>
                                      </p:cBhvr>
                                      <p:rCtr x="2674" y="-31"/>
                                    </p:animMotion>
                                  </p:childTnLst>
                                </p:cTn>
                              </p:par>
                              <p:par>
                                <p:cTn id="159" presetID="42" presetClass="path" presetSubtype="0" accel="50000" decel="50000" fill="hold" grpId="1" nodeType="withEffect">
                                  <p:stCondLst>
                                    <p:cond delay="0"/>
                                  </p:stCondLst>
                                  <p:childTnLst>
                                    <p:animMotion origin="layout" path="M 0.05451 -0.00031 L 0.10781 0.00092 " pathEditMode="relative" rAng="0" ptsTypes="AA">
                                      <p:cBhvr>
                                        <p:cTn id="160" dur="2000" fill="hold"/>
                                        <p:tgtEl>
                                          <p:spTgt spid="70"/>
                                        </p:tgtEl>
                                        <p:attrNameLst>
                                          <p:attrName>ppt_x</p:attrName>
                                          <p:attrName>ppt_y</p:attrName>
                                        </p:attrNameLst>
                                      </p:cBhvr>
                                      <p:rCtr x="2656" y="62"/>
                                    </p:animMotion>
                                  </p:childTnLst>
                                </p:cTn>
                              </p:par>
                            </p:childTnLst>
                          </p:cTn>
                        </p:par>
                      </p:childTnLst>
                    </p:cTn>
                  </p:par>
                  <p:par>
                    <p:cTn id="161" fill="hold">
                      <p:stCondLst>
                        <p:cond delay="indefinite"/>
                      </p:stCondLst>
                      <p:childTnLst>
                        <p:par>
                          <p:cTn id="162" fill="hold">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65"/>
                                        </p:tgtEl>
                                        <p:attrNameLst>
                                          <p:attrName>style.visibility</p:attrName>
                                        </p:attrNameLst>
                                      </p:cBhvr>
                                      <p:to>
                                        <p:strVal val="visible"/>
                                      </p:to>
                                    </p:set>
                                    <p:anim calcmode="lin" valueType="num">
                                      <p:cBhvr additive="base">
                                        <p:cTn id="165" dur="500"/>
                                        <p:tgtEl>
                                          <p:spTgt spid="65"/>
                                        </p:tgtEl>
                                        <p:attrNameLst>
                                          <p:attrName>ppt_x</p:attrName>
                                        </p:attrNameLst>
                                      </p:cBhvr>
                                      <p:tavLst>
                                        <p:tav tm="0">
                                          <p:val>
                                            <p:strVal val="#ppt_x-#ppt_w*1.125000"/>
                                          </p:val>
                                        </p:tav>
                                        <p:tav tm="100000">
                                          <p:val>
                                            <p:strVal val="#ppt_x"/>
                                          </p:val>
                                        </p:tav>
                                      </p:tavLst>
                                    </p:anim>
                                    <p:animEffect transition="in" filter="wipe(right)">
                                      <p:cBhvr>
                                        <p:cTn id="166" dur="500"/>
                                        <p:tgtEl>
                                          <p:spTgt spid="65"/>
                                        </p:tgtEl>
                                      </p:cBhvr>
                                    </p:animEffect>
                                  </p:childTnLst>
                                </p:cTn>
                              </p:par>
                            </p:childTnLst>
                          </p:cTn>
                        </p:par>
                        <p:par>
                          <p:cTn id="167" fill="hold">
                            <p:stCondLst>
                              <p:cond delay="500"/>
                            </p:stCondLst>
                            <p:childTnLst>
                              <p:par>
                                <p:cTn id="168" presetID="42" presetClass="path" presetSubtype="0" accel="50000" decel="50000" fill="hold" grpId="2" nodeType="afterEffect">
                                  <p:stCondLst>
                                    <p:cond delay="0"/>
                                  </p:stCondLst>
                                  <p:childTnLst>
                                    <p:animMotion origin="layout" path="M 0.05451 0.00031 L 0.10746 1.23457E-7 " pathEditMode="relative" rAng="0" ptsTypes="AA">
                                      <p:cBhvr>
                                        <p:cTn id="169" dur="2000" fill="hold"/>
                                        <p:tgtEl>
                                          <p:spTgt spid="66"/>
                                        </p:tgtEl>
                                        <p:attrNameLst>
                                          <p:attrName>ppt_x</p:attrName>
                                          <p:attrName>ppt_y</p:attrName>
                                        </p:attrNameLst>
                                      </p:cBhvr>
                                      <p:rCtr x="2639" y="-31"/>
                                    </p:animMotion>
                                  </p:childTnLst>
                                </p:cTn>
                              </p:par>
                              <p:par>
                                <p:cTn id="170" presetID="42" presetClass="path" presetSubtype="0" accel="50000" decel="50000" fill="hold" grpId="2" nodeType="withEffect">
                                  <p:stCondLst>
                                    <p:cond delay="0"/>
                                  </p:stCondLst>
                                  <p:childTnLst>
                                    <p:animMotion origin="layout" path="M 0.10781 -0.0003 L 0.1618 -4.07407E-6 " pathEditMode="relative" rAng="0" ptsTypes="AA">
                                      <p:cBhvr>
                                        <p:cTn id="171" dur="2000" fill="hold"/>
                                        <p:tgtEl>
                                          <p:spTgt spid="58"/>
                                        </p:tgtEl>
                                        <p:attrNameLst>
                                          <p:attrName>ppt_x</p:attrName>
                                          <p:attrName>ppt_y</p:attrName>
                                        </p:attrNameLst>
                                      </p:cBhvr>
                                      <p:rCtr x="2691" y="0"/>
                                    </p:animMotion>
                                  </p:childTnLst>
                                </p:cTn>
                              </p:par>
                              <p:par>
                                <p:cTn id="172" presetID="42" presetClass="path" presetSubtype="0" accel="50000" decel="50000" fill="hold" grpId="2" nodeType="withEffect">
                                  <p:stCondLst>
                                    <p:cond delay="0"/>
                                  </p:stCondLst>
                                  <p:childTnLst>
                                    <p:animMotion origin="layout" path="M 0.10781 0.00092 L 0.16059 1.7284E-6 " pathEditMode="relative" rAng="0" ptsTypes="AA">
                                      <p:cBhvr>
                                        <p:cTn id="173" dur="2000" fill="hold"/>
                                        <p:tgtEl>
                                          <p:spTgt spid="70"/>
                                        </p:tgtEl>
                                        <p:attrNameLst>
                                          <p:attrName>ppt_x</p:attrName>
                                          <p:attrName>ppt_y</p:attrName>
                                        </p:attrNameLst>
                                      </p:cBhvr>
                                      <p:rCtr x="2639" y="-62"/>
                                    </p:animMotion>
                                  </p:childTnLst>
                                </p:cTn>
                              </p:par>
                            </p:childTnLst>
                          </p:cTn>
                        </p:par>
                      </p:childTnLst>
                    </p:cTn>
                  </p:par>
                  <p:par>
                    <p:cTn id="174" fill="hold">
                      <p:stCondLst>
                        <p:cond delay="indefinite"/>
                      </p:stCondLst>
                      <p:childTnLst>
                        <p:par>
                          <p:cTn id="175" fill="hold">
                            <p:stCondLst>
                              <p:cond delay="0"/>
                            </p:stCondLst>
                            <p:childTnLst>
                              <p:par>
                                <p:cTn id="176" presetID="12" presetClass="entr" presetSubtype="8" fill="hold" grpId="0" nodeType="click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additive="base">
                                        <p:cTn id="178" dur="500"/>
                                        <p:tgtEl>
                                          <p:spTgt spid="64"/>
                                        </p:tgtEl>
                                        <p:attrNameLst>
                                          <p:attrName>ppt_x</p:attrName>
                                        </p:attrNameLst>
                                      </p:cBhvr>
                                      <p:tavLst>
                                        <p:tav tm="0">
                                          <p:val>
                                            <p:strVal val="#ppt_x-#ppt_w*1.125000"/>
                                          </p:val>
                                        </p:tav>
                                        <p:tav tm="100000">
                                          <p:val>
                                            <p:strVal val="#ppt_x"/>
                                          </p:val>
                                        </p:tav>
                                      </p:tavLst>
                                    </p:anim>
                                    <p:animEffect transition="in" filter="wipe(right)">
                                      <p:cBhvr>
                                        <p:cTn id="179" dur="500"/>
                                        <p:tgtEl>
                                          <p:spTgt spid="64"/>
                                        </p:tgtEl>
                                      </p:cBhvr>
                                    </p:animEffect>
                                  </p:childTnLst>
                                </p:cTn>
                              </p:par>
                              <p:par>
                                <p:cTn id="180" presetID="12" presetClass="entr" presetSubtype="8" fill="hold" grpId="0" nodeType="withEffect">
                                  <p:stCondLst>
                                    <p:cond delay="0"/>
                                  </p:stCondLst>
                                  <p:childTnLst>
                                    <p:set>
                                      <p:cBhvr>
                                        <p:cTn id="181" dur="1" fill="hold">
                                          <p:stCondLst>
                                            <p:cond delay="0"/>
                                          </p:stCondLst>
                                        </p:cTn>
                                        <p:tgtEl>
                                          <p:spTgt spid="68"/>
                                        </p:tgtEl>
                                        <p:attrNameLst>
                                          <p:attrName>style.visibility</p:attrName>
                                        </p:attrNameLst>
                                      </p:cBhvr>
                                      <p:to>
                                        <p:strVal val="visible"/>
                                      </p:to>
                                    </p:set>
                                    <p:anim calcmode="lin" valueType="num">
                                      <p:cBhvr additive="base">
                                        <p:cTn id="182" dur="500"/>
                                        <p:tgtEl>
                                          <p:spTgt spid="68"/>
                                        </p:tgtEl>
                                        <p:attrNameLst>
                                          <p:attrName>ppt_x</p:attrName>
                                        </p:attrNameLst>
                                      </p:cBhvr>
                                      <p:tavLst>
                                        <p:tav tm="0">
                                          <p:val>
                                            <p:strVal val="#ppt_x-#ppt_w*1.125000"/>
                                          </p:val>
                                        </p:tav>
                                        <p:tav tm="100000">
                                          <p:val>
                                            <p:strVal val="#ppt_x"/>
                                          </p:val>
                                        </p:tav>
                                      </p:tavLst>
                                    </p:anim>
                                    <p:animEffect transition="in" filter="wipe(right)">
                                      <p:cBhvr>
                                        <p:cTn id="183" dur="500"/>
                                        <p:tgtEl>
                                          <p:spTgt spid="68"/>
                                        </p:tgtEl>
                                      </p:cBhvr>
                                    </p:animEffect>
                                  </p:childTnLst>
                                </p:cTn>
                              </p:par>
                            </p:childTnLst>
                          </p:cTn>
                        </p:par>
                        <p:par>
                          <p:cTn id="184" fill="hold">
                            <p:stCondLst>
                              <p:cond delay="500"/>
                            </p:stCondLst>
                            <p:childTnLst>
                              <p:par>
                                <p:cTn id="185" presetID="42" presetClass="path" presetSubtype="0" accel="50000" decel="50000" fill="hold" grpId="3" nodeType="afterEffect">
                                  <p:stCondLst>
                                    <p:cond delay="0"/>
                                  </p:stCondLst>
                                  <p:childTnLst>
                                    <p:animMotion origin="layout" path="M 0.1618 -4.07407E-6 L 0.21406 -4.07407E-6 " pathEditMode="relative" rAng="0" ptsTypes="AA">
                                      <p:cBhvr>
                                        <p:cTn id="186" dur="2000" fill="hold"/>
                                        <p:tgtEl>
                                          <p:spTgt spid="58"/>
                                        </p:tgtEl>
                                        <p:attrNameLst>
                                          <p:attrName>ppt_x</p:attrName>
                                          <p:attrName>ppt_y</p:attrName>
                                        </p:attrNameLst>
                                      </p:cBhvr>
                                      <p:rCtr x="2604" y="0"/>
                                    </p:animMotion>
                                  </p:childTnLst>
                                </p:cTn>
                              </p:par>
                              <p:par>
                                <p:cTn id="187" presetID="42" presetClass="path" presetSubtype="0" accel="50000" decel="50000" fill="hold" grpId="3" nodeType="withEffect">
                                  <p:stCondLst>
                                    <p:cond delay="0"/>
                                  </p:stCondLst>
                                  <p:childTnLst>
                                    <p:animMotion origin="layout" path="M 0.16059 1.7284E-6 L 0.21475 1.7284E-6 " pathEditMode="relative" rAng="0" ptsTypes="AA">
                                      <p:cBhvr>
                                        <p:cTn id="188" dur="2000" fill="hold"/>
                                        <p:tgtEl>
                                          <p:spTgt spid="70"/>
                                        </p:tgtEl>
                                        <p:attrNameLst>
                                          <p:attrName>ppt_x</p:attrName>
                                          <p:attrName>ppt_y</p:attrName>
                                        </p:attrNameLst>
                                      </p:cBhvr>
                                      <p:rCtr x="2708" y="0"/>
                                    </p:animMotion>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67"/>
                                        </p:tgtEl>
                                        <p:attrNameLst>
                                          <p:attrName>style.visibility</p:attrName>
                                        </p:attrNameLst>
                                      </p:cBhvr>
                                      <p:to>
                                        <p:strVal val="visible"/>
                                      </p:to>
                                    </p:set>
                                    <p:anim calcmode="lin" valueType="num">
                                      <p:cBhvr additive="base">
                                        <p:cTn id="193" dur="500"/>
                                        <p:tgtEl>
                                          <p:spTgt spid="67"/>
                                        </p:tgtEl>
                                        <p:attrNameLst>
                                          <p:attrName>ppt_x</p:attrName>
                                        </p:attrNameLst>
                                      </p:cBhvr>
                                      <p:tavLst>
                                        <p:tav tm="0">
                                          <p:val>
                                            <p:strVal val="#ppt_x-#ppt_w*1.125000"/>
                                          </p:val>
                                        </p:tav>
                                        <p:tav tm="100000">
                                          <p:val>
                                            <p:strVal val="#ppt_x"/>
                                          </p:val>
                                        </p:tav>
                                      </p:tavLst>
                                    </p:anim>
                                    <p:animEffect transition="in" filter="wipe(right)">
                                      <p:cBhvr>
                                        <p:cTn id="194" dur="500"/>
                                        <p:tgtEl>
                                          <p:spTgt spid="67"/>
                                        </p:tgtEl>
                                      </p:cBhvr>
                                    </p:animEffect>
                                  </p:childTnLst>
                                </p:cTn>
                              </p:par>
                              <p:par>
                                <p:cTn id="195" presetID="12" presetClass="entr" presetSubtype="8"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p:tgtEl>
                                          <p:spTgt spid="72"/>
                                        </p:tgtEl>
                                        <p:attrNameLst>
                                          <p:attrName>ppt_x</p:attrName>
                                        </p:attrNameLst>
                                      </p:cBhvr>
                                      <p:tavLst>
                                        <p:tav tm="0">
                                          <p:val>
                                            <p:strVal val="#ppt_x-#ppt_w*1.125000"/>
                                          </p:val>
                                        </p:tav>
                                        <p:tav tm="100000">
                                          <p:val>
                                            <p:strVal val="#ppt_x"/>
                                          </p:val>
                                        </p:tav>
                                      </p:tavLst>
                                    </p:anim>
                                    <p:animEffect transition="in" filter="wipe(right)">
                                      <p:cBhvr>
                                        <p:cTn id="198" dur="500"/>
                                        <p:tgtEl>
                                          <p:spTgt spid="72"/>
                                        </p:tgtEl>
                                      </p:cBhvr>
                                    </p:animEffect>
                                  </p:childTnLst>
                                </p:cTn>
                              </p:par>
                              <p:par>
                                <p:cTn id="199" presetID="12" presetClass="entr" presetSubtype="8"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anim calcmode="lin" valueType="num">
                                      <p:cBhvr additive="base">
                                        <p:cTn id="201" dur="500"/>
                                        <p:tgtEl>
                                          <p:spTgt spid="69"/>
                                        </p:tgtEl>
                                        <p:attrNameLst>
                                          <p:attrName>ppt_x</p:attrName>
                                        </p:attrNameLst>
                                      </p:cBhvr>
                                      <p:tavLst>
                                        <p:tav tm="0">
                                          <p:val>
                                            <p:strVal val="#ppt_x-#ppt_w*1.125000"/>
                                          </p:val>
                                        </p:tav>
                                        <p:tav tm="100000">
                                          <p:val>
                                            <p:strVal val="#ppt_x"/>
                                          </p:val>
                                        </p:tav>
                                      </p:tavLst>
                                    </p:anim>
                                    <p:animEffect transition="in" filter="wipe(right)">
                                      <p:cBhvr>
                                        <p:cTn id="202" dur="500"/>
                                        <p:tgtEl>
                                          <p:spTgt spid="69"/>
                                        </p:tgtEl>
                                      </p:cBhvr>
                                    </p:animEffect>
                                  </p:childTnLst>
                                </p:cTn>
                              </p:par>
                            </p:childTnLst>
                          </p:cTn>
                        </p:par>
                        <p:par>
                          <p:cTn id="203" fill="hold">
                            <p:stCondLst>
                              <p:cond delay="500"/>
                            </p:stCondLst>
                            <p:childTnLst>
                              <p:par>
                                <p:cTn id="204" presetID="42" presetClass="path" presetSubtype="0" accel="50000" decel="50000" fill="hold" grpId="4" nodeType="afterEffect">
                                  <p:stCondLst>
                                    <p:cond delay="0"/>
                                  </p:stCondLst>
                                  <p:childTnLst>
                                    <p:animMotion origin="layout" path="M 0.21475 1.7284E-6 L 0.26892 0.00031 " pathEditMode="relative" rAng="0" ptsTypes="AA">
                                      <p:cBhvr>
                                        <p:cTn id="205" dur="2000" fill="hold"/>
                                        <p:tgtEl>
                                          <p:spTgt spid="70"/>
                                        </p:tgtEl>
                                        <p:attrNameLst>
                                          <p:attrName>ppt_x</p:attrName>
                                          <p:attrName>ppt_y</p:attrName>
                                        </p:attrNameLst>
                                      </p:cBhvr>
                                      <p:rCtr x="2708" y="0"/>
                                    </p:animMotion>
                                  </p:childTnLst>
                                </p:cTn>
                              </p:par>
                            </p:childTnLst>
                          </p:cTn>
                        </p:par>
                      </p:childTnLst>
                    </p:cTn>
                  </p:par>
                  <p:par>
                    <p:cTn id="206" fill="hold">
                      <p:stCondLst>
                        <p:cond delay="indefinite"/>
                      </p:stCondLst>
                      <p:childTnLst>
                        <p:par>
                          <p:cTn id="207" fill="hold">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p:tgtEl>
                                          <p:spTgt spid="71"/>
                                        </p:tgtEl>
                                        <p:attrNameLst>
                                          <p:attrName>ppt_x</p:attrName>
                                        </p:attrNameLst>
                                      </p:cBhvr>
                                      <p:tavLst>
                                        <p:tav tm="0">
                                          <p:val>
                                            <p:strVal val="#ppt_x-#ppt_w*1.125000"/>
                                          </p:val>
                                        </p:tav>
                                        <p:tav tm="100000">
                                          <p:val>
                                            <p:strVal val="#ppt_x"/>
                                          </p:val>
                                        </p:tav>
                                      </p:tavLst>
                                    </p:anim>
                                    <p:animEffect transition="in" filter="wipe(right)">
                                      <p:cBhvr>
                                        <p:cTn id="211" dur="500"/>
                                        <p:tgtEl>
                                          <p:spTgt spid="71"/>
                                        </p:tgtEl>
                                      </p:cBhvr>
                                    </p:animEffect>
                                  </p:childTnLst>
                                </p:cTn>
                              </p:par>
                            </p:childTnLst>
                          </p:cTn>
                        </p:par>
                        <p:par>
                          <p:cTn id="212" fill="hold">
                            <p:stCondLst>
                              <p:cond delay="500"/>
                            </p:stCondLst>
                            <p:childTnLst>
                              <p:par>
                                <p:cTn id="213" presetID="42" presetClass="path" presetSubtype="0" accel="50000" decel="50000" fill="hold" grpId="1" nodeType="afterEffect">
                                  <p:stCondLst>
                                    <p:cond delay="0"/>
                                  </p:stCondLst>
                                  <p:childTnLst>
                                    <p:animMotion origin="layout" path="M -4.16667E-6 -4.07407E-6 L 0.05296 0.00031 " pathEditMode="relative" rAng="0" ptsTypes="AA">
                                      <p:cBhvr>
                                        <p:cTn id="214" dur="2000" fill="hold"/>
                                        <p:tgtEl>
                                          <p:spTgt spid="69"/>
                                        </p:tgtEl>
                                        <p:attrNameLst>
                                          <p:attrName>ppt_x</p:attrName>
                                          <p:attrName>ppt_y</p:attrName>
                                        </p:attrNameLst>
                                      </p:cBhvr>
                                      <p:rCtr x="2639" y="0"/>
                                    </p:animMotion>
                                  </p:childTnLst>
                                </p:cTn>
                              </p:par>
                              <p:par>
                                <p:cTn id="215" presetID="42" presetClass="path" presetSubtype="0" accel="50000" decel="50000" fill="hold" grpId="1" nodeType="withEffect">
                                  <p:stCondLst>
                                    <p:cond delay="0"/>
                                  </p:stCondLst>
                                  <p:childTnLst>
                                    <p:animMotion origin="layout" path="M -4.16667E-6 -1.23457E-6 L 0.05348 -1.23457E-6 " pathEditMode="relative" rAng="0" ptsTypes="AA">
                                      <p:cBhvr>
                                        <p:cTn id="216" dur="2000" fill="hold"/>
                                        <p:tgtEl>
                                          <p:spTgt spid="72"/>
                                        </p:tgtEl>
                                        <p:attrNameLst>
                                          <p:attrName>ppt_x</p:attrName>
                                          <p:attrName>ppt_y</p:attrName>
                                        </p:attrNameLst>
                                      </p:cBhvr>
                                      <p:rCtr x="2674" y="0"/>
                                    </p:animMotion>
                                  </p:childTnLst>
                                </p:cTn>
                              </p:par>
                              <p:par>
                                <p:cTn id="217" presetID="42" presetClass="path" presetSubtype="0" accel="50000" decel="50000" fill="hold" grpId="5" nodeType="withEffect">
                                  <p:stCondLst>
                                    <p:cond delay="0"/>
                                  </p:stCondLst>
                                  <p:childTnLst>
                                    <p:animMotion origin="layout" path="M 0.26892 0.00031 L 0.32222 1.7284E-6 " pathEditMode="relative" rAng="0" ptsTypes="AA">
                                      <p:cBhvr>
                                        <p:cTn id="218" dur="2000" fill="hold"/>
                                        <p:tgtEl>
                                          <p:spTgt spid="70"/>
                                        </p:tgtEl>
                                        <p:attrNameLst>
                                          <p:attrName>ppt_x</p:attrName>
                                          <p:attrName>ppt_y</p:attrName>
                                        </p:attrNameLst>
                                      </p:cBhvr>
                                      <p:rCtr x="2656" y="-31"/>
                                    </p:animMotion>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fade">
                                      <p:cBhvr>
                                        <p:cTn id="223" dur="500"/>
                                        <p:tgtEl>
                                          <p:spTgt spid="75"/>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fade">
                                      <p:cBhvr>
                                        <p:cTn id="226" dur="500"/>
                                        <p:tgtEl>
                                          <p:spTgt spid="74"/>
                                        </p:tgtEl>
                                      </p:cBhvr>
                                    </p:animEffect>
                                  </p:childTnLst>
                                </p:cTn>
                              </p:par>
                            </p:childTnLst>
                          </p:cTn>
                        </p:par>
                      </p:childTnLst>
                    </p:cTn>
                  </p:par>
                  <p:par>
                    <p:cTn id="227" fill="hold">
                      <p:stCondLst>
                        <p:cond delay="indefinite"/>
                      </p:stCondLst>
                      <p:childTnLst>
                        <p:par>
                          <p:cTn id="228" fill="hold">
                            <p:stCondLst>
                              <p:cond delay="0"/>
                            </p:stCondLst>
                            <p:childTnLst>
                              <p:par>
                                <p:cTn id="229" presetID="12" presetClass="entr" presetSubtype="8"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 calcmode="lin" valueType="num">
                                      <p:cBhvr additive="base">
                                        <p:cTn id="231" dur="500"/>
                                        <p:tgtEl>
                                          <p:spTgt spid="80"/>
                                        </p:tgtEl>
                                        <p:attrNameLst>
                                          <p:attrName>ppt_x</p:attrName>
                                        </p:attrNameLst>
                                      </p:cBhvr>
                                      <p:tavLst>
                                        <p:tav tm="0">
                                          <p:val>
                                            <p:strVal val="#ppt_x-#ppt_w*1.125000"/>
                                          </p:val>
                                        </p:tav>
                                        <p:tav tm="100000">
                                          <p:val>
                                            <p:strVal val="#ppt_x"/>
                                          </p:val>
                                        </p:tav>
                                      </p:tavLst>
                                    </p:anim>
                                    <p:animEffect transition="in" filter="wipe(right)">
                                      <p:cBhvr>
                                        <p:cTn id="232" dur="500"/>
                                        <p:tgtEl>
                                          <p:spTgt spid="80"/>
                                        </p:tgtEl>
                                      </p:cBhvr>
                                    </p:animEffect>
                                  </p:childTnLst>
                                </p:cTn>
                              </p:par>
                              <p:par>
                                <p:cTn id="233" presetID="12" presetClass="entr" presetSubtype="8"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 calcmode="lin" valueType="num">
                                      <p:cBhvr additive="base">
                                        <p:cTn id="235" dur="500"/>
                                        <p:tgtEl>
                                          <p:spTgt spid="79"/>
                                        </p:tgtEl>
                                        <p:attrNameLst>
                                          <p:attrName>ppt_x</p:attrName>
                                        </p:attrNameLst>
                                      </p:cBhvr>
                                      <p:tavLst>
                                        <p:tav tm="0">
                                          <p:val>
                                            <p:strVal val="#ppt_x-#ppt_w*1.125000"/>
                                          </p:val>
                                        </p:tav>
                                        <p:tav tm="100000">
                                          <p:val>
                                            <p:strVal val="#ppt_x"/>
                                          </p:val>
                                        </p:tav>
                                      </p:tavLst>
                                    </p:anim>
                                    <p:animEffect transition="in" filter="wipe(right)">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8" fill="hold" grpId="0" nodeType="clickEffect">
                                  <p:stCondLst>
                                    <p:cond delay="0"/>
                                  </p:stCondLst>
                                  <p:childTnLst>
                                    <p:set>
                                      <p:cBhvr>
                                        <p:cTn id="240" dur="1" fill="hold">
                                          <p:stCondLst>
                                            <p:cond delay="0"/>
                                          </p:stCondLst>
                                        </p:cTn>
                                        <p:tgtEl>
                                          <p:spTgt spid="81"/>
                                        </p:tgtEl>
                                        <p:attrNameLst>
                                          <p:attrName>style.visibility</p:attrName>
                                        </p:attrNameLst>
                                      </p:cBhvr>
                                      <p:to>
                                        <p:strVal val="visible"/>
                                      </p:to>
                                    </p:set>
                                    <p:anim calcmode="lin" valueType="num">
                                      <p:cBhvr additive="base">
                                        <p:cTn id="241" dur="500"/>
                                        <p:tgtEl>
                                          <p:spTgt spid="81"/>
                                        </p:tgtEl>
                                        <p:attrNameLst>
                                          <p:attrName>ppt_x</p:attrName>
                                        </p:attrNameLst>
                                      </p:cBhvr>
                                      <p:tavLst>
                                        <p:tav tm="0">
                                          <p:val>
                                            <p:strVal val="#ppt_x-#ppt_w*1.125000"/>
                                          </p:val>
                                        </p:tav>
                                        <p:tav tm="100000">
                                          <p:val>
                                            <p:strVal val="#ppt_x"/>
                                          </p:val>
                                        </p:tav>
                                      </p:tavLst>
                                    </p:anim>
                                    <p:animEffect transition="in" filter="wipe(right)">
                                      <p:cBhvr>
                                        <p:cTn id="242" dur="500"/>
                                        <p:tgtEl>
                                          <p:spTgt spid="81"/>
                                        </p:tgtEl>
                                      </p:cBhvr>
                                    </p:animEffect>
                                  </p:childTnLst>
                                </p:cTn>
                              </p:par>
                              <p:par>
                                <p:cTn id="243" presetID="12" presetClass="entr" presetSubtype="8"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 calcmode="lin" valueType="num">
                                      <p:cBhvr additive="base">
                                        <p:cTn id="245" dur="500"/>
                                        <p:tgtEl>
                                          <p:spTgt spid="85"/>
                                        </p:tgtEl>
                                        <p:attrNameLst>
                                          <p:attrName>ppt_x</p:attrName>
                                        </p:attrNameLst>
                                      </p:cBhvr>
                                      <p:tavLst>
                                        <p:tav tm="0">
                                          <p:val>
                                            <p:strVal val="#ppt_x-#ppt_w*1.125000"/>
                                          </p:val>
                                        </p:tav>
                                        <p:tav tm="100000">
                                          <p:val>
                                            <p:strVal val="#ppt_x"/>
                                          </p:val>
                                        </p:tav>
                                      </p:tavLst>
                                    </p:anim>
                                    <p:animEffect transition="in" filter="wipe(right)">
                                      <p:cBhvr>
                                        <p:cTn id="246" dur="500"/>
                                        <p:tgtEl>
                                          <p:spTgt spid="85"/>
                                        </p:tgtEl>
                                      </p:cBhvr>
                                    </p:animEffect>
                                  </p:childTnLst>
                                </p:cTn>
                              </p:par>
                            </p:childTnLst>
                          </p:cTn>
                        </p:par>
                      </p:childTnLst>
                    </p:cTn>
                  </p:par>
                  <p:par>
                    <p:cTn id="247" fill="hold">
                      <p:stCondLst>
                        <p:cond delay="indefinite"/>
                      </p:stCondLst>
                      <p:childTnLst>
                        <p:par>
                          <p:cTn id="248" fill="hold">
                            <p:stCondLst>
                              <p:cond delay="0"/>
                            </p:stCondLst>
                            <p:childTnLst>
                              <p:par>
                                <p:cTn id="249" presetID="12" presetClass="entr" presetSubtype="8" fill="hold" grpId="0" nodeType="clickEffect">
                                  <p:stCondLst>
                                    <p:cond delay="0"/>
                                  </p:stCondLst>
                                  <p:childTnLst>
                                    <p:set>
                                      <p:cBhvr>
                                        <p:cTn id="250" dur="1" fill="hold">
                                          <p:stCondLst>
                                            <p:cond delay="0"/>
                                          </p:stCondLst>
                                        </p:cTn>
                                        <p:tgtEl>
                                          <p:spTgt spid="82"/>
                                        </p:tgtEl>
                                        <p:attrNameLst>
                                          <p:attrName>style.visibility</p:attrName>
                                        </p:attrNameLst>
                                      </p:cBhvr>
                                      <p:to>
                                        <p:strVal val="visible"/>
                                      </p:to>
                                    </p:set>
                                    <p:anim calcmode="lin" valueType="num">
                                      <p:cBhvr additive="base">
                                        <p:cTn id="251" dur="500"/>
                                        <p:tgtEl>
                                          <p:spTgt spid="82"/>
                                        </p:tgtEl>
                                        <p:attrNameLst>
                                          <p:attrName>ppt_x</p:attrName>
                                        </p:attrNameLst>
                                      </p:cBhvr>
                                      <p:tavLst>
                                        <p:tav tm="0">
                                          <p:val>
                                            <p:strVal val="#ppt_x-#ppt_w*1.125000"/>
                                          </p:val>
                                        </p:tav>
                                        <p:tav tm="100000">
                                          <p:val>
                                            <p:strVal val="#ppt_x"/>
                                          </p:val>
                                        </p:tav>
                                      </p:tavLst>
                                    </p:anim>
                                    <p:animEffect transition="in" filter="wipe(right)">
                                      <p:cBhvr>
                                        <p:cTn id="252" dur="500"/>
                                        <p:tgtEl>
                                          <p:spTgt spid="82"/>
                                        </p:tgtEl>
                                      </p:cBhvr>
                                    </p:animEffect>
                                  </p:childTnLst>
                                </p:cTn>
                              </p:par>
                              <p:par>
                                <p:cTn id="253" presetID="12" presetClass="entr" presetSubtype="8" fill="hold" grpId="0" nodeType="withEffect">
                                  <p:stCondLst>
                                    <p:cond delay="0"/>
                                  </p:stCondLst>
                                  <p:childTnLst>
                                    <p:set>
                                      <p:cBhvr>
                                        <p:cTn id="254" dur="1" fill="hold">
                                          <p:stCondLst>
                                            <p:cond delay="0"/>
                                          </p:stCondLst>
                                        </p:cTn>
                                        <p:tgtEl>
                                          <p:spTgt spid="91"/>
                                        </p:tgtEl>
                                        <p:attrNameLst>
                                          <p:attrName>style.visibility</p:attrName>
                                        </p:attrNameLst>
                                      </p:cBhvr>
                                      <p:to>
                                        <p:strVal val="visible"/>
                                      </p:to>
                                    </p:set>
                                    <p:anim calcmode="lin" valueType="num">
                                      <p:cBhvr additive="base">
                                        <p:cTn id="255" dur="500"/>
                                        <p:tgtEl>
                                          <p:spTgt spid="91"/>
                                        </p:tgtEl>
                                        <p:attrNameLst>
                                          <p:attrName>ppt_x</p:attrName>
                                        </p:attrNameLst>
                                      </p:cBhvr>
                                      <p:tavLst>
                                        <p:tav tm="0">
                                          <p:val>
                                            <p:strVal val="#ppt_x-#ppt_w*1.125000"/>
                                          </p:val>
                                        </p:tav>
                                        <p:tav tm="100000">
                                          <p:val>
                                            <p:strVal val="#ppt_x"/>
                                          </p:val>
                                        </p:tav>
                                      </p:tavLst>
                                    </p:anim>
                                    <p:animEffect transition="in" filter="wipe(right)">
                                      <p:cBhvr>
                                        <p:cTn id="256" dur="500"/>
                                        <p:tgtEl>
                                          <p:spTgt spid="91"/>
                                        </p:tgtEl>
                                      </p:cBhvr>
                                    </p:animEffect>
                                  </p:childTnLst>
                                </p:cTn>
                              </p:par>
                            </p:childTnLst>
                          </p:cTn>
                        </p:par>
                      </p:childTnLst>
                    </p:cTn>
                  </p:par>
                  <p:par>
                    <p:cTn id="257" fill="hold">
                      <p:stCondLst>
                        <p:cond delay="indefinite"/>
                      </p:stCondLst>
                      <p:childTnLst>
                        <p:par>
                          <p:cTn id="258" fill="hold">
                            <p:stCondLst>
                              <p:cond delay="0"/>
                            </p:stCondLst>
                            <p:childTnLst>
                              <p:par>
                                <p:cTn id="259" presetID="12" presetClass="entr" presetSubtype="8" fill="hold" grpId="0" nodeType="click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p:tgtEl>
                                          <p:spTgt spid="84"/>
                                        </p:tgtEl>
                                        <p:attrNameLst>
                                          <p:attrName>ppt_x</p:attrName>
                                        </p:attrNameLst>
                                      </p:cBhvr>
                                      <p:tavLst>
                                        <p:tav tm="0">
                                          <p:val>
                                            <p:strVal val="#ppt_x-#ppt_w*1.125000"/>
                                          </p:val>
                                        </p:tav>
                                        <p:tav tm="100000">
                                          <p:val>
                                            <p:strVal val="#ppt_x"/>
                                          </p:val>
                                        </p:tav>
                                      </p:tavLst>
                                    </p:anim>
                                    <p:animEffect transition="in" filter="wipe(right)">
                                      <p:cBhvr>
                                        <p:cTn id="262" dur="500"/>
                                        <p:tgtEl>
                                          <p:spTgt spid="84"/>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92"/>
                                        </p:tgtEl>
                                        <p:attrNameLst>
                                          <p:attrName>style.visibility</p:attrName>
                                        </p:attrNameLst>
                                      </p:cBhvr>
                                      <p:to>
                                        <p:strVal val="visible"/>
                                      </p:to>
                                    </p:set>
                                    <p:anim calcmode="lin" valueType="num">
                                      <p:cBhvr additive="base">
                                        <p:cTn id="265" dur="500"/>
                                        <p:tgtEl>
                                          <p:spTgt spid="92"/>
                                        </p:tgtEl>
                                        <p:attrNameLst>
                                          <p:attrName>ppt_x</p:attrName>
                                        </p:attrNameLst>
                                      </p:cBhvr>
                                      <p:tavLst>
                                        <p:tav tm="0">
                                          <p:val>
                                            <p:strVal val="#ppt_x-#ppt_w*1.125000"/>
                                          </p:val>
                                        </p:tav>
                                        <p:tav tm="100000">
                                          <p:val>
                                            <p:strVal val="#ppt_x"/>
                                          </p:val>
                                        </p:tav>
                                      </p:tavLst>
                                    </p:anim>
                                    <p:animEffect transition="in" filter="wipe(right)">
                                      <p:cBhvr>
                                        <p:cTn id="266" dur="500"/>
                                        <p:tgtEl>
                                          <p:spTgt spid="9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anim calcmode="lin" valueType="num">
                                      <p:cBhvr additive="base">
                                        <p:cTn id="271" dur="500"/>
                                        <p:tgtEl>
                                          <p:spTgt spid="83"/>
                                        </p:tgtEl>
                                        <p:attrNameLst>
                                          <p:attrName>ppt_x</p:attrName>
                                        </p:attrNameLst>
                                      </p:cBhvr>
                                      <p:tavLst>
                                        <p:tav tm="0">
                                          <p:val>
                                            <p:strVal val="#ppt_x-#ppt_w*1.125000"/>
                                          </p:val>
                                        </p:tav>
                                        <p:tav tm="100000">
                                          <p:val>
                                            <p:strVal val="#ppt_x"/>
                                          </p:val>
                                        </p:tav>
                                      </p:tavLst>
                                    </p:anim>
                                    <p:animEffect transition="in" filter="wipe(right)">
                                      <p:cBhvr>
                                        <p:cTn id="272" dur="500"/>
                                        <p:tgtEl>
                                          <p:spTgt spid="83"/>
                                        </p:tgtEl>
                                      </p:cBhvr>
                                    </p:animEffect>
                                  </p:childTnLst>
                                </p:cTn>
                              </p:par>
                              <p:par>
                                <p:cTn id="273" presetID="12" presetClass="entr" presetSubtype="8" fill="hold" grpId="0" nodeType="withEffect">
                                  <p:stCondLst>
                                    <p:cond delay="0"/>
                                  </p:stCondLst>
                                  <p:childTnLst>
                                    <p:set>
                                      <p:cBhvr>
                                        <p:cTn id="274" dur="1" fill="hold">
                                          <p:stCondLst>
                                            <p:cond delay="0"/>
                                          </p:stCondLst>
                                        </p:cTn>
                                        <p:tgtEl>
                                          <p:spTgt spid="87"/>
                                        </p:tgtEl>
                                        <p:attrNameLst>
                                          <p:attrName>style.visibility</p:attrName>
                                        </p:attrNameLst>
                                      </p:cBhvr>
                                      <p:to>
                                        <p:strVal val="visible"/>
                                      </p:to>
                                    </p:set>
                                    <p:anim calcmode="lin" valueType="num">
                                      <p:cBhvr additive="base">
                                        <p:cTn id="275" dur="500"/>
                                        <p:tgtEl>
                                          <p:spTgt spid="87"/>
                                        </p:tgtEl>
                                        <p:attrNameLst>
                                          <p:attrName>ppt_x</p:attrName>
                                        </p:attrNameLst>
                                      </p:cBhvr>
                                      <p:tavLst>
                                        <p:tav tm="0">
                                          <p:val>
                                            <p:strVal val="#ppt_x-#ppt_w*1.125000"/>
                                          </p:val>
                                        </p:tav>
                                        <p:tav tm="100000">
                                          <p:val>
                                            <p:strVal val="#ppt_x"/>
                                          </p:val>
                                        </p:tav>
                                      </p:tavLst>
                                    </p:anim>
                                    <p:animEffect transition="in" filter="wipe(right)">
                                      <p:cBhvr>
                                        <p:cTn id="276" dur="500"/>
                                        <p:tgtEl>
                                          <p:spTgt spid="87"/>
                                        </p:tgtEl>
                                      </p:cBhvr>
                                    </p:animEffect>
                                  </p:childTnLst>
                                </p:cTn>
                              </p:par>
                            </p:childTnLst>
                          </p:cTn>
                        </p:par>
                      </p:childTnLst>
                    </p:cTn>
                  </p:par>
                  <p:par>
                    <p:cTn id="277" fill="hold">
                      <p:stCondLst>
                        <p:cond delay="indefinite"/>
                      </p:stCondLst>
                      <p:childTnLst>
                        <p:par>
                          <p:cTn id="278" fill="hold">
                            <p:stCondLst>
                              <p:cond delay="0"/>
                            </p:stCondLst>
                            <p:childTnLst>
                              <p:par>
                                <p:cTn id="279" presetID="12" presetClass="entr" presetSubtype="8" fill="hold" grpId="0" nodeType="clickEffect">
                                  <p:stCondLst>
                                    <p:cond delay="0"/>
                                  </p:stCondLst>
                                  <p:childTnLst>
                                    <p:set>
                                      <p:cBhvr>
                                        <p:cTn id="280" dur="1" fill="hold">
                                          <p:stCondLst>
                                            <p:cond delay="0"/>
                                          </p:stCondLst>
                                        </p:cTn>
                                        <p:tgtEl>
                                          <p:spTgt spid="86"/>
                                        </p:tgtEl>
                                        <p:attrNameLst>
                                          <p:attrName>style.visibility</p:attrName>
                                        </p:attrNameLst>
                                      </p:cBhvr>
                                      <p:to>
                                        <p:strVal val="visible"/>
                                      </p:to>
                                    </p:set>
                                    <p:anim calcmode="lin" valueType="num">
                                      <p:cBhvr additive="base">
                                        <p:cTn id="281" dur="500"/>
                                        <p:tgtEl>
                                          <p:spTgt spid="86"/>
                                        </p:tgtEl>
                                        <p:attrNameLst>
                                          <p:attrName>ppt_x</p:attrName>
                                        </p:attrNameLst>
                                      </p:cBhvr>
                                      <p:tavLst>
                                        <p:tav tm="0">
                                          <p:val>
                                            <p:strVal val="#ppt_x-#ppt_w*1.125000"/>
                                          </p:val>
                                        </p:tav>
                                        <p:tav tm="100000">
                                          <p:val>
                                            <p:strVal val="#ppt_x"/>
                                          </p:val>
                                        </p:tav>
                                      </p:tavLst>
                                    </p:anim>
                                    <p:animEffect transition="in" filter="wipe(right)">
                                      <p:cBhvr>
                                        <p:cTn id="282" dur="500"/>
                                        <p:tgtEl>
                                          <p:spTgt spid="86"/>
                                        </p:tgtEl>
                                      </p:cBhvr>
                                    </p:animEffect>
                                  </p:childTnLst>
                                </p:cTn>
                              </p:par>
                              <p:par>
                                <p:cTn id="283" presetID="12" presetClass="entr" presetSubtype="8" fill="hold" grpId="0" nodeType="withEffect">
                                  <p:stCondLst>
                                    <p:cond delay="0"/>
                                  </p:stCondLst>
                                  <p:childTnLst>
                                    <p:set>
                                      <p:cBhvr>
                                        <p:cTn id="284" dur="1" fill="hold">
                                          <p:stCondLst>
                                            <p:cond delay="0"/>
                                          </p:stCondLst>
                                        </p:cTn>
                                        <p:tgtEl>
                                          <p:spTgt spid="90"/>
                                        </p:tgtEl>
                                        <p:attrNameLst>
                                          <p:attrName>style.visibility</p:attrName>
                                        </p:attrNameLst>
                                      </p:cBhvr>
                                      <p:to>
                                        <p:strVal val="visible"/>
                                      </p:to>
                                    </p:set>
                                    <p:anim calcmode="lin" valueType="num">
                                      <p:cBhvr additive="base">
                                        <p:cTn id="285" dur="500"/>
                                        <p:tgtEl>
                                          <p:spTgt spid="90"/>
                                        </p:tgtEl>
                                        <p:attrNameLst>
                                          <p:attrName>ppt_x</p:attrName>
                                        </p:attrNameLst>
                                      </p:cBhvr>
                                      <p:tavLst>
                                        <p:tav tm="0">
                                          <p:val>
                                            <p:strVal val="#ppt_x-#ppt_w*1.125000"/>
                                          </p:val>
                                        </p:tav>
                                        <p:tav tm="100000">
                                          <p:val>
                                            <p:strVal val="#ppt_x"/>
                                          </p:val>
                                        </p:tav>
                                      </p:tavLst>
                                    </p:anim>
                                    <p:animEffect transition="in" filter="wipe(right)">
                                      <p:cBhvr>
                                        <p:cTn id="286" dur="500"/>
                                        <p:tgtEl>
                                          <p:spTgt spid="90"/>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8"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 calcmode="lin" valueType="num">
                                      <p:cBhvr additive="base">
                                        <p:cTn id="291" dur="500"/>
                                        <p:tgtEl>
                                          <p:spTgt spid="89"/>
                                        </p:tgtEl>
                                        <p:attrNameLst>
                                          <p:attrName>ppt_x</p:attrName>
                                        </p:attrNameLst>
                                      </p:cBhvr>
                                      <p:tavLst>
                                        <p:tav tm="0">
                                          <p:val>
                                            <p:strVal val="#ppt_x-#ppt_w*1.125000"/>
                                          </p:val>
                                        </p:tav>
                                        <p:tav tm="100000">
                                          <p:val>
                                            <p:strVal val="#ppt_x"/>
                                          </p:val>
                                        </p:tav>
                                      </p:tavLst>
                                    </p:anim>
                                    <p:animEffect transition="in" filter="wipe(right)">
                                      <p:cBhvr>
                                        <p:cTn id="292" dur="500"/>
                                        <p:tgtEl>
                                          <p:spTgt spid="89"/>
                                        </p:tgtEl>
                                      </p:cBhvr>
                                    </p:animEffect>
                                  </p:childTnLst>
                                </p:cTn>
                              </p:par>
                              <p:par>
                                <p:cTn id="293" presetID="12" presetClass="entr" presetSubtype="8" fill="hold" grpId="0" nodeType="withEffect">
                                  <p:stCondLst>
                                    <p:cond delay="0"/>
                                  </p:stCondLst>
                                  <p:childTnLst>
                                    <p:set>
                                      <p:cBhvr>
                                        <p:cTn id="294" dur="1" fill="hold">
                                          <p:stCondLst>
                                            <p:cond delay="0"/>
                                          </p:stCondLst>
                                        </p:cTn>
                                        <p:tgtEl>
                                          <p:spTgt spid="93"/>
                                        </p:tgtEl>
                                        <p:attrNameLst>
                                          <p:attrName>style.visibility</p:attrName>
                                        </p:attrNameLst>
                                      </p:cBhvr>
                                      <p:to>
                                        <p:strVal val="visible"/>
                                      </p:to>
                                    </p:set>
                                    <p:anim calcmode="lin" valueType="num">
                                      <p:cBhvr additive="base">
                                        <p:cTn id="295" dur="500"/>
                                        <p:tgtEl>
                                          <p:spTgt spid="93"/>
                                        </p:tgtEl>
                                        <p:attrNameLst>
                                          <p:attrName>ppt_x</p:attrName>
                                        </p:attrNameLst>
                                      </p:cBhvr>
                                      <p:tavLst>
                                        <p:tav tm="0">
                                          <p:val>
                                            <p:strVal val="#ppt_x-#ppt_w*1.125000"/>
                                          </p:val>
                                        </p:tav>
                                        <p:tav tm="100000">
                                          <p:val>
                                            <p:strVal val="#ppt_x"/>
                                          </p:val>
                                        </p:tav>
                                      </p:tavLst>
                                    </p:anim>
                                    <p:animEffect transition="in" filter="wipe(right)">
                                      <p:cBhvr>
                                        <p:cTn id="29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7" grpId="2"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19" grpId="1" animBg="1"/>
      <p:bldP spid="20" grpId="0" animBg="1"/>
      <p:bldP spid="21" grpId="0" animBg="1"/>
      <p:bldP spid="22" grpId="0" animBg="1"/>
      <p:bldP spid="22" grpId="1" animBg="1"/>
      <p:bldP spid="22" grpId="2" animBg="1"/>
      <p:bldP spid="22" grpId="3" animBg="1"/>
      <p:bldP spid="22" grpId="4" animBg="1"/>
      <p:bldP spid="22" grpId="5" animBg="1"/>
      <p:bldP spid="58" grpId="0" animBg="1"/>
      <p:bldP spid="58" grpId="1" animBg="1"/>
      <p:bldP spid="58" grpId="2" animBg="1"/>
      <p:bldP spid="58" grpId="3" animBg="1"/>
      <p:bldP spid="58" grpId="4" animBg="1"/>
      <p:bldP spid="59" grpId="0" animBg="1"/>
      <p:bldP spid="61" grpId="0" animBg="1"/>
      <p:bldP spid="62" grpId="0" animBg="1"/>
      <p:bldP spid="63" grpId="0" animBg="1"/>
      <p:bldP spid="64" grpId="0" animBg="1"/>
      <p:bldP spid="65" grpId="0" animBg="1"/>
      <p:bldP spid="66" grpId="0" animBg="1"/>
      <p:bldP spid="66" grpId="1" animBg="1"/>
      <p:bldP spid="66" grpId="2" animBg="1"/>
      <p:bldP spid="67" grpId="0" animBg="1"/>
      <p:bldP spid="68" grpId="0" animBg="1"/>
      <p:bldP spid="69" grpId="0" animBg="1"/>
      <p:bldP spid="69" grpId="1" animBg="1"/>
      <p:bldP spid="70" grpId="0" animBg="1"/>
      <p:bldP spid="70" grpId="1" animBg="1"/>
      <p:bldP spid="70" grpId="2" animBg="1"/>
      <p:bldP spid="70" grpId="3" animBg="1"/>
      <p:bldP spid="70" grpId="4" animBg="1"/>
      <p:bldP spid="70" grpId="5" animBg="1"/>
      <p:bldP spid="70" grpId="6" animBg="1"/>
      <p:bldP spid="71" grpId="0" animBg="1"/>
      <p:bldP spid="72" grpId="0" animBg="1"/>
      <p:bldP spid="72" grpId="1"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3" grpId="0"/>
      <p:bldP spid="73"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928B5-842B-4BD6-B289-D533246AF67A}"/>
              </a:ext>
            </a:extLst>
          </p:cNvPr>
          <p:cNvSpPr>
            <a:spLocks noGrp="1"/>
          </p:cNvSpPr>
          <p:nvPr>
            <p:ph type="title"/>
          </p:nvPr>
        </p:nvSpPr>
        <p:spPr/>
        <p:txBody>
          <a:bodyPr/>
          <a:lstStyle/>
          <a:p>
            <a:r>
              <a:rPr lang="en-US" dirty="0"/>
              <a:t>Image Tagging</a:t>
            </a:r>
          </a:p>
        </p:txBody>
      </p:sp>
      <p:sp>
        <p:nvSpPr>
          <p:cNvPr id="6" name="Text Placeholder 5">
            <a:extLst>
              <a:ext uri="{FF2B5EF4-FFF2-40B4-BE49-F238E27FC236}">
                <a16:creationId xmlns:a16="http://schemas.microsoft.com/office/drawing/2014/main" id="{A38A234D-0E64-4847-965E-37E35D796D60}"/>
              </a:ext>
            </a:extLst>
          </p:cNvPr>
          <p:cNvSpPr>
            <a:spLocks noGrp="1"/>
          </p:cNvSpPr>
          <p:nvPr>
            <p:ph type="body" idx="11"/>
          </p:nvPr>
        </p:nvSpPr>
        <p:spPr/>
        <p:txBody>
          <a:bodyPr/>
          <a:lstStyle/>
          <a:p>
            <a:r>
              <a:rPr lang="en-US" dirty="0"/>
              <a:t>Base Images</a:t>
            </a:r>
          </a:p>
        </p:txBody>
      </p:sp>
      <p:sp>
        <p:nvSpPr>
          <p:cNvPr id="4" name="Content Placeholder 3">
            <a:extLst>
              <a:ext uri="{FF2B5EF4-FFF2-40B4-BE49-F238E27FC236}">
                <a16:creationId xmlns:a16="http://schemas.microsoft.com/office/drawing/2014/main" id="{0803BA5A-30D3-4303-A1D1-89963290D538}"/>
              </a:ext>
            </a:extLst>
          </p:cNvPr>
          <p:cNvSpPr>
            <a:spLocks noGrp="1"/>
          </p:cNvSpPr>
          <p:nvPr>
            <p:ph idx="1"/>
          </p:nvPr>
        </p:nvSpPr>
        <p:spPr>
          <a:xfrm>
            <a:off x="415355" y="2519203"/>
            <a:ext cx="7875317" cy="3769882"/>
          </a:xfrm>
        </p:spPr>
        <p:txBody>
          <a:bodyPr/>
          <a:lstStyle/>
          <a:p>
            <a:r>
              <a:rPr lang="en-US" dirty="0"/>
              <a:t>Stable Tags</a:t>
            </a:r>
          </a:p>
          <a:p>
            <a:pPr lvl="1"/>
            <a:r>
              <a:rPr lang="en-US" dirty="0"/>
              <a:t>:latest</a:t>
            </a:r>
          </a:p>
          <a:p>
            <a:pPr lvl="1"/>
            <a:r>
              <a:rPr lang="en-US" dirty="0"/>
              <a:t>:1.0</a:t>
            </a:r>
          </a:p>
          <a:p>
            <a:pPr lvl="1"/>
            <a:r>
              <a:rPr lang="en-US" dirty="0"/>
              <a:t>:1.1.1.1</a:t>
            </a:r>
          </a:p>
          <a:p>
            <a:pPr lvl="1"/>
            <a:r>
              <a:rPr lang="en-US" dirty="0"/>
              <a:t>:2.0</a:t>
            </a:r>
          </a:p>
          <a:p>
            <a:pPr lvl="1"/>
            <a:r>
              <a:rPr lang="en-US" dirty="0"/>
              <a:t>:2.2.1</a:t>
            </a:r>
          </a:p>
          <a:p>
            <a:pPr marL="0" indent="0">
              <a:buNone/>
            </a:pPr>
            <a:endParaRPr lang="en-US" dirty="0"/>
          </a:p>
        </p:txBody>
      </p:sp>
      <p:sp>
        <p:nvSpPr>
          <p:cNvPr id="7" name="Text Placeholder 6">
            <a:extLst>
              <a:ext uri="{FF2B5EF4-FFF2-40B4-BE49-F238E27FC236}">
                <a16:creationId xmlns:a16="http://schemas.microsoft.com/office/drawing/2014/main" id="{4888DB55-3EA8-4523-A3D7-1364CB9D9B29}"/>
              </a:ext>
            </a:extLst>
          </p:cNvPr>
          <p:cNvSpPr>
            <a:spLocks noGrp="1"/>
          </p:cNvSpPr>
          <p:nvPr>
            <p:ph type="body" idx="12"/>
          </p:nvPr>
        </p:nvSpPr>
        <p:spPr/>
        <p:txBody>
          <a:bodyPr/>
          <a:lstStyle/>
          <a:p>
            <a:r>
              <a:rPr lang="en-US" dirty="0"/>
              <a:t>Deployed Images</a:t>
            </a:r>
          </a:p>
        </p:txBody>
      </p:sp>
      <p:sp>
        <p:nvSpPr>
          <p:cNvPr id="8" name="Content Placeholder 7">
            <a:extLst>
              <a:ext uri="{FF2B5EF4-FFF2-40B4-BE49-F238E27FC236}">
                <a16:creationId xmlns:a16="http://schemas.microsoft.com/office/drawing/2014/main" id="{28EF838F-87F8-42C2-8D19-5CDDF67798C1}"/>
              </a:ext>
            </a:extLst>
          </p:cNvPr>
          <p:cNvSpPr>
            <a:spLocks noGrp="1"/>
          </p:cNvSpPr>
          <p:nvPr>
            <p:ph idx="13"/>
          </p:nvPr>
        </p:nvSpPr>
        <p:spPr>
          <a:xfrm>
            <a:off x="6096000" y="1852653"/>
            <a:ext cx="5791200" cy="3810929"/>
          </a:xfrm>
        </p:spPr>
        <p:txBody>
          <a:bodyPr/>
          <a:lstStyle/>
          <a:p>
            <a:r>
              <a:rPr lang="en-US" dirty="0"/>
              <a:t>Always Unique</a:t>
            </a:r>
          </a:p>
          <a:p>
            <a:r>
              <a:rPr lang="en-US" dirty="0"/>
              <a:t>Stable Tags create instability</a:t>
            </a:r>
          </a:p>
          <a:p>
            <a:r>
              <a:rPr lang="en-US" dirty="0"/>
              <a:t>Build IDs are a great source</a:t>
            </a:r>
          </a:p>
          <a:p>
            <a:pPr lvl="1"/>
            <a:r>
              <a:rPr lang="en-US" dirty="0"/>
              <a:t>{</a:t>
            </a:r>
            <a:r>
              <a:rPr lang="en-US" dirty="0" err="1"/>
              <a:t>buildsystem</a:t>
            </a:r>
            <a:r>
              <a:rPr lang="en-US" dirty="0"/>
              <a:t>}-{</a:t>
            </a:r>
            <a:r>
              <a:rPr lang="en-US" dirty="0" err="1"/>
              <a:t>build_id</a:t>
            </a:r>
            <a:r>
              <a:rPr lang="en-US" dirty="0"/>
              <a:t>}</a:t>
            </a:r>
          </a:p>
          <a:p>
            <a:pPr lvl="1"/>
            <a:r>
              <a:rPr lang="en-US" dirty="0"/>
              <a:t>10192409</a:t>
            </a:r>
          </a:p>
          <a:p>
            <a:pPr lvl="1"/>
            <a:r>
              <a:rPr lang="en-US" dirty="0"/>
              <a:t>1833583</a:t>
            </a:r>
          </a:p>
          <a:p>
            <a:pPr lvl="1"/>
            <a:r>
              <a:rPr lang="en-US" dirty="0"/>
              <a:t>305305t035</a:t>
            </a:r>
          </a:p>
        </p:txBody>
      </p:sp>
    </p:spTree>
    <p:extLst>
      <p:ext uri="{BB962C8B-B14F-4D97-AF65-F5344CB8AC3E}">
        <p14:creationId xmlns:p14="http://schemas.microsoft.com/office/powerpoint/2010/main" val="3185354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11.3|4.6|6.5|2.2"/>
</p:tagLst>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3358</TotalTime>
  <Words>1569</Words>
  <Application>Microsoft Office PowerPoint</Application>
  <PresentationFormat>Widescreen</PresentationFormat>
  <Paragraphs>390</Paragraphs>
  <Slides>15</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Bold</vt:lpstr>
      <vt:lpstr>Calibri</vt:lpstr>
      <vt:lpstr>Calibri Light</vt:lpstr>
      <vt:lpstr>Consolas</vt:lpstr>
      <vt:lpstr>Lucida Console</vt:lpstr>
      <vt:lpstr>Segoe UI</vt:lpstr>
      <vt:lpstr>Segoe UI Light</vt:lpstr>
      <vt:lpstr>Segoe UI Semilight</vt:lpstr>
      <vt:lpstr>Times</vt:lpstr>
      <vt:lpstr>Times New Roman</vt:lpstr>
      <vt:lpstr>Visual Studio Live! New York 2015</vt:lpstr>
      <vt:lpstr>PowerPoint Presentation</vt:lpstr>
      <vt:lpstr>Containers: The App Packaging Format</vt:lpstr>
      <vt:lpstr>But, What About…</vt:lpstr>
      <vt:lpstr>How Do You Patch Containers?</vt:lpstr>
      <vt:lpstr>Image Tagging</vt:lpstr>
      <vt:lpstr>PowerPoint Presentation</vt:lpstr>
      <vt:lpstr>PowerPoint Presentation</vt:lpstr>
      <vt:lpstr>Tagging Techniques</vt:lpstr>
      <vt:lpstr>Image Tagging</vt:lpstr>
      <vt:lpstr>Opportunity</vt:lpstr>
      <vt:lpstr>Are Your Base Artifacts Secure?</vt:lpstr>
      <vt:lpstr>PowerPoint Presentation</vt:lpstr>
      <vt:lpstr>PowerPoint Presentation</vt:lpstr>
      <vt:lpstr>PowerPoint Presentation</vt:lpstr>
      <vt:lpstr>PowerPoint Presentation</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143</cp:revision>
  <dcterms:created xsi:type="dcterms:W3CDTF">2012-12-07T00:48:42Z</dcterms:created>
  <dcterms:modified xsi:type="dcterms:W3CDTF">2019-11-02T00:50:03Z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