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43"/>
  </p:notesMasterIdLst>
  <p:handoutMasterIdLst>
    <p:handoutMasterId r:id="rId44"/>
  </p:handoutMasterIdLst>
  <p:sldIdLst>
    <p:sldId id="1567" r:id="rId6"/>
    <p:sldId id="1568" r:id="rId7"/>
    <p:sldId id="1587" r:id="rId8"/>
    <p:sldId id="1569" r:id="rId9"/>
    <p:sldId id="1589" r:id="rId10"/>
    <p:sldId id="1588" r:id="rId11"/>
    <p:sldId id="1590" r:id="rId12"/>
    <p:sldId id="1597" r:id="rId13"/>
    <p:sldId id="1598" r:id="rId14"/>
    <p:sldId id="1599" r:id="rId15"/>
    <p:sldId id="1600" r:id="rId16"/>
    <p:sldId id="1591" r:id="rId17"/>
    <p:sldId id="1592" r:id="rId18"/>
    <p:sldId id="1593" r:id="rId19"/>
    <p:sldId id="1594" r:id="rId20"/>
    <p:sldId id="1595" r:id="rId21"/>
    <p:sldId id="1606" r:id="rId22"/>
    <p:sldId id="1596" r:id="rId23"/>
    <p:sldId id="1607" r:id="rId24"/>
    <p:sldId id="1601" r:id="rId25"/>
    <p:sldId id="1608" r:id="rId26"/>
    <p:sldId id="1602" r:id="rId27"/>
    <p:sldId id="1604" r:id="rId28"/>
    <p:sldId id="1605" r:id="rId29"/>
    <p:sldId id="1609" r:id="rId30"/>
    <p:sldId id="1610" r:id="rId31"/>
    <p:sldId id="1615" r:id="rId32"/>
    <p:sldId id="1579" r:id="rId33"/>
    <p:sldId id="1556" r:id="rId34"/>
    <p:sldId id="1557" r:id="rId35"/>
    <p:sldId id="1555" r:id="rId36"/>
    <p:sldId id="1621" r:id="rId37"/>
    <p:sldId id="1617" r:id="rId38"/>
    <p:sldId id="1618" r:id="rId39"/>
    <p:sldId id="1619" r:id="rId40"/>
    <p:sldId id="1620" r:id="rId41"/>
    <p:sldId id="1616" r:id="rId4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Ready Light Template" id="{E1C8FB21-FF75-44A0-8090-B2FB240B014B}">
          <p14:sldIdLst>
            <p14:sldId id="1567"/>
            <p14:sldId id="1568"/>
            <p14:sldId id="1587"/>
            <p14:sldId id="1569"/>
            <p14:sldId id="1589"/>
            <p14:sldId id="1588"/>
            <p14:sldId id="1590"/>
            <p14:sldId id="1597"/>
            <p14:sldId id="1598"/>
            <p14:sldId id="1599"/>
            <p14:sldId id="1600"/>
            <p14:sldId id="1591"/>
            <p14:sldId id="1592"/>
            <p14:sldId id="1593"/>
            <p14:sldId id="1594"/>
            <p14:sldId id="1595"/>
            <p14:sldId id="1606"/>
            <p14:sldId id="1596"/>
            <p14:sldId id="1607"/>
            <p14:sldId id="1601"/>
            <p14:sldId id="1608"/>
            <p14:sldId id="1602"/>
            <p14:sldId id="1604"/>
            <p14:sldId id="1605"/>
            <p14:sldId id="1609"/>
            <p14:sldId id="1610"/>
            <p14:sldId id="1615"/>
            <p14:sldId id="1579"/>
            <p14:sldId id="1556"/>
            <p14:sldId id="1557"/>
            <p14:sldId id="1555"/>
            <p14:sldId id="1621"/>
            <p14:sldId id="1617"/>
            <p14:sldId id="1618"/>
            <p14:sldId id="1619"/>
            <p14:sldId id="1620"/>
            <p14:sldId id="16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FC"/>
    <a:srgbClr val="0000FF"/>
    <a:srgbClr val="F2F2F2"/>
    <a:srgbClr val="000000"/>
    <a:srgbClr val="005AA1"/>
    <a:srgbClr val="00B294"/>
    <a:srgbClr val="BA1818"/>
    <a:srgbClr val="818282"/>
    <a:srgbClr val="707171"/>
    <a:srgbClr val="93D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898" autoAdjust="0"/>
    <p:restoredTop sz="96178" autoAdjust="0"/>
  </p:normalViewPr>
  <p:slideViewPr>
    <p:cSldViewPr>
      <p:cViewPr varScale="1">
        <p:scale>
          <a:sx n="61" d="100"/>
          <a:sy n="61" d="100"/>
        </p:scale>
        <p:origin x="798" y="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8061"/>
    </p:cViewPr>
  </p:sorterViewPr>
  <p:notesViewPr>
    <p:cSldViewPr showGuides="1">
      <p:cViewPr>
        <p:scale>
          <a:sx n="200" d="100"/>
          <a:sy n="200" d="100"/>
        </p:scale>
        <p:origin x="1308" y="-30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2/6/2018 12:12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991557-1ADB-4044-AE76-1579580224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62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9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6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5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4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52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2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06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26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8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91557-1ADB-4044-AE76-157958022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38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96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8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31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48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10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0DC2-5718-3743-B1C1-024F8A92D0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0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1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4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6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2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79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2/6/2018 2:13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039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2/6/2018 2:13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841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FC2-5F33-4C66-B615-58F8C196FF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6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FC2-5F33-4C66-B615-58F8C196FF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77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E8FC2-5F33-4C66-B615-58F8C196FF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07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</a:t>
            </a:r>
            <a:r>
              <a:rPr lang="en-US" dirty="0" err="1"/>
              <a:t>aci</a:t>
            </a:r>
            <a:r>
              <a:rPr lang="en-US" dirty="0"/>
              <a:t> –connector that you can connect to any cloud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Using K8 to run ACI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the demo script I used: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helm install charts/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-demo --name demo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nodes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helm install charts/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-connector --name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-connector --namespace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-system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nodes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deploy demo-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ir-aci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--replicas 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talk track: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going to install a Facial Recognition application that consists of a frontend, a backend, and a set of image recognizers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[Enter]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wait a moment for the application to start up.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 we have our frontend and backend running, plus two image recognizers.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check out the frontend and see if the application is live.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Great, we are processing images, though things are a little slow.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so slow?  This is a single node AKS cluster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[Enter]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use Azure Container Instances and the Kubernetes connector to speed things up.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going to use Helm to install the ACI Connector for Kubernetes.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wait a moment for the ACI connector to start up.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[Enter]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we can see the ACI connector has registered as a new node in Kubernetes.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scale up the image recognizer replicas to 10 using `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[Enter]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Though we are using `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`, the ACI Connector is dispatching pods to Azure Container Instances transparently, via the ACI connector node.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virtual node has unlimited capacity and a per-second billing model, making it perfect for burst compute scenarios like this one.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wait a minute or so for the ACI containers to warm up, we should see image recognizer throughput increase dramatically.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[Wait]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we can see throughput really beginning to pick up, thanks to burst capacity provided by ACI.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powerful stuff.  Here we can see AKS and ACI combine to provide the best of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computing – invisible infrastructure and micro-billing – all managed through the open Kubernetes APIs.  This kind of innovation – the marriage of containers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computing -- is important for the industry, and Microsoft is working hard to make it a reality.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10DC2-5718-3743-B1C1-024F8A92D0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6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91557-1ADB-4044-AE76-157958022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0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1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7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2/6/2018 12:09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2072266"/>
            <a:ext cx="5943599" cy="217626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90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748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4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824" y="1224045"/>
            <a:ext cx="5492776" cy="3081036"/>
          </a:xfrm>
        </p:spPr>
        <p:txBody>
          <a:bodyPr/>
          <a:lstStyle>
            <a:lvl1pPr>
              <a:defRPr sz="3807"/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1875" y="1224045"/>
            <a:ext cx="5492776" cy="3081036"/>
          </a:xfrm>
        </p:spPr>
        <p:txBody>
          <a:bodyPr/>
          <a:lstStyle>
            <a:lvl1pPr>
              <a:defRPr sz="3807"/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2/6/2018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8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6905" y="294304"/>
            <a:ext cx="3657600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122305"/>
            <a:ext cx="3657600" cy="572464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16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/>
      <p:bldP spid="7" grpId="2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/>
      <p:bldP spid="8" grpId="2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90" r:id="rId11"/>
    <p:sldLayoutId id="2147484491" r:id="rId12"/>
    <p:sldLayoutId id="2147484493" r:id="rId13"/>
    <p:sldLayoutId id="2147484512" r:id="rId14"/>
    <p:sldLayoutId id="2147484513" r:id="rId15"/>
    <p:sldLayoutId id="2147484515" r:id="rId16"/>
    <p:sldLayoutId id="2147484516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7" r:id="rId8"/>
    <p:sldLayoutId id="2147484510" r:id="rId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5.emf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12" Type="http://schemas.microsoft.com/office/2007/relationships/hdphoto" Target="../media/hdphoto1.wdp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3.gif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27.png"/><Relationship Id="rId10" Type="http://schemas.openxmlformats.org/officeDocument/2006/relationships/image" Target="../media/image44.png"/><Relationship Id="rId4" Type="http://schemas.openxmlformats.org/officeDocument/2006/relationships/image" Target="../media/image39.svg"/><Relationship Id="rId9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svg"/><Relationship Id="rId3" Type="http://schemas.openxmlformats.org/officeDocument/2006/relationships/image" Target="../media/image38.png"/><Relationship Id="rId7" Type="http://schemas.openxmlformats.org/officeDocument/2006/relationships/image" Target="../media/image41.sv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11" Type="http://schemas.openxmlformats.org/officeDocument/2006/relationships/image" Target="../media/image43.svg"/><Relationship Id="rId5" Type="http://schemas.openxmlformats.org/officeDocument/2006/relationships/image" Target="../media/image27.png"/><Relationship Id="rId10" Type="http://schemas.openxmlformats.org/officeDocument/2006/relationships/image" Target="../media/image42.png"/><Relationship Id="rId4" Type="http://schemas.openxmlformats.org/officeDocument/2006/relationships/image" Target="../media/image39.svg"/><Relationship Id="rId9" Type="http://schemas.openxmlformats.org/officeDocument/2006/relationships/image" Target="../media/image45.svg"/><Relationship Id="rId1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hyperlink" Target="https://aka.ms/ACR/Roadma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ka.ms/ACR/geo-replication" TargetMode="External"/><Relationship Id="rId5" Type="http://schemas.openxmlformats.org/officeDocument/2006/relationships/hyperlink" Target="https://aka.ms/ACR/Docs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s://aka.ms/ACR" TargetMode="External"/><Relationship Id="rId9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cr/roadma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cr/roadma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hyperlink" Target="http://aka.ms/DockerToolsForVS" TargetMode="External"/><Relationship Id="rId4" Type="http://schemas.openxmlformats.org/officeDocument/2006/relationships/image" Target="../media/image50.pn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aka.ms/DockerToolsForVSCode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://aka.ms/YoDocker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D2D0-55E3-49D7-ACD2-166D028E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1" y="2125678"/>
            <a:ext cx="10972735" cy="1828786"/>
          </a:xfrm>
        </p:spPr>
        <p:txBody>
          <a:bodyPr/>
          <a:lstStyle/>
          <a:p>
            <a:r>
              <a:rPr lang="en-US" dirty="0"/>
              <a:t>Azure Containers – E2E Journeys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C261EF-99E4-4AED-81C9-8A7A98C2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" y="4037709"/>
            <a:ext cx="7315834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&amp; Fault Tolerance</a:t>
            </a:r>
          </a:p>
        </p:txBody>
      </p:sp>
      <p:sp>
        <p:nvSpPr>
          <p:cNvPr id="228" name="Can 220"/>
          <p:cNvSpPr/>
          <p:nvPr/>
        </p:nvSpPr>
        <p:spPr>
          <a:xfrm>
            <a:off x="5879179" y="6398695"/>
            <a:ext cx="442681" cy="50129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43493"/>
            <a:endParaRPr lang="en-US" sz="2448" kern="0">
              <a:solidFill>
                <a:sysClr val="windowText" lastClr="000000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4464100" y="2564659"/>
            <a:ext cx="3593978" cy="3147498"/>
            <a:chOff x="4156030" y="3448050"/>
            <a:chExt cx="2566671" cy="2250456"/>
          </a:xfrm>
        </p:grpSpPr>
        <p:sp>
          <p:nvSpPr>
            <p:cNvPr id="230" name="Rectangle 229"/>
            <p:cNvSpPr/>
            <p:nvPr/>
          </p:nvSpPr>
          <p:spPr>
            <a:xfrm>
              <a:off x="4156031" y="3562350"/>
              <a:ext cx="2566670" cy="213615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lowchart: Alternate Process 230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43493"/>
              <a:r>
                <a:rPr lang="en-US" sz="1496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DOCKER_HOST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6371349" y="3224666"/>
            <a:ext cx="1544326" cy="2306797"/>
            <a:chOff x="7441366" y="1793260"/>
            <a:chExt cx="1135637" cy="1696328"/>
          </a:xfrm>
        </p:grpSpPr>
        <p:sp>
          <p:nvSpPr>
            <p:cNvPr id="233" name="Rectangle 232"/>
            <p:cNvSpPr/>
            <p:nvPr/>
          </p:nvSpPr>
          <p:spPr>
            <a:xfrm>
              <a:off x="7441367" y="1933398"/>
              <a:ext cx="1135636" cy="15561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lowchart: Alternate Process 233"/>
            <p:cNvSpPr/>
            <p:nvPr/>
          </p:nvSpPr>
          <p:spPr>
            <a:xfrm>
              <a:off x="7441366" y="1793260"/>
              <a:ext cx="968381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43493"/>
              <a:r>
                <a:rPr lang="en-US" sz="1496" b="1" kern="0" dirty="0">
                  <a:solidFill>
                    <a:schemeClr val="bg1"/>
                  </a:solidFill>
                </a:rPr>
                <a:t>Image Cache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4645563" y="3224666"/>
            <a:ext cx="1544325" cy="2306797"/>
            <a:chOff x="6172291" y="1793260"/>
            <a:chExt cx="1135636" cy="1696328"/>
          </a:xfrm>
        </p:grpSpPr>
        <p:sp>
          <p:nvSpPr>
            <p:cNvPr id="236" name="Rectangle 235"/>
            <p:cNvSpPr/>
            <p:nvPr/>
          </p:nvSpPr>
          <p:spPr>
            <a:xfrm>
              <a:off x="6172291" y="1933398"/>
              <a:ext cx="1135636" cy="15561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lowchart: Alternate Process 236"/>
            <p:cNvSpPr/>
            <p:nvPr/>
          </p:nvSpPr>
          <p:spPr>
            <a:xfrm>
              <a:off x="6172291" y="1793260"/>
              <a:ext cx="894492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43493"/>
              <a:r>
                <a:rPr lang="en-US" sz="1496" b="1" kern="0" dirty="0">
                  <a:solidFill>
                    <a:schemeClr val="bg1"/>
                  </a:solidFill>
                </a:rPr>
                <a:t>Containers</a:t>
              </a:r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4638532" y="2935398"/>
            <a:ext cx="3277143" cy="223919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43493"/>
            <a:r>
              <a:rPr lang="en-US" sz="1496" kern="0" dirty="0">
                <a:solidFill>
                  <a:sysClr val="windowText" lastClr="000000"/>
                </a:solidFill>
              </a:rPr>
              <a:t>Docker daemon</a:t>
            </a:r>
          </a:p>
        </p:txBody>
      </p:sp>
      <p:pic>
        <p:nvPicPr>
          <p:cNvPr id="239" name="Picture 4" descr="http://www.mi2.hr/wp-content/uploads/2015/10/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07" y="2413277"/>
            <a:ext cx="885945" cy="5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0" name="Group 239"/>
          <p:cNvGrpSpPr/>
          <p:nvPr/>
        </p:nvGrpSpPr>
        <p:grpSpPr>
          <a:xfrm>
            <a:off x="4675446" y="5365646"/>
            <a:ext cx="735495" cy="453124"/>
            <a:chOff x="3240661" y="1005909"/>
            <a:chExt cx="540854" cy="333210"/>
          </a:xfrm>
        </p:grpSpPr>
        <p:grpSp>
          <p:nvGrpSpPr>
            <p:cNvPr id="241" name="Group 240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43" name="Rectangle 242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Rectangle 245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42" name="Rectangle 241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676887" y="4913508"/>
            <a:ext cx="735495" cy="453124"/>
            <a:chOff x="3240661" y="1005909"/>
            <a:chExt cx="540854" cy="333210"/>
          </a:xfrm>
        </p:grpSpPr>
        <p:grpSp>
          <p:nvGrpSpPr>
            <p:cNvPr id="259" name="Group 258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61" name="Rectangle 260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63" name="Group 262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4" name="Rectangle 263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60" name="Rectangle 259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5415082" y="4913508"/>
            <a:ext cx="735495" cy="453124"/>
            <a:chOff x="3240661" y="1005909"/>
            <a:chExt cx="540854" cy="333210"/>
          </a:xfrm>
        </p:grpSpPr>
        <p:grpSp>
          <p:nvGrpSpPr>
            <p:cNvPr id="277" name="Group 276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79" name="Rectangle 278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81" name="Group 280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Rectangle 281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8" name="Rectangle 277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5411871" y="5816169"/>
            <a:ext cx="735495" cy="453124"/>
            <a:chOff x="3240661" y="1005909"/>
            <a:chExt cx="540854" cy="333210"/>
          </a:xfrm>
        </p:grpSpPr>
        <p:grpSp>
          <p:nvGrpSpPr>
            <p:cNvPr id="295" name="Group 294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97" name="Rectangle 296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Rectangle 299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6" name="Rectangle 295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Cache</a:t>
              </a:r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5415082" y="5363044"/>
            <a:ext cx="735495" cy="453124"/>
            <a:chOff x="3240661" y="1005909"/>
            <a:chExt cx="540854" cy="333210"/>
          </a:xfrm>
        </p:grpSpPr>
        <p:grpSp>
          <p:nvGrpSpPr>
            <p:cNvPr id="313" name="Group 312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15" name="Rectangle 31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17" name="Group 31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8" name="Rectangle 31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14" name="Rectangle 313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Cache</a:t>
              </a: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676887" y="3564893"/>
            <a:ext cx="735495" cy="453124"/>
            <a:chOff x="3240661" y="1005909"/>
            <a:chExt cx="540854" cy="333210"/>
          </a:xfrm>
        </p:grpSpPr>
        <p:grpSp>
          <p:nvGrpSpPr>
            <p:cNvPr id="331" name="Group 330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33" name="Rectangle 332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35" name="Group 334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Rectangle 335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2" name="Rectangle 331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4676887" y="4014431"/>
            <a:ext cx="735495" cy="453124"/>
            <a:chOff x="3240661" y="1005909"/>
            <a:chExt cx="540854" cy="333210"/>
          </a:xfrm>
        </p:grpSpPr>
        <p:grpSp>
          <p:nvGrpSpPr>
            <p:cNvPr id="349" name="Group 348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51" name="Rectangle 350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53" name="Group 352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Rectangle 353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50" name="Rectangle 349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4676887" y="4463970"/>
            <a:ext cx="735495" cy="453124"/>
            <a:chOff x="3240661" y="1005909"/>
            <a:chExt cx="540854" cy="333210"/>
          </a:xfrm>
        </p:grpSpPr>
        <p:grpSp>
          <p:nvGrpSpPr>
            <p:cNvPr id="367" name="Group 366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69" name="Rectangle 368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71" name="Group 370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Rectangle 371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68" name="Rectangle 367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15082" y="4463970"/>
            <a:ext cx="735495" cy="453124"/>
            <a:chOff x="3240661" y="1005909"/>
            <a:chExt cx="540854" cy="333210"/>
          </a:xfrm>
        </p:grpSpPr>
        <p:grpSp>
          <p:nvGrpSpPr>
            <p:cNvPr id="385" name="Group 384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87" name="Rectangle 386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89" name="Group 388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15" name="Straight Connector 614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621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Straight Connector 622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0" name="Rectangle 389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86" name="Rectangle 385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5415082" y="4014431"/>
            <a:ext cx="735495" cy="453124"/>
            <a:chOff x="3240661" y="1005909"/>
            <a:chExt cx="540854" cy="333210"/>
          </a:xfrm>
        </p:grpSpPr>
        <p:grpSp>
          <p:nvGrpSpPr>
            <p:cNvPr id="625" name="Group 624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27" name="Rectangle 626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29" name="Group 628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33" name="Straight Connector 632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0" name="Rectangle 629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26" name="Rectangle 625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5415082" y="3564893"/>
            <a:ext cx="735495" cy="453124"/>
            <a:chOff x="2877183" y="2583280"/>
            <a:chExt cx="540854" cy="333210"/>
          </a:xfrm>
        </p:grpSpPr>
        <p:grpSp>
          <p:nvGrpSpPr>
            <p:cNvPr id="643" name="Group 642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646" name="Rectangle 64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8" name="Group 64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52" name="Straight Connector 65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9" name="Rectangle 64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44" name="Rectangle 643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endParaRPr lang="en-US" sz="1360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45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1" name="Group 660"/>
          <p:cNvGrpSpPr/>
          <p:nvPr/>
        </p:nvGrpSpPr>
        <p:grpSpPr>
          <a:xfrm>
            <a:off x="7180899" y="3656242"/>
            <a:ext cx="568407" cy="568407"/>
            <a:chOff x="6631467" y="1985441"/>
            <a:chExt cx="417984" cy="417984"/>
          </a:xfrm>
        </p:grpSpPr>
        <p:sp>
          <p:nvSpPr>
            <p:cNvPr id="662" name="Rectangle 661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63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4" name="Group 663"/>
          <p:cNvGrpSpPr/>
          <p:nvPr/>
        </p:nvGrpSpPr>
        <p:grpSpPr>
          <a:xfrm>
            <a:off x="6548752" y="3647753"/>
            <a:ext cx="568407" cy="568407"/>
            <a:chOff x="6098534" y="1990948"/>
            <a:chExt cx="417984" cy="417984"/>
          </a:xfrm>
        </p:grpSpPr>
        <p:sp>
          <p:nvSpPr>
            <p:cNvPr id="665" name="Rectangle 664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667" name="Group 666"/>
          <p:cNvGrpSpPr/>
          <p:nvPr/>
        </p:nvGrpSpPr>
        <p:grpSpPr>
          <a:xfrm>
            <a:off x="6553941" y="4286110"/>
            <a:ext cx="568407" cy="568407"/>
            <a:chOff x="6102350" y="2460371"/>
            <a:chExt cx="417984" cy="417984"/>
          </a:xfrm>
        </p:grpSpPr>
        <p:sp>
          <p:nvSpPr>
            <p:cNvPr id="668" name="Rectangle 667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7183562" y="4292482"/>
            <a:ext cx="568407" cy="568407"/>
            <a:chOff x="6637872" y="2461910"/>
            <a:chExt cx="417984" cy="417984"/>
          </a:xfrm>
        </p:grpSpPr>
        <p:sp>
          <p:nvSpPr>
            <p:cNvPr id="671" name="Rectangle 670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799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346"/>
          <p:cNvGrpSpPr/>
          <p:nvPr/>
        </p:nvGrpSpPr>
        <p:grpSpPr>
          <a:xfrm>
            <a:off x="8219880" y="2413276"/>
            <a:ext cx="3593978" cy="3298881"/>
            <a:chOff x="6043929" y="1774629"/>
            <a:chExt cx="2642871" cy="2425868"/>
          </a:xfrm>
        </p:grpSpPr>
        <p:grpSp>
          <p:nvGrpSpPr>
            <p:cNvPr id="1348" name="Group 1347"/>
            <p:cNvGrpSpPr/>
            <p:nvPr/>
          </p:nvGrpSpPr>
          <p:grpSpPr>
            <a:xfrm>
              <a:off x="6043929" y="1885950"/>
              <a:ext cx="2642871" cy="2314547"/>
              <a:chOff x="6043929" y="1885950"/>
              <a:chExt cx="2642871" cy="2314547"/>
            </a:xfrm>
          </p:grpSpPr>
          <p:grpSp>
            <p:nvGrpSpPr>
              <p:cNvPr id="1350" name="Group 1349"/>
              <p:cNvGrpSpPr/>
              <p:nvPr/>
            </p:nvGrpSpPr>
            <p:grpSpPr>
              <a:xfrm>
                <a:off x="6043929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358" name="Rectangle 1357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Flowchart: Alternate Process 1358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351" name="Group 1350"/>
              <p:cNvGrpSpPr/>
              <p:nvPr/>
            </p:nvGrpSpPr>
            <p:grpSpPr>
              <a:xfrm>
                <a:off x="7446445" y="2371294"/>
                <a:ext cx="1135637" cy="1696328"/>
                <a:chOff x="7441366" y="1793260"/>
                <a:chExt cx="1135637" cy="1696328"/>
              </a:xfrm>
            </p:grpSpPr>
            <p:sp>
              <p:nvSpPr>
                <p:cNvPr id="1356" name="Rectangle 1355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7" name="Flowchart: Alternate Process 1356"/>
                <p:cNvSpPr/>
                <p:nvPr/>
              </p:nvSpPr>
              <p:spPr>
                <a:xfrm>
                  <a:off x="7441366" y="1793260"/>
                  <a:ext cx="968381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352" name="Group 1351"/>
              <p:cNvGrpSpPr/>
              <p:nvPr/>
            </p:nvGrpSpPr>
            <p:grpSpPr>
              <a:xfrm>
                <a:off x="6177370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354" name="Rectangle 1353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5" name="Flowchart: Alternate Process 1354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353" name="Rectangle 1352"/>
              <p:cNvSpPr/>
              <p:nvPr/>
            </p:nvSpPr>
            <p:spPr>
              <a:xfrm>
                <a:off x="6172199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349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951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0" name="Group 1359"/>
          <p:cNvGrpSpPr/>
          <p:nvPr/>
        </p:nvGrpSpPr>
        <p:grpSpPr>
          <a:xfrm>
            <a:off x="8217152" y="2410174"/>
            <a:ext cx="3593978" cy="3298881"/>
            <a:chOff x="6043929" y="1774629"/>
            <a:chExt cx="2642871" cy="2425868"/>
          </a:xfrm>
        </p:grpSpPr>
        <p:grpSp>
          <p:nvGrpSpPr>
            <p:cNvPr id="1361" name="Group 1360"/>
            <p:cNvGrpSpPr/>
            <p:nvPr/>
          </p:nvGrpSpPr>
          <p:grpSpPr>
            <a:xfrm>
              <a:off x="6043929" y="1885950"/>
              <a:ext cx="2642871" cy="2314547"/>
              <a:chOff x="6043929" y="1885950"/>
              <a:chExt cx="2642871" cy="2314547"/>
            </a:xfrm>
          </p:grpSpPr>
          <p:grpSp>
            <p:nvGrpSpPr>
              <p:cNvPr id="1363" name="Group 1362"/>
              <p:cNvGrpSpPr/>
              <p:nvPr/>
            </p:nvGrpSpPr>
            <p:grpSpPr>
              <a:xfrm>
                <a:off x="6043929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371" name="Rectangle 1370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Flowchart: Alternate Process 1371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364" name="Group 1363"/>
              <p:cNvGrpSpPr/>
              <p:nvPr/>
            </p:nvGrpSpPr>
            <p:grpSpPr>
              <a:xfrm>
                <a:off x="7446445" y="2371294"/>
                <a:ext cx="1135637" cy="1696328"/>
                <a:chOff x="7441366" y="1793260"/>
                <a:chExt cx="1135637" cy="1696328"/>
              </a:xfrm>
            </p:grpSpPr>
            <p:sp>
              <p:nvSpPr>
                <p:cNvPr id="1369" name="Rectangle 1368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0" name="Flowchart: Alternate Process 1369"/>
                <p:cNvSpPr/>
                <p:nvPr/>
              </p:nvSpPr>
              <p:spPr>
                <a:xfrm>
                  <a:off x="7441366" y="1793260"/>
                  <a:ext cx="968381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365" name="Group 1364"/>
              <p:cNvGrpSpPr/>
              <p:nvPr/>
            </p:nvGrpSpPr>
            <p:grpSpPr>
              <a:xfrm>
                <a:off x="6177370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367" name="Rectangle 1366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Flowchart: Alternate Process 1367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366" name="Rectangle 1365"/>
              <p:cNvSpPr/>
              <p:nvPr/>
            </p:nvSpPr>
            <p:spPr>
              <a:xfrm>
                <a:off x="6172199" y="2158577"/>
                <a:ext cx="2409883" cy="164661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362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951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73" name="Title 1"/>
          <p:cNvSpPr txBox="1">
            <a:spLocks/>
          </p:cNvSpPr>
          <p:nvPr/>
        </p:nvSpPr>
        <p:spPr>
          <a:xfrm>
            <a:off x="274639" y="171184"/>
            <a:ext cx="11192828" cy="1165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Distribution</a:t>
            </a:r>
            <a:endParaRPr kumimoji="0" lang="en-US" sz="4800" b="0" i="0" u="none" strike="noStrike" kern="1200" cap="none" spc="-102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1374" name="Group 1373"/>
          <p:cNvGrpSpPr/>
          <p:nvPr/>
        </p:nvGrpSpPr>
        <p:grpSpPr>
          <a:xfrm>
            <a:off x="4464100" y="2564659"/>
            <a:ext cx="3593978" cy="3147498"/>
            <a:chOff x="4156030" y="3448050"/>
            <a:chExt cx="2566671" cy="2250456"/>
          </a:xfrm>
        </p:grpSpPr>
        <p:sp>
          <p:nvSpPr>
            <p:cNvPr id="1375" name="Rectangle 1374"/>
            <p:cNvSpPr/>
            <p:nvPr/>
          </p:nvSpPr>
          <p:spPr>
            <a:xfrm>
              <a:off x="4156031" y="3562350"/>
              <a:ext cx="2566670" cy="2136156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6" name="Flowchart: Alternate Process 1375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DOCKER_HOST</a:t>
              </a:r>
            </a:p>
          </p:txBody>
        </p:sp>
      </p:grpSp>
      <p:grpSp>
        <p:nvGrpSpPr>
          <p:cNvPr id="1377" name="Group 1376"/>
          <p:cNvGrpSpPr/>
          <p:nvPr/>
        </p:nvGrpSpPr>
        <p:grpSpPr>
          <a:xfrm>
            <a:off x="6371349" y="3224666"/>
            <a:ext cx="1544326" cy="2306797"/>
            <a:chOff x="7441366" y="1793260"/>
            <a:chExt cx="1135637" cy="1696328"/>
          </a:xfrm>
        </p:grpSpPr>
        <p:sp>
          <p:nvSpPr>
            <p:cNvPr id="1378" name="Rectangle 1377"/>
            <p:cNvSpPr/>
            <p:nvPr/>
          </p:nvSpPr>
          <p:spPr>
            <a:xfrm>
              <a:off x="7441367" y="1933398"/>
              <a:ext cx="1135636" cy="155619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32788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9" name="Flowchart: Alternate Process 1378"/>
            <p:cNvSpPr/>
            <p:nvPr/>
          </p:nvSpPr>
          <p:spPr>
            <a:xfrm>
              <a:off x="7441366" y="1793260"/>
              <a:ext cx="968381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Image Cache</a:t>
              </a:r>
            </a:p>
          </p:txBody>
        </p:sp>
      </p:grpSp>
      <p:grpSp>
        <p:nvGrpSpPr>
          <p:cNvPr id="1380" name="Group 1379"/>
          <p:cNvGrpSpPr/>
          <p:nvPr/>
        </p:nvGrpSpPr>
        <p:grpSpPr>
          <a:xfrm>
            <a:off x="4645563" y="3224666"/>
            <a:ext cx="1544325" cy="2306797"/>
            <a:chOff x="6172291" y="1793260"/>
            <a:chExt cx="1135636" cy="1696328"/>
          </a:xfrm>
        </p:grpSpPr>
        <p:sp>
          <p:nvSpPr>
            <p:cNvPr id="1381" name="Rectangle 1380"/>
            <p:cNvSpPr/>
            <p:nvPr/>
          </p:nvSpPr>
          <p:spPr>
            <a:xfrm>
              <a:off x="6172291" y="1933398"/>
              <a:ext cx="1135636" cy="155619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32788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2" name="Flowchart: Alternate Process 1381"/>
            <p:cNvSpPr/>
            <p:nvPr/>
          </p:nvSpPr>
          <p:spPr>
            <a:xfrm>
              <a:off x="6172291" y="1793260"/>
              <a:ext cx="894492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Containers</a:t>
              </a:r>
            </a:p>
          </p:txBody>
        </p:sp>
      </p:grpSp>
      <p:sp>
        <p:nvSpPr>
          <p:cNvPr id="1383" name="Rectangle 1382"/>
          <p:cNvSpPr/>
          <p:nvPr/>
        </p:nvSpPr>
        <p:spPr>
          <a:xfrm>
            <a:off x="4638532" y="2935398"/>
            <a:ext cx="3277143" cy="2239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daemon</a:t>
            </a:r>
          </a:p>
        </p:txBody>
      </p:sp>
      <p:pic>
        <p:nvPicPr>
          <p:cNvPr id="1384" name="Picture 4" descr="http://www.mi2.hr/wp-content/uploads/2015/10/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07" y="2413277"/>
            <a:ext cx="885945" cy="5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5" name="Can 220"/>
          <p:cNvSpPr/>
          <p:nvPr/>
        </p:nvSpPr>
        <p:spPr>
          <a:xfrm>
            <a:off x="5898341" y="6295073"/>
            <a:ext cx="442681" cy="5012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86" name="Group 1385"/>
          <p:cNvGrpSpPr/>
          <p:nvPr/>
        </p:nvGrpSpPr>
        <p:grpSpPr>
          <a:xfrm>
            <a:off x="7180899" y="3656242"/>
            <a:ext cx="568407" cy="568407"/>
            <a:chOff x="6631467" y="1985441"/>
            <a:chExt cx="417984" cy="417984"/>
          </a:xfrm>
        </p:grpSpPr>
        <p:sp>
          <p:nvSpPr>
            <p:cNvPr id="1387" name="Rectangle 1386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88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89" name="Group 1388"/>
          <p:cNvGrpSpPr/>
          <p:nvPr/>
        </p:nvGrpSpPr>
        <p:grpSpPr>
          <a:xfrm>
            <a:off x="6548752" y="3647753"/>
            <a:ext cx="568407" cy="568407"/>
            <a:chOff x="6098534" y="1990948"/>
            <a:chExt cx="417984" cy="417984"/>
          </a:xfrm>
        </p:grpSpPr>
        <p:sp>
          <p:nvSpPr>
            <p:cNvPr id="1390" name="Rectangle 1389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1" name="Rectangle 1390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392" name="Group 1391"/>
          <p:cNvGrpSpPr/>
          <p:nvPr/>
        </p:nvGrpSpPr>
        <p:grpSpPr>
          <a:xfrm>
            <a:off x="6553941" y="4286110"/>
            <a:ext cx="568407" cy="568407"/>
            <a:chOff x="6102350" y="2460371"/>
            <a:chExt cx="417984" cy="417984"/>
          </a:xfrm>
        </p:grpSpPr>
        <p:sp>
          <p:nvSpPr>
            <p:cNvPr id="1393" name="Rectangle 1392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4" name="Rectangle 1393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395" name="Group 1394"/>
          <p:cNvGrpSpPr/>
          <p:nvPr/>
        </p:nvGrpSpPr>
        <p:grpSpPr>
          <a:xfrm>
            <a:off x="7183562" y="4292482"/>
            <a:ext cx="568407" cy="568407"/>
            <a:chOff x="6637872" y="2461910"/>
            <a:chExt cx="417984" cy="417984"/>
          </a:xfrm>
        </p:grpSpPr>
        <p:sp>
          <p:nvSpPr>
            <p:cNvPr id="1396" name="Rectangle 1395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7" name="Rectangle 1396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398" name="Group 1397"/>
          <p:cNvGrpSpPr/>
          <p:nvPr/>
        </p:nvGrpSpPr>
        <p:grpSpPr>
          <a:xfrm>
            <a:off x="681174" y="2413276"/>
            <a:ext cx="3593978" cy="3298881"/>
            <a:chOff x="500260" y="1774629"/>
            <a:chExt cx="2642871" cy="2425868"/>
          </a:xfrm>
        </p:grpSpPr>
        <p:grpSp>
          <p:nvGrpSpPr>
            <p:cNvPr id="1399" name="Group 1398"/>
            <p:cNvGrpSpPr/>
            <p:nvPr/>
          </p:nvGrpSpPr>
          <p:grpSpPr>
            <a:xfrm>
              <a:off x="500260" y="1885950"/>
              <a:ext cx="2642871" cy="2314547"/>
              <a:chOff x="500260" y="1885950"/>
              <a:chExt cx="2642871" cy="2314547"/>
            </a:xfrm>
          </p:grpSpPr>
          <p:grpSp>
            <p:nvGrpSpPr>
              <p:cNvPr id="1401" name="Group 1400"/>
              <p:cNvGrpSpPr/>
              <p:nvPr/>
            </p:nvGrpSpPr>
            <p:grpSpPr>
              <a:xfrm>
                <a:off x="500260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409" name="Rectangle 1408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Flowchart: Alternate Process 1409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402" name="Group 1401"/>
              <p:cNvGrpSpPr/>
              <p:nvPr/>
            </p:nvGrpSpPr>
            <p:grpSpPr>
              <a:xfrm>
                <a:off x="1902777" y="2371294"/>
                <a:ext cx="1135636" cy="1696328"/>
                <a:chOff x="7441367" y="1793260"/>
                <a:chExt cx="1135636" cy="1696328"/>
              </a:xfrm>
            </p:grpSpPr>
            <p:sp>
              <p:nvSpPr>
                <p:cNvPr id="1407" name="Rectangle 1406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8" name="Flowchart: Alternate Process 1407"/>
                <p:cNvSpPr/>
                <p:nvPr/>
              </p:nvSpPr>
              <p:spPr>
                <a:xfrm>
                  <a:off x="7441367" y="1793260"/>
                  <a:ext cx="96838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403" name="Group 1402"/>
              <p:cNvGrpSpPr/>
              <p:nvPr/>
            </p:nvGrpSpPr>
            <p:grpSpPr>
              <a:xfrm>
                <a:off x="633701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405" name="Rectangle 1404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6" name="Flowchart: Alternate Process 1405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404" name="Rectangle 1403"/>
              <p:cNvSpPr/>
              <p:nvPr/>
            </p:nvSpPr>
            <p:spPr>
              <a:xfrm>
                <a:off x="628530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400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282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1" name="Group 1410"/>
          <p:cNvGrpSpPr/>
          <p:nvPr/>
        </p:nvGrpSpPr>
        <p:grpSpPr>
          <a:xfrm>
            <a:off x="1632155" y="3564893"/>
            <a:ext cx="735495" cy="453124"/>
            <a:chOff x="2877183" y="2583280"/>
            <a:chExt cx="540854" cy="333210"/>
          </a:xfrm>
        </p:grpSpPr>
        <p:grpSp>
          <p:nvGrpSpPr>
            <p:cNvPr id="1412" name="Group 141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415" name="Rectangle 141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6" name="Rectangle 141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17" name="Group 141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21" name="Straight Connector 142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2" name="Straight Connector 142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3" name="Straight Connector 142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4" name="Straight Connector 142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5" name="Straight Connector 142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6" name="Straight Connector 142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7" name="Straight Connector 142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8" name="Straight Connector 142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9" name="Straight Connector 142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18" name="Rectangle 141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9" name="Rectangle 141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0" name="Rectangle 141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13" name="Rectangle 141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1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0" name="Group 1429"/>
          <p:cNvGrpSpPr/>
          <p:nvPr/>
        </p:nvGrpSpPr>
        <p:grpSpPr>
          <a:xfrm>
            <a:off x="3397973" y="3656242"/>
            <a:ext cx="568407" cy="568407"/>
            <a:chOff x="6631467" y="1985441"/>
            <a:chExt cx="417984" cy="417984"/>
          </a:xfrm>
        </p:grpSpPr>
        <p:sp>
          <p:nvSpPr>
            <p:cNvPr id="1431" name="Rectangle 1430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32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3" name="Group 1432"/>
          <p:cNvGrpSpPr/>
          <p:nvPr/>
        </p:nvGrpSpPr>
        <p:grpSpPr>
          <a:xfrm>
            <a:off x="2765826" y="3647753"/>
            <a:ext cx="568407" cy="568407"/>
            <a:chOff x="6098534" y="1990948"/>
            <a:chExt cx="417984" cy="417984"/>
          </a:xfrm>
        </p:grpSpPr>
        <p:sp>
          <p:nvSpPr>
            <p:cNvPr id="1434" name="Rectangle 1433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5" name="Rectangle 1434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436" name="Group 1435"/>
          <p:cNvGrpSpPr/>
          <p:nvPr/>
        </p:nvGrpSpPr>
        <p:grpSpPr>
          <a:xfrm>
            <a:off x="2771015" y="4286110"/>
            <a:ext cx="568407" cy="568407"/>
            <a:chOff x="6102350" y="2460371"/>
            <a:chExt cx="417984" cy="417984"/>
          </a:xfrm>
        </p:grpSpPr>
        <p:sp>
          <p:nvSpPr>
            <p:cNvPr id="1437" name="Rectangle 1436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8" name="Rectangle 1437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439" name="Group 1438"/>
          <p:cNvGrpSpPr/>
          <p:nvPr/>
        </p:nvGrpSpPr>
        <p:grpSpPr>
          <a:xfrm>
            <a:off x="3400635" y="4292482"/>
            <a:ext cx="568407" cy="568407"/>
            <a:chOff x="6637872" y="2461910"/>
            <a:chExt cx="417984" cy="417984"/>
          </a:xfrm>
        </p:grpSpPr>
        <p:sp>
          <p:nvSpPr>
            <p:cNvPr id="1440" name="Rectangle 1439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1" name="Rectangle 1440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42" name="Group 1441"/>
          <p:cNvGrpSpPr/>
          <p:nvPr/>
        </p:nvGrpSpPr>
        <p:grpSpPr>
          <a:xfrm>
            <a:off x="9169419" y="4014429"/>
            <a:ext cx="735495" cy="453124"/>
            <a:chOff x="3240661" y="1005909"/>
            <a:chExt cx="540854" cy="333210"/>
          </a:xfrm>
        </p:grpSpPr>
        <p:grpSp>
          <p:nvGrpSpPr>
            <p:cNvPr id="1443" name="Group 1442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445" name="Rectangle 144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47" name="Group 144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51" name="Straight Connector 145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3" name="Straight Connector 145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4" name="Straight Connector 145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6" name="Straight Connector 145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7" name="Straight Connector 145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8" name="Straight Connector 145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9" name="Straight Connector 145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48" name="Rectangle 144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9" name="Rectangle 144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50" name="Rectangle 144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44" name="Rectangle 1443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60" name="Group 1459"/>
          <p:cNvGrpSpPr/>
          <p:nvPr/>
        </p:nvGrpSpPr>
        <p:grpSpPr>
          <a:xfrm>
            <a:off x="9170861" y="3564893"/>
            <a:ext cx="735495" cy="453124"/>
            <a:chOff x="2877183" y="2583280"/>
            <a:chExt cx="540854" cy="333210"/>
          </a:xfrm>
        </p:grpSpPr>
        <p:grpSp>
          <p:nvGrpSpPr>
            <p:cNvPr id="1461" name="Group 1460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464" name="Rectangle 146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70" name="Straight Connector 146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1" name="Straight Connector 147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2" name="Straight Connector 147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3" name="Straight Connector 147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4" name="Straight Connector 147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5" name="Straight Connector 147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6" name="Straight Connector 147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7" name="Straight Connector 147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8" name="Straight Connector 147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67" name="Rectangle 146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8" name="Rectangle 146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9" name="Rectangle 146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62" name="Rectangle 1461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63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9" name="Group 1478"/>
          <p:cNvGrpSpPr/>
          <p:nvPr/>
        </p:nvGrpSpPr>
        <p:grpSpPr>
          <a:xfrm>
            <a:off x="10936678" y="3656242"/>
            <a:ext cx="568407" cy="568407"/>
            <a:chOff x="6631467" y="1985441"/>
            <a:chExt cx="417984" cy="417984"/>
          </a:xfrm>
        </p:grpSpPr>
        <p:sp>
          <p:nvSpPr>
            <p:cNvPr id="1480" name="Rectangle 1479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81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2" name="Group 1481"/>
          <p:cNvGrpSpPr/>
          <p:nvPr/>
        </p:nvGrpSpPr>
        <p:grpSpPr>
          <a:xfrm>
            <a:off x="10304531" y="3647753"/>
            <a:ext cx="568407" cy="568407"/>
            <a:chOff x="6098534" y="1990948"/>
            <a:chExt cx="417984" cy="417984"/>
          </a:xfrm>
        </p:grpSpPr>
        <p:sp>
          <p:nvSpPr>
            <p:cNvPr id="1483" name="Rectangle 1482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485" name="Group 1484"/>
          <p:cNvGrpSpPr/>
          <p:nvPr/>
        </p:nvGrpSpPr>
        <p:grpSpPr>
          <a:xfrm>
            <a:off x="10309720" y="4286110"/>
            <a:ext cx="568407" cy="568407"/>
            <a:chOff x="6102350" y="2460371"/>
            <a:chExt cx="417984" cy="417984"/>
          </a:xfrm>
        </p:grpSpPr>
        <p:sp>
          <p:nvSpPr>
            <p:cNvPr id="1486" name="Rectangle 1485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7" name="Rectangle 1486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488" name="Group 1487"/>
          <p:cNvGrpSpPr/>
          <p:nvPr/>
        </p:nvGrpSpPr>
        <p:grpSpPr>
          <a:xfrm>
            <a:off x="10939341" y="4292482"/>
            <a:ext cx="568407" cy="568407"/>
            <a:chOff x="6637872" y="2461910"/>
            <a:chExt cx="417984" cy="417984"/>
          </a:xfrm>
        </p:grpSpPr>
        <p:sp>
          <p:nvSpPr>
            <p:cNvPr id="1489" name="Rectangle 1488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0" name="Rectangle 1489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91" name="Group 1490"/>
          <p:cNvGrpSpPr/>
          <p:nvPr/>
        </p:nvGrpSpPr>
        <p:grpSpPr>
          <a:xfrm>
            <a:off x="4675446" y="5365646"/>
            <a:ext cx="735495" cy="453124"/>
            <a:chOff x="3240661" y="1005909"/>
            <a:chExt cx="540854" cy="333210"/>
          </a:xfrm>
        </p:grpSpPr>
        <p:grpSp>
          <p:nvGrpSpPr>
            <p:cNvPr id="1492" name="Group 149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494" name="Rectangle 149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96" name="Group 149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1" name="Straight Connector 150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3" name="Straight Connector 150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5" name="Straight Connector 150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7" name="Straight Connector 150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97" name="Rectangle 149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8" name="Rectangle 149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9" name="Rectangle 149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93" name="Rectangle 149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09" name="Group 1508"/>
          <p:cNvGrpSpPr/>
          <p:nvPr/>
        </p:nvGrpSpPr>
        <p:grpSpPr>
          <a:xfrm>
            <a:off x="4676887" y="4913508"/>
            <a:ext cx="735495" cy="453124"/>
            <a:chOff x="3240661" y="1005909"/>
            <a:chExt cx="540854" cy="333210"/>
          </a:xfrm>
        </p:grpSpPr>
        <p:grpSp>
          <p:nvGrpSpPr>
            <p:cNvPr id="1510" name="Group 150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12" name="Rectangle 151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14" name="Group 151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18" name="Straight Connector 151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19" name="Straight Connector 151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0" name="Straight Connector 151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1" name="Straight Connector 152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2" name="Straight Connector 152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3" name="Straight Connector 152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4" name="Straight Connector 152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5" name="Straight Connector 152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6" name="Straight Connector 152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15" name="Rectangle 151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6" name="Rectangle 151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7" name="Rectangle 151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11" name="Rectangle 151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27" name="Group 1526"/>
          <p:cNvGrpSpPr/>
          <p:nvPr/>
        </p:nvGrpSpPr>
        <p:grpSpPr>
          <a:xfrm>
            <a:off x="5415082" y="4913508"/>
            <a:ext cx="735495" cy="453124"/>
            <a:chOff x="3240661" y="1005909"/>
            <a:chExt cx="540854" cy="333210"/>
          </a:xfrm>
        </p:grpSpPr>
        <p:grpSp>
          <p:nvGrpSpPr>
            <p:cNvPr id="1528" name="Group 152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30" name="Rectangle 152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32" name="Group 153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7" name="Straight Connector 153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8" name="Straight Connector 153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9" name="Straight Connector 153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0" name="Straight Connector 153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1" name="Straight Connector 154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2" name="Straight Connector 154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3" name="Straight Connector 154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4" name="Straight Connector 154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33" name="Rectangle 153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4" name="Rectangle 153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5" name="Rectangle 153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29" name="Rectangle 152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45" name="Group 1544"/>
          <p:cNvGrpSpPr/>
          <p:nvPr/>
        </p:nvGrpSpPr>
        <p:grpSpPr>
          <a:xfrm>
            <a:off x="5411871" y="5816169"/>
            <a:ext cx="735495" cy="453124"/>
            <a:chOff x="3240661" y="1005909"/>
            <a:chExt cx="540854" cy="333210"/>
          </a:xfrm>
        </p:grpSpPr>
        <p:grpSp>
          <p:nvGrpSpPr>
            <p:cNvPr id="1546" name="Group 154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48" name="Rectangle 154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9" name="Rectangle 154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50" name="Group 154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54" name="Straight Connector 155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5" name="Straight Connector 155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6" name="Straight Connector 155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7" name="Straight Connector 155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8" name="Straight Connector 155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9" name="Straight Connector 155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0" name="Straight Connector 155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1" name="Straight Connector 156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2" name="Straight Connector 156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51" name="Rectangle 155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2" name="Rectangle 155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3" name="Rectangle 155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47" name="Rectangle 154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563" name="Group 1562"/>
          <p:cNvGrpSpPr/>
          <p:nvPr/>
        </p:nvGrpSpPr>
        <p:grpSpPr>
          <a:xfrm>
            <a:off x="5415082" y="5363044"/>
            <a:ext cx="735495" cy="453124"/>
            <a:chOff x="3240661" y="1005909"/>
            <a:chExt cx="540854" cy="333210"/>
          </a:xfrm>
        </p:grpSpPr>
        <p:grpSp>
          <p:nvGrpSpPr>
            <p:cNvPr id="1564" name="Group 156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66" name="Rectangle 156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68" name="Group 156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72" name="Straight Connector 157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3" name="Straight Connector 157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4" name="Straight Connector 157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5" name="Straight Connector 157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6" name="Straight Connector 157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7" name="Straight Connector 157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8" name="Straight Connector 157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9" name="Straight Connector 157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80" name="Straight Connector 157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69" name="Rectangle 156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Rectangle 156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Rectangle 157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65" name="Rectangle 156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581" name="Group 1580"/>
          <p:cNvGrpSpPr/>
          <p:nvPr/>
        </p:nvGrpSpPr>
        <p:grpSpPr>
          <a:xfrm>
            <a:off x="4676887" y="3564893"/>
            <a:ext cx="735495" cy="453124"/>
            <a:chOff x="3240661" y="1005909"/>
            <a:chExt cx="540854" cy="333210"/>
          </a:xfrm>
        </p:grpSpPr>
        <p:grpSp>
          <p:nvGrpSpPr>
            <p:cNvPr id="1582" name="Group 158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84" name="Rectangle 158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86" name="Group 158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90" name="Straight Connector 158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1" name="Straight Connector 159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2" name="Straight Connector 159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3" name="Straight Connector 159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4" name="Straight Connector 159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5" name="Straight Connector 159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6" name="Straight Connector 159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7" name="Straight Connector 159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8" name="Straight Connector 159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87" name="Rectangle 158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8" name="Rectangle 158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9" name="Rectangle 158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83" name="Rectangle 158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599" name="Group 1598"/>
          <p:cNvGrpSpPr/>
          <p:nvPr/>
        </p:nvGrpSpPr>
        <p:grpSpPr>
          <a:xfrm>
            <a:off x="4676887" y="4014431"/>
            <a:ext cx="735495" cy="453124"/>
            <a:chOff x="3240661" y="1005909"/>
            <a:chExt cx="540854" cy="333210"/>
          </a:xfrm>
        </p:grpSpPr>
        <p:grpSp>
          <p:nvGrpSpPr>
            <p:cNvPr id="1600" name="Group 159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02" name="Rectangle 160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04" name="Group 160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08" name="Straight Connector 160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09" name="Straight Connector 160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0" name="Straight Connector 160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1" name="Straight Connector 161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2" name="Straight Connector 161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3" name="Straight Connector 161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4" name="Straight Connector 161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5" name="Straight Connector 161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6" name="Straight Connector 161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05" name="Rectangle 160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6" name="Rectangle 160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7" name="Rectangle 160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01" name="Rectangle 160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17" name="Group 1616"/>
          <p:cNvGrpSpPr/>
          <p:nvPr/>
        </p:nvGrpSpPr>
        <p:grpSpPr>
          <a:xfrm>
            <a:off x="4676887" y="4463970"/>
            <a:ext cx="735495" cy="453124"/>
            <a:chOff x="3240661" y="1005909"/>
            <a:chExt cx="540854" cy="333210"/>
          </a:xfrm>
        </p:grpSpPr>
        <p:grpSp>
          <p:nvGrpSpPr>
            <p:cNvPr id="1618" name="Group 161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20" name="Rectangle 161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22" name="Group 162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26" name="Straight Connector 162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7" name="Straight Connector 162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8" name="Straight Connector 162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9" name="Straight Connector 162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0" name="Straight Connector 162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1" name="Straight Connector 163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2" name="Straight Connector 163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3" name="Straight Connector 163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4" name="Straight Connector 163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23" name="Rectangle 162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4" name="Rectangle 162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5" name="Rectangle 162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19" name="Rectangle 161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35" name="Group 1634"/>
          <p:cNvGrpSpPr/>
          <p:nvPr/>
        </p:nvGrpSpPr>
        <p:grpSpPr>
          <a:xfrm>
            <a:off x="5415082" y="4463970"/>
            <a:ext cx="735495" cy="453124"/>
            <a:chOff x="3240661" y="1005909"/>
            <a:chExt cx="540854" cy="333210"/>
          </a:xfrm>
        </p:grpSpPr>
        <p:grpSp>
          <p:nvGrpSpPr>
            <p:cNvPr id="1636" name="Group 163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38" name="Rectangle 163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40" name="Group 163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44" name="Straight Connector 164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5" name="Straight Connector 164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6" name="Straight Connector 164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7" name="Straight Connector 164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8" name="Straight Connector 164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9" name="Straight Connector 164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0" name="Straight Connector 164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1" name="Straight Connector 165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2" name="Straight Connector 165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41" name="Rectangle 164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2" name="Rectangle 164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3" name="Rectangle 164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37" name="Rectangle 163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53" name="Group 1652"/>
          <p:cNvGrpSpPr/>
          <p:nvPr/>
        </p:nvGrpSpPr>
        <p:grpSpPr>
          <a:xfrm>
            <a:off x="5415082" y="4014431"/>
            <a:ext cx="735495" cy="453124"/>
            <a:chOff x="3240661" y="1005909"/>
            <a:chExt cx="540854" cy="333210"/>
          </a:xfrm>
        </p:grpSpPr>
        <p:grpSp>
          <p:nvGrpSpPr>
            <p:cNvPr id="1654" name="Group 165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56" name="Rectangle 165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58" name="Group 165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62" name="Straight Connector 166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3" name="Straight Connector 166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4" name="Straight Connector 166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5" name="Straight Connector 166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6" name="Straight Connector 166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7" name="Straight Connector 166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8" name="Straight Connector 166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9" name="Straight Connector 166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70" name="Straight Connector 166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59" name="Rectangle 165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0" name="Rectangle 165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1" name="Rectangle 166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55" name="Rectangle 165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71" name="Group 1670"/>
          <p:cNvGrpSpPr/>
          <p:nvPr/>
        </p:nvGrpSpPr>
        <p:grpSpPr>
          <a:xfrm>
            <a:off x="5415082" y="3564893"/>
            <a:ext cx="735495" cy="453124"/>
            <a:chOff x="2877183" y="2583280"/>
            <a:chExt cx="540854" cy="333210"/>
          </a:xfrm>
        </p:grpSpPr>
        <p:grpSp>
          <p:nvGrpSpPr>
            <p:cNvPr id="1672" name="Group 167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675" name="Rectangle 167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77" name="Group 167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81" name="Straight Connector 168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2" name="Straight Connector 168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3" name="Straight Connector 168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4" name="Straight Connector 168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5" name="Straight Connector 168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6" name="Straight Connector 168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7" name="Straight Connector 168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8" name="Straight Connector 168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9" name="Straight Connector 168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78" name="Rectangle 167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9" name="Rectangle 167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0" name="Rectangle 167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73" name="Rectangle 167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7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90" name="Rectangle 1689"/>
          <p:cNvSpPr/>
          <p:nvPr/>
        </p:nvSpPr>
        <p:spPr>
          <a:xfrm>
            <a:off x="681173" y="1634720"/>
            <a:ext cx="11129956" cy="2948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Scheduling</a:t>
            </a:r>
          </a:p>
        </p:txBody>
      </p:sp>
      <p:sp>
        <p:nvSpPr>
          <p:cNvPr id="1691" name="Rectangle 1690"/>
          <p:cNvSpPr/>
          <p:nvPr/>
        </p:nvSpPr>
        <p:spPr>
          <a:xfrm>
            <a:off x="681173" y="1943100"/>
            <a:ext cx="11129956" cy="2948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Orchestration</a:t>
            </a:r>
          </a:p>
        </p:txBody>
      </p:sp>
      <p:grpSp>
        <p:nvGrpSpPr>
          <p:cNvPr id="1692" name="Group 1691"/>
          <p:cNvGrpSpPr/>
          <p:nvPr/>
        </p:nvGrpSpPr>
        <p:grpSpPr>
          <a:xfrm>
            <a:off x="683901" y="77143"/>
            <a:ext cx="3593978" cy="2255306"/>
            <a:chOff x="500260" y="1774629"/>
            <a:chExt cx="2642871" cy="1658464"/>
          </a:xfrm>
        </p:grpSpPr>
        <p:grpSp>
          <p:nvGrpSpPr>
            <p:cNvPr id="1693" name="Group 1692"/>
            <p:cNvGrpSpPr/>
            <p:nvPr/>
          </p:nvGrpSpPr>
          <p:grpSpPr>
            <a:xfrm>
              <a:off x="500260" y="1885950"/>
              <a:ext cx="2642871" cy="1547143"/>
              <a:chOff x="500260" y="1885950"/>
              <a:chExt cx="2642871" cy="1547143"/>
            </a:xfrm>
          </p:grpSpPr>
          <p:grpSp>
            <p:nvGrpSpPr>
              <p:cNvPr id="1695" name="Group 1694"/>
              <p:cNvGrpSpPr/>
              <p:nvPr/>
            </p:nvGrpSpPr>
            <p:grpSpPr>
              <a:xfrm>
                <a:off x="500260" y="1885950"/>
                <a:ext cx="2642871" cy="1547143"/>
                <a:chOff x="4156030" y="3448050"/>
                <a:chExt cx="2566671" cy="1504302"/>
              </a:xfrm>
            </p:grpSpPr>
            <p:sp>
              <p:nvSpPr>
                <p:cNvPr id="1703" name="Rectangle 1702"/>
                <p:cNvSpPr/>
                <p:nvPr/>
              </p:nvSpPr>
              <p:spPr>
                <a:xfrm>
                  <a:off x="4156031" y="3562350"/>
                  <a:ext cx="2566670" cy="1390002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4" name="Flowchart: Alternate Process 1703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696" name="Group 1695"/>
              <p:cNvGrpSpPr/>
              <p:nvPr/>
            </p:nvGrpSpPr>
            <p:grpSpPr>
              <a:xfrm>
                <a:off x="1902777" y="2371294"/>
                <a:ext cx="1135636" cy="988361"/>
                <a:chOff x="7441367" y="1793260"/>
                <a:chExt cx="1135636" cy="988361"/>
              </a:xfrm>
            </p:grpSpPr>
            <p:sp>
              <p:nvSpPr>
                <p:cNvPr id="1701" name="Rectangle 1700"/>
                <p:cNvSpPr/>
                <p:nvPr/>
              </p:nvSpPr>
              <p:spPr>
                <a:xfrm>
                  <a:off x="7441367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2" name="Flowchart: Alternate Process 1701"/>
                <p:cNvSpPr/>
                <p:nvPr/>
              </p:nvSpPr>
              <p:spPr>
                <a:xfrm>
                  <a:off x="7441367" y="1793260"/>
                  <a:ext cx="96838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697" name="Group 1696"/>
              <p:cNvGrpSpPr/>
              <p:nvPr/>
            </p:nvGrpSpPr>
            <p:grpSpPr>
              <a:xfrm>
                <a:off x="633701" y="2371294"/>
                <a:ext cx="1135636" cy="988361"/>
                <a:chOff x="6172291" y="1793260"/>
                <a:chExt cx="1135636" cy="988361"/>
              </a:xfrm>
            </p:grpSpPr>
            <p:sp>
              <p:nvSpPr>
                <p:cNvPr id="1699" name="Rectangle 1698"/>
                <p:cNvSpPr/>
                <p:nvPr/>
              </p:nvSpPr>
              <p:spPr>
                <a:xfrm>
                  <a:off x="6172291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0" name="Flowchart: Alternate Process 1699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698" name="Rectangle 1697"/>
              <p:cNvSpPr/>
              <p:nvPr/>
            </p:nvSpPr>
            <p:spPr>
              <a:xfrm>
                <a:off x="628530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694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282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5" name="Group 1704"/>
          <p:cNvGrpSpPr/>
          <p:nvPr/>
        </p:nvGrpSpPr>
        <p:grpSpPr>
          <a:xfrm>
            <a:off x="890472" y="1228760"/>
            <a:ext cx="735495" cy="453124"/>
            <a:chOff x="654170" y="903582"/>
            <a:chExt cx="540854" cy="333210"/>
          </a:xfrm>
        </p:grpSpPr>
        <p:grpSp>
          <p:nvGrpSpPr>
            <p:cNvPr id="1706" name="Group 1705"/>
            <p:cNvGrpSpPr/>
            <p:nvPr/>
          </p:nvGrpSpPr>
          <p:grpSpPr>
            <a:xfrm>
              <a:off x="654170" y="903582"/>
              <a:ext cx="540854" cy="333210"/>
              <a:chOff x="2877183" y="2583280"/>
              <a:chExt cx="540854" cy="333210"/>
            </a:xfrm>
          </p:grpSpPr>
          <p:grpSp>
            <p:nvGrpSpPr>
              <p:cNvPr id="1708" name="Group 1707"/>
              <p:cNvGrpSpPr/>
              <p:nvPr/>
            </p:nvGrpSpPr>
            <p:grpSpPr>
              <a:xfrm>
                <a:off x="2877183" y="2583280"/>
                <a:ext cx="540854" cy="333210"/>
                <a:chOff x="1926169" y="1632181"/>
                <a:chExt cx="540854" cy="333210"/>
              </a:xfrm>
            </p:grpSpPr>
            <p:sp>
              <p:nvSpPr>
                <p:cNvPr id="1710" name="Rectangle 1709"/>
                <p:cNvSpPr/>
                <p:nvPr/>
              </p:nvSpPr>
              <p:spPr>
                <a:xfrm flipV="1">
                  <a:off x="2419352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1" name="Rectangle 1710"/>
                <p:cNvSpPr/>
                <p:nvPr/>
              </p:nvSpPr>
              <p:spPr>
                <a:xfrm>
                  <a:off x="1935922" y="1668265"/>
                  <a:ext cx="521577" cy="261042"/>
                </a:xfrm>
                <a:prstGeom prst="rect">
                  <a:avLst/>
                </a:prstGeom>
                <a:solidFill>
                  <a:srgbClr val="394D54"/>
                </a:solidFill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12" name="Group 1711"/>
                <p:cNvGrpSpPr/>
                <p:nvPr/>
              </p:nvGrpSpPr>
              <p:grpSpPr>
                <a:xfrm>
                  <a:off x="1989961" y="1665409"/>
                  <a:ext cx="413499" cy="266755"/>
                  <a:chOff x="1371600" y="2038342"/>
                  <a:chExt cx="609600" cy="393263"/>
                </a:xfrm>
              </p:grpSpPr>
              <p:cxnSp>
                <p:nvCxnSpPr>
                  <p:cNvPr id="1716" name="Straight Connector 1715"/>
                  <p:cNvCxnSpPr/>
                  <p:nvPr/>
                </p:nvCxnSpPr>
                <p:spPr>
                  <a:xfrm>
                    <a:off x="1371600" y="2038350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7" name="Straight Connector 1716"/>
                  <p:cNvCxnSpPr/>
                  <p:nvPr/>
                </p:nvCxnSpPr>
                <p:spPr>
                  <a:xfrm>
                    <a:off x="1447800" y="2038349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8" name="Straight Connector 1717"/>
                  <p:cNvCxnSpPr/>
                  <p:nvPr/>
                </p:nvCxnSpPr>
                <p:spPr>
                  <a:xfrm>
                    <a:off x="1524000" y="2038348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9" name="Straight Connector 1718"/>
                  <p:cNvCxnSpPr/>
                  <p:nvPr/>
                </p:nvCxnSpPr>
                <p:spPr>
                  <a:xfrm>
                    <a:off x="1600200" y="2038347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0" name="Straight Connector 1719"/>
                  <p:cNvCxnSpPr/>
                  <p:nvPr/>
                </p:nvCxnSpPr>
                <p:spPr>
                  <a:xfrm>
                    <a:off x="1676400" y="2038346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1" name="Straight Connector 1720"/>
                  <p:cNvCxnSpPr/>
                  <p:nvPr/>
                </p:nvCxnSpPr>
                <p:spPr>
                  <a:xfrm>
                    <a:off x="1752600" y="2038345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2" name="Straight Connector 1721"/>
                  <p:cNvCxnSpPr/>
                  <p:nvPr/>
                </p:nvCxnSpPr>
                <p:spPr>
                  <a:xfrm>
                    <a:off x="1828800" y="2038344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3" name="Straight Connector 1722"/>
                  <p:cNvCxnSpPr/>
                  <p:nvPr/>
                </p:nvCxnSpPr>
                <p:spPr>
                  <a:xfrm>
                    <a:off x="1905000" y="2038343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4" name="Straight Connector 1723"/>
                  <p:cNvCxnSpPr/>
                  <p:nvPr/>
                </p:nvCxnSpPr>
                <p:spPr>
                  <a:xfrm>
                    <a:off x="1981200" y="2038342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13" name="Rectangle 1712"/>
                <p:cNvSpPr/>
                <p:nvPr/>
              </p:nvSpPr>
              <p:spPr>
                <a:xfrm flipV="1">
                  <a:off x="1926169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4" name="Rectangle 1713"/>
                <p:cNvSpPr/>
                <p:nvPr/>
              </p:nvSpPr>
              <p:spPr>
                <a:xfrm flipV="1">
                  <a:off x="1926169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5" name="Rectangle 1714"/>
                <p:cNvSpPr/>
                <p:nvPr/>
              </p:nvSpPr>
              <p:spPr>
                <a:xfrm flipV="1">
                  <a:off x="2420412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09" name="Rectangle 1708"/>
              <p:cNvSpPr/>
              <p:nvPr/>
            </p:nvSpPr>
            <p:spPr>
              <a:xfrm>
                <a:off x="2984164" y="2670095"/>
                <a:ext cx="324240" cy="16461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707" name="Picture 4" descr="http://mesos.apache.org/assets/img/mesos_logo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48731" y="978282"/>
              <a:ext cx="162205" cy="20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5" name="Group 1724"/>
          <p:cNvGrpSpPr/>
          <p:nvPr/>
        </p:nvGrpSpPr>
        <p:grpSpPr>
          <a:xfrm>
            <a:off x="2643917" y="1248082"/>
            <a:ext cx="568407" cy="568407"/>
            <a:chOff x="1943585" y="917791"/>
            <a:chExt cx="417984" cy="417984"/>
          </a:xfrm>
        </p:grpSpPr>
        <p:sp>
          <p:nvSpPr>
            <p:cNvPr id="1726" name="Rectangle 1725"/>
            <p:cNvSpPr/>
            <p:nvPr/>
          </p:nvSpPr>
          <p:spPr>
            <a:xfrm>
              <a:off x="1943585" y="91779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27" name="Picture 6" descr="https://media.licdn.com/media/p/1/005/080/1ae/2e0809f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02727" y="984132"/>
              <a:ext cx="287929" cy="24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8" name="Group 1727"/>
          <p:cNvGrpSpPr/>
          <p:nvPr/>
        </p:nvGrpSpPr>
        <p:grpSpPr>
          <a:xfrm>
            <a:off x="1628520" y="1231811"/>
            <a:ext cx="735495" cy="453124"/>
            <a:chOff x="2877183" y="2583280"/>
            <a:chExt cx="540854" cy="333210"/>
          </a:xfrm>
        </p:grpSpPr>
        <p:grpSp>
          <p:nvGrpSpPr>
            <p:cNvPr id="1729" name="Group 1728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732" name="Rectangle 173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34" name="Group 173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738" name="Straight Connector 173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39" name="Straight Connector 173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0" name="Straight Connector 173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1" name="Straight Connector 174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2" name="Straight Connector 174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3" name="Straight Connector 174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4" name="Straight Connector 174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5" name="Straight Connector 174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6" name="Straight Connector 174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735" name="Rectangle 173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6" name="Rectangle 173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7" name="Rectangle 173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30" name="Rectangle 1729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31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47" name="Group 1746"/>
          <p:cNvGrpSpPr/>
          <p:nvPr/>
        </p:nvGrpSpPr>
        <p:grpSpPr>
          <a:xfrm>
            <a:off x="3316744" y="1248082"/>
            <a:ext cx="568407" cy="568407"/>
            <a:chOff x="6631467" y="1985441"/>
            <a:chExt cx="417984" cy="417984"/>
          </a:xfrm>
        </p:grpSpPr>
        <p:sp>
          <p:nvSpPr>
            <p:cNvPr id="1748" name="Rectangle 1747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49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50" name="Group 1749"/>
          <p:cNvGrpSpPr/>
          <p:nvPr/>
        </p:nvGrpSpPr>
        <p:grpSpPr>
          <a:xfrm>
            <a:off x="8217152" y="77143"/>
            <a:ext cx="3593978" cy="2255306"/>
            <a:chOff x="500260" y="1774629"/>
            <a:chExt cx="2642871" cy="1658464"/>
          </a:xfrm>
        </p:grpSpPr>
        <p:grpSp>
          <p:nvGrpSpPr>
            <p:cNvPr id="1751" name="Group 1750"/>
            <p:cNvGrpSpPr/>
            <p:nvPr/>
          </p:nvGrpSpPr>
          <p:grpSpPr>
            <a:xfrm>
              <a:off x="500260" y="1885950"/>
              <a:ext cx="2642871" cy="1547143"/>
              <a:chOff x="500260" y="1885950"/>
              <a:chExt cx="2642871" cy="1547143"/>
            </a:xfrm>
          </p:grpSpPr>
          <p:grpSp>
            <p:nvGrpSpPr>
              <p:cNvPr id="1753" name="Group 1752"/>
              <p:cNvGrpSpPr/>
              <p:nvPr/>
            </p:nvGrpSpPr>
            <p:grpSpPr>
              <a:xfrm>
                <a:off x="500260" y="1885950"/>
                <a:ext cx="2642871" cy="1547143"/>
                <a:chOff x="4156030" y="3448050"/>
                <a:chExt cx="2566671" cy="1504302"/>
              </a:xfrm>
            </p:grpSpPr>
            <p:sp>
              <p:nvSpPr>
                <p:cNvPr id="1761" name="Rectangle 1760"/>
                <p:cNvSpPr/>
                <p:nvPr/>
              </p:nvSpPr>
              <p:spPr>
                <a:xfrm>
                  <a:off x="4156031" y="3562350"/>
                  <a:ext cx="2566670" cy="1390002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2" name="Flowchart: Alternate Process 1761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754" name="Group 1753"/>
              <p:cNvGrpSpPr/>
              <p:nvPr/>
            </p:nvGrpSpPr>
            <p:grpSpPr>
              <a:xfrm>
                <a:off x="1902777" y="2371294"/>
                <a:ext cx="1135636" cy="988361"/>
                <a:chOff x="7441367" y="1793260"/>
                <a:chExt cx="1135636" cy="988361"/>
              </a:xfrm>
            </p:grpSpPr>
            <p:sp>
              <p:nvSpPr>
                <p:cNvPr id="1759" name="Rectangle 1758"/>
                <p:cNvSpPr/>
                <p:nvPr/>
              </p:nvSpPr>
              <p:spPr>
                <a:xfrm>
                  <a:off x="7441367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0" name="Flowchart: Alternate Process 1759"/>
                <p:cNvSpPr/>
                <p:nvPr/>
              </p:nvSpPr>
              <p:spPr>
                <a:xfrm>
                  <a:off x="7441367" y="1793260"/>
                  <a:ext cx="96838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755" name="Group 1754"/>
              <p:cNvGrpSpPr/>
              <p:nvPr/>
            </p:nvGrpSpPr>
            <p:grpSpPr>
              <a:xfrm>
                <a:off x="633701" y="2371294"/>
                <a:ext cx="1135636" cy="988361"/>
                <a:chOff x="6172291" y="1793260"/>
                <a:chExt cx="1135636" cy="988361"/>
              </a:xfrm>
            </p:grpSpPr>
            <p:sp>
              <p:nvSpPr>
                <p:cNvPr id="1757" name="Rectangle 1756"/>
                <p:cNvSpPr/>
                <p:nvPr/>
              </p:nvSpPr>
              <p:spPr>
                <a:xfrm>
                  <a:off x="6172291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58" name="Flowchart: Alternate Process 1757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756" name="Rectangle 1755"/>
              <p:cNvSpPr/>
              <p:nvPr/>
            </p:nvSpPr>
            <p:spPr>
              <a:xfrm>
                <a:off x="628530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752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282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63" name="Group 1762"/>
          <p:cNvGrpSpPr/>
          <p:nvPr/>
        </p:nvGrpSpPr>
        <p:grpSpPr>
          <a:xfrm>
            <a:off x="8423723" y="1228760"/>
            <a:ext cx="735495" cy="453124"/>
            <a:chOff x="654170" y="903582"/>
            <a:chExt cx="540854" cy="333210"/>
          </a:xfrm>
        </p:grpSpPr>
        <p:grpSp>
          <p:nvGrpSpPr>
            <p:cNvPr id="1764" name="Group 1763"/>
            <p:cNvGrpSpPr/>
            <p:nvPr/>
          </p:nvGrpSpPr>
          <p:grpSpPr>
            <a:xfrm>
              <a:off x="654170" y="903582"/>
              <a:ext cx="540854" cy="333210"/>
              <a:chOff x="2877183" y="2583280"/>
              <a:chExt cx="540854" cy="333210"/>
            </a:xfrm>
          </p:grpSpPr>
          <p:grpSp>
            <p:nvGrpSpPr>
              <p:cNvPr id="1766" name="Group 1765"/>
              <p:cNvGrpSpPr/>
              <p:nvPr/>
            </p:nvGrpSpPr>
            <p:grpSpPr>
              <a:xfrm>
                <a:off x="2877183" y="2583280"/>
                <a:ext cx="540854" cy="333210"/>
                <a:chOff x="1926169" y="1632181"/>
                <a:chExt cx="540854" cy="333210"/>
              </a:xfrm>
            </p:grpSpPr>
            <p:sp>
              <p:nvSpPr>
                <p:cNvPr id="1768" name="Rectangle 1767"/>
                <p:cNvSpPr/>
                <p:nvPr/>
              </p:nvSpPr>
              <p:spPr>
                <a:xfrm flipV="1">
                  <a:off x="2419352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9" name="Rectangle 1768"/>
                <p:cNvSpPr/>
                <p:nvPr/>
              </p:nvSpPr>
              <p:spPr>
                <a:xfrm>
                  <a:off x="1935922" y="1668265"/>
                  <a:ext cx="521577" cy="261042"/>
                </a:xfrm>
                <a:prstGeom prst="rect">
                  <a:avLst/>
                </a:prstGeom>
                <a:solidFill>
                  <a:srgbClr val="394D54"/>
                </a:solidFill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70" name="Group 1769"/>
                <p:cNvGrpSpPr/>
                <p:nvPr/>
              </p:nvGrpSpPr>
              <p:grpSpPr>
                <a:xfrm>
                  <a:off x="1989961" y="1665409"/>
                  <a:ext cx="413499" cy="266755"/>
                  <a:chOff x="1371600" y="2038342"/>
                  <a:chExt cx="609600" cy="393263"/>
                </a:xfrm>
              </p:grpSpPr>
              <p:cxnSp>
                <p:nvCxnSpPr>
                  <p:cNvPr id="1774" name="Straight Connector 1773"/>
                  <p:cNvCxnSpPr/>
                  <p:nvPr/>
                </p:nvCxnSpPr>
                <p:spPr>
                  <a:xfrm>
                    <a:off x="1371600" y="2038350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5" name="Straight Connector 1774"/>
                  <p:cNvCxnSpPr/>
                  <p:nvPr/>
                </p:nvCxnSpPr>
                <p:spPr>
                  <a:xfrm>
                    <a:off x="1447800" y="2038349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6" name="Straight Connector 1775"/>
                  <p:cNvCxnSpPr/>
                  <p:nvPr/>
                </p:nvCxnSpPr>
                <p:spPr>
                  <a:xfrm>
                    <a:off x="1524000" y="2038348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7" name="Straight Connector 1776"/>
                  <p:cNvCxnSpPr/>
                  <p:nvPr/>
                </p:nvCxnSpPr>
                <p:spPr>
                  <a:xfrm>
                    <a:off x="1600200" y="2038347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8" name="Straight Connector 1777"/>
                  <p:cNvCxnSpPr/>
                  <p:nvPr/>
                </p:nvCxnSpPr>
                <p:spPr>
                  <a:xfrm>
                    <a:off x="1676400" y="2038346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9" name="Straight Connector 1778"/>
                  <p:cNvCxnSpPr/>
                  <p:nvPr/>
                </p:nvCxnSpPr>
                <p:spPr>
                  <a:xfrm>
                    <a:off x="1752600" y="2038345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0" name="Straight Connector 1779"/>
                  <p:cNvCxnSpPr/>
                  <p:nvPr/>
                </p:nvCxnSpPr>
                <p:spPr>
                  <a:xfrm>
                    <a:off x="1828800" y="2038344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1" name="Straight Connector 1780"/>
                  <p:cNvCxnSpPr/>
                  <p:nvPr/>
                </p:nvCxnSpPr>
                <p:spPr>
                  <a:xfrm>
                    <a:off x="1905000" y="2038343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2" name="Straight Connector 1781"/>
                  <p:cNvCxnSpPr/>
                  <p:nvPr/>
                </p:nvCxnSpPr>
                <p:spPr>
                  <a:xfrm>
                    <a:off x="1981200" y="2038342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71" name="Rectangle 1770"/>
                <p:cNvSpPr/>
                <p:nvPr/>
              </p:nvSpPr>
              <p:spPr>
                <a:xfrm flipV="1">
                  <a:off x="1926169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2" name="Rectangle 1771"/>
                <p:cNvSpPr/>
                <p:nvPr/>
              </p:nvSpPr>
              <p:spPr>
                <a:xfrm flipV="1">
                  <a:off x="1926169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3" name="Rectangle 1772"/>
                <p:cNvSpPr/>
                <p:nvPr/>
              </p:nvSpPr>
              <p:spPr>
                <a:xfrm flipV="1">
                  <a:off x="2420412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" name="Rectangle 1766"/>
              <p:cNvSpPr/>
              <p:nvPr/>
            </p:nvSpPr>
            <p:spPr>
              <a:xfrm>
                <a:off x="2984164" y="2670095"/>
                <a:ext cx="324240" cy="16461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765" name="Picture 4" descr="http://mesos.apache.org/assets/img/mesos_logo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48731" y="978282"/>
              <a:ext cx="162205" cy="20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3" name="Group 1782"/>
          <p:cNvGrpSpPr/>
          <p:nvPr/>
        </p:nvGrpSpPr>
        <p:grpSpPr>
          <a:xfrm>
            <a:off x="10177168" y="1248082"/>
            <a:ext cx="568407" cy="568407"/>
            <a:chOff x="1943585" y="917791"/>
            <a:chExt cx="417984" cy="417984"/>
          </a:xfrm>
        </p:grpSpPr>
        <p:sp>
          <p:nvSpPr>
            <p:cNvPr id="1784" name="Rectangle 1783"/>
            <p:cNvSpPr/>
            <p:nvPr/>
          </p:nvSpPr>
          <p:spPr>
            <a:xfrm>
              <a:off x="1943585" y="91779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85" name="Picture 6" descr="https://media.licdn.com/media/p/1/005/080/1ae/2e0809f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02727" y="984132"/>
              <a:ext cx="287929" cy="24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6" name="Group 1785"/>
          <p:cNvGrpSpPr/>
          <p:nvPr/>
        </p:nvGrpSpPr>
        <p:grpSpPr>
          <a:xfrm>
            <a:off x="9161771" y="1231811"/>
            <a:ext cx="735495" cy="453124"/>
            <a:chOff x="2877183" y="2583280"/>
            <a:chExt cx="540854" cy="333210"/>
          </a:xfrm>
        </p:grpSpPr>
        <p:grpSp>
          <p:nvGrpSpPr>
            <p:cNvPr id="1787" name="Group 1786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790" name="Rectangle 178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1" name="Rectangle 179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2" name="Group 179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796" name="Straight Connector 179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97" name="Straight Connector 179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98" name="Straight Connector 179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99" name="Straight Connector 179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0" name="Straight Connector 179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1" name="Straight Connector 180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2" name="Straight Connector 180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3" name="Straight Connector 180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4" name="Straight Connector 180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793" name="Rectangle 179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4" name="Rectangle 179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5" name="Rectangle 179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88" name="Rectangle 1787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89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5" name="Group 1804"/>
          <p:cNvGrpSpPr/>
          <p:nvPr/>
        </p:nvGrpSpPr>
        <p:grpSpPr>
          <a:xfrm>
            <a:off x="10849995" y="1248082"/>
            <a:ext cx="568407" cy="568407"/>
            <a:chOff x="6631467" y="1985441"/>
            <a:chExt cx="417984" cy="417984"/>
          </a:xfrm>
        </p:grpSpPr>
        <p:sp>
          <p:nvSpPr>
            <p:cNvPr id="1806" name="Rectangle 1805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07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08" name="Picture 4" descr="http://farm8.staticflickr.com/7063/6948367990_71774d62a0_z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6942" y="5408231"/>
            <a:ext cx="2320915" cy="1544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09" name="Picture 6" descr="http://o.aolcdn.com/dims-shared/dims3/GLOB/crop/425x248%2B8%2B50/thumbnail/141%25/http:/www.blogcdn.com/www.pawnation.com/media/2012/10/screen-shot-2012-10-25-at-3.00.52-p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561" y="4049230"/>
            <a:ext cx="2668282" cy="1559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804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9.87654E-7 L 0.24254 -0.12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8" y="-6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5.55556E-7 3.45679E-6 L 0.24306 -0.1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642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44444E-6 3.45679E-6 L -0.30452 -0.128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-64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44444E-6 9.87654E-7 L -0.304 -0.128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642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2.71605E-6 L 0.00017 -0.128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1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5.55556E-7 -4.07407E-6 L -5.55556E-7 -0.12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11111E-6 L -0.30399 -0.2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129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24254 -0.12778 L -0.30434 9.87654E-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4" y="638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24306 -0.1284 L -0.36337 -0.0642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30" y="3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09877E-6 L -1.27222 -0.06543 " pathEditMode="relative" rAng="0" ptsTypes="AA">
                                      <p:cBhvr>
                                        <p:cTn id="146" dur="40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11" y="-3272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97531E-6 L 1.22327 0.00216 " pathEditMode="relative" rAng="0" ptsTypes="AA">
                                      <p:cBhvr>
                                        <p:cTn id="148" dur="4000" fill="hold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" grpId="0" animBg="1"/>
      <p:bldP spid="16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the modern Virtualization Stack</a:t>
            </a:r>
            <a:br>
              <a:rPr lang="en-US" dirty="0"/>
            </a:br>
            <a:br>
              <a:rPr lang="en-US" dirty="0"/>
            </a:br>
            <a:r>
              <a:rPr lang="en-US" sz="3600" i="1" dirty="0"/>
              <a:t>An evolution, revolution, or circle of service?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17091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1980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334766" y="290512"/>
            <a:ext cx="6541534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Mainframes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23E68D-790F-430B-8E10-7F9976EEE34A}"/>
              </a:ext>
            </a:extLst>
          </p:cNvPr>
          <p:cNvGrpSpPr/>
          <p:nvPr/>
        </p:nvGrpSpPr>
        <p:grpSpPr>
          <a:xfrm>
            <a:off x="1417637" y="1405463"/>
            <a:ext cx="9875912" cy="5260943"/>
            <a:chOff x="1417637" y="1405463"/>
            <a:chExt cx="9875912" cy="526094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40BE2D-90E1-4F4F-A050-B745C5042263}"/>
                </a:ext>
              </a:extLst>
            </p:cNvPr>
            <p:cNvSpPr/>
            <p:nvPr/>
          </p:nvSpPr>
          <p:spPr bwMode="auto">
            <a:xfrm>
              <a:off x="1417637" y="1405463"/>
              <a:ext cx="9875912" cy="5260943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401C9FE-3F2E-41D4-B7DA-F5B8D3F1B7C9}"/>
                </a:ext>
              </a:extLst>
            </p:cNvPr>
            <p:cNvSpPr/>
            <p:nvPr/>
          </p:nvSpPr>
          <p:spPr bwMode="auto">
            <a:xfrm>
              <a:off x="1570037" y="1554294"/>
              <a:ext cx="9571112" cy="4938720"/>
            </a:xfrm>
            <a:prstGeom prst="rect">
              <a:avLst/>
            </a:prstGeom>
            <a:solidFill>
              <a:srgbClr val="353535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0F560D-E4C6-462C-89AB-5DC00A47D4BA}"/>
                </a:ext>
              </a:extLst>
            </p:cNvPr>
            <p:cNvSpPr/>
            <p:nvPr/>
          </p:nvSpPr>
          <p:spPr bwMode="auto">
            <a:xfrm>
              <a:off x="1722437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E0DFC9-0ABE-4268-9BB2-E7C7F8F368DE}"/>
                </a:ext>
              </a:extLst>
            </p:cNvPr>
            <p:cNvSpPr/>
            <p:nvPr/>
          </p:nvSpPr>
          <p:spPr bwMode="auto">
            <a:xfrm>
              <a:off x="3595623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F659D2-C6A5-4571-9A90-2204B6941690}"/>
                </a:ext>
              </a:extLst>
            </p:cNvPr>
            <p:cNvSpPr/>
            <p:nvPr/>
          </p:nvSpPr>
          <p:spPr bwMode="auto">
            <a:xfrm>
              <a:off x="5468809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B581790-2E95-449A-AE80-B9CDF01FF090}"/>
                </a:ext>
              </a:extLst>
            </p:cNvPr>
            <p:cNvSpPr/>
            <p:nvPr/>
          </p:nvSpPr>
          <p:spPr bwMode="auto">
            <a:xfrm>
              <a:off x="7341995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F2CE36-8226-4B83-92D0-5628B890DA81}"/>
                </a:ext>
              </a:extLst>
            </p:cNvPr>
            <p:cNvSpPr/>
            <p:nvPr/>
          </p:nvSpPr>
          <p:spPr bwMode="auto">
            <a:xfrm>
              <a:off x="9215181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B9B66BE-D9D1-49AF-B5C8-46561FE67D18}"/>
                </a:ext>
              </a:extLst>
            </p:cNvPr>
            <p:cNvSpPr/>
            <p:nvPr/>
          </p:nvSpPr>
          <p:spPr bwMode="auto">
            <a:xfrm>
              <a:off x="1874837" y="5021262"/>
              <a:ext cx="1459929" cy="1242996"/>
            </a:xfrm>
            <a:prstGeom prst="rect">
              <a:avLst/>
            </a:prstGeom>
            <a:solidFill>
              <a:srgbClr val="353535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3EED2E-60CC-46C8-A3FC-E2A8EE052347}"/>
                </a:ext>
              </a:extLst>
            </p:cNvPr>
            <p:cNvSpPr/>
            <p:nvPr/>
          </p:nvSpPr>
          <p:spPr bwMode="auto">
            <a:xfrm>
              <a:off x="3753705" y="5021262"/>
              <a:ext cx="1459929" cy="1242996"/>
            </a:xfrm>
            <a:prstGeom prst="rect">
              <a:avLst/>
            </a:prstGeom>
            <a:solidFill>
              <a:srgbClr val="353535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2401405-BB2A-4C17-99FC-C5AA1804DD92}"/>
                </a:ext>
              </a:extLst>
            </p:cNvPr>
            <p:cNvSpPr/>
            <p:nvPr/>
          </p:nvSpPr>
          <p:spPr bwMode="auto">
            <a:xfrm>
              <a:off x="5632573" y="5021262"/>
              <a:ext cx="1459929" cy="1242996"/>
            </a:xfrm>
            <a:prstGeom prst="rect">
              <a:avLst/>
            </a:prstGeom>
            <a:solidFill>
              <a:srgbClr val="353535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44957A-0BB4-4A08-A13D-63D90E4D32BA}"/>
                </a:ext>
              </a:extLst>
            </p:cNvPr>
            <p:cNvSpPr/>
            <p:nvPr/>
          </p:nvSpPr>
          <p:spPr bwMode="auto">
            <a:xfrm>
              <a:off x="7511441" y="5021262"/>
              <a:ext cx="1459929" cy="1242996"/>
            </a:xfrm>
            <a:prstGeom prst="rect">
              <a:avLst/>
            </a:prstGeom>
            <a:solidFill>
              <a:srgbClr val="353535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2DEDA2D-A34F-414A-8C1F-2F3B3982FA88}"/>
                </a:ext>
              </a:extLst>
            </p:cNvPr>
            <p:cNvSpPr/>
            <p:nvPr/>
          </p:nvSpPr>
          <p:spPr bwMode="auto">
            <a:xfrm>
              <a:off x="9390309" y="5021262"/>
              <a:ext cx="1459929" cy="1242996"/>
            </a:xfrm>
            <a:prstGeom prst="rect">
              <a:avLst/>
            </a:prstGeom>
            <a:solidFill>
              <a:srgbClr val="353535">
                <a:lumMod val="75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4A5A91C-38D9-4FAF-A1B0-8378D863FC9F}"/>
                </a:ext>
              </a:extLst>
            </p:cNvPr>
            <p:cNvSpPr/>
            <p:nvPr/>
          </p:nvSpPr>
          <p:spPr bwMode="auto">
            <a:xfrm>
              <a:off x="1874837" y="3895584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5CF543B-0CDA-4B31-B020-74771D633326}"/>
                </a:ext>
              </a:extLst>
            </p:cNvPr>
            <p:cNvSpPr/>
            <p:nvPr/>
          </p:nvSpPr>
          <p:spPr bwMode="auto">
            <a:xfrm>
              <a:off x="1874837" y="2863467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7C929F1-EB3F-4848-B278-9626D3F514C4}"/>
                </a:ext>
              </a:extLst>
            </p:cNvPr>
            <p:cNvSpPr/>
            <p:nvPr/>
          </p:nvSpPr>
          <p:spPr bwMode="auto">
            <a:xfrm>
              <a:off x="1874837" y="1815505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E1CF8C2-61FF-4DBA-9AA5-9C8378FE4D1E}"/>
                </a:ext>
              </a:extLst>
            </p:cNvPr>
            <p:cNvSpPr/>
            <p:nvPr/>
          </p:nvSpPr>
          <p:spPr bwMode="auto">
            <a:xfrm>
              <a:off x="3753705" y="3895584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E9FCDF7-8C5F-44A7-A8C3-623312075FD1}"/>
                </a:ext>
              </a:extLst>
            </p:cNvPr>
            <p:cNvSpPr/>
            <p:nvPr/>
          </p:nvSpPr>
          <p:spPr bwMode="auto">
            <a:xfrm>
              <a:off x="3753705" y="2863467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98D75B4-C850-427B-B295-DB0D18F6B478}"/>
                </a:ext>
              </a:extLst>
            </p:cNvPr>
            <p:cNvSpPr/>
            <p:nvPr/>
          </p:nvSpPr>
          <p:spPr bwMode="auto">
            <a:xfrm>
              <a:off x="3753705" y="1815505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7F30505-0A7E-4616-97E5-40958FC27170}"/>
                </a:ext>
              </a:extLst>
            </p:cNvPr>
            <p:cNvSpPr/>
            <p:nvPr/>
          </p:nvSpPr>
          <p:spPr bwMode="auto">
            <a:xfrm>
              <a:off x="5632573" y="3895584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FEADF2B-3521-4855-8364-D19A1126BBE3}"/>
                </a:ext>
              </a:extLst>
            </p:cNvPr>
            <p:cNvSpPr/>
            <p:nvPr/>
          </p:nvSpPr>
          <p:spPr bwMode="auto">
            <a:xfrm>
              <a:off x="5632573" y="2863467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94F606B-6622-442B-B4E4-016AF597FD7B}"/>
                </a:ext>
              </a:extLst>
            </p:cNvPr>
            <p:cNvSpPr/>
            <p:nvPr/>
          </p:nvSpPr>
          <p:spPr bwMode="auto">
            <a:xfrm>
              <a:off x="5632573" y="1815505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4E1C34-131A-410F-93E2-5B86D61F29C0}"/>
                </a:ext>
              </a:extLst>
            </p:cNvPr>
            <p:cNvSpPr/>
            <p:nvPr/>
          </p:nvSpPr>
          <p:spPr bwMode="auto">
            <a:xfrm>
              <a:off x="7511441" y="3895584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DEE78F9-8C31-4811-A4CD-FE1627589FAD}"/>
                </a:ext>
              </a:extLst>
            </p:cNvPr>
            <p:cNvSpPr/>
            <p:nvPr/>
          </p:nvSpPr>
          <p:spPr bwMode="auto">
            <a:xfrm>
              <a:off x="7511441" y="2863467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705C23-167A-4699-8DE1-2D9330776A45}"/>
                </a:ext>
              </a:extLst>
            </p:cNvPr>
            <p:cNvSpPr/>
            <p:nvPr/>
          </p:nvSpPr>
          <p:spPr bwMode="auto">
            <a:xfrm>
              <a:off x="7511441" y="1815505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052272C-6C61-492B-989C-4DC47EDDC723}"/>
                </a:ext>
              </a:extLst>
            </p:cNvPr>
            <p:cNvSpPr/>
            <p:nvPr/>
          </p:nvSpPr>
          <p:spPr bwMode="auto">
            <a:xfrm>
              <a:off x="9390309" y="3895584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B34ED8E-B0C3-424D-B300-218EF529C7E2}"/>
                </a:ext>
              </a:extLst>
            </p:cNvPr>
            <p:cNvSpPr/>
            <p:nvPr/>
          </p:nvSpPr>
          <p:spPr bwMode="auto">
            <a:xfrm>
              <a:off x="9390309" y="2863467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933597-6F59-4569-B0B9-CB96C5B73A60}"/>
                </a:ext>
              </a:extLst>
            </p:cNvPr>
            <p:cNvSpPr/>
            <p:nvPr/>
          </p:nvSpPr>
          <p:spPr bwMode="auto">
            <a:xfrm>
              <a:off x="9390309" y="1815505"/>
              <a:ext cx="1459929" cy="95228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1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1417637" y="1405463"/>
            <a:ext cx="9875912" cy="5260943"/>
            <a:chOff x="1417637" y="1405463"/>
            <a:chExt cx="9875912" cy="5260943"/>
          </a:xfrm>
        </p:grpSpPr>
        <p:sp>
          <p:nvSpPr>
            <p:cNvPr id="211" name="Rectangle 210"/>
            <p:cNvSpPr/>
            <p:nvPr/>
          </p:nvSpPr>
          <p:spPr bwMode="auto">
            <a:xfrm>
              <a:off x="1417637" y="1405463"/>
              <a:ext cx="9875912" cy="5260943"/>
            </a:xfrm>
            <a:prstGeom prst="rect">
              <a:avLst/>
            </a:prstGeom>
            <a:solidFill>
              <a:srgbClr val="7F7F7F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570037" y="1554294"/>
              <a:ext cx="9571112" cy="4938720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722437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3595623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5468809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7341995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9215181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874837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3753705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5632573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7511441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9390309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874837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874837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4837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3753705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3753705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3753705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5632573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5632573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5632573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7511441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7511441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7511441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9390309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9390309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9390309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1990</a:t>
            </a:r>
          </a:p>
        </p:txBody>
      </p:sp>
      <p:pic>
        <p:nvPicPr>
          <p:cNvPr id="77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525462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481858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438255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394651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351047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307443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263840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220236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176632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133029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894254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TextBox 130"/>
          <p:cNvSpPr txBox="1"/>
          <p:nvPr/>
        </p:nvSpPr>
        <p:spPr>
          <a:xfrm>
            <a:off x="23320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275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3230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185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3140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095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3050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3005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960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2915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307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262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5217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5172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5127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5082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5037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4992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4947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4902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TextBox 152"/>
          <p:cNvSpPr txBox="1"/>
          <p:nvPr/>
        </p:nvSpPr>
        <p:spPr>
          <a:xfrm>
            <a:off x="44857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7294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7249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7204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7159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7114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7069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024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6979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6934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6889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6844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9281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9236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9191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9146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9101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56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9011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8966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921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8876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8831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1268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11223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11178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1133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1088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11043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10998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10953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10908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10863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10818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34766" y="290512"/>
            <a:ext cx="6541534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PC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Server Revolution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2870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0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8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8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8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6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4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8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2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8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8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8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6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8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4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6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8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92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4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6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8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4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2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2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2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64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6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8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84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8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92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8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8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8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16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8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24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2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8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4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48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8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6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8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64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67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3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7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73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3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76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3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79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3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82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3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8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3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1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3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94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3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97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3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3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3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3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6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3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9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3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12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3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15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3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18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3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21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3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24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3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27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3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50"/>
                            </p:stCondLst>
                            <p:childTnLst>
                              <p:par>
                                <p:cTn id="2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750"/>
                            </p:stCondLst>
                            <p:childTnLst>
                              <p:par>
                                <p:cTn id="24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250"/>
                            </p:stCondLst>
                            <p:childTnLst>
                              <p:par>
                                <p:cTn id="26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750"/>
                            </p:stCondLst>
                            <p:childTnLst>
                              <p:par>
                                <p:cTn id="27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250"/>
                            </p:stCondLst>
                            <p:childTnLst>
                              <p:par>
                                <p:cTn id="28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500"/>
                            </p:stCondLst>
                            <p:childTnLst>
                              <p:par>
                                <p:cTn id="29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750"/>
                            </p:stCondLst>
                            <p:childTnLst>
                              <p:par>
                                <p:cTn id="29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2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950"/>
                            </p:stCondLst>
                            <p:childTnLst>
                              <p:par>
                                <p:cTn id="30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2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2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150"/>
                            </p:stCondLst>
                            <p:childTnLst>
                              <p:par>
                                <p:cTn id="30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350"/>
                            </p:stCondLst>
                            <p:childTnLst>
                              <p:par>
                                <p:cTn id="3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2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2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50"/>
                            </p:stCondLst>
                            <p:childTnLst>
                              <p:par>
                                <p:cTn id="32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750"/>
                            </p:stCondLst>
                            <p:childTnLst>
                              <p:par>
                                <p:cTn id="32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950"/>
                            </p:stCondLst>
                            <p:childTnLst>
                              <p:par>
                                <p:cTn id="33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2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150"/>
                            </p:stCondLst>
                            <p:childTnLst>
                              <p:par>
                                <p:cTn id="33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2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2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2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4350"/>
                            </p:stCondLst>
                            <p:childTnLst>
                              <p:par>
                                <p:cTn id="3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2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4550"/>
                            </p:stCondLst>
                            <p:childTnLst>
                              <p:par>
                                <p:cTn id="35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4750"/>
                            </p:stCondLst>
                            <p:childTnLst>
                              <p:par>
                                <p:cTn id="35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950"/>
                            </p:stCondLst>
                            <p:childTnLst>
                              <p:par>
                                <p:cTn id="36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12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2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12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70"/>
                            </p:stCondLst>
                            <p:childTnLst>
                              <p:par>
                                <p:cTn id="36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12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2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1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190"/>
                            </p:stCondLst>
                            <p:childTnLst>
                              <p:par>
                                <p:cTn id="37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12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2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1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310"/>
                            </p:stCondLst>
                            <p:childTnLst>
                              <p:par>
                                <p:cTn id="38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12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2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1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430"/>
                            </p:stCondLst>
                            <p:childTnLst>
                              <p:par>
                                <p:cTn id="38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12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2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1" dur="12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550"/>
                            </p:stCondLst>
                            <p:childTnLst>
                              <p:par>
                                <p:cTn id="39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1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12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670"/>
                            </p:stCondLst>
                            <p:childTnLst>
                              <p:par>
                                <p:cTn id="39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12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2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1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790"/>
                            </p:stCondLst>
                            <p:childTnLst>
                              <p:par>
                                <p:cTn id="40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1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1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910"/>
                            </p:stCondLst>
                            <p:childTnLst>
                              <p:par>
                                <p:cTn id="4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12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2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1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6030"/>
                            </p:stCondLst>
                            <p:childTnLst>
                              <p:par>
                                <p:cTn id="4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12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2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1" dur="12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6150"/>
                            </p:stCondLst>
                            <p:childTnLst>
                              <p:par>
                                <p:cTn id="4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12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2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1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6270"/>
                            </p:stCondLst>
                            <p:childTnLst>
                              <p:par>
                                <p:cTn id="4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6320"/>
                            </p:stCondLst>
                            <p:childTnLst>
                              <p:par>
                                <p:cTn id="4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6370"/>
                            </p:stCondLst>
                            <p:childTnLst>
                              <p:par>
                                <p:cTn id="4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5" dur="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6420"/>
                            </p:stCondLst>
                            <p:childTnLst>
                              <p:par>
                                <p:cTn id="4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1" dur="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6470"/>
                            </p:stCondLst>
                            <p:childTnLst>
                              <p:par>
                                <p:cTn id="4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7" dur="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6520"/>
                            </p:stCondLst>
                            <p:childTnLst>
                              <p:par>
                                <p:cTn id="45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3" dur="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6570"/>
                            </p:stCondLst>
                            <p:childTnLst>
                              <p:par>
                                <p:cTn id="46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6620"/>
                            </p:stCondLst>
                            <p:childTnLst>
                              <p:par>
                                <p:cTn id="47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6670"/>
                            </p:stCondLst>
                            <p:childTnLst>
                              <p:par>
                                <p:cTn id="47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6720"/>
                            </p:stCondLst>
                            <p:childTnLst>
                              <p:par>
                                <p:cTn id="48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7" dur="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6770"/>
                            </p:stCondLst>
                            <p:childTnLst>
                              <p:par>
                                <p:cTn id="48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6820"/>
                            </p:stCondLst>
                            <p:childTnLst>
                              <p:par>
                                <p:cTn id="49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6870"/>
                            </p:stCondLst>
                            <p:childTnLst>
                              <p:par>
                                <p:cTn id="50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5" dur="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6920"/>
                            </p:stCondLst>
                            <p:childTnLst>
                              <p:par>
                                <p:cTn id="50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6970"/>
                            </p:stCondLst>
                            <p:childTnLst>
                              <p:par>
                                <p:cTn id="5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7" dur="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7020"/>
                            </p:stCondLst>
                            <p:childTnLst>
                              <p:par>
                                <p:cTn id="5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3" dur="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7070"/>
                            </p:stCondLst>
                            <p:childTnLst>
                              <p:par>
                                <p:cTn id="5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7120"/>
                            </p:stCondLst>
                            <p:childTnLst>
                              <p:par>
                                <p:cTn id="5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5" dur="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7170"/>
                            </p:stCondLst>
                            <p:childTnLst>
                              <p:par>
                                <p:cTn id="5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7220"/>
                            </p:stCondLst>
                            <p:childTnLst>
                              <p:par>
                                <p:cTn id="5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7" dur="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7270"/>
                            </p:stCondLst>
                            <p:childTnLst>
                              <p:par>
                                <p:cTn id="54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1" dur="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7320"/>
                            </p:stCondLst>
                            <p:childTnLst>
                              <p:par>
                                <p:cTn id="55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3" grpId="0"/>
      <p:bldP spid="1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2000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334766" y="290512"/>
            <a:ext cx="6541534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Server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VM Evolution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C81D154-EC61-4C34-B9F5-93B54F01B639}"/>
              </a:ext>
            </a:extLst>
          </p:cNvPr>
          <p:cNvGrpSpPr/>
          <p:nvPr/>
        </p:nvGrpSpPr>
        <p:grpSpPr>
          <a:xfrm>
            <a:off x="1417637" y="1405463"/>
            <a:ext cx="9875912" cy="5260943"/>
            <a:chOff x="1417637" y="1405463"/>
            <a:chExt cx="9875912" cy="526094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919ACFA-0060-476B-B48E-5C5A8020C28A}"/>
                </a:ext>
              </a:extLst>
            </p:cNvPr>
            <p:cNvSpPr/>
            <p:nvPr/>
          </p:nvSpPr>
          <p:spPr bwMode="auto">
            <a:xfrm>
              <a:off x="1417637" y="1405463"/>
              <a:ext cx="9875912" cy="5260943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2193EA2-9596-4178-AA9B-03D5AD00A7FF}"/>
                </a:ext>
              </a:extLst>
            </p:cNvPr>
            <p:cNvSpPr/>
            <p:nvPr/>
          </p:nvSpPr>
          <p:spPr bwMode="auto">
            <a:xfrm>
              <a:off x="1570037" y="1554294"/>
              <a:ext cx="9571112" cy="4938720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B91B3A9-638A-4986-9ECB-0D6FC3A96076}"/>
                </a:ext>
              </a:extLst>
            </p:cNvPr>
            <p:cNvSpPr/>
            <p:nvPr/>
          </p:nvSpPr>
          <p:spPr bwMode="auto">
            <a:xfrm>
              <a:off x="1722437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A0F4A1E-CC04-4039-8DD2-4F27723E552C}"/>
                </a:ext>
              </a:extLst>
            </p:cNvPr>
            <p:cNvSpPr/>
            <p:nvPr/>
          </p:nvSpPr>
          <p:spPr bwMode="auto">
            <a:xfrm>
              <a:off x="3595623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A720076-456E-4359-9BB5-A7FD9D097584}"/>
                </a:ext>
              </a:extLst>
            </p:cNvPr>
            <p:cNvSpPr/>
            <p:nvPr/>
          </p:nvSpPr>
          <p:spPr bwMode="auto">
            <a:xfrm>
              <a:off x="5468809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CD449E-FEF9-452A-92DB-7DD54EDC44A6}"/>
                </a:ext>
              </a:extLst>
            </p:cNvPr>
            <p:cNvSpPr/>
            <p:nvPr/>
          </p:nvSpPr>
          <p:spPr bwMode="auto">
            <a:xfrm>
              <a:off x="7341995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663FA20-80AF-4E79-BBA8-5F90325E0ED7}"/>
                </a:ext>
              </a:extLst>
            </p:cNvPr>
            <p:cNvSpPr/>
            <p:nvPr/>
          </p:nvSpPr>
          <p:spPr bwMode="auto">
            <a:xfrm>
              <a:off x="9215181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086E76C-6058-4A90-BF05-BA0A8B14B973}"/>
                </a:ext>
              </a:extLst>
            </p:cNvPr>
            <p:cNvSpPr/>
            <p:nvPr/>
          </p:nvSpPr>
          <p:spPr bwMode="auto">
            <a:xfrm>
              <a:off x="1874837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EE5ABD5-534C-4DF2-90E7-E64007EEAFF1}"/>
                </a:ext>
              </a:extLst>
            </p:cNvPr>
            <p:cNvSpPr/>
            <p:nvPr/>
          </p:nvSpPr>
          <p:spPr bwMode="auto">
            <a:xfrm>
              <a:off x="3753705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D2EF6CA-6C02-4079-B014-9BC89CDACFD3}"/>
                </a:ext>
              </a:extLst>
            </p:cNvPr>
            <p:cNvSpPr/>
            <p:nvPr/>
          </p:nvSpPr>
          <p:spPr bwMode="auto">
            <a:xfrm>
              <a:off x="5632573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8812C86-1C4C-4DC1-A327-9B528420B635}"/>
                </a:ext>
              </a:extLst>
            </p:cNvPr>
            <p:cNvSpPr/>
            <p:nvPr/>
          </p:nvSpPr>
          <p:spPr bwMode="auto">
            <a:xfrm>
              <a:off x="7511441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8EA977-097E-45D5-9D06-02CD444ACB60}"/>
                </a:ext>
              </a:extLst>
            </p:cNvPr>
            <p:cNvSpPr/>
            <p:nvPr/>
          </p:nvSpPr>
          <p:spPr bwMode="auto">
            <a:xfrm>
              <a:off x="9390309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5D10876-9BA7-438D-845A-DDAE71CEDC3B}"/>
                </a:ext>
              </a:extLst>
            </p:cNvPr>
            <p:cNvSpPr/>
            <p:nvPr/>
          </p:nvSpPr>
          <p:spPr bwMode="auto">
            <a:xfrm>
              <a:off x="1874837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236531-623C-49A6-9501-631B27B68A7D}"/>
                </a:ext>
              </a:extLst>
            </p:cNvPr>
            <p:cNvSpPr/>
            <p:nvPr/>
          </p:nvSpPr>
          <p:spPr bwMode="auto">
            <a:xfrm>
              <a:off x="1874837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2176A43-E401-49C7-BC56-3524BE1461A1}"/>
                </a:ext>
              </a:extLst>
            </p:cNvPr>
            <p:cNvSpPr/>
            <p:nvPr/>
          </p:nvSpPr>
          <p:spPr bwMode="auto">
            <a:xfrm>
              <a:off x="1874837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743249E-E984-47AB-B38E-AA705345B3F3}"/>
                </a:ext>
              </a:extLst>
            </p:cNvPr>
            <p:cNvSpPr/>
            <p:nvPr/>
          </p:nvSpPr>
          <p:spPr bwMode="auto">
            <a:xfrm>
              <a:off x="3753705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F7AA471-0F81-4439-A018-320C956B4285}"/>
                </a:ext>
              </a:extLst>
            </p:cNvPr>
            <p:cNvSpPr/>
            <p:nvPr/>
          </p:nvSpPr>
          <p:spPr bwMode="auto">
            <a:xfrm>
              <a:off x="3753705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05418EA-C8B0-4001-A1A0-CD64753119CE}"/>
                </a:ext>
              </a:extLst>
            </p:cNvPr>
            <p:cNvSpPr/>
            <p:nvPr/>
          </p:nvSpPr>
          <p:spPr bwMode="auto">
            <a:xfrm>
              <a:off x="3753705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33EF33E-038C-4A84-8676-01C4DF6FC370}"/>
                </a:ext>
              </a:extLst>
            </p:cNvPr>
            <p:cNvSpPr/>
            <p:nvPr/>
          </p:nvSpPr>
          <p:spPr bwMode="auto">
            <a:xfrm>
              <a:off x="5632573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300CA46-D259-4714-9156-17F6F6A571FB}"/>
                </a:ext>
              </a:extLst>
            </p:cNvPr>
            <p:cNvSpPr/>
            <p:nvPr/>
          </p:nvSpPr>
          <p:spPr bwMode="auto">
            <a:xfrm>
              <a:off x="5632573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4D9803-7AA4-4DA6-9D12-E747FB8DCE14}"/>
                </a:ext>
              </a:extLst>
            </p:cNvPr>
            <p:cNvSpPr/>
            <p:nvPr/>
          </p:nvSpPr>
          <p:spPr bwMode="auto">
            <a:xfrm>
              <a:off x="5632573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DC60013-41DB-4085-8AE3-B1851A215889}"/>
                </a:ext>
              </a:extLst>
            </p:cNvPr>
            <p:cNvSpPr/>
            <p:nvPr/>
          </p:nvSpPr>
          <p:spPr bwMode="auto">
            <a:xfrm>
              <a:off x="7511441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831AB3A-A741-4696-8E8E-F9075C50347B}"/>
                </a:ext>
              </a:extLst>
            </p:cNvPr>
            <p:cNvSpPr/>
            <p:nvPr/>
          </p:nvSpPr>
          <p:spPr bwMode="auto">
            <a:xfrm>
              <a:off x="7511441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9BA2CAC-0040-4456-ABD9-9D53F185F93A}"/>
                </a:ext>
              </a:extLst>
            </p:cNvPr>
            <p:cNvSpPr/>
            <p:nvPr/>
          </p:nvSpPr>
          <p:spPr bwMode="auto">
            <a:xfrm>
              <a:off x="7511441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973E37A-415E-4A4A-9FD6-637642EA2C75}"/>
                </a:ext>
              </a:extLst>
            </p:cNvPr>
            <p:cNvSpPr/>
            <p:nvPr/>
          </p:nvSpPr>
          <p:spPr bwMode="auto">
            <a:xfrm>
              <a:off x="9390309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CC6172D-D996-4088-A6AF-99670D1F143B}"/>
                </a:ext>
              </a:extLst>
            </p:cNvPr>
            <p:cNvSpPr/>
            <p:nvPr/>
          </p:nvSpPr>
          <p:spPr bwMode="auto">
            <a:xfrm>
              <a:off x="9390309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19BE4C-B38A-4180-B120-0EEAE3708AA5}"/>
                </a:ext>
              </a:extLst>
            </p:cNvPr>
            <p:cNvSpPr/>
            <p:nvPr/>
          </p:nvSpPr>
          <p:spPr bwMode="auto">
            <a:xfrm>
              <a:off x="9390309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58" name="Shape 101" descr="server.png">
            <a:extLst>
              <a:ext uri="{FF2B5EF4-FFF2-40B4-BE49-F238E27FC236}">
                <a16:creationId xmlns:a16="http://schemas.microsoft.com/office/drawing/2014/main" id="{E491307E-9B28-414A-BCD2-E65C5D6102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01" descr="server.png">
            <a:extLst>
              <a:ext uri="{FF2B5EF4-FFF2-40B4-BE49-F238E27FC236}">
                <a16:creationId xmlns:a16="http://schemas.microsoft.com/office/drawing/2014/main" id="{5BE3A104-CB9A-42FF-9108-4669BE464EE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01" descr="server.png">
            <a:extLst>
              <a:ext uri="{FF2B5EF4-FFF2-40B4-BE49-F238E27FC236}">
                <a16:creationId xmlns:a16="http://schemas.microsoft.com/office/drawing/2014/main" id="{250D1B41-DC21-4DE3-87D1-48CA92365C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01" descr="server.png">
            <a:extLst>
              <a:ext uri="{FF2B5EF4-FFF2-40B4-BE49-F238E27FC236}">
                <a16:creationId xmlns:a16="http://schemas.microsoft.com/office/drawing/2014/main" id="{7A6435DA-E2C7-4652-97B9-65D6DA7D86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01" descr="server.png">
            <a:extLst>
              <a:ext uri="{FF2B5EF4-FFF2-40B4-BE49-F238E27FC236}">
                <a16:creationId xmlns:a16="http://schemas.microsoft.com/office/drawing/2014/main" id="{A86D8F53-B53C-4EE3-8DB6-D3D47336B3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5254624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12EAF8D4-28B5-4B75-B881-AB60BEB6CD3A}"/>
              </a:ext>
            </a:extLst>
          </p:cNvPr>
          <p:cNvSpPr txBox="1"/>
          <p:nvPr/>
        </p:nvSpPr>
        <p:spPr>
          <a:xfrm>
            <a:off x="23320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7AFAAE4-F35D-46E1-B455-15F8068801A3}"/>
              </a:ext>
            </a:extLst>
          </p:cNvPr>
          <p:cNvSpPr txBox="1"/>
          <p:nvPr/>
        </p:nvSpPr>
        <p:spPr>
          <a:xfrm>
            <a:off x="45307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E215F0E-CB43-47A9-9C50-4C40DE86CF2D}"/>
              </a:ext>
            </a:extLst>
          </p:cNvPr>
          <p:cNvSpPr txBox="1"/>
          <p:nvPr/>
        </p:nvSpPr>
        <p:spPr>
          <a:xfrm>
            <a:off x="67294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566F22A-95D0-4D7B-A75D-3771F332CFF5}"/>
              </a:ext>
            </a:extLst>
          </p:cNvPr>
          <p:cNvSpPr txBox="1"/>
          <p:nvPr/>
        </p:nvSpPr>
        <p:spPr>
          <a:xfrm>
            <a:off x="89281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2267B2E-2839-4C70-955A-A42C9CFBF7DA}"/>
              </a:ext>
            </a:extLst>
          </p:cNvPr>
          <p:cNvSpPr txBox="1"/>
          <p:nvPr/>
        </p:nvSpPr>
        <p:spPr>
          <a:xfrm>
            <a:off x="111268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3C5D717-665F-4FA2-97AB-A4D5C84DCD56}"/>
              </a:ext>
            </a:extLst>
          </p:cNvPr>
          <p:cNvSpPr/>
          <p:nvPr/>
        </p:nvSpPr>
        <p:spPr>
          <a:xfrm>
            <a:off x="989305" y="5878984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9D8CFBC-B2EE-41F5-9C6F-F326A26C4342}"/>
              </a:ext>
            </a:extLst>
          </p:cNvPr>
          <p:cNvSpPr/>
          <p:nvPr/>
        </p:nvSpPr>
        <p:spPr>
          <a:xfrm>
            <a:off x="989305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41E6A93-7847-4169-B4F7-9F530E236A84}"/>
              </a:ext>
            </a:extLst>
          </p:cNvPr>
          <p:cNvSpPr/>
          <p:nvPr/>
        </p:nvSpPr>
        <p:spPr>
          <a:xfrm>
            <a:off x="1391664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AC13BE2-F081-41CA-A461-2321E1F59093}"/>
              </a:ext>
            </a:extLst>
          </p:cNvPr>
          <p:cNvSpPr/>
          <p:nvPr/>
        </p:nvSpPr>
        <p:spPr>
          <a:xfrm>
            <a:off x="1794023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C4BDAE-43A5-42B0-9E86-FA57AC32411B}"/>
              </a:ext>
            </a:extLst>
          </p:cNvPr>
          <p:cNvSpPr/>
          <p:nvPr/>
        </p:nvSpPr>
        <p:spPr>
          <a:xfrm>
            <a:off x="2196382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E636F12-4B88-4322-8CC4-CCE549197215}"/>
              </a:ext>
            </a:extLst>
          </p:cNvPr>
          <p:cNvSpPr/>
          <p:nvPr/>
        </p:nvSpPr>
        <p:spPr>
          <a:xfrm>
            <a:off x="989305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190A680-F93C-4674-877C-F905763A294B}"/>
              </a:ext>
            </a:extLst>
          </p:cNvPr>
          <p:cNvSpPr/>
          <p:nvPr/>
        </p:nvSpPr>
        <p:spPr>
          <a:xfrm>
            <a:off x="1391664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9CD0915-AB85-4EF2-B87B-3F476690DCDA}"/>
              </a:ext>
            </a:extLst>
          </p:cNvPr>
          <p:cNvSpPr/>
          <p:nvPr/>
        </p:nvSpPr>
        <p:spPr>
          <a:xfrm>
            <a:off x="1794023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2D1FF3D-3FF3-4C59-884A-A46F09B43A1A}"/>
              </a:ext>
            </a:extLst>
          </p:cNvPr>
          <p:cNvSpPr/>
          <p:nvPr/>
        </p:nvSpPr>
        <p:spPr>
          <a:xfrm>
            <a:off x="2196382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552E979-5C8F-49B1-976E-EF9887569A12}"/>
              </a:ext>
            </a:extLst>
          </p:cNvPr>
          <p:cNvSpPr/>
          <p:nvPr/>
        </p:nvSpPr>
        <p:spPr>
          <a:xfrm>
            <a:off x="3206836" y="5866112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3CD3EA-446A-4743-BB21-AA09CADE64E8}"/>
              </a:ext>
            </a:extLst>
          </p:cNvPr>
          <p:cNvSpPr/>
          <p:nvPr/>
        </p:nvSpPr>
        <p:spPr>
          <a:xfrm>
            <a:off x="3206836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5AC45EA-26C0-4F8C-B124-E456B4C1C23A}"/>
              </a:ext>
            </a:extLst>
          </p:cNvPr>
          <p:cNvSpPr/>
          <p:nvPr/>
        </p:nvSpPr>
        <p:spPr>
          <a:xfrm>
            <a:off x="360919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8FB84C1-D9A1-40E6-8B52-5FFFDE3C44D5}"/>
              </a:ext>
            </a:extLst>
          </p:cNvPr>
          <p:cNvSpPr/>
          <p:nvPr/>
        </p:nvSpPr>
        <p:spPr>
          <a:xfrm>
            <a:off x="401155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575D732-E337-4811-8FFA-859550F276C2}"/>
              </a:ext>
            </a:extLst>
          </p:cNvPr>
          <p:cNvSpPr/>
          <p:nvPr/>
        </p:nvSpPr>
        <p:spPr>
          <a:xfrm>
            <a:off x="441391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B165E87-FF99-4428-8D13-6C67CAA8A3FE}"/>
              </a:ext>
            </a:extLst>
          </p:cNvPr>
          <p:cNvSpPr/>
          <p:nvPr/>
        </p:nvSpPr>
        <p:spPr>
          <a:xfrm>
            <a:off x="3206836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883D37A-D098-4E47-BA10-941852F5BAFD}"/>
              </a:ext>
            </a:extLst>
          </p:cNvPr>
          <p:cNvSpPr/>
          <p:nvPr/>
        </p:nvSpPr>
        <p:spPr>
          <a:xfrm>
            <a:off x="360919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829C38-7C0C-45CB-A60E-AED7393C42FD}"/>
              </a:ext>
            </a:extLst>
          </p:cNvPr>
          <p:cNvSpPr/>
          <p:nvPr/>
        </p:nvSpPr>
        <p:spPr>
          <a:xfrm>
            <a:off x="401155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2CA3EFB-2451-4F15-B632-5A36606F5D4C}"/>
              </a:ext>
            </a:extLst>
          </p:cNvPr>
          <p:cNvSpPr/>
          <p:nvPr/>
        </p:nvSpPr>
        <p:spPr>
          <a:xfrm>
            <a:off x="441391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4A5073C-6CF5-40B0-8510-5709F486C147}"/>
              </a:ext>
            </a:extLst>
          </p:cNvPr>
          <p:cNvSpPr/>
          <p:nvPr/>
        </p:nvSpPr>
        <p:spPr>
          <a:xfrm>
            <a:off x="5387693" y="5866112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DDE7EF9-31B1-45ED-B493-455BCB6D8F7D}"/>
              </a:ext>
            </a:extLst>
          </p:cNvPr>
          <p:cNvSpPr/>
          <p:nvPr/>
        </p:nvSpPr>
        <p:spPr>
          <a:xfrm>
            <a:off x="53876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734F2E1-B304-4607-ADB4-0C53821BE221}"/>
              </a:ext>
            </a:extLst>
          </p:cNvPr>
          <p:cNvSpPr/>
          <p:nvPr/>
        </p:nvSpPr>
        <p:spPr>
          <a:xfrm>
            <a:off x="57900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83F652-F052-4DE3-A712-37C26E458930}"/>
              </a:ext>
            </a:extLst>
          </p:cNvPr>
          <p:cNvSpPr/>
          <p:nvPr/>
        </p:nvSpPr>
        <p:spPr>
          <a:xfrm>
            <a:off x="6192411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79898EE-8885-4CD6-8914-3846930A3745}"/>
              </a:ext>
            </a:extLst>
          </p:cNvPr>
          <p:cNvSpPr/>
          <p:nvPr/>
        </p:nvSpPr>
        <p:spPr>
          <a:xfrm>
            <a:off x="6594770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32E15AE-B8C5-4E4E-A20D-63972B2D808B}"/>
              </a:ext>
            </a:extLst>
          </p:cNvPr>
          <p:cNvSpPr/>
          <p:nvPr/>
        </p:nvSpPr>
        <p:spPr>
          <a:xfrm>
            <a:off x="53876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80B733D-A427-4C8B-936A-90578B866D01}"/>
              </a:ext>
            </a:extLst>
          </p:cNvPr>
          <p:cNvSpPr/>
          <p:nvPr/>
        </p:nvSpPr>
        <p:spPr>
          <a:xfrm>
            <a:off x="57900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857B5B8-0970-4EEF-94AA-E198B7B4BB29}"/>
              </a:ext>
            </a:extLst>
          </p:cNvPr>
          <p:cNvSpPr/>
          <p:nvPr/>
        </p:nvSpPr>
        <p:spPr>
          <a:xfrm>
            <a:off x="6192411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2EFB058-76D4-4607-8E24-DEC08840E7A4}"/>
              </a:ext>
            </a:extLst>
          </p:cNvPr>
          <p:cNvSpPr/>
          <p:nvPr/>
        </p:nvSpPr>
        <p:spPr>
          <a:xfrm>
            <a:off x="6594770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A38FB71-B8FC-4DEE-AC79-274A423F1574}"/>
              </a:ext>
            </a:extLst>
          </p:cNvPr>
          <p:cNvSpPr/>
          <p:nvPr/>
        </p:nvSpPr>
        <p:spPr>
          <a:xfrm>
            <a:off x="7577934" y="5873414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EA4E3D3-876E-4F76-8413-ED59CF2E25FC}"/>
              </a:ext>
            </a:extLst>
          </p:cNvPr>
          <p:cNvSpPr/>
          <p:nvPr/>
        </p:nvSpPr>
        <p:spPr>
          <a:xfrm>
            <a:off x="7577934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EB3D20C-E8A2-4BB9-897F-1EA0C02E043B}"/>
              </a:ext>
            </a:extLst>
          </p:cNvPr>
          <p:cNvSpPr/>
          <p:nvPr/>
        </p:nvSpPr>
        <p:spPr>
          <a:xfrm>
            <a:off x="7980293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61D85C0-7E3D-4543-B638-DD98E048F1FF}"/>
              </a:ext>
            </a:extLst>
          </p:cNvPr>
          <p:cNvSpPr/>
          <p:nvPr/>
        </p:nvSpPr>
        <p:spPr>
          <a:xfrm>
            <a:off x="8382652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EFE3B3-CA76-4F5E-A459-85AA16588BEA}"/>
              </a:ext>
            </a:extLst>
          </p:cNvPr>
          <p:cNvSpPr/>
          <p:nvPr/>
        </p:nvSpPr>
        <p:spPr>
          <a:xfrm>
            <a:off x="8785011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4DB4823-9C6A-4A45-A1E8-8A71789C1590}"/>
              </a:ext>
            </a:extLst>
          </p:cNvPr>
          <p:cNvSpPr/>
          <p:nvPr/>
        </p:nvSpPr>
        <p:spPr>
          <a:xfrm>
            <a:off x="7577934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3D35510-6A72-4F17-BD2F-93A3FD7B8F8D}"/>
              </a:ext>
            </a:extLst>
          </p:cNvPr>
          <p:cNvSpPr/>
          <p:nvPr/>
        </p:nvSpPr>
        <p:spPr>
          <a:xfrm>
            <a:off x="7980293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2A13E4F-1269-45F7-94DE-4DB81223A411}"/>
              </a:ext>
            </a:extLst>
          </p:cNvPr>
          <p:cNvSpPr/>
          <p:nvPr/>
        </p:nvSpPr>
        <p:spPr>
          <a:xfrm>
            <a:off x="8382652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5E1C12A-61BB-4EF6-BCF6-530B233D7C3A}"/>
              </a:ext>
            </a:extLst>
          </p:cNvPr>
          <p:cNvSpPr/>
          <p:nvPr/>
        </p:nvSpPr>
        <p:spPr>
          <a:xfrm>
            <a:off x="8785011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9101D3E-E4CE-4A95-877E-C5FC0B38F541}"/>
              </a:ext>
            </a:extLst>
          </p:cNvPr>
          <p:cNvSpPr/>
          <p:nvPr/>
        </p:nvSpPr>
        <p:spPr>
          <a:xfrm>
            <a:off x="9768175" y="5866112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3A061C0-98E0-4B88-821C-C509F2FA93B5}"/>
              </a:ext>
            </a:extLst>
          </p:cNvPr>
          <p:cNvSpPr/>
          <p:nvPr/>
        </p:nvSpPr>
        <p:spPr>
          <a:xfrm>
            <a:off x="976817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EEFB034-935C-4159-BC2E-F2B5C00B4997}"/>
              </a:ext>
            </a:extLst>
          </p:cNvPr>
          <p:cNvSpPr/>
          <p:nvPr/>
        </p:nvSpPr>
        <p:spPr>
          <a:xfrm>
            <a:off x="1017053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A0D7576-5A5B-4CC7-B822-E6D32DB2DBC4}"/>
              </a:ext>
            </a:extLst>
          </p:cNvPr>
          <p:cNvSpPr/>
          <p:nvPr/>
        </p:nvSpPr>
        <p:spPr>
          <a:xfrm>
            <a:off x="105728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6D7FB9FE-5D56-411E-B1AA-7A336CC6B0B1}"/>
              </a:ext>
            </a:extLst>
          </p:cNvPr>
          <p:cNvSpPr/>
          <p:nvPr/>
        </p:nvSpPr>
        <p:spPr>
          <a:xfrm>
            <a:off x="109752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75DF13C-1B55-4DEE-B095-1186E1B016E4}"/>
              </a:ext>
            </a:extLst>
          </p:cNvPr>
          <p:cNvSpPr/>
          <p:nvPr/>
        </p:nvSpPr>
        <p:spPr>
          <a:xfrm>
            <a:off x="976817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AF75B836-EE6C-413E-8B14-044245A94624}"/>
              </a:ext>
            </a:extLst>
          </p:cNvPr>
          <p:cNvSpPr/>
          <p:nvPr/>
        </p:nvSpPr>
        <p:spPr>
          <a:xfrm>
            <a:off x="1017053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580A02D-D098-45A5-8DEF-3622D29F9852}"/>
              </a:ext>
            </a:extLst>
          </p:cNvPr>
          <p:cNvSpPr/>
          <p:nvPr/>
        </p:nvSpPr>
        <p:spPr>
          <a:xfrm>
            <a:off x="105728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FCC0843-72F7-446C-85AC-36BEBDF4C38C}"/>
              </a:ext>
            </a:extLst>
          </p:cNvPr>
          <p:cNvSpPr/>
          <p:nvPr/>
        </p:nvSpPr>
        <p:spPr>
          <a:xfrm>
            <a:off x="109752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29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9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9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8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13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8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31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8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49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8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67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8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8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8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3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8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21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8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39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8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7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67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77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87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97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7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17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27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37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47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52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7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862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67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72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877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82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887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2015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334765" y="290512"/>
            <a:ext cx="7379271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VM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Cloud Evolvement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A963399-96E5-49B9-9D81-85B70A063A85}"/>
              </a:ext>
            </a:extLst>
          </p:cNvPr>
          <p:cNvSpPr/>
          <p:nvPr/>
        </p:nvSpPr>
        <p:spPr>
          <a:xfrm>
            <a:off x="989305" y="587898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algn="ctr" defTabSz="1243493">
              <a:defRPr/>
            </a:pPr>
            <a:r>
              <a:rPr lang="en-US" sz="2000" kern="0" dirty="0">
                <a:solidFill>
                  <a:srgbClr val="353535">
                    <a:lumMod val="40000"/>
                    <a:lumOff val="60000"/>
                  </a:srgbClr>
                </a:solidFill>
                <a:latin typeface="Calibri"/>
              </a:rPr>
              <a:t>Hyper Visor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8E25001-A4F5-472D-B1FB-3B072D261F69}"/>
              </a:ext>
            </a:extLst>
          </p:cNvPr>
          <p:cNvSpPr/>
          <p:nvPr/>
        </p:nvSpPr>
        <p:spPr>
          <a:xfrm>
            <a:off x="3206836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algn="ctr" defTabSz="1243493">
              <a:defRPr/>
            </a:pPr>
            <a:r>
              <a:rPr lang="en-US" sz="2000" kern="0" dirty="0">
                <a:solidFill>
                  <a:srgbClr val="353535">
                    <a:lumMod val="40000"/>
                    <a:lumOff val="60000"/>
                  </a:srgbClr>
                </a:solidFill>
                <a:latin typeface="Calibri"/>
              </a:rPr>
              <a:t>Hyper Visor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0D69C94-545B-4B29-AB8E-1B7E3148C8C0}"/>
              </a:ext>
            </a:extLst>
          </p:cNvPr>
          <p:cNvSpPr/>
          <p:nvPr/>
        </p:nvSpPr>
        <p:spPr>
          <a:xfrm>
            <a:off x="5387693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algn="ctr" defTabSz="1243493">
              <a:defRPr/>
            </a:pPr>
            <a:r>
              <a:rPr lang="en-US" sz="2000" kern="0" dirty="0">
                <a:solidFill>
                  <a:srgbClr val="353535">
                    <a:lumMod val="40000"/>
                    <a:lumOff val="60000"/>
                  </a:srgbClr>
                </a:solidFill>
                <a:latin typeface="Calibri"/>
              </a:rPr>
              <a:t>Hyper Visor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8ED1EC9-268F-464E-9FA5-DE8D422B51A7}"/>
              </a:ext>
            </a:extLst>
          </p:cNvPr>
          <p:cNvSpPr/>
          <p:nvPr/>
        </p:nvSpPr>
        <p:spPr>
          <a:xfrm>
            <a:off x="7577934" y="587341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algn="ctr" defTabSz="1243493">
              <a:defRPr/>
            </a:pPr>
            <a:r>
              <a:rPr lang="en-US" sz="2000" kern="0" dirty="0">
                <a:solidFill>
                  <a:srgbClr val="353535">
                    <a:lumMod val="40000"/>
                    <a:lumOff val="60000"/>
                  </a:srgbClr>
                </a:solidFill>
                <a:latin typeface="Calibri"/>
              </a:rPr>
              <a:t>Hyper Visor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AB853C9E-6828-4443-95E7-3A77BC6A48D2}"/>
              </a:ext>
            </a:extLst>
          </p:cNvPr>
          <p:cNvSpPr/>
          <p:nvPr/>
        </p:nvSpPr>
        <p:spPr>
          <a:xfrm>
            <a:off x="9768175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algn="ctr" defTabSz="1243493">
              <a:defRPr/>
            </a:pPr>
            <a:r>
              <a:rPr lang="en-US" sz="2000" kern="0" dirty="0">
                <a:solidFill>
                  <a:srgbClr val="353535">
                    <a:lumMod val="40000"/>
                    <a:lumOff val="60000"/>
                  </a:srgbClr>
                </a:solidFill>
                <a:latin typeface="Calibri"/>
              </a:rPr>
              <a:t>Hyper Visor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5A71561F-2B11-4AE2-82E0-C0A57461D4CD}"/>
              </a:ext>
            </a:extLst>
          </p:cNvPr>
          <p:cNvSpPr/>
          <p:nvPr/>
        </p:nvSpPr>
        <p:spPr>
          <a:xfrm>
            <a:off x="989305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4389FE-2192-4FCC-8D1A-ADD5284FBD25}"/>
              </a:ext>
            </a:extLst>
          </p:cNvPr>
          <p:cNvSpPr/>
          <p:nvPr/>
        </p:nvSpPr>
        <p:spPr>
          <a:xfrm>
            <a:off x="1391664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6D5B23D-191B-4809-8935-47DEEED1DFE4}"/>
              </a:ext>
            </a:extLst>
          </p:cNvPr>
          <p:cNvSpPr/>
          <p:nvPr/>
        </p:nvSpPr>
        <p:spPr>
          <a:xfrm>
            <a:off x="1794023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#3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1F7BF75-1790-4488-9277-5A0783D34EED}"/>
              </a:ext>
            </a:extLst>
          </p:cNvPr>
          <p:cNvSpPr/>
          <p:nvPr/>
        </p:nvSpPr>
        <p:spPr>
          <a:xfrm>
            <a:off x="2196382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#4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CCFA7AC-1EE3-4B78-8BC3-40110AAFCBDA}"/>
              </a:ext>
            </a:extLst>
          </p:cNvPr>
          <p:cNvSpPr/>
          <p:nvPr/>
        </p:nvSpPr>
        <p:spPr>
          <a:xfrm>
            <a:off x="989305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#5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C524945-E59D-4AA1-BD3A-526866B88B06}"/>
              </a:ext>
            </a:extLst>
          </p:cNvPr>
          <p:cNvSpPr/>
          <p:nvPr/>
        </p:nvSpPr>
        <p:spPr>
          <a:xfrm>
            <a:off x="1391664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#6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4A1B36E4-4C59-48D6-82DE-A437CE39894A}"/>
              </a:ext>
            </a:extLst>
          </p:cNvPr>
          <p:cNvSpPr/>
          <p:nvPr/>
        </p:nvSpPr>
        <p:spPr>
          <a:xfrm>
            <a:off x="1794023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#7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77C164C1-8C28-43CA-80A9-09A41B08026E}"/>
              </a:ext>
            </a:extLst>
          </p:cNvPr>
          <p:cNvSpPr/>
          <p:nvPr/>
        </p:nvSpPr>
        <p:spPr>
          <a:xfrm>
            <a:off x="2196382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</a:t>
            </a:r>
            <a:r>
              <a:rPr lang="en-US" kern="0">
                <a:solidFill>
                  <a:sysClr val="windowText" lastClr="000000"/>
                </a:solidFill>
                <a:latin typeface="Calibri"/>
              </a:rPr>
              <a:t>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8163AD47-9994-438D-8F8C-DAE2C76687FE}"/>
              </a:ext>
            </a:extLst>
          </p:cNvPr>
          <p:cNvSpPr/>
          <p:nvPr/>
        </p:nvSpPr>
        <p:spPr>
          <a:xfrm>
            <a:off x="3206836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BB657D2-055A-4FC5-B1F2-50AF0B0966FA}"/>
              </a:ext>
            </a:extLst>
          </p:cNvPr>
          <p:cNvSpPr/>
          <p:nvPr/>
        </p:nvSpPr>
        <p:spPr>
          <a:xfrm>
            <a:off x="360919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3243D5F-D392-4C73-A978-45F8FFEDC45A}"/>
              </a:ext>
            </a:extLst>
          </p:cNvPr>
          <p:cNvSpPr/>
          <p:nvPr/>
        </p:nvSpPr>
        <p:spPr>
          <a:xfrm>
            <a:off x="401155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#3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85C9A42E-D219-45EF-A164-AE7F0612535B}"/>
              </a:ext>
            </a:extLst>
          </p:cNvPr>
          <p:cNvSpPr/>
          <p:nvPr/>
        </p:nvSpPr>
        <p:spPr>
          <a:xfrm>
            <a:off x="441391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#4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5414254-E131-44FD-A53C-A1CA99B78F6E}"/>
              </a:ext>
            </a:extLst>
          </p:cNvPr>
          <p:cNvSpPr/>
          <p:nvPr/>
        </p:nvSpPr>
        <p:spPr>
          <a:xfrm>
            <a:off x="3206836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#5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F4E7B29-FFC4-48D1-88F9-F688931394C0}"/>
              </a:ext>
            </a:extLst>
          </p:cNvPr>
          <p:cNvSpPr/>
          <p:nvPr/>
        </p:nvSpPr>
        <p:spPr>
          <a:xfrm>
            <a:off x="360919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#6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08F3EB4-CEBA-4F01-8C94-CE6FA6C6BCE4}"/>
              </a:ext>
            </a:extLst>
          </p:cNvPr>
          <p:cNvSpPr/>
          <p:nvPr/>
        </p:nvSpPr>
        <p:spPr>
          <a:xfrm>
            <a:off x="401155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#7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872C07C-34F7-4131-8B46-EB85E428CD6B}"/>
              </a:ext>
            </a:extLst>
          </p:cNvPr>
          <p:cNvSpPr/>
          <p:nvPr/>
        </p:nvSpPr>
        <p:spPr>
          <a:xfrm>
            <a:off x="441391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</a:t>
            </a:r>
            <a:r>
              <a:rPr lang="en-US" kern="0">
                <a:solidFill>
                  <a:sysClr val="windowText" lastClr="000000"/>
                </a:solidFill>
                <a:latin typeface="Calibri"/>
              </a:rPr>
              <a:t>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649231B-9D32-4821-B68E-DEC79E5991EE}"/>
              </a:ext>
            </a:extLst>
          </p:cNvPr>
          <p:cNvSpPr/>
          <p:nvPr/>
        </p:nvSpPr>
        <p:spPr>
          <a:xfrm>
            <a:off x="53876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80F595AF-156C-4771-89EE-0CDACA8568CE}"/>
              </a:ext>
            </a:extLst>
          </p:cNvPr>
          <p:cNvSpPr/>
          <p:nvPr/>
        </p:nvSpPr>
        <p:spPr>
          <a:xfrm>
            <a:off x="57900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130BDDF-0790-47A9-A23A-1CC3C27F8F15}"/>
              </a:ext>
            </a:extLst>
          </p:cNvPr>
          <p:cNvSpPr/>
          <p:nvPr/>
        </p:nvSpPr>
        <p:spPr>
          <a:xfrm>
            <a:off x="6192411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#3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CBB7406-7ABB-4A0D-BC31-E334F4AA52FD}"/>
              </a:ext>
            </a:extLst>
          </p:cNvPr>
          <p:cNvSpPr/>
          <p:nvPr/>
        </p:nvSpPr>
        <p:spPr>
          <a:xfrm>
            <a:off x="6594770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#4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9A379AF-ADC9-4E5C-B0E5-ADF6361E8702}"/>
              </a:ext>
            </a:extLst>
          </p:cNvPr>
          <p:cNvSpPr/>
          <p:nvPr/>
        </p:nvSpPr>
        <p:spPr>
          <a:xfrm>
            <a:off x="53876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#5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A950CA6B-CAC9-4E0D-98D5-B5558988D619}"/>
              </a:ext>
            </a:extLst>
          </p:cNvPr>
          <p:cNvSpPr/>
          <p:nvPr/>
        </p:nvSpPr>
        <p:spPr>
          <a:xfrm>
            <a:off x="57900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#6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58F8B3E-15AD-4232-B6A8-68D698D49EEA}"/>
              </a:ext>
            </a:extLst>
          </p:cNvPr>
          <p:cNvSpPr/>
          <p:nvPr/>
        </p:nvSpPr>
        <p:spPr>
          <a:xfrm>
            <a:off x="6192411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#7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15FEE30-3E78-4C9F-90E6-EAF9723B8200}"/>
              </a:ext>
            </a:extLst>
          </p:cNvPr>
          <p:cNvSpPr/>
          <p:nvPr/>
        </p:nvSpPr>
        <p:spPr>
          <a:xfrm>
            <a:off x="6594770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</a:t>
            </a:r>
            <a:r>
              <a:rPr lang="en-US" kern="0">
                <a:solidFill>
                  <a:sysClr val="windowText" lastClr="000000"/>
                </a:solidFill>
                <a:latin typeface="Calibri"/>
              </a:rPr>
              <a:t>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74A1730C-F245-474E-98BD-E7D1319D2814}"/>
              </a:ext>
            </a:extLst>
          </p:cNvPr>
          <p:cNvSpPr/>
          <p:nvPr/>
        </p:nvSpPr>
        <p:spPr>
          <a:xfrm>
            <a:off x="7577934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581530A-36EF-42B8-A440-70A9C641F1B3}"/>
              </a:ext>
            </a:extLst>
          </p:cNvPr>
          <p:cNvSpPr/>
          <p:nvPr/>
        </p:nvSpPr>
        <p:spPr>
          <a:xfrm>
            <a:off x="7980293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D183E5D-40ED-4762-B896-B50F0547E393}"/>
              </a:ext>
            </a:extLst>
          </p:cNvPr>
          <p:cNvSpPr/>
          <p:nvPr/>
        </p:nvSpPr>
        <p:spPr>
          <a:xfrm>
            <a:off x="8382652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#3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9CF1005-D398-46DB-9D0F-3B188D319A6D}"/>
              </a:ext>
            </a:extLst>
          </p:cNvPr>
          <p:cNvSpPr/>
          <p:nvPr/>
        </p:nvSpPr>
        <p:spPr>
          <a:xfrm>
            <a:off x="8785011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#4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3E0D6973-854F-48F3-AB31-65E1C07A3334}"/>
              </a:ext>
            </a:extLst>
          </p:cNvPr>
          <p:cNvSpPr/>
          <p:nvPr/>
        </p:nvSpPr>
        <p:spPr>
          <a:xfrm>
            <a:off x="7577934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#5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1501C8BE-3856-4FFA-98C6-A611FFE23A9F}"/>
              </a:ext>
            </a:extLst>
          </p:cNvPr>
          <p:cNvSpPr/>
          <p:nvPr/>
        </p:nvSpPr>
        <p:spPr>
          <a:xfrm>
            <a:off x="7980293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#6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A00CD63-621F-4641-A048-EE46967D5851}"/>
              </a:ext>
            </a:extLst>
          </p:cNvPr>
          <p:cNvSpPr/>
          <p:nvPr/>
        </p:nvSpPr>
        <p:spPr>
          <a:xfrm>
            <a:off x="8382652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#7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08835C9-3A15-439F-8367-6F96CDD0223B}"/>
              </a:ext>
            </a:extLst>
          </p:cNvPr>
          <p:cNvSpPr/>
          <p:nvPr/>
        </p:nvSpPr>
        <p:spPr>
          <a:xfrm>
            <a:off x="8785011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</a:t>
            </a:r>
            <a:r>
              <a:rPr lang="en-US" kern="0">
                <a:solidFill>
                  <a:sysClr val="windowText" lastClr="000000"/>
                </a:solidFill>
                <a:latin typeface="Calibri"/>
              </a:rPr>
              <a:t>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4AFEB88-9E02-4F9F-A024-45714E89984C}"/>
              </a:ext>
            </a:extLst>
          </p:cNvPr>
          <p:cNvSpPr/>
          <p:nvPr/>
        </p:nvSpPr>
        <p:spPr>
          <a:xfrm>
            <a:off x="976817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3549AA02-9073-4788-84D1-98310EAC28A9}"/>
              </a:ext>
            </a:extLst>
          </p:cNvPr>
          <p:cNvSpPr/>
          <p:nvPr/>
        </p:nvSpPr>
        <p:spPr>
          <a:xfrm>
            <a:off x="1017053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27500D2A-BEA2-47A9-99A5-A4D30ADBC269}"/>
              </a:ext>
            </a:extLst>
          </p:cNvPr>
          <p:cNvSpPr/>
          <p:nvPr/>
        </p:nvSpPr>
        <p:spPr>
          <a:xfrm>
            <a:off x="105728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#3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1A12A7C-9931-4B64-A781-E4DD4B0E4446}"/>
              </a:ext>
            </a:extLst>
          </p:cNvPr>
          <p:cNvSpPr/>
          <p:nvPr/>
        </p:nvSpPr>
        <p:spPr>
          <a:xfrm>
            <a:off x="109752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#4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B7DE0FF-661A-44D2-BE0C-1FAA63DDB02F}"/>
              </a:ext>
            </a:extLst>
          </p:cNvPr>
          <p:cNvSpPr/>
          <p:nvPr/>
        </p:nvSpPr>
        <p:spPr>
          <a:xfrm>
            <a:off x="976817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#5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25912A7-6ED5-4C99-9744-70D112DBD40A}"/>
              </a:ext>
            </a:extLst>
          </p:cNvPr>
          <p:cNvSpPr/>
          <p:nvPr/>
        </p:nvSpPr>
        <p:spPr>
          <a:xfrm>
            <a:off x="1017053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#6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E7E797A-A2F4-4CD3-92B5-EFE68A82B276}"/>
              </a:ext>
            </a:extLst>
          </p:cNvPr>
          <p:cNvSpPr/>
          <p:nvPr/>
        </p:nvSpPr>
        <p:spPr>
          <a:xfrm>
            <a:off x="105728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#7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EF900C0-EDE1-44DD-B323-390BEFF628BE}"/>
              </a:ext>
            </a:extLst>
          </p:cNvPr>
          <p:cNvSpPr/>
          <p:nvPr/>
        </p:nvSpPr>
        <p:spPr>
          <a:xfrm>
            <a:off x="109752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</a:t>
            </a:r>
            <a:r>
              <a:rPr lang="en-US" kern="0">
                <a:solidFill>
                  <a:sysClr val="windowText" lastClr="000000"/>
                </a:solidFill>
                <a:latin typeface="Calibri"/>
              </a:rPr>
              <a:t>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71ACBA0-298B-4977-BDD3-937FBD8727B8}"/>
              </a:ext>
            </a:extLst>
          </p:cNvPr>
          <p:cNvSpPr txBox="1"/>
          <p:nvPr/>
        </p:nvSpPr>
        <p:spPr>
          <a:xfrm>
            <a:off x="1224952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4ED6B47E-2684-4214-99E2-4293366912C2}"/>
              </a:ext>
            </a:extLst>
          </p:cNvPr>
          <p:cNvSpPr txBox="1"/>
          <p:nvPr/>
        </p:nvSpPr>
        <p:spPr>
          <a:xfrm>
            <a:off x="1639926" y="45870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1BFB41E-9E11-44DD-A5A2-4EDB67AB2F98}"/>
              </a:ext>
            </a:extLst>
          </p:cNvPr>
          <p:cNvSpPr txBox="1"/>
          <p:nvPr/>
        </p:nvSpPr>
        <p:spPr>
          <a:xfrm>
            <a:off x="2042285" y="45870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F576F3C-E2DF-4501-8F27-4C54B1426BAB}"/>
              </a:ext>
            </a:extLst>
          </p:cNvPr>
          <p:cNvSpPr txBox="1"/>
          <p:nvPr/>
        </p:nvSpPr>
        <p:spPr>
          <a:xfrm>
            <a:off x="2444644" y="45870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E44B092-2D98-4580-B73B-E19BF937EC6E}"/>
              </a:ext>
            </a:extLst>
          </p:cNvPr>
          <p:cNvSpPr txBox="1"/>
          <p:nvPr/>
        </p:nvSpPr>
        <p:spPr>
          <a:xfrm>
            <a:off x="1224952" y="326866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14E3A13-5E9C-4C11-BC36-E54D958D0020}"/>
              </a:ext>
            </a:extLst>
          </p:cNvPr>
          <p:cNvSpPr txBox="1"/>
          <p:nvPr/>
        </p:nvSpPr>
        <p:spPr>
          <a:xfrm>
            <a:off x="1639926" y="326866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B1D77BF3-E44B-4A9A-8B1D-6E4B850C8D81}"/>
              </a:ext>
            </a:extLst>
          </p:cNvPr>
          <p:cNvSpPr txBox="1"/>
          <p:nvPr/>
        </p:nvSpPr>
        <p:spPr>
          <a:xfrm>
            <a:off x="2042285" y="326866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4E6F8E4-0531-4146-92B6-43D3A32B15B1}"/>
              </a:ext>
            </a:extLst>
          </p:cNvPr>
          <p:cNvSpPr txBox="1"/>
          <p:nvPr/>
        </p:nvSpPr>
        <p:spPr>
          <a:xfrm>
            <a:off x="2444644" y="326866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02266BD-03F3-4B8C-B560-D6F57633CD09}"/>
              </a:ext>
            </a:extLst>
          </p:cNvPr>
          <p:cNvSpPr txBox="1"/>
          <p:nvPr/>
        </p:nvSpPr>
        <p:spPr>
          <a:xfrm>
            <a:off x="3464064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AB3245D-2CBE-4880-909E-AAAAE9EB35E3}"/>
              </a:ext>
            </a:extLst>
          </p:cNvPr>
          <p:cNvSpPr txBox="1"/>
          <p:nvPr/>
        </p:nvSpPr>
        <p:spPr>
          <a:xfrm>
            <a:off x="3879038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A2A17D5B-B9F7-4841-A79B-5763CBA79EE4}"/>
              </a:ext>
            </a:extLst>
          </p:cNvPr>
          <p:cNvSpPr txBox="1"/>
          <p:nvPr/>
        </p:nvSpPr>
        <p:spPr>
          <a:xfrm>
            <a:off x="4281397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DF34BA9-E773-4AD4-84DF-48EFC8A778AD}"/>
              </a:ext>
            </a:extLst>
          </p:cNvPr>
          <p:cNvSpPr txBox="1"/>
          <p:nvPr/>
        </p:nvSpPr>
        <p:spPr>
          <a:xfrm>
            <a:off x="4683756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9CE2C68-6119-49F1-B8A4-3CDBA55049EF}"/>
              </a:ext>
            </a:extLst>
          </p:cNvPr>
          <p:cNvSpPr txBox="1"/>
          <p:nvPr/>
        </p:nvSpPr>
        <p:spPr>
          <a:xfrm>
            <a:off x="3464064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D1CA845-A86D-4027-B31D-7C8B72BB1E43}"/>
              </a:ext>
            </a:extLst>
          </p:cNvPr>
          <p:cNvSpPr txBox="1"/>
          <p:nvPr/>
        </p:nvSpPr>
        <p:spPr>
          <a:xfrm>
            <a:off x="3879038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CAD57EF-AF35-452C-B6BE-A55F759F2303}"/>
              </a:ext>
            </a:extLst>
          </p:cNvPr>
          <p:cNvSpPr txBox="1"/>
          <p:nvPr/>
        </p:nvSpPr>
        <p:spPr>
          <a:xfrm>
            <a:off x="4281397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62D94E9-941A-4292-83C7-8E0051420EB7}"/>
              </a:ext>
            </a:extLst>
          </p:cNvPr>
          <p:cNvSpPr txBox="1"/>
          <p:nvPr/>
        </p:nvSpPr>
        <p:spPr>
          <a:xfrm>
            <a:off x="4683756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49D7FCD6-47EF-422D-A14A-E8D551A991A0}"/>
              </a:ext>
            </a:extLst>
          </p:cNvPr>
          <p:cNvSpPr txBox="1"/>
          <p:nvPr/>
        </p:nvSpPr>
        <p:spPr>
          <a:xfrm>
            <a:off x="5644118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472C89A-F9CB-4F86-85B7-82A6394F89C1}"/>
              </a:ext>
            </a:extLst>
          </p:cNvPr>
          <p:cNvSpPr txBox="1"/>
          <p:nvPr/>
        </p:nvSpPr>
        <p:spPr>
          <a:xfrm>
            <a:off x="6059092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8FBEBAD-A198-41D8-BA54-1382652E3D1E}"/>
              </a:ext>
            </a:extLst>
          </p:cNvPr>
          <p:cNvSpPr txBox="1"/>
          <p:nvPr/>
        </p:nvSpPr>
        <p:spPr>
          <a:xfrm>
            <a:off x="6461451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42B5C7C-2ADB-416D-814D-422DE5B51E30}"/>
              </a:ext>
            </a:extLst>
          </p:cNvPr>
          <p:cNvSpPr txBox="1"/>
          <p:nvPr/>
        </p:nvSpPr>
        <p:spPr>
          <a:xfrm>
            <a:off x="6863810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B0AB895-444C-4BD0-B7C0-7C9046B5FBCF}"/>
              </a:ext>
            </a:extLst>
          </p:cNvPr>
          <p:cNvSpPr txBox="1"/>
          <p:nvPr/>
        </p:nvSpPr>
        <p:spPr>
          <a:xfrm>
            <a:off x="5644118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739D9695-E63D-4278-973D-917A7B806D7C}"/>
              </a:ext>
            </a:extLst>
          </p:cNvPr>
          <p:cNvSpPr txBox="1"/>
          <p:nvPr/>
        </p:nvSpPr>
        <p:spPr>
          <a:xfrm>
            <a:off x="6059092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C25E77B-A1D5-4001-B809-06B9365F5C53}"/>
              </a:ext>
            </a:extLst>
          </p:cNvPr>
          <p:cNvSpPr txBox="1"/>
          <p:nvPr/>
        </p:nvSpPr>
        <p:spPr>
          <a:xfrm>
            <a:off x="6461451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31D115F-002D-458F-8A6F-A517469104CA}"/>
              </a:ext>
            </a:extLst>
          </p:cNvPr>
          <p:cNvSpPr txBox="1"/>
          <p:nvPr/>
        </p:nvSpPr>
        <p:spPr>
          <a:xfrm>
            <a:off x="6863810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39A9047-1292-4CE3-B026-5E120A7D612B}"/>
              </a:ext>
            </a:extLst>
          </p:cNvPr>
          <p:cNvSpPr txBox="1"/>
          <p:nvPr/>
        </p:nvSpPr>
        <p:spPr>
          <a:xfrm>
            <a:off x="7824172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E0A1DBB-4BE3-45D6-9B20-5EA05B279C67}"/>
              </a:ext>
            </a:extLst>
          </p:cNvPr>
          <p:cNvSpPr txBox="1"/>
          <p:nvPr/>
        </p:nvSpPr>
        <p:spPr>
          <a:xfrm>
            <a:off x="8239146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692C0CCB-94B7-40BD-A96F-B149B3AF11FA}"/>
              </a:ext>
            </a:extLst>
          </p:cNvPr>
          <p:cNvSpPr txBox="1"/>
          <p:nvPr/>
        </p:nvSpPr>
        <p:spPr>
          <a:xfrm>
            <a:off x="8641505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A9DA24F-7D3E-454D-90C8-F14CAEF33618}"/>
              </a:ext>
            </a:extLst>
          </p:cNvPr>
          <p:cNvSpPr txBox="1"/>
          <p:nvPr/>
        </p:nvSpPr>
        <p:spPr>
          <a:xfrm>
            <a:off x="9043864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9F03E36-2125-4A1B-8AD7-7B4DC560855F}"/>
              </a:ext>
            </a:extLst>
          </p:cNvPr>
          <p:cNvSpPr txBox="1"/>
          <p:nvPr/>
        </p:nvSpPr>
        <p:spPr>
          <a:xfrm>
            <a:off x="7824172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6C579DB-56D6-41E3-8F92-FD9EF261FBC5}"/>
              </a:ext>
            </a:extLst>
          </p:cNvPr>
          <p:cNvSpPr txBox="1"/>
          <p:nvPr/>
        </p:nvSpPr>
        <p:spPr>
          <a:xfrm>
            <a:off x="8239146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F060E52-9E5B-4B86-8E65-06BEA7F26912}"/>
              </a:ext>
            </a:extLst>
          </p:cNvPr>
          <p:cNvSpPr txBox="1"/>
          <p:nvPr/>
        </p:nvSpPr>
        <p:spPr>
          <a:xfrm>
            <a:off x="8641505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18A2793-8DCB-4774-8C9B-9E8D87B83B1F}"/>
              </a:ext>
            </a:extLst>
          </p:cNvPr>
          <p:cNvSpPr txBox="1"/>
          <p:nvPr/>
        </p:nvSpPr>
        <p:spPr>
          <a:xfrm>
            <a:off x="9043864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54DC40C-193D-47C9-9AE3-D348DD09D8FF}"/>
              </a:ext>
            </a:extLst>
          </p:cNvPr>
          <p:cNvSpPr txBox="1"/>
          <p:nvPr/>
        </p:nvSpPr>
        <p:spPr>
          <a:xfrm>
            <a:off x="10004226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D3BE23D4-732E-455F-B2E8-18C03AB147F1}"/>
              </a:ext>
            </a:extLst>
          </p:cNvPr>
          <p:cNvSpPr txBox="1"/>
          <p:nvPr/>
        </p:nvSpPr>
        <p:spPr>
          <a:xfrm>
            <a:off x="10419200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B830FBF-4F67-42F8-BE06-61460FFC78FA}"/>
              </a:ext>
            </a:extLst>
          </p:cNvPr>
          <p:cNvSpPr txBox="1"/>
          <p:nvPr/>
        </p:nvSpPr>
        <p:spPr>
          <a:xfrm>
            <a:off x="10821559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B9067E5-1993-4453-8F24-3EC4797E6471}"/>
              </a:ext>
            </a:extLst>
          </p:cNvPr>
          <p:cNvSpPr txBox="1"/>
          <p:nvPr/>
        </p:nvSpPr>
        <p:spPr>
          <a:xfrm>
            <a:off x="11223918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60E68FC9-2F60-4921-8665-7F1FA0B4E002}"/>
              </a:ext>
            </a:extLst>
          </p:cNvPr>
          <p:cNvSpPr txBox="1"/>
          <p:nvPr/>
        </p:nvSpPr>
        <p:spPr>
          <a:xfrm>
            <a:off x="10004226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DDD5974-7254-4061-9F04-45230B42199D}"/>
              </a:ext>
            </a:extLst>
          </p:cNvPr>
          <p:cNvSpPr txBox="1"/>
          <p:nvPr/>
        </p:nvSpPr>
        <p:spPr>
          <a:xfrm>
            <a:off x="10419200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42EFEFC-7EAE-4543-8215-FE76DF315EEF}"/>
              </a:ext>
            </a:extLst>
          </p:cNvPr>
          <p:cNvSpPr txBox="1"/>
          <p:nvPr/>
        </p:nvSpPr>
        <p:spPr>
          <a:xfrm>
            <a:off x="10821559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0297A4-F0D0-4C02-B997-FA7AF41A6362}"/>
              </a:ext>
            </a:extLst>
          </p:cNvPr>
          <p:cNvSpPr txBox="1"/>
          <p:nvPr/>
        </p:nvSpPr>
        <p:spPr>
          <a:xfrm>
            <a:off x="11223918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346" name="Thought Bubble: Cloud 345">
            <a:extLst>
              <a:ext uri="{FF2B5EF4-FFF2-40B4-BE49-F238E27FC236}">
                <a16:creationId xmlns:a16="http://schemas.microsoft.com/office/drawing/2014/main" id="{DBB17B12-2567-4749-B01E-DE2B381181A7}"/>
              </a:ext>
            </a:extLst>
          </p:cNvPr>
          <p:cNvSpPr/>
          <p:nvPr/>
        </p:nvSpPr>
        <p:spPr bwMode="auto">
          <a:xfrm>
            <a:off x="562428" y="5922028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47" name="Thought Bubble: Cloud 346">
            <a:extLst>
              <a:ext uri="{FF2B5EF4-FFF2-40B4-BE49-F238E27FC236}">
                <a16:creationId xmlns:a16="http://schemas.microsoft.com/office/drawing/2014/main" id="{5D8E7E94-CB5E-40C9-8487-E9157B41D4F8}"/>
              </a:ext>
            </a:extLst>
          </p:cNvPr>
          <p:cNvSpPr/>
          <p:nvPr/>
        </p:nvSpPr>
        <p:spPr bwMode="auto">
          <a:xfrm>
            <a:off x="2860292" y="5923089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48" name="Thought Bubble: Cloud 347">
            <a:extLst>
              <a:ext uri="{FF2B5EF4-FFF2-40B4-BE49-F238E27FC236}">
                <a16:creationId xmlns:a16="http://schemas.microsoft.com/office/drawing/2014/main" id="{F84DE275-829B-4671-8FEB-D5830D0F3F01}"/>
              </a:ext>
            </a:extLst>
          </p:cNvPr>
          <p:cNvSpPr/>
          <p:nvPr/>
        </p:nvSpPr>
        <p:spPr bwMode="auto">
          <a:xfrm>
            <a:off x="5158156" y="5924150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49" name="Thought Bubble: Cloud 348">
            <a:extLst>
              <a:ext uri="{FF2B5EF4-FFF2-40B4-BE49-F238E27FC236}">
                <a16:creationId xmlns:a16="http://schemas.microsoft.com/office/drawing/2014/main" id="{597B8696-9B5E-47C4-8C5C-22DB1A2F961E}"/>
              </a:ext>
            </a:extLst>
          </p:cNvPr>
          <p:cNvSpPr/>
          <p:nvPr/>
        </p:nvSpPr>
        <p:spPr bwMode="auto">
          <a:xfrm>
            <a:off x="7456020" y="5925211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50" name="Thought Bubble: Cloud 349">
            <a:extLst>
              <a:ext uri="{FF2B5EF4-FFF2-40B4-BE49-F238E27FC236}">
                <a16:creationId xmlns:a16="http://schemas.microsoft.com/office/drawing/2014/main" id="{F4C8F199-6EB8-4ED1-A3D6-EBF7F67685B5}"/>
              </a:ext>
            </a:extLst>
          </p:cNvPr>
          <p:cNvSpPr/>
          <p:nvPr/>
        </p:nvSpPr>
        <p:spPr bwMode="auto">
          <a:xfrm>
            <a:off x="9753884" y="5926272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0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8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6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4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2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8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6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4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32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48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6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64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72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8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8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88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93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8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3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8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13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18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23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28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3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1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3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34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37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4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43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3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46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3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49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3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/>
          <p:cNvSpPr/>
          <p:nvPr/>
        </p:nvSpPr>
        <p:spPr>
          <a:xfrm>
            <a:off x="3334765" y="290512"/>
            <a:ext cx="7379271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Cloud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Containerization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2015</a:t>
            </a:r>
          </a:p>
        </p:txBody>
      </p:sp>
      <p:sp>
        <p:nvSpPr>
          <p:cNvPr id="2967" name="Rectangle 2966">
            <a:extLst>
              <a:ext uri="{FF2B5EF4-FFF2-40B4-BE49-F238E27FC236}">
                <a16:creationId xmlns:a16="http://schemas.microsoft.com/office/drawing/2014/main" id="{5EE740BC-1892-483D-A610-4E78C82C4854}"/>
              </a:ext>
            </a:extLst>
          </p:cNvPr>
          <p:cNvSpPr/>
          <p:nvPr/>
        </p:nvSpPr>
        <p:spPr>
          <a:xfrm>
            <a:off x="989305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68" name="Rectangle 2967">
            <a:extLst>
              <a:ext uri="{FF2B5EF4-FFF2-40B4-BE49-F238E27FC236}">
                <a16:creationId xmlns:a16="http://schemas.microsoft.com/office/drawing/2014/main" id="{537776B2-2C77-4FB6-817A-081DE6833A6D}"/>
              </a:ext>
            </a:extLst>
          </p:cNvPr>
          <p:cNvSpPr/>
          <p:nvPr/>
        </p:nvSpPr>
        <p:spPr>
          <a:xfrm>
            <a:off x="1391664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69" name="Rectangle 2968">
            <a:extLst>
              <a:ext uri="{FF2B5EF4-FFF2-40B4-BE49-F238E27FC236}">
                <a16:creationId xmlns:a16="http://schemas.microsoft.com/office/drawing/2014/main" id="{9555666B-3021-4697-BB3F-988CC782E82A}"/>
              </a:ext>
            </a:extLst>
          </p:cNvPr>
          <p:cNvSpPr/>
          <p:nvPr/>
        </p:nvSpPr>
        <p:spPr>
          <a:xfrm>
            <a:off x="1794023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#3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0" name="Rectangle 2969">
            <a:extLst>
              <a:ext uri="{FF2B5EF4-FFF2-40B4-BE49-F238E27FC236}">
                <a16:creationId xmlns:a16="http://schemas.microsoft.com/office/drawing/2014/main" id="{6B8ADE3C-B5DC-4392-BDDD-19545A5513C8}"/>
              </a:ext>
            </a:extLst>
          </p:cNvPr>
          <p:cNvSpPr/>
          <p:nvPr/>
        </p:nvSpPr>
        <p:spPr>
          <a:xfrm>
            <a:off x="2196382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#4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1" name="Rectangle 2970">
            <a:extLst>
              <a:ext uri="{FF2B5EF4-FFF2-40B4-BE49-F238E27FC236}">
                <a16:creationId xmlns:a16="http://schemas.microsoft.com/office/drawing/2014/main" id="{B9A735E1-0B12-4194-A84F-854141FF8160}"/>
              </a:ext>
            </a:extLst>
          </p:cNvPr>
          <p:cNvSpPr/>
          <p:nvPr/>
        </p:nvSpPr>
        <p:spPr>
          <a:xfrm>
            <a:off x="360919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2" name="Rectangle 2971">
            <a:extLst>
              <a:ext uri="{FF2B5EF4-FFF2-40B4-BE49-F238E27FC236}">
                <a16:creationId xmlns:a16="http://schemas.microsoft.com/office/drawing/2014/main" id="{F596EC4F-85EE-4F53-920C-A454B886F932}"/>
              </a:ext>
            </a:extLst>
          </p:cNvPr>
          <p:cNvSpPr/>
          <p:nvPr/>
        </p:nvSpPr>
        <p:spPr>
          <a:xfrm>
            <a:off x="401155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#3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3" name="Rectangle 2972">
            <a:extLst>
              <a:ext uri="{FF2B5EF4-FFF2-40B4-BE49-F238E27FC236}">
                <a16:creationId xmlns:a16="http://schemas.microsoft.com/office/drawing/2014/main" id="{E8B7178E-2098-4D00-988C-FA5BEE7CD112}"/>
              </a:ext>
            </a:extLst>
          </p:cNvPr>
          <p:cNvSpPr/>
          <p:nvPr/>
        </p:nvSpPr>
        <p:spPr>
          <a:xfrm>
            <a:off x="441391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#4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4" name="Rectangle 2973">
            <a:extLst>
              <a:ext uri="{FF2B5EF4-FFF2-40B4-BE49-F238E27FC236}">
                <a16:creationId xmlns:a16="http://schemas.microsoft.com/office/drawing/2014/main" id="{298D1EAE-6D85-45AF-97F5-6E44C38FF04C}"/>
              </a:ext>
            </a:extLst>
          </p:cNvPr>
          <p:cNvSpPr/>
          <p:nvPr/>
        </p:nvSpPr>
        <p:spPr>
          <a:xfrm>
            <a:off x="57900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5" name="Rectangle 2974">
            <a:extLst>
              <a:ext uri="{FF2B5EF4-FFF2-40B4-BE49-F238E27FC236}">
                <a16:creationId xmlns:a16="http://schemas.microsoft.com/office/drawing/2014/main" id="{DA7EF56E-0BB2-415C-993D-D010B45E35BC}"/>
              </a:ext>
            </a:extLst>
          </p:cNvPr>
          <p:cNvSpPr/>
          <p:nvPr/>
        </p:nvSpPr>
        <p:spPr>
          <a:xfrm>
            <a:off x="6192411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#3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6" name="Rectangle 2975">
            <a:extLst>
              <a:ext uri="{FF2B5EF4-FFF2-40B4-BE49-F238E27FC236}">
                <a16:creationId xmlns:a16="http://schemas.microsoft.com/office/drawing/2014/main" id="{60B4CF90-5393-414C-92CA-9686F3F5D146}"/>
              </a:ext>
            </a:extLst>
          </p:cNvPr>
          <p:cNvSpPr/>
          <p:nvPr/>
        </p:nvSpPr>
        <p:spPr>
          <a:xfrm>
            <a:off x="6594770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#4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7" name="Rectangle 2976">
            <a:extLst>
              <a:ext uri="{FF2B5EF4-FFF2-40B4-BE49-F238E27FC236}">
                <a16:creationId xmlns:a16="http://schemas.microsoft.com/office/drawing/2014/main" id="{4A4F23D6-DAF6-4692-83A0-902DB4AAD9B3}"/>
              </a:ext>
            </a:extLst>
          </p:cNvPr>
          <p:cNvSpPr/>
          <p:nvPr/>
        </p:nvSpPr>
        <p:spPr>
          <a:xfrm>
            <a:off x="7980293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8" name="Rectangle 2977">
            <a:extLst>
              <a:ext uri="{FF2B5EF4-FFF2-40B4-BE49-F238E27FC236}">
                <a16:creationId xmlns:a16="http://schemas.microsoft.com/office/drawing/2014/main" id="{F0D6067D-5E80-4350-A316-182E96C83237}"/>
              </a:ext>
            </a:extLst>
          </p:cNvPr>
          <p:cNvSpPr/>
          <p:nvPr/>
        </p:nvSpPr>
        <p:spPr>
          <a:xfrm>
            <a:off x="8382652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#3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79" name="Rectangle 2978">
            <a:extLst>
              <a:ext uri="{FF2B5EF4-FFF2-40B4-BE49-F238E27FC236}">
                <a16:creationId xmlns:a16="http://schemas.microsoft.com/office/drawing/2014/main" id="{AD26B08B-6005-49E0-9784-FC4EBCE5A422}"/>
              </a:ext>
            </a:extLst>
          </p:cNvPr>
          <p:cNvSpPr/>
          <p:nvPr/>
        </p:nvSpPr>
        <p:spPr>
          <a:xfrm>
            <a:off x="8785011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#4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80" name="Rectangle 2979">
            <a:extLst>
              <a:ext uri="{FF2B5EF4-FFF2-40B4-BE49-F238E27FC236}">
                <a16:creationId xmlns:a16="http://schemas.microsoft.com/office/drawing/2014/main" id="{316B065A-4E36-4B27-A41A-5D76455C2C30}"/>
              </a:ext>
            </a:extLst>
          </p:cNvPr>
          <p:cNvSpPr/>
          <p:nvPr/>
        </p:nvSpPr>
        <p:spPr>
          <a:xfrm>
            <a:off x="1017053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81" name="Rectangle 2980">
            <a:extLst>
              <a:ext uri="{FF2B5EF4-FFF2-40B4-BE49-F238E27FC236}">
                <a16:creationId xmlns:a16="http://schemas.microsoft.com/office/drawing/2014/main" id="{EC59A7E9-1B4A-4D41-BAA6-A3770AD57D46}"/>
              </a:ext>
            </a:extLst>
          </p:cNvPr>
          <p:cNvSpPr/>
          <p:nvPr/>
        </p:nvSpPr>
        <p:spPr>
          <a:xfrm>
            <a:off x="105728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#3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82" name="Rectangle 2981">
            <a:extLst>
              <a:ext uri="{FF2B5EF4-FFF2-40B4-BE49-F238E27FC236}">
                <a16:creationId xmlns:a16="http://schemas.microsoft.com/office/drawing/2014/main" id="{241F51FB-5118-4FED-9FD3-16FA303DFE35}"/>
              </a:ext>
            </a:extLst>
          </p:cNvPr>
          <p:cNvSpPr/>
          <p:nvPr/>
        </p:nvSpPr>
        <p:spPr>
          <a:xfrm>
            <a:off x="109752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#4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83" name="Rectangle 2982">
            <a:extLst>
              <a:ext uri="{FF2B5EF4-FFF2-40B4-BE49-F238E27FC236}">
                <a16:creationId xmlns:a16="http://schemas.microsoft.com/office/drawing/2014/main" id="{3CA67BAA-40D2-4B5D-80FA-2E8CC06EBF6F}"/>
              </a:ext>
            </a:extLst>
          </p:cNvPr>
          <p:cNvSpPr/>
          <p:nvPr/>
        </p:nvSpPr>
        <p:spPr>
          <a:xfrm>
            <a:off x="3206678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84" name="Rectangle 2983">
            <a:extLst>
              <a:ext uri="{FF2B5EF4-FFF2-40B4-BE49-F238E27FC236}">
                <a16:creationId xmlns:a16="http://schemas.microsoft.com/office/drawing/2014/main" id="{7E7EFD5E-ECA2-47AA-B42C-9C0173FAF3E0}"/>
              </a:ext>
            </a:extLst>
          </p:cNvPr>
          <p:cNvSpPr/>
          <p:nvPr/>
        </p:nvSpPr>
        <p:spPr>
          <a:xfrm>
            <a:off x="538497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85" name="Rectangle 2984">
            <a:extLst>
              <a:ext uri="{FF2B5EF4-FFF2-40B4-BE49-F238E27FC236}">
                <a16:creationId xmlns:a16="http://schemas.microsoft.com/office/drawing/2014/main" id="{CCD5C299-D62A-42CC-9802-6AFF4A78E0B5}"/>
              </a:ext>
            </a:extLst>
          </p:cNvPr>
          <p:cNvSpPr/>
          <p:nvPr/>
        </p:nvSpPr>
        <p:spPr>
          <a:xfrm>
            <a:off x="7577619" y="45670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986" name="Rectangle 2985">
            <a:extLst>
              <a:ext uri="{FF2B5EF4-FFF2-40B4-BE49-F238E27FC236}">
                <a16:creationId xmlns:a16="http://schemas.microsoft.com/office/drawing/2014/main" id="{651341F1-F0CE-40FA-8A10-682BB543B583}"/>
              </a:ext>
            </a:extLst>
          </p:cNvPr>
          <p:cNvSpPr/>
          <p:nvPr/>
        </p:nvSpPr>
        <p:spPr>
          <a:xfrm>
            <a:off x="976558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#1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2987" name="Group 2986">
            <a:extLst>
              <a:ext uri="{FF2B5EF4-FFF2-40B4-BE49-F238E27FC236}">
                <a16:creationId xmlns:a16="http://schemas.microsoft.com/office/drawing/2014/main" id="{0EBAFA54-136E-4D37-AA29-9B83D5CEF605}"/>
              </a:ext>
            </a:extLst>
          </p:cNvPr>
          <p:cNvGrpSpPr/>
          <p:nvPr/>
        </p:nvGrpSpPr>
        <p:grpSpPr>
          <a:xfrm>
            <a:off x="1073644" y="5044900"/>
            <a:ext cx="735495" cy="453124"/>
            <a:chOff x="1926169" y="1632181"/>
            <a:chExt cx="540854" cy="333210"/>
          </a:xfrm>
        </p:grpSpPr>
        <p:sp>
          <p:nvSpPr>
            <p:cNvPr id="2988" name="Rectangle 2987">
              <a:extLst>
                <a:ext uri="{FF2B5EF4-FFF2-40B4-BE49-F238E27FC236}">
                  <a16:creationId xmlns:a16="http://schemas.microsoft.com/office/drawing/2014/main" id="{FA7AF718-580F-4CE1-B7F7-B802625D86D4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89" name="Rectangle 2988">
              <a:extLst>
                <a:ext uri="{FF2B5EF4-FFF2-40B4-BE49-F238E27FC236}">
                  <a16:creationId xmlns:a16="http://schemas.microsoft.com/office/drawing/2014/main" id="{3CEA651F-8869-4098-A56B-5B135DFBB08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2990" name="Group 2989">
              <a:extLst>
                <a:ext uri="{FF2B5EF4-FFF2-40B4-BE49-F238E27FC236}">
                  <a16:creationId xmlns:a16="http://schemas.microsoft.com/office/drawing/2014/main" id="{7429C977-41C3-40BB-985D-875F0B8E5D2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2994" name="Straight Connector 2993">
                <a:extLst>
                  <a:ext uri="{FF2B5EF4-FFF2-40B4-BE49-F238E27FC236}">
                    <a16:creationId xmlns:a16="http://schemas.microsoft.com/office/drawing/2014/main" id="{8CC8E50B-4537-4A7E-9574-AC7ACC34880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2995" name="Straight Connector 2994">
                <a:extLst>
                  <a:ext uri="{FF2B5EF4-FFF2-40B4-BE49-F238E27FC236}">
                    <a16:creationId xmlns:a16="http://schemas.microsoft.com/office/drawing/2014/main" id="{75AB0031-8C07-4225-8F25-3E2E9350C6C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2996" name="Straight Connector 2995">
                <a:extLst>
                  <a:ext uri="{FF2B5EF4-FFF2-40B4-BE49-F238E27FC236}">
                    <a16:creationId xmlns:a16="http://schemas.microsoft.com/office/drawing/2014/main" id="{A78537A7-BEDB-4F7A-8201-D2FB3DD39DB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2997" name="Straight Connector 2996">
                <a:extLst>
                  <a:ext uri="{FF2B5EF4-FFF2-40B4-BE49-F238E27FC236}">
                    <a16:creationId xmlns:a16="http://schemas.microsoft.com/office/drawing/2014/main" id="{7856251E-1087-487E-9E58-1892BA2DE86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2998" name="Straight Connector 2997">
                <a:extLst>
                  <a:ext uri="{FF2B5EF4-FFF2-40B4-BE49-F238E27FC236}">
                    <a16:creationId xmlns:a16="http://schemas.microsoft.com/office/drawing/2014/main" id="{54A4DCEC-2FB4-4CF5-82AA-84DFAF88063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2999" name="Straight Connector 2998">
                <a:extLst>
                  <a:ext uri="{FF2B5EF4-FFF2-40B4-BE49-F238E27FC236}">
                    <a16:creationId xmlns:a16="http://schemas.microsoft.com/office/drawing/2014/main" id="{FDB6330B-6042-4A2C-A638-0C6D1BD173D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00" name="Straight Connector 2999">
                <a:extLst>
                  <a:ext uri="{FF2B5EF4-FFF2-40B4-BE49-F238E27FC236}">
                    <a16:creationId xmlns:a16="http://schemas.microsoft.com/office/drawing/2014/main" id="{B48935E9-4359-4388-8134-0C0981982607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01" name="Straight Connector 3000">
                <a:extLst>
                  <a:ext uri="{FF2B5EF4-FFF2-40B4-BE49-F238E27FC236}">
                    <a16:creationId xmlns:a16="http://schemas.microsoft.com/office/drawing/2014/main" id="{EA80FC92-26A4-49C1-9B02-5C7BE63C3222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02" name="Straight Connector 3001">
                <a:extLst>
                  <a:ext uri="{FF2B5EF4-FFF2-40B4-BE49-F238E27FC236}">
                    <a16:creationId xmlns:a16="http://schemas.microsoft.com/office/drawing/2014/main" id="{1A151028-06BF-4102-8161-3A10B1BE85A3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2991" name="Rectangle 2990">
              <a:extLst>
                <a:ext uri="{FF2B5EF4-FFF2-40B4-BE49-F238E27FC236}">
                  <a16:creationId xmlns:a16="http://schemas.microsoft.com/office/drawing/2014/main" id="{BEC92FB2-1040-4F42-9D1A-52EA7EE0D50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92" name="Rectangle 2991">
              <a:extLst>
                <a:ext uri="{FF2B5EF4-FFF2-40B4-BE49-F238E27FC236}">
                  <a16:creationId xmlns:a16="http://schemas.microsoft.com/office/drawing/2014/main" id="{576B3E33-B42D-4DF4-8F63-9AB857F8764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93" name="Rectangle 2992">
              <a:extLst>
                <a:ext uri="{FF2B5EF4-FFF2-40B4-BE49-F238E27FC236}">
                  <a16:creationId xmlns:a16="http://schemas.microsoft.com/office/drawing/2014/main" id="{3F5BA440-C071-4DA9-8DDE-9BD42B04D4EF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03" name="Group 3002">
            <a:extLst>
              <a:ext uri="{FF2B5EF4-FFF2-40B4-BE49-F238E27FC236}">
                <a16:creationId xmlns:a16="http://schemas.microsoft.com/office/drawing/2014/main" id="{C56C01D7-FCD6-42B3-8486-764ECC3C4F14}"/>
              </a:ext>
            </a:extLst>
          </p:cNvPr>
          <p:cNvGrpSpPr/>
          <p:nvPr/>
        </p:nvGrpSpPr>
        <p:grpSpPr>
          <a:xfrm>
            <a:off x="1810858" y="5044900"/>
            <a:ext cx="735495" cy="453124"/>
            <a:chOff x="1926169" y="1632181"/>
            <a:chExt cx="540854" cy="333210"/>
          </a:xfrm>
        </p:grpSpPr>
        <p:sp>
          <p:nvSpPr>
            <p:cNvPr id="3004" name="Rectangle 3003">
              <a:extLst>
                <a:ext uri="{FF2B5EF4-FFF2-40B4-BE49-F238E27FC236}">
                  <a16:creationId xmlns:a16="http://schemas.microsoft.com/office/drawing/2014/main" id="{9A69529C-363F-4A0D-A867-5C8304F23EC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05" name="Rectangle 3004">
              <a:extLst>
                <a:ext uri="{FF2B5EF4-FFF2-40B4-BE49-F238E27FC236}">
                  <a16:creationId xmlns:a16="http://schemas.microsoft.com/office/drawing/2014/main" id="{C45DCD7E-E2B7-4F0B-BDED-A4E5C8FB56F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06" name="Group 3005">
              <a:extLst>
                <a:ext uri="{FF2B5EF4-FFF2-40B4-BE49-F238E27FC236}">
                  <a16:creationId xmlns:a16="http://schemas.microsoft.com/office/drawing/2014/main" id="{F2D75AAF-087D-42C1-97FF-B6895FC7B034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10" name="Straight Connector 3009">
                <a:extLst>
                  <a:ext uri="{FF2B5EF4-FFF2-40B4-BE49-F238E27FC236}">
                    <a16:creationId xmlns:a16="http://schemas.microsoft.com/office/drawing/2014/main" id="{A6F8BBE1-D854-4438-8A6E-A69A7B60625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1" name="Straight Connector 3010">
                <a:extLst>
                  <a:ext uri="{FF2B5EF4-FFF2-40B4-BE49-F238E27FC236}">
                    <a16:creationId xmlns:a16="http://schemas.microsoft.com/office/drawing/2014/main" id="{B3607844-0E4B-4F63-9119-F05BAB99F81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2" name="Straight Connector 3011">
                <a:extLst>
                  <a:ext uri="{FF2B5EF4-FFF2-40B4-BE49-F238E27FC236}">
                    <a16:creationId xmlns:a16="http://schemas.microsoft.com/office/drawing/2014/main" id="{77586468-3287-4C78-9F9E-23E22E26BE8C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3" name="Straight Connector 3012">
                <a:extLst>
                  <a:ext uri="{FF2B5EF4-FFF2-40B4-BE49-F238E27FC236}">
                    <a16:creationId xmlns:a16="http://schemas.microsoft.com/office/drawing/2014/main" id="{1CCBF399-DC4C-49BC-A3DE-F626E54501F6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4" name="Straight Connector 3013">
                <a:extLst>
                  <a:ext uri="{FF2B5EF4-FFF2-40B4-BE49-F238E27FC236}">
                    <a16:creationId xmlns:a16="http://schemas.microsoft.com/office/drawing/2014/main" id="{1D502CC5-6843-4332-9713-9ADAE4D73420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5" name="Straight Connector 3014">
                <a:extLst>
                  <a:ext uri="{FF2B5EF4-FFF2-40B4-BE49-F238E27FC236}">
                    <a16:creationId xmlns:a16="http://schemas.microsoft.com/office/drawing/2014/main" id="{9F365073-AECA-4627-946E-A04ED148ADE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6" name="Straight Connector 3015">
                <a:extLst>
                  <a:ext uri="{FF2B5EF4-FFF2-40B4-BE49-F238E27FC236}">
                    <a16:creationId xmlns:a16="http://schemas.microsoft.com/office/drawing/2014/main" id="{956C9150-C555-4A5C-918F-80E198945141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7" name="Straight Connector 3016">
                <a:extLst>
                  <a:ext uri="{FF2B5EF4-FFF2-40B4-BE49-F238E27FC236}">
                    <a16:creationId xmlns:a16="http://schemas.microsoft.com/office/drawing/2014/main" id="{9FB90A10-5221-4C95-BA7F-DEF373AB01A0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8" name="Straight Connector 3017">
                <a:extLst>
                  <a:ext uri="{FF2B5EF4-FFF2-40B4-BE49-F238E27FC236}">
                    <a16:creationId xmlns:a16="http://schemas.microsoft.com/office/drawing/2014/main" id="{C1EE909A-205C-4FAC-8CE5-0C662FB58D3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07" name="Rectangle 3006">
              <a:extLst>
                <a:ext uri="{FF2B5EF4-FFF2-40B4-BE49-F238E27FC236}">
                  <a16:creationId xmlns:a16="http://schemas.microsoft.com/office/drawing/2014/main" id="{BA1B4FB1-E265-45B3-9AF0-393F9C42F564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08" name="Rectangle 3007">
              <a:extLst>
                <a:ext uri="{FF2B5EF4-FFF2-40B4-BE49-F238E27FC236}">
                  <a16:creationId xmlns:a16="http://schemas.microsoft.com/office/drawing/2014/main" id="{71E82C11-EAB7-4AC4-A4CE-0FEC861F6C5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09" name="Rectangle 3008">
              <a:extLst>
                <a:ext uri="{FF2B5EF4-FFF2-40B4-BE49-F238E27FC236}">
                  <a16:creationId xmlns:a16="http://schemas.microsoft.com/office/drawing/2014/main" id="{D0CD18F8-6291-4241-901B-FF6C0C68DA8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19" name="Group 3018">
            <a:extLst>
              <a:ext uri="{FF2B5EF4-FFF2-40B4-BE49-F238E27FC236}">
                <a16:creationId xmlns:a16="http://schemas.microsoft.com/office/drawing/2014/main" id="{AEABA59E-DF40-40C5-95AE-424C8DCB5EF1}"/>
              </a:ext>
            </a:extLst>
          </p:cNvPr>
          <p:cNvGrpSpPr/>
          <p:nvPr/>
        </p:nvGrpSpPr>
        <p:grpSpPr>
          <a:xfrm>
            <a:off x="1810858" y="4627396"/>
            <a:ext cx="735495" cy="453124"/>
            <a:chOff x="1926169" y="1632181"/>
            <a:chExt cx="540854" cy="333210"/>
          </a:xfrm>
        </p:grpSpPr>
        <p:sp>
          <p:nvSpPr>
            <p:cNvPr id="3020" name="Rectangle 3019">
              <a:extLst>
                <a:ext uri="{FF2B5EF4-FFF2-40B4-BE49-F238E27FC236}">
                  <a16:creationId xmlns:a16="http://schemas.microsoft.com/office/drawing/2014/main" id="{70A9AB50-B402-4567-91AD-0AC0F0B79AB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21" name="Rectangle 3020">
              <a:extLst>
                <a:ext uri="{FF2B5EF4-FFF2-40B4-BE49-F238E27FC236}">
                  <a16:creationId xmlns:a16="http://schemas.microsoft.com/office/drawing/2014/main" id="{5595BED9-5579-44D5-ADB6-B4E7207CFAF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22" name="Group 3021">
              <a:extLst>
                <a:ext uri="{FF2B5EF4-FFF2-40B4-BE49-F238E27FC236}">
                  <a16:creationId xmlns:a16="http://schemas.microsoft.com/office/drawing/2014/main" id="{E585D627-F29A-443C-9346-49045972F0D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26" name="Straight Connector 3025">
                <a:extLst>
                  <a:ext uri="{FF2B5EF4-FFF2-40B4-BE49-F238E27FC236}">
                    <a16:creationId xmlns:a16="http://schemas.microsoft.com/office/drawing/2014/main" id="{1833CC58-D3BD-4677-8935-99B1619FA1EC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27" name="Straight Connector 3026">
                <a:extLst>
                  <a:ext uri="{FF2B5EF4-FFF2-40B4-BE49-F238E27FC236}">
                    <a16:creationId xmlns:a16="http://schemas.microsoft.com/office/drawing/2014/main" id="{CA17568F-2C88-48D0-9BB7-662168A5982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28" name="Straight Connector 3027">
                <a:extLst>
                  <a:ext uri="{FF2B5EF4-FFF2-40B4-BE49-F238E27FC236}">
                    <a16:creationId xmlns:a16="http://schemas.microsoft.com/office/drawing/2014/main" id="{FE2BBAE0-7BF9-46FC-8FED-EE142C82B21E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29" name="Straight Connector 3028">
                <a:extLst>
                  <a:ext uri="{FF2B5EF4-FFF2-40B4-BE49-F238E27FC236}">
                    <a16:creationId xmlns:a16="http://schemas.microsoft.com/office/drawing/2014/main" id="{803C470D-2BE2-45E4-8890-4425D634EEA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30" name="Straight Connector 3029">
                <a:extLst>
                  <a:ext uri="{FF2B5EF4-FFF2-40B4-BE49-F238E27FC236}">
                    <a16:creationId xmlns:a16="http://schemas.microsoft.com/office/drawing/2014/main" id="{714ADDE2-4596-416F-ABD1-7B0D9E9D598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31" name="Straight Connector 3030">
                <a:extLst>
                  <a:ext uri="{FF2B5EF4-FFF2-40B4-BE49-F238E27FC236}">
                    <a16:creationId xmlns:a16="http://schemas.microsoft.com/office/drawing/2014/main" id="{FA7C3792-7F5A-409B-839B-0918D014ADD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32" name="Straight Connector 3031">
                <a:extLst>
                  <a:ext uri="{FF2B5EF4-FFF2-40B4-BE49-F238E27FC236}">
                    <a16:creationId xmlns:a16="http://schemas.microsoft.com/office/drawing/2014/main" id="{A566294D-F4B5-4578-A396-07B4D60693A3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33" name="Straight Connector 3032">
                <a:extLst>
                  <a:ext uri="{FF2B5EF4-FFF2-40B4-BE49-F238E27FC236}">
                    <a16:creationId xmlns:a16="http://schemas.microsoft.com/office/drawing/2014/main" id="{55A800F2-08A7-40C9-BB13-4212BB0A0D3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34" name="Straight Connector 3033">
                <a:extLst>
                  <a:ext uri="{FF2B5EF4-FFF2-40B4-BE49-F238E27FC236}">
                    <a16:creationId xmlns:a16="http://schemas.microsoft.com/office/drawing/2014/main" id="{4700753D-96F8-4456-89E0-A68F5CE3DE5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23" name="Rectangle 3022">
              <a:extLst>
                <a:ext uri="{FF2B5EF4-FFF2-40B4-BE49-F238E27FC236}">
                  <a16:creationId xmlns:a16="http://schemas.microsoft.com/office/drawing/2014/main" id="{99A57042-769D-44D1-91EB-7EF93260CA7E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24" name="Rectangle 3023">
              <a:extLst>
                <a:ext uri="{FF2B5EF4-FFF2-40B4-BE49-F238E27FC236}">
                  <a16:creationId xmlns:a16="http://schemas.microsoft.com/office/drawing/2014/main" id="{EE4B7CD4-ED48-43A6-BE47-887BCC99CC4F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25" name="Rectangle 3024">
              <a:extLst>
                <a:ext uri="{FF2B5EF4-FFF2-40B4-BE49-F238E27FC236}">
                  <a16:creationId xmlns:a16="http://schemas.microsoft.com/office/drawing/2014/main" id="{3DD6237C-616C-46F1-A226-A87C843878F0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35" name="Group 3034">
            <a:extLst>
              <a:ext uri="{FF2B5EF4-FFF2-40B4-BE49-F238E27FC236}">
                <a16:creationId xmlns:a16="http://schemas.microsoft.com/office/drawing/2014/main" id="{5391AC6D-E2EC-45EF-8FED-3A0D0E087714}"/>
              </a:ext>
            </a:extLst>
          </p:cNvPr>
          <p:cNvGrpSpPr/>
          <p:nvPr/>
        </p:nvGrpSpPr>
        <p:grpSpPr>
          <a:xfrm>
            <a:off x="1073644" y="4209892"/>
            <a:ext cx="735495" cy="453124"/>
            <a:chOff x="1926169" y="1632181"/>
            <a:chExt cx="540854" cy="333210"/>
          </a:xfrm>
        </p:grpSpPr>
        <p:sp>
          <p:nvSpPr>
            <p:cNvPr id="3036" name="Rectangle 3035">
              <a:extLst>
                <a:ext uri="{FF2B5EF4-FFF2-40B4-BE49-F238E27FC236}">
                  <a16:creationId xmlns:a16="http://schemas.microsoft.com/office/drawing/2014/main" id="{B9AA8F81-4826-4517-979B-6F0FDFD461D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37" name="Rectangle 3036">
              <a:extLst>
                <a:ext uri="{FF2B5EF4-FFF2-40B4-BE49-F238E27FC236}">
                  <a16:creationId xmlns:a16="http://schemas.microsoft.com/office/drawing/2014/main" id="{7AB17D00-AA9F-4A90-9176-052AC84FC47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38" name="Group 3037">
              <a:extLst>
                <a:ext uri="{FF2B5EF4-FFF2-40B4-BE49-F238E27FC236}">
                  <a16:creationId xmlns:a16="http://schemas.microsoft.com/office/drawing/2014/main" id="{B3F1F245-7D78-4F8D-B9F5-97677F0748A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42" name="Straight Connector 3041">
                <a:extLst>
                  <a:ext uri="{FF2B5EF4-FFF2-40B4-BE49-F238E27FC236}">
                    <a16:creationId xmlns:a16="http://schemas.microsoft.com/office/drawing/2014/main" id="{90C021C7-FF3E-4825-B616-39623CB3C9A5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3" name="Straight Connector 3042">
                <a:extLst>
                  <a:ext uri="{FF2B5EF4-FFF2-40B4-BE49-F238E27FC236}">
                    <a16:creationId xmlns:a16="http://schemas.microsoft.com/office/drawing/2014/main" id="{352928EB-8AF7-45FF-8BD3-017017066906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4" name="Straight Connector 3043">
                <a:extLst>
                  <a:ext uri="{FF2B5EF4-FFF2-40B4-BE49-F238E27FC236}">
                    <a16:creationId xmlns:a16="http://schemas.microsoft.com/office/drawing/2014/main" id="{29C7EDF6-1669-406A-8DE7-33492128128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5" name="Straight Connector 3044">
                <a:extLst>
                  <a:ext uri="{FF2B5EF4-FFF2-40B4-BE49-F238E27FC236}">
                    <a16:creationId xmlns:a16="http://schemas.microsoft.com/office/drawing/2014/main" id="{B14225CA-95B1-450F-BE0D-7F20EE846007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6" name="Straight Connector 3045">
                <a:extLst>
                  <a:ext uri="{FF2B5EF4-FFF2-40B4-BE49-F238E27FC236}">
                    <a16:creationId xmlns:a16="http://schemas.microsoft.com/office/drawing/2014/main" id="{1D1BEF4F-CA0F-4F45-B301-75116FBA64EA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7" name="Straight Connector 3046">
                <a:extLst>
                  <a:ext uri="{FF2B5EF4-FFF2-40B4-BE49-F238E27FC236}">
                    <a16:creationId xmlns:a16="http://schemas.microsoft.com/office/drawing/2014/main" id="{1662E6CA-0404-43BC-8833-B153E82D33A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8" name="Straight Connector 3047">
                <a:extLst>
                  <a:ext uri="{FF2B5EF4-FFF2-40B4-BE49-F238E27FC236}">
                    <a16:creationId xmlns:a16="http://schemas.microsoft.com/office/drawing/2014/main" id="{A189DD08-0B66-44AC-BDAC-2B094D36D98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9" name="Straight Connector 3048">
                <a:extLst>
                  <a:ext uri="{FF2B5EF4-FFF2-40B4-BE49-F238E27FC236}">
                    <a16:creationId xmlns:a16="http://schemas.microsoft.com/office/drawing/2014/main" id="{EEC005AF-1B98-4D22-B2C4-9116DE2276B4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50" name="Straight Connector 3049">
                <a:extLst>
                  <a:ext uri="{FF2B5EF4-FFF2-40B4-BE49-F238E27FC236}">
                    <a16:creationId xmlns:a16="http://schemas.microsoft.com/office/drawing/2014/main" id="{3D070EEA-9207-4BF2-B188-2C96D198FC38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39" name="Rectangle 3038">
              <a:extLst>
                <a:ext uri="{FF2B5EF4-FFF2-40B4-BE49-F238E27FC236}">
                  <a16:creationId xmlns:a16="http://schemas.microsoft.com/office/drawing/2014/main" id="{2CBA26B7-8478-4865-B47C-5E06C68CAC3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40" name="Rectangle 3039">
              <a:extLst>
                <a:ext uri="{FF2B5EF4-FFF2-40B4-BE49-F238E27FC236}">
                  <a16:creationId xmlns:a16="http://schemas.microsoft.com/office/drawing/2014/main" id="{A1154BCD-5BA3-41FC-A922-B3DB0751CEE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41" name="Rectangle 3040">
              <a:extLst>
                <a:ext uri="{FF2B5EF4-FFF2-40B4-BE49-F238E27FC236}">
                  <a16:creationId xmlns:a16="http://schemas.microsoft.com/office/drawing/2014/main" id="{B6A4ADE8-D53F-40EF-8179-E4952C36DBD7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51" name="Group 3050">
            <a:extLst>
              <a:ext uri="{FF2B5EF4-FFF2-40B4-BE49-F238E27FC236}">
                <a16:creationId xmlns:a16="http://schemas.microsoft.com/office/drawing/2014/main" id="{4DAEC5C1-67D5-420E-9076-D7536B6268DD}"/>
              </a:ext>
            </a:extLst>
          </p:cNvPr>
          <p:cNvGrpSpPr/>
          <p:nvPr/>
        </p:nvGrpSpPr>
        <p:grpSpPr>
          <a:xfrm>
            <a:off x="1810858" y="4209892"/>
            <a:ext cx="735495" cy="453124"/>
            <a:chOff x="1926169" y="1632181"/>
            <a:chExt cx="540854" cy="333210"/>
          </a:xfrm>
        </p:grpSpPr>
        <p:sp>
          <p:nvSpPr>
            <p:cNvPr id="3052" name="Rectangle 3051">
              <a:extLst>
                <a:ext uri="{FF2B5EF4-FFF2-40B4-BE49-F238E27FC236}">
                  <a16:creationId xmlns:a16="http://schemas.microsoft.com/office/drawing/2014/main" id="{827AA494-5EE9-4EEF-94EB-AF6CD6A8358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53" name="Rectangle 3052">
              <a:extLst>
                <a:ext uri="{FF2B5EF4-FFF2-40B4-BE49-F238E27FC236}">
                  <a16:creationId xmlns:a16="http://schemas.microsoft.com/office/drawing/2014/main" id="{10C0AE44-B67F-4659-8097-E468BDD29EA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54" name="Group 3053">
              <a:extLst>
                <a:ext uri="{FF2B5EF4-FFF2-40B4-BE49-F238E27FC236}">
                  <a16:creationId xmlns:a16="http://schemas.microsoft.com/office/drawing/2014/main" id="{C566DF67-85A2-4A7A-9460-937C8C0884AA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58" name="Straight Connector 3057">
                <a:extLst>
                  <a:ext uri="{FF2B5EF4-FFF2-40B4-BE49-F238E27FC236}">
                    <a16:creationId xmlns:a16="http://schemas.microsoft.com/office/drawing/2014/main" id="{380C5345-107B-4E05-9751-7E5CA10EB06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59" name="Straight Connector 3058">
                <a:extLst>
                  <a:ext uri="{FF2B5EF4-FFF2-40B4-BE49-F238E27FC236}">
                    <a16:creationId xmlns:a16="http://schemas.microsoft.com/office/drawing/2014/main" id="{C3097A1D-B05A-485B-8B5F-A3E3DF40983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0" name="Straight Connector 3059">
                <a:extLst>
                  <a:ext uri="{FF2B5EF4-FFF2-40B4-BE49-F238E27FC236}">
                    <a16:creationId xmlns:a16="http://schemas.microsoft.com/office/drawing/2014/main" id="{039260DE-C5EE-4C36-82AE-A0F9543DA6B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1" name="Straight Connector 3060">
                <a:extLst>
                  <a:ext uri="{FF2B5EF4-FFF2-40B4-BE49-F238E27FC236}">
                    <a16:creationId xmlns:a16="http://schemas.microsoft.com/office/drawing/2014/main" id="{CE230F16-0ADB-4C32-98D7-5B672AEC8DB9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2" name="Straight Connector 3061">
                <a:extLst>
                  <a:ext uri="{FF2B5EF4-FFF2-40B4-BE49-F238E27FC236}">
                    <a16:creationId xmlns:a16="http://schemas.microsoft.com/office/drawing/2014/main" id="{EB0289E6-4121-409F-94EC-D29F229C064A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3" name="Straight Connector 3062">
                <a:extLst>
                  <a:ext uri="{FF2B5EF4-FFF2-40B4-BE49-F238E27FC236}">
                    <a16:creationId xmlns:a16="http://schemas.microsoft.com/office/drawing/2014/main" id="{9D0A407E-4A43-4D6C-9C60-FB3EAD739FB7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4" name="Straight Connector 3063">
                <a:extLst>
                  <a:ext uri="{FF2B5EF4-FFF2-40B4-BE49-F238E27FC236}">
                    <a16:creationId xmlns:a16="http://schemas.microsoft.com/office/drawing/2014/main" id="{4562F46D-7256-4867-8F83-A11617EF832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5" name="Straight Connector 3064">
                <a:extLst>
                  <a:ext uri="{FF2B5EF4-FFF2-40B4-BE49-F238E27FC236}">
                    <a16:creationId xmlns:a16="http://schemas.microsoft.com/office/drawing/2014/main" id="{9789DE89-8635-4B3B-9EED-BB662A0491A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6" name="Straight Connector 3065">
                <a:extLst>
                  <a:ext uri="{FF2B5EF4-FFF2-40B4-BE49-F238E27FC236}">
                    <a16:creationId xmlns:a16="http://schemas.microsoft.com/office/drawing/2014/main" id="{EFDADD8C-9832-4035-8D02-59FEDF3D9F2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55" name="Rectangle 3054">
              <a:extLst>
                <a:ext uri="{FF2B5EF4-FFF2-40B4-BE49-F238E27FC236}">
                  <a16:creationId xmlns:a16="http://schemas.microsoft.com/office/drawing/2014/main" id="{48007FDA-A4F4-4D85-A7B3-CCC68E8BDCA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56" name="Rectangle 3055">
              <a:extLst>
                <a:ext uri="{FF2B5EF4-FFF2-40B4-BE49-F238E27FC236}">
                  <a16:creationId xmlns:a16="http://schemas.microsoft.com/office/drawing/2014/main" id="{3FA25C32-CA24-462D-9451-B18294612C9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57" name="Rectangle 3056">
              <a:extLst>
                <a:ext uri="{FF2B5EF4-FFF2-40B4-BE49-F238E27FC236}">
                  <a16:creationId xmlns:a16="http://schemas.microsoft.com/office/drawing/2014/main" id="{09C5B230-6A0C-4EAB-A616-FDC25611AC9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67" name="Group 3066">
            <a:extLst>
              <a:ext uri="{FF2B5EF4-FFF2-40B4-BE49-F238E27FC236}">
                <a16:creationId xmlns:a16="http://schemas.microsoft.com/office/drawing/2014/main" id="{D6BD1D79-FDD8-4150-8ED4-0781F243B2C8}"/>
              </a:ext>
            </a:extLst>
          </p:cNvPr>
          <p:cNvGrpSpPr/>
          <p:nvPr/>
        </p:nvGrpSpPr>
        <p:grpSpPr>
          <a:xfrm>
            <a:off x="1073644" y="3792388"/>
            <a:ext cx="735495" cy="453124"/>
            <a:chOff x="1926169" y="1632181"/>
            <a:chExt cx="540854" cy="333210"/>
          </a:xfrm>
        </p:grpSpPr>
        <p:sp>
          <p:nvSpPr>
            <p:cNvPr id="3068" name="Rectangle 3067">
              <a:extLst>
                <a:ext uri="{FF2B5EF4-FFF2-40B4-BE49-F238E27FC236}">
                  <a16:creationId xmlns:a16="http://schemas.microsoft.com/office/drawing/2014/main" id="{DDDCAD1F-67FD-42E2-A015-92DC16EBFA6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69" name="Rectangle 3068">
              <a:extLst>
                <a:ext uri="{FF2B5EF4-FFF2-40B4-BE49-F238E27FC236}">
                  <a16:creationId xmlns:a16="http://schemas.microsoft.com/office/drawing/2014/main" id="{E3435A80-B0C1-4E90-BCC0-31B2687D1EF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70" name="Group 3069">
              <a:extLst>
                <a:ext uri="{FF2B5EF4-FFF2-40B4-BE49-F238E27FC236}">
                  <a16:creationId xmlns:a16="http://schemas.microsoft.com/office/drawing/2014/main" id="{8BF20EA3-79CD-401E-83F2-DAEF6CED34B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74" name="Straight Connector 3073">
                <a:extLst>
                  <a:ext uri="{FF2B5EF4-FFF2-40B4-BE49-F238E27FC236}">
                    <a16:creationId xmlns:a16="http://schemas.microsoft.com/office/drawing/2014/main" id="{667E1919-7CEC-43D3-BCE2-E69644F0A76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75" name="Straight Connector 3074">
                <a:extLst>
                  <a:ext uri="{FF2B5EF4-FFF2-40B4-BE49-F238E27FC236}">
                    <a16:creationId xmlns:a16="http://schemas.microsoft.com/office/drawing/2014/main" id="{CAC484BC-8D0F-4017-95C0-5C31B72A4516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76" name="Straight Connector 3075">
                <a:extLst>
                  <a:ext uri="{FF2B5EF4-FFF2-40B4-BE49-F238E27FC236}">
                    <a16:creationId xmlns:a16="http://schemas.microsoft.com/office/drawing/2014/main" id="{FC9B6DA1-817D-4D83-886A-E31692A4331D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77" name="Straight Connector 3076">
                <a:extLst>
                  <a:ext uri="{FF2B5EF4-FFF2-40B4-BE49-F238E27FC236}">
                    <a16:creationId xmlns:a16="http://schemas.microsoft.com/office/drawing/2014/main" id="{DF82A2CE-A014-4237-A566-8A25B5F59C4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78" name="Straight Connector 3077">
                <a:extLst>
                  <a:ext uri="{FF2B5EF4-FFF2-40B4-BE49-F238E27FC236}">
                    <a16:creationId xmlns:a16="http://schemas.microsoft.com/office/drawing/2014/main" id="{9988071B-F0CF-4EAD-9E03-4E78809B0AC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79" name="Straight Connector 3078">
                <a:extLst>
                  <a:ext uri="{FF2B5EF4-FFF2-40B4-BE49-F238E27FC236}">
                    <a16:creationId xmlns:a16="http://schemas.microsoft.com/office/drawing/2014/main" id="{333FEF68-BFE7-4F91-B143-6470A17FFFD3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80" name="Straight Connector 3079">
                <a:extLst>
                  <a:ext uri="{FF2B5EF4-FFF2-40B4-BE49-F238E27FC236}">
                    <a16:creationId xmlns:a16="http://schemas.microsoft.com/office/drawing/2014/main" id="{9085FF1B-0294-4AE3-B83D-58D344AD107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81" name="Straight Connector 3080">
                <a:extLst>
                  <a:ext uri="{FF2B5EF4-FFF2-40B4-BE49-F238E27FC236}">
                    <a16:creationId xmlns:a16="http://schemas.microsoft.com/office/drawing/2014/main" id="{4FA82806-7E1C-43EF-9CDF-5A7584D82BA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82" name="Straight Connector 3081">
                <a:extLst>
                  <a:ext uri="{FF2B5EF4-FFF2-40B4-BE49-F238E27FC236}">
                    <a16:creationId xmlns:a16="http://schemas.microsoft.com/office/drawing/2014/main" id="{17D350E1-F222-4DF3-9A9A-C7805E06826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71" name="Rectangle 3070">
              <a:extLst>
                <a:ext uri="{FF2B5EF4-FFF2-40B4-BE49-F238E27FC236}">
                  <a16:creationId xmlns:a16="http://schemas.microsoft.com/office/drawing/2014/main" id="{3212063A-C9A2-471B-8A7D-A64FCD334A38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72" name="Rectangle 3071">
              <a:extLst>
                <a:ext uri="{FF2B5EF4-FFF2-40B4-BE49-F238E27FC236}">
                  <a16:creationId xmlns:a16="http://schemas.microsoft.com/office/drawing/2014/main" id="{28050D51-148D-49F2-AE8B-BCDADA67C576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73" name="Rectangle 3072">
              <a:extLst>
                <a:ext uri="{FF2B5EF4-FFF2-40B4-BE49-F238E27FC236}">
                  <a16:creationId xmlns:a16="http://schemas.microsoft.com/office/drawing/2014/main" id="{BA8D1395-06E0-463B-A47E-1329C1B68AF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19BC3507-15EC-4B82-93FD-8121B69FA130}"/>
              </a:ext>
            </a:extLst>
          </p:cNvPr>
          <p:cNvGrpSpPr/>
          <p:nvPr/>
        </p:nvGrpSpPr>
        <p:grpSpPr>
          <a:xfrm>
            <a:off x="1810858" y="3792388"/>
            <a:ext cx="735495" cy="453124"/>
            <a:chOff x="1926169" y="1632181"/>
            <a:chExt cx="540854" cy="333210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E50730B1-9018-4B3A-98EB-3E2DFB99726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5EE07D3A-B66E-4687-8FF9-56314A9A502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86" name="Group 3085">
              <a:extLst>
                <a:ext uri="{FF2B5EF4-FFF2-40B4-BE49-F238E27FC236}">
                  <a16:creationId xmlns:a16="http://schemas.microsoft.com/office/drawing/2014/main" id="{F1AE4F4C-DAA3-4ECB-BF47-B9CB3F529BF6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90" name="Straight Connector 3089">
                <a:extLst>
                  <a:ext uri="{FF2B5EF4-FFF2-40B4-BE49-F238E27FC236}">
                    <a16:creationId xmlns:a16="http://schemas.microsoft.com/office/drawing/2014/main" id="{750561CB-36D7-4470-B728-8ECC15BB436E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1" name="Straight Connector 3090">
                <a:extLst>
                  <a:ext uri="{FF2B5EF4-FFF2-40B4-BE49-F238E27FC236}">
                    <a16:creationId xmlns:a16="http://schemas.microsoft.com/office/drawing/2014/main" id="{36C3BC50-DFA5-4320-A6F4-033C444F0E4B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2" name="Straight Connector 3091">
                <a:extLst>
                  <a:ext uri="{FF2B5EF4-FFF2-40B4-BE49-F238E27FC236}">
                    <a16:creationId xmlns:a16="http://schemas.microsoft.com/office/drawing/2014/main" id="{47969CBA-2D4F-4BCF-B141-B78A8DD531A8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3" name="Straight Connector 3092">
                <a:extLst>
                  <a:ext uri="{FF2B5EF4-FFF2-40B4-BE49-F238E27FC236}">
                    <a16:creationId xmlns:a16="http://schemas.microsoft.com/office/drawing/2014/main" id="{B52A0797-CC01-4639-8AC1-E5557ADBACE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4" name="Straight Connector 3093">
                <a:extLst>
                  <a:ext uri="{FF2B5EF4-FFF2-40B4-BE49-F238E27FC236}">
                    <a16:creationId xmlns:a16="http://schemas.microsoft.com/office/drawing/2014/main" id="{7176330E-53A0-4C39-AA4B-28EB4E9093EE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5" name="Straight Connector 3094">
                <a:extLst>
                  <a:ext uri="{FF2B5EF4-FFF2-40B4-BE49-F238E27FC236}">
                    <a16:creationId xmlns:a16="http://schemas.microsoft.com/office/drawing/2014/main" id="{E0379923-6226-421C-BFD7-3B5C1578FE1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6" name="Straight Connector 3095">
                <a:extLst>
                  <a:ext uri="{FF2B5EF4-FFF2-40B4-BE49-F238E27FC236}">
                    <a16:creationId xmlns:a16="http://schemas.microsoft.com/office/drawing/2014/main" id="{BDA0A2A1-2F3F-447E-8E32-DEA9D4B6C3B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7" name="Straight Connector 3096">
                <a:extLst>
                  <a:ext uri="{FF2B5EF4-FFF2-40B4-BE49-F238E27FC236}">
                    <a16:creationId xmlns:a16="http://schemas.microsoft.com/office/drawing/2014/main" id="{9D7CADF3-22F0-49D2-BE82-6F26F358BF37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8" name="Straight Connector 3097">
                <a:extLst>
                  <a:ext uri="{FF2B5EF4-FFF2-40B4-BE49-F238E27FC236}">
                    <a16:creationId xmlns:a16="http://schemas.microsoft.com/office/drawing/2014/main" id="{6A908649-8AF7-48DF-8F65-E2301BCD07F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5045BEF1-C562-481F-98C0-EE9A11047D76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93324E72-4E8A-4433-AE7E-96A33239617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89" name="Rectangle 3088">
              <a:extLst>
                <a:ext uri="{FF2B5EF4-FFF2-40B4-BE49-F238E27FC236}">
                  <a16:creationId xmlns:a16="http://schemas.microsoft.com/office/drawing/2014/main" id="{006307FE-8813-42F3-876B-F9ECCA22D4DB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99" name="Group 3098">
            <a:extLst>
              <a:ext uri="{FF2B5EF4-FFF2-40B4-BE49-F238E27FC236}">
                <a16:creationId xmlns:a16="http://schemas.microsoft.com/office/drawing/2014/main" id="{9175E224-A660-4893-BA69-F721AD48FB76}"/>
              </a:ext>
            </a:extLst>
          </p:cNvPr>
          <p:cNvGrpSpPr/>
          <p:nvPr/>
        </p:nvGrpSpPr>
        <p:grpSpPr>
          <a:xfrm>
            <a:off x="3298847" y="5044900"/>
            <a:ext cx="735495" cy="453124"/>
            <a:chOff x="1926169" y="1632181"/>
            <a:chExt cx="540854" cy="333210"/>
          </a:xfrm>
        </p:grpSpPr>
        <p:sp>
          <p:nvSpPr>
            <p:cNvPr id="3100" name="Rectangle 3099">
              <a:extLst>
                <a:ext uri="{FF2B5EF4-FFF2-40B4-BE49-F238E27FC236}">
                  <a16:creationId xmlns:a16="http://schemas.microsoft.com/office/drawing/2014/main" id="{3D198D49-3D19-4DCA-9DFA-F69F88DBA92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01" name="Rectangle 3100">
              <a:extLst>
                <a:ext uri="{FF2B5EF4-FFF2-40B4-BE49-F238E27FC236}">
                  <a16:creationId xmlns:a16="http://schemas.microsoft.com/office/drawing/2014/main" id="{33DF154D-1EF0-4CDA-B152-123B26874CC7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02" name="Group 3101">
              <a:extLst>
                <a:ext uri="{FF2B5EF4-FFF2-40B4-BE49-F238E27FC236}">
                  <a16:creationId xmlns:a16="http://schemas.microsoft.com/office/drawing/2014/main" id="{36E6D20B-ECEC-4C58-8140-CEEB9F40B4EA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06" name="Straight Connector 3105">
                <a:extLst>
                  <a:ext uri="{FF2B5EF4-FFF2-40B4-BE49-F238E27FC236}">
                    <a16:creationId xmlns:a16="http://schemas.microsoft.com/office/drawing/2014/main" id="{358AABD8-59D1-4275-BA86-7098E7C2E2D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07" name="Straight Connector 3106">
                <a:extLst>
                  <a:ext uri="{FF2B5EF4-FFF2-40B4-BE49-F238E27FC236}">
                    <a16:creationId xmlns:a16="http://schemas.microsoft.com/office/drawing/2014/main" id="{7B536C07-21B2-41DC-805D-27EB4933FE7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08" name="Straight Connector 3107">
                <a:extLst>
                  <a:ext uri="{FF2B5EF4-FFF2-40B4-BE49-F238E27FC236}">
                    <a16:creationId xmlns:a16="http://schemas.microsoft.com/office/drawing/2014/main" id="{20EDC7ED-622A-4EC6-9A94-781EB3D85AD5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09" name="Straight Connector 3108">
                <a:extLst>
                  <a:ext uri="{FF2B5EF4-FFF2-40B4-BE49-F238E27FC236}">
                    <a16:creationId xmlns:a16="http://schemas.microsoft.com/office/drawing/2014/main" id="{DAF8E522-597C-4B67-B739-A3F87CA8553A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10" name="Straight Connector 3109">
                <a:extLst>
                  <a:ext uri="{FF2B5EF4-FFF2-40B4-BE49-F238E27FC236}">
                    <a16:creationId xmlns:a16="http://schemas.microsoft.com/office/drawing/2014/main" id="{6DF28E9B-F3BC-4DAA-B593-D7EF911A0BA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11" name="Straight Connector 3110">
                <a:extLst>
                  <a:ext uri="{FF2B5EF4-FFF2-40B4-BE49-F238E27FC236}">
                    <a16:creationId xmlns:a16="http://schemas.microsoft.com/office/drawing/2014/main" id="{46ED60A0-1ADA-4454-9027-D5FAE8B59348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12" name="Straight Connector 3111">
                <a:extLst>
                  <a:ext uri="{FF2B5EF4-FFF2-40B4-BE49-F238E27FC236}">
                    <a16:creationId xmlns:a16="http://schemas.microsoft.com/office/drawing/2014/main" id="{41D2D4B6-18DC-40C6-A139-A56981971492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13" name="Straight Connector 3112">
                <a:extLst>
                  <a:ext uri="{FF2B5EF4-FFF2-40B4-BE49-F238E27FC236}">
                    <a16:creationId xmlns:a16="http://schemas.microsoft.com/office/drawing/2014/main" id="{EF7ED53A-A7C9-4367-86FC-88170942BFB4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14" name="Straight Connector 3113">
                <a:extLst>
                  <a:ext uri="{FF2B5EF4-FFF2-40B4-BE49-F238E27FC236}">
                    <a16:creationId xmlns:a16="http://schemas.microsoft.com/office/drawing/2014/main" id="{79662BCD-A3B0-4F84-AC7E-031728AA0F8F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03" name="Rectangle 3102">
              <a:extLst>
                <a:ext uri="{FF2B5EF4-FFF2-40B4-BE49-F238E27FC236}">
                  <a16:creationId xmlns:a16="http://schemas.microsoft.com/office/drawing/2014/main" id="{BF9CAC7C-DD88-4040-A949-1EF4C5B43487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04" name="Rectangle 3103">
              <a:extLst>
                <a:ext uri="{FF2B5EF4-FFF2-40B4-BE49-F238E27FC236}">
                  <a16:creationId xmlns:a16="http://schemas.microsoft.com/office/drawing/2014/main" id="{56D9AE82-04C6-46F2-8893-7BA2039B5264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05" name="Rectangle 3104">
              <a:extLst>
                <a:ext uri="{FF2B5EF4-FFF2-40B4-BE49-F238E27FC236}">
                  <a16:creationId xmlns:a16="http://schemas.microsoft.com/office/drawing/2014/main" id="{E005E762-14D9-4C2E-9A96-19CBD8EEDAC6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15" name="Group 3114">
            <a:extLst>
              <a:ext uri="{FF2B5EF4-FFF2-40B4-BE49-F238E27FC236}">
                <a16:creationId xmlns:a16="http://schemas.microsoft.com/office/drawing/2014/main" id="{7BD03474-8E61-4B33-A172-41140E1E3BF2}"/>
              </a:ext>
            </a:extLst>
          </p:cNvPr>
          <p:cNvGrpSpPr/>
          <p:nvPr/>
        </p:nvGrpSpPr>
        <p:grpSpPr>
          <a:xfrm>
            <a:off x="4036061" y="5044900"/>
            <a:ext cx="735495" cy="453124"/>
            <a:chOff x="1926169" y="1632181"/>
            <a:chExt cx="540854" cy="333210"/>
          </a:xfrm>
        </p:grpSpPr>
        <p:sp>
          <p:nvSpPr>
            <p:cNvPr id="3116" name="Rectangle 3115">
              <a:extLst>
                <a:ext uri="{FF2B5EF4-FFF2-40B4-BE49-F238E27FC236}">
                  <a16:creationId xmlns:a16="http://schemas.microsoft.com/office/drawing/2014/main" id="{6F20D7D6-F724-4341-938D-D246A1B8AD0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17" name="Rectangle 3116">
              <a:extLst>
                <a:ext uri="{FF2B5EF4-FFF2-40B4-BE49-F238E27FC236}">
                  <a16:creationId xmlns:a16="http://schemas.microsoft.com/office/drawing/2014/main" id="{A0DC7199-F73B-4071-A5DA-7FF5E85A4EB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18" name="Group 3117">
              <a:extLst>
                <a:ext uri="{FF2B5EF4-FFF2-40B4-BE49-F238E27FC236}">
                  <a16:creationId xmlns:a16="http://schemas.microsoft.com/office/drawing/2014/main" id="{33364A77-A45C-479A-BA1F-51321F8A0B5C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22" name="Straight Connector 3121">
                <a:extLst>
                  <a:ext uri="{FF2B5EF4-FFF2-40B4-BE49-F238E27FC236}">
                    <a16:creationId xmlns:a16="http://schemas.microsoft.com/office/drawing/2014/main" id="{87FC3776-901E-4182-BAEC-6E98D3AE721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3" name="Straight Connector 3122">
                <a:extLst>
                  <a:ext uri="{FF2B5EF4-FFF2-40B4-BE49-F238E27FC236}">
                    <a16:creationId xmlns:a16="http://schemas.microsoft.com/office/drawing/2014/main" id="{837DB02C-1ADF-47DE-BEE4-B3FE4359348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4" name="Straight Connector 3123">
                <a:extLst>
                  <a:ext uri="{FF2B5EF4-FFF2-40B4-BE49-F238E27FC236}">
                    <a16:creationId xmlns:a16="http://schemas.microsoft.com/office/drawing/2014/main" id="{3FBADBDB-6C80-45E7-A203-6B9B99F63094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5" name="Straight Connector 3124">
                <a:extLst>
                  <a:ext uri="{FF2B5EF4-FFF2-40B4-BE49-F238E27FC236}">
                    <a16:creationId xmlns:a16="http://schemas.microsoft.com/office/drawing/2014/main" id="{0A2657E4-6364-4481-8501-78F1284E0AF0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6" name="Straight Connector 3125">
                <a:extLst>
                  <a:ext uri="{FF2B5EF4-FFF2-40B4-BE49-F238E27FC236}">
                    <a16:creationId xmlns:a16="http://schemas.microsoft.com/office/drawing/2014/main" id="{17276C16-5277-4724-A3FD-99F0F3826F6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7" name="Straight Connector 3126">
                <a:extLst>
                  <a:ext uri="{FF2B5EF4-FFF2-40B4-BE49-F238E27FC236}">
                    <a16:creationId xmlns:a16="http://schemas.microsoft.com/office/drawing/2014/main" id="{8B76FBAA-8C7A-4023-951D-89E56F646AA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8" name="Straight Connector 3127">
                <a:extLst>
                  <a:ext uri="{FF2B5EF4-FFF2-40B4-BE49-F238E27FC236}">
                    <a16:creationId xmlns:a16="http://schemas.microsoft.com/office/drawing/2014/main" id="{8715F3BB-8800-4BF4-84EE-A4F7663E9D01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9" name="Straight Connector 3128">
                <a:extLst>
                  <a:ext uri="{FF2B5EF4-FFF2-40B4-BE49-F238E27FC236}">
                    <a16:creationId xmlns:a16="http://schemas.microsoft.com/office/drawing/2014/main" id="{93E77D05-0B59-41FA-B671-88183D15BB7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30" name="Straight Connector 3129">
                <a:extLst>
                  <a:ext uri="{FF2B5EF4-FFF2-40B4-BE49-F238E27FC236}">
                    <a16:creationId xmlns:a16="http://schemas.microsoft.com/office/drawing/2014/main" id="{A10FF12D-1919-4B8A-8FC2-126E6538DCA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19" name="Rectangle 3118">
              <a:extLst>
                <a:ext uri="{FF2B5EF4-FFF2-40B4-BE49-F238E27FC236}">
                  <a16:creationId xmlns:a16="http://schemas.microsoft.com/office/drawing/2014/main" id="{D2B5C461-718B-4DF3-95B6-9A2BAA4FBF33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20" name="Rectangle 3119">
              <a:extLst>
                <a:ext uri="{FF2B5EF4-FFF2-40B4-BE49-F238E27FC236}">
                  <a16:creationId xmlns:a16="http://schemas.microsoft.com/office/drawing/2014/main" id="{BBC4DE5B-630A-4D0F-ACBB-02B2838EF64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21" name="Rectangle 3120">
              <a:extLst>
                <a:ext uri="{FF2B5EF4-FFF2-40B4-BE49-F238E27FC236}">
                  <a16:creationId xmlns:a16="http://schemas.microsoft.com/office/drawing/2014/main" id="{E9DD9016-550C-4E72-B204-4DE496548A83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31" name="Group 3130">
            <a:extLst>
              <a:ext uri="{FF2B5EF4-FFF2-40B4-BE49-F238E27FC236}">
                <a16:creationId xmlns:a16="http://schemas.microsoft.com/office/drawing/2014/main" id="{BFC6C5C9-6603-429A-8007-7DDD10323993}"/>
              </a:ext>
            </a:extLst>
          </p:cNvPr>
          <p:cNvGrpSpPr/>
          <p:nvPr/>
        </p:nvGrpSpPr>
        <p:grpSpPr>
          <a:xfrm>
            <a:off x="4036061" y="4627396"/>
            <a:ext cx="735495" cy="453124"/>
            <a:chOff x="1926169" y="1632181"/>
            <a:chExt cx="540854" cy="333210"/>
          </a:xfrm>
        </p:grpSpPr>
        <p:sp>
          <p:nvSpPr>
            <p:cNvPr id="3132" name="Rectangle 3131">
              <a:extLst>
                <a:ext uri="{FF2B5EF4-FFF2-40B4-BE49-F238E27FC236}">
                  <a16:creationId xmlns:a16="http://schemas.microsoft.com/office/drawing/2014/main" id="{356295E2-CC64-4CCB-9B28-0F0C8A45BEB6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33" name="Rectangle 3132">
              <a:extLst>
                <a:ext uri="{FF2B5EF4-FFF2-40B4-BE49-F238E27FC236}">
                  <a16:creationId xmlns:a16="http://schemas.microsoft.com/office/drawing/2014/main" id="{B36CCA9F-564F-4C69-B330-065B2DD29D4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34" name="Group 3133">
              <a:extLst>
                <a:ext uri="{FF2B5EF4-FFF2-40B4-BE49-F238E27FC236}">
                  <a16:creationId xmlns:a16="http://schemas.microsoft.com/office/drawing/2014/main" id="{0F86AA46-721F-4111-AD0A-9BBB36D263F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38" name="Straight Connector 3137">
                <a:extLst>
                  <a:ext uri="{FF2B5EF4-FFF2-40B4-BE49-F238E27FC236}">
                    <a16:creationId xmlns:a16="http://schemas.microsoft.com/office/drawing/2014/main" id="{F61D7F33-015D-45B7-A8B9-59EEDB73E54A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39" name="Straight Connector 3138">
                <a:extLst>
                  <a:ext uri="{FF2B5EF4-FFF2-40B4-BE49-F238E27FC236}">
                    <a16:creationId xmlns:a16="http://schemas.microsoft.com/office/drawing/2014/main" id="{DBA38803-F68D-4BF9-9ADE-894431C48D4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0" name="Straight Connector 3139">
                <a:extLst>
                  <a:ext uri="{FF2B5EF4-FFF2-40B4-BE49-F238E27FC236}">
                    <a16:creationId xmlns:a16="http://schemas.microsoft.com/office/drawing/2014/main" id="{6A309AE1-41BA-4456-A7FC-3F4135A9A8E0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1" name="Straight Connector 3140">
                <a:extLst>
                  <a:ext uri="{FF2B5EF4-FFF2-40B4-BE49-F238E27FC236}">
                    <a16:creationId xmlns:a16="http://schemas.microsoft.com/office/drawing/2014/main" id="{6CF34C41-61CF-4F46-9B39-FB8D8EC169DA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2" name="Straight Connector 3141">
                <a:extLst>
                  <a:ext uri="{FF2B5EF4-FFF2-40B4-BE49-F238E27FC236}">
                    <a16:creationId xmlns:a16="http://schemas.microsoft.com/office/drawing/2014/main" id="{9E7B421E-315D-44BD-8833-7C0D799F0E7E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3" name="Straight Connector 3142">
                <a:extLst>
                  <a:ext uri="{FF2B5EF4-FFF2-40B4-BE49-F238E27FC236}">
                    <a16:creationId xmlns:a16="http://schemas.microsoft.com/office/drawing/2014/main" id="{672186FC-288A-4461-86A8-540C46B0FA9E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4" name="Straight Connector 3143">
                <a:extLst>
                  <a:ext uri="{FF2B5EF4-FFF2-40B4-BE49-F238E27FC236}">
                    <a16:creationId xmlns:a16="http://schemas.microsoft.com/office/drawing/2014/main" id="{6CBDE7FB-1C4D-4D75-A5A3-FD219BC93BA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5" name="Straight Connector 3144">
                <a:extLst>
                  <a:ext uri="{FF2B5EF4-FFF2-40B4-BE49-F238E27FC236}">
                    <a16:creationId xmlns:a16="http://schemas.microsoft.com/office/drawing/2014/main" id="{EEDE2A53-2272-4F5B-B683-B3A314FD50FA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6" name="Straight Connector 3145">
                <a:extLst>
                  <a:ext uri="{FF2B5EF4-FFF2-40B4-BE49-F238E27FC236}">
                    <a16:creationId xmlns:a16="http://schemas.microsoft.com/office/drawing/2014/main" id="{D6795E59-40DA-482A-967A-C534CCF500C1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35" name="Rectangle 3134">
              <a:extLst>
                <a:ext uri="{FF2B5EF4-FFF2-40B4-BE49-F238E27FC236}">
                  <a16:creationId xmlns:a16="http://schemas.microsoft.com/office/drawing/2014/main" id="{23610E6F-461A-4036-9188-59939F20A080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36" name="Rectangle 3135">
              <a:extLst>
                <a:ext uri="{FF2B5EF4-FFF2-40B4-BE49-F238E27FC236}">
                  <a16:creationId xmlns:a16="http://schemas.microsoft.com/office/drawing/2014/main" id="{84DBAA32-D99C-4452-A873-489B9167E44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37" name="Rectangle 3136">
              <a:extLst>
                <a:ext uri="{FF2B5EF4-FFF2-40B4-BE49-F238E27FC236}">
                  <a16:creationId xmlns:a16="http://schemas.microsoft.com/office/drawing/2014/main" id="{1980715B-CF12-444A-A14F-E487B5CDE22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47" name="Group 3146">
            <a:extLst>
              <a:ext uri="{FF2B5EF4-FFF2-40B4-BE49-F238E27FC236}">
                <a16:creationId xmlns:a16="http://schemas.microsoft.com/office/drawing/2014/main" id="{73A011FB-C75D-4421-890F-0B3F8ABE467A}"/>
              </a:ext>
            </a:extLst>
          </p:cNvPr>
          <p:cNvGrpSpPr/>
          <p:nvPr/>
        </p:nvGrpSpPr>
        <p:grpSpPr>
          <a:xfrm>
            <a:off x="3298847" y="4209892"/>
            <a:ext cx="735495" cy="453124"/>
            <a:chOff x="1926169" y="1632181"/>
            <a:chExt cx="540854" cy="333210"/>
          </a:xfrm>
        </p:grpSpPr>
        <p:sp>
          <p:nvSpPr>
            <p:cNvPr id="3148" name="Rectangle 3147">
              <a:extLst>
                <a:ext uri="{FF2B5EF4-FFF2-40B4-BE49-F238E27FC236}">
                  <a16:creationId xmlns:a16="http://schemas.microsoft.com/office/drawing/2014/main" id="{0DD7C42C-5277-4EAB-A743-1E715C8F40D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49" name="Rectangle 3148">
              <a:extLst>
                <a:ext uri="{FF2B5EF4-FFF2-40B4-BE49-F238E27FC236}">
                  <a16:creationId xmlns:a16="http://schemas.microsoft.com/office/drawing/2014/main" id="{CE61EBD0-08F6-40A6-9EAA-E24346002DA7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50" name="Group 3149">
              <a:extLst>
                <a:ext uri="{FF2B5EF4-FFF2-40B4-BE49-F238E27FC236}">
                  <a16:creationId xmlns:a16="http://schemas.microsoft.com/office/drawing/2014/main" id="{B88CF372-4386-40CE-A4CA-6D58864A0D71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54" name="Straight Connector 3153">
                <a:extLst>
                  <a:ext uri="{FF2B5EF4-FFF2-40B4-BE49-F238E27FC236}">
                    <a16:creationId xmlns:a16="http://schemas.microsoft.com/office/drawing/2014/main" id="{B4549A4E-D1A4-488C-8749-2180CA68C55E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55" name="Straight Connector 3154">
                <a:extLst>
                  <a:ext uri="{FF2B5EF4-FFF2-40B4-BE49-F238E27FC236}">
                    <a16:creationId xmlns:a16="http://schemas.microsoft.com/office/drawing/2014/main" id="{F3281F95-B913-4B96-B6E1-C50F3011525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56" name="Straight Connector 3155">
                <a:extLst>
                  <a:ext uri="{FF2B5EF4-FFF2-40B4-BE49-F238E27FC236}">
                    <a16:creationId xmlns:a16="http://schemas.microsoft.com/office/drawing/2014/main" id="{7AF9E749-2555-41C8-AA51-E2AA6F0EE7A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57" name="Straight Connector 3156">
                <a:extLst>
                  <a:ext uri="{FF2B5EF4-FFF2-40B4-BE49-F238E27FC236}">
                    <a16:creationId xmlns:a16="http://schemas.microsoft.com/office/drawing/2014/main" id="{CF7C35C0-48A4-4041-BF0A-7BFEC6CB8599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58" name="Straight Connector 3157">
                <a:extLst>
                  <a:ext uri="{FF2B5EF4-FFF2-40B4-BE49-F238E27FC236}">
                    <a16:creationId xmlns:a16="http://schemas.microsoft.com/office/drawing/2014/main" id="{D8148715-7CBE-4974-89FA-7C9FAFD52E6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59" name="Straight Connector 3158">
                <a:extLst>
                  <a:ext uri="{FF2B5EF4-FFF2-40B4-BE49-F238E27FC236}">
                    <a16:creationId xmlns:a16="http://schemas.microsoft.com/office/drawing/2014/main" id="{D2DCCAA5-DB64-4DCE-95B5-6B12F012571E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60" name="Straight Connector 3159">
                <a:extLst>
                  <a:ext uri="{FF2B5EF4-FFF2-40B4-BE49-F238E27FC236}">
                    <a16:creationId xmlns:a16="http://schemas.microsoft.com/office/drawing/2014/main" id="{9BBFEA63-A206-45F6-9D60-E17B864DAE04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61" name="Straight Connector 3160">
                <a:extLst>
                  <a:ext uri="{FF2B5EF4-FFF2-40B4-BE49-F238E27FC236}">
                    <a16:creationId xmlns:a16="http://schemas.microsoft.com/office/drawing/2014/main" id="{64940087-519E-41BC-AE03-E239EF57090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62" name="Straight Connector 3161">
                <a:extLst>
                  <a:ext uri="{FF2B5EF4-FFF2-40B4-BE49-F238E27FC236}">
                    <a16:creationId xmlns:a16="http://schemas.microsoft.com/office/drawing/2014/main" id="{3A1F1AB5-759C-4452-8492-1BB0F4B0BE0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51" name="Rectangle 3150">
              <a:extLst>
                <a:ext uri="{FF2B5EF4-FFF2-40B4-BE49-F238E27FC236}">
                  <a16:creationId xmlns:a16="http://schemas.microsoft.com/office/drawing/2014/main" id="{F746661F-91F6-4743-9993-75F76651D3D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52" name="Rectangle 3151">
              <a:extLst>
                <a:ext uri="{FF2B5EF4-FFF2-40B4-BE49-F238E27FC236}">
                  <a16:creationId xmlns:a16="http://schemas.microsoft.com/office/drawing/2014/main" id="{675B06B6-0BEF-469E-8155-7F09FAEFFD27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53" name="Rectangle 3152">
              <a:extLst>
                <a:ext uri="{FF2B5EF4-FFF2-40B4-BE49-F238E27FC236}">
                  <a16:creationId xmlns:a16="http://schemas.microsoft.com/office/drawing/2014/main" id="{5A357896-B2A3-4197-A55A-D0638A60299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63" name="Group 3162">
            <a:extLst>
              <a:ext uri="{FF2B5EF4-FFF2-40B4-BE49-F238E27FC236}">
                <a16:creationId xmlns:a16="http://schemas.microsoft.com/office/drawing/2014/main" id="{367174B7-AEE0-4D63-8C74-3ECE1C599616}"/>
              </a:ext>
            </a:extLst>
          </p:cNvPr>
          <p:cNvGrpSpPr/>
          <p:nvPr/>
        </p:nvGrpSpPr>
        <p:grpSpPr>
          <a:xfrm>
            <a:off x="4036061" y="4209892"/>
            <a:ext cx="735495" cy="453124"/>
            <a:chOff x="1926169" y="1632181"/>
            <a:chExt cx="540854" cy="333210"/>
          </a:xfrm>
        </p:grpSpPr>
        <p:sp>
          <p:nvSpPr>
            <p:cNvPr id="3164" name="Rectangle 3163">
              <a:extLst>
                <a:ext uri="{FF2B5EF4-FFF2-40B4-BE49-F238E27FC236}">
                  <a16:creationId xmlns:a16="http://schemas.microsoft.com/office/drawing/2014/main" id="{5276271E-1CC4-47B4-91E7-8FBF78FBAA34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65" name="Rectangle 3164">
              <a:extLst>
                <a:ext uri="{FF2B5EF4-FFF2-40B4-BE49-F238E27FC236}">
                  <a16:creationId xmlns:a16="http://schemas.microsoft.com/office/drawing/2014/main" id="{22AC785B-9ACE-4F3E-8573-0444136249C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66" name="Group 3165">
              <a:extLst>
                <a:ext uri="{FF2B5EF4-FFF2-40B4-BE49-F238E27FC236}">
                  <a16:creationId xmlns:a16="http://schemas.microsoft.com/office/drawing/2014/main" id="{85D366A6-57EA-42EC-8FBF-E5802395EC4A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70" name="Straight Connector 3169">
                <a:extLst>
                  <a:ext uri="{FF2B5EF4-FFF2-40B4-BE49-F238E27FC236}">
                    <a16:creationId xmlns:a16="http://schemas.microsoft.com/office/drawing/2014/main" id="{EC068F45-C66A-40D5-9A34-5BC205F16D5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1" name="Straight Connector 3170">
                <a:extLst>
                  <a:ext uri="{FF2B5EF4-FFF2-40B4-BE49-F238E27FC236}">
                    <a16:creationId xmlns:a16="http://schemas.microsoft.com/office/drawing/2014/main" id="{BF02BC83-023E-4AE8-BDCC-980ADB7177C6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2" name="Straight Connector 3171">
                <a:extLst>
                  <a:ext uri="{FF2B5EF4-FFF2-40B4-BE49-F238E27FC236}">
                    <a16:creationId xmlns:a16="http://schemas.microsoft.com/office/drawing/2014/main" id="{12435034-48B8-449D-B7BA-5E047EC8DDC8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3" name="Straight Connector 3172">
                <a:extLst>
                  <a:ext uri="{FF2B5EF4-FFF2-40B4-BE49-F238E27FC236}">
                    <a16:creationId xmlns:a16="http://schemas.microsoft.com/office/drawing/2014/main" id="{2C8E20F3-5701-41E3-AEEB-C6809A167B81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4" name="Straight Connector 3173">
                <a:extLst>
                  <a:ext uri="{FF2B5EF4-FFF2-40B4-BE49-F238E27FC236}">
                    <a16:creationId xmlns:a16="http://schemas.microsoft.com/office/drawing/2014/main" id="{6C8B51AA-159D-4647-97F1-879C9C02BCFA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5" name="Straight Connector 3174">
                <a:extLst>
                  <a:ext uri="{FF2B5EF4-FFF2-40B4-BE49-F238E27FC236}">
                    <a16:creationId xmlns:a16="http://schemas.microsoft.com/office/drawing/2014/main" id="{2F5777D2-078F-49EF-81C0-4E03BED3AB5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6" name="Straight Connector 3175">
                <a:extLst>
                  <a:ext uri="{FF2B5EF4-FFF2-40B4-BE49-F238E27FC236}">
                    <a16:creationId xmlns:a16="http://schemas.microsoft.com/office/drawing/2014/main" id="{97462D5B-2ECE-404F-BDEB-E68F821AB24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7" name="Straight Connector 3176">
                <a:extLst>
                  <a:ext uri="{FF2B5EF4-FFF2-40B4-BE49-F238E27FC236}">
                    <a16:creationId xmlns:a16="http://schemas.microsoft.com/office/drawing/2014/main" id="{9A061889-0B65-43B7-8CF5-C26B0A9B6550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8" name="Straight Connector 3177">
                <a:extLst>
                  <a:ext uri="{FF2B5EF4-FFF2-40B4-BE49-F238E27FC236}">
                    <a16:creationId xmlns:a16="http://schemas.microsoft.com/office/drawing/2014/main" id="{81495FCE-BDE2-4EEE-81A8-FBD48D418978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67" name="Rectangle 3166">
              <a:extLst>
                <a:ext uri="{FF2B5EF4-FFF2-40B4-BE49-F238E27FC236}">
                  <a16:creationId xmlns:a16="http://schemas.microsoft.com/office/drawing/2014/main" id="{39EB3980-90D6-471B-A5C5-757A5E7BF34F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68" name="Rectangle 3167">
              <a:extLst>
                <a:ext uri="{FF2B5EF4-FFF2-40B4-BE49-F238E27FC236}">
                  <a16:creationId xmlns:a16="http://schemas.microsoft.com/office/drawing/2014/main" id="{F37C5376-8AFB-4A87-A34B-E95DB816614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69" name="Rectangle 3168">
              <a:extLst>
                <a:ext uri="{FF2B5EF4-FFF2-40B4-BE49-F238E27FC236}">
                  <a16:creationId xmlns:a16="http://schemas.microsoft.com/office/drawing/2014/main" id="{E578E5F3-EBE9-42DF-8A7D-A26D85DDE7FD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79" name="Group 3178">
            <a:extLst>
              <a:ext uri="{FF2B5EF4-FFF2-40B4-BE49-F238E27FC236}">
                <a16:creationId xmlns:a16="http://schemas.microsoft.com/office/drawing/2014/main" id="{FFD16B43-8A0A-403E-8CEA-9BF5BF8E0F6B}"/>
              </a:ext>
            </a:extLst>
          </p:cNvPr>
          <p:cNvGrpSpPr/>
          <p:nvPr/>
        </p:nvGrpSpPr>
        <p:grpSpPr>
          <a:xfrm>
            <a:off x="3298847" y="3792388"/>
            <a:ext cx="735495" cy="453124"/>
            <a:chOff x="1926169" y="1632181"/>
            <a:chExt cx="540854" cy="333210"/>
          </a:xfrm>
        </p:grpSpPr>
        <p:sp>
          <p:nvSpPr>
            <p:cNvPr id="3180" name="Rectangle 3179">
              <a:extLst>
                <a:ext uri="{FF2B5EF4-FFF2-40B4-BE49-F238E27FC236}">
                  <a16:creationId xmlns:a16="http://schemas.microsoft.com/office/drawing/2014/main" id="{01D7EB85-3402-4AB9-A17A-BA085604404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81" name="Rectangle 3180">
              <a:extLst>
                <a:ext uri="{FF2B5EF4-FFF2-40B4-BE49-F238E27FC236}">
                  <a16:creationId xmlns:a16="http://schemas.microsoft.com/office/drawing/2014/main" id="{2A98D0EC-59A2-44DC-8748-3862C7B4451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82" name="Group 3181">
              <a:extLst>
                <a:ext uri="{FF2B5EF4-FFF2-40B4-BE49-F238E27FC236}">
                  <a16:creationId xmlns:a16="http://schemas.microsoft.com/office/drawing/2014/main" id="{46CE21B4-33E5-4FAA-A1CB-CEC14419C456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86" name="Straight Connector 3185">
                <a:extLst>
                  <a:ext uri="{FF2B5EF4-FFF2-40B4-BE49-F238E27FC236}">
                    <a16:creationId xmlns:a16="http://schemas.microsoft.com/office/drawing/2014/main" id="{CBF2A65C-8600-4ACB-9D59-310CE05F24DC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87" name="Straight Connector 3186">
                <a:extLst>
                  <a:ext uri="{FF2B5EF4-FFF2-40B4-BE49-F238E27FC236}">
                    <a16:creationId xmlns:a16="http://schemas.microsoft.com/office/drawing/2014/main" id="{21FEBACE-6F03-492D-800F-571A808E806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88" name="Straight Connector 3187">
                <a:extLst>
                  <a:ext uri="{FF2B5EF4-FFF2-40B4-BE49-F238E27FC236}">
                    <a16:creationId xmlns:a16="http://schemas.microsoft.com/office/drawing/2014/main" id="{5184BC5F-3D3A-46E3-A9F8-C7D037BC3A8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89" name="Straight Connector 3188">
                <a:extLst>
                  <a:ext uri="{FF2B5EF4-FFF2-40B4-BE49-F238E27FC236}">
                    <a16:creationId xmlns:a16="http://schemas.microsoft.com/office/drawing/2014/main" id="{A82CEC6D-5B40-4B5F-80A7-6DEECD269724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90" name="Straight Connector 3189">
                <a:extLst>
                  <a:ext uri="{FF2B5EF4-FFF2-40B4-BE49-F238E27FC236}">
                    <a16:creationId xmlns:a16="http://schemas.microsoft.com/office/drawing/2014/main" id="{1C37D053-749B-4BF8-B896-D7E719662140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91" name="Straight Connector 3190">
                <a:extLst>
                  <a:ext uri="{FF2B5EF4-FFF2-40B4-BE49-F238E27FC236}">
                    <a16:creationId xmlns:a16="http://schemas.microsoft.com/office/drawing/2014/main" id="{441644F1-95B8-40B1-9B99-36F765C76EE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92" name="Straight Connector 3191">
                <a:extLst>
                  <a:ext uri="{FF2B5EF4-FFF2-40B4-BE49-F238E27FC236}">
                    <a16:creationId xmlns:a16="http://schemas.microsoft.com/office/drawing/2014/main" id="{350C8FDC-A524-4CF9-B57F-27662F06C44C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93" name="Straight Connector 3192">
                <a:extLst>
                  <a:ext uri="{FF2B5EF4-FFF2-40B4-BE49-F238E27FC236}">
                    <a16:creationId xmlns:a16="http://schemas.microsoft.com/office/drawing/2014/main" id="{C02D6CA8-5F1C-45D3-962D-9723E7B7F65C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94" name="Straight Connector 3193">
                <a:extLst>
                  <a:ext uri="{FF2B5EF4-FFF2-40B4-BE49-F238E27FC236}">
                    <a16:creationId xmlns:a16="http://schemas.microsoft.com/office/drawing/2014/main" id="{D681D785-865F-44C7-AF08-E5554DC50A4F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83" name="Rectangle 3182">
              <a:extLst>
                <a:ext uri="{FF2B5EF4-FFF2-40B4-BE49-F238E27FC236}">
                  <a16:creationId xmlns:a16="http://schemas.microsoft.com/office/drawing/2014/main" id="{AFDD2638-E793-4749-B884-7DE79A6AA54B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84" name="Rectangle 3183">
              <a:extLst>
                <a:ext uri="{FF2B5EF4-FFF2-40B4-BE49-F238E27FC236}">
                  <a16:creationId xmlns:a16="http://schemas.microsoft.com/office/drawing/2014/main" id="{10CD0235-AB9D-4A6B-B95A-3F76080BDD4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85" name="Rectangle 3184">
              <a:extLst>
                <a:ext uri="{FF2B5EF4-FFF2-40B4-BE49-F238E27FC236}">
                  <a16:creationId xmlns:a16="http://schemas.microsoft.com/office/drawing/2014/main" id="{F222524E-C9B7-415D-9178-F3C953D490A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95" name="Group 3194">
            <a:extLst>
              <a:ext uri="{FF2B5EF4-FFF2-40B4-BE49-F238E27FC236}">
                <a16:creationId xmlns:a16="http://schemas.microsoft.com/office/drawing/2014/main" id="{7AF62F64-ED0E-4336-9856-5ADE711A202D}"/>
              </a:ext>
            </a:extLst>
          </p:cNvPr>
          <p:cNvGrpSpPr/>
          <p:nvPr/>
        </p:nvGrpSpPr>
        <p:grpSpPr>
          <a:xfrm>
            <a:off x="4036061" y="3792388"/>
            <a:ext cx="735495" cy="453124"/>
            <a:chOff x="1926169" y="1632181"/>
            <a:chExt cx="540854" cy="333210"/>
          </a:xfrm>
        </p:grpSpPr>
        <p:sp>
          <p:nvSpPr>
            <p:cNvPr id="3196" name="Rectangle 3195">
              <a:extLst>
                <a:ext uri="{FF2B5EF4-FFF2-40B4-BE49-F238E27FC236}">
                  <a16:creationId xmlns:a16="http://schemas.microsoft.com/office/drawing/2014/main" id="{1DF69D2C-E0AF-4E2C-B444-C3BA69A2095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97" name="Rectangle 3196">
              <a:extLst>
                <a:ext uri="{FF2B5EF4-FFF2-40B4-BE49-F238E27FC236}">
                  <a16:creationId xmlns:a16="http://schemas.microsoft.com/office/drawing/2014/main" id="{FEC37537-9D1A-4842-8D96-60953C8AA682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98" name="Group 3197">
              <a:extLst>
                <a:ext uri="{FF2B5EF4-FFF2-40B4-BE49-F238E27FC236}">
                  <a16:creationId xmlns:a16="http://schemas.microsoft.com/office/drawing/2014/main" id="{E773C44E-62A7-4FBE-9613-5A857D774C8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02" name="Straight Connector 3201">
                <a:extLst>
                  <a:ext uri="{FF2B5EF4-FFF2-40B4-BE49-F238E27FC236}">
                    <a16:creationId xmlns:a16="http://schemas.microsoft.com/office/drawing/2014/main" id="{689F9583-F5A0-4ADD-8757-9A85FB2C77DA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3" name="Straight Connector 3202">
                <a:extLst>
                  <a:ext uri="{FF2B5EF4-FFF2-40B4-BE49-F238E27FC236}">
                    <a16:creationId xmlns:a16="http://schemas.microsoft.com/office/drawing/2014/main" id="{1E845F11-1276-4741-AF78-961FCE9500EF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4" name="Straight Connector 3203">
                <a:extLst>
                  <a:ext uri="{FF2B5EF4-FFF2-40B4-BE49-F238E27FC236}">
                    <a16:creationId xmlns:a16="http://schemas.microsoft.com/office/drawing/2014/main" id="{16FF3D38-FB8A-4568-8623-6174F62C3EB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5" name="Straight Connector 3204">
                <a:extLst>
                  <a:ext uri="{FF2B5EF4-FFF2-40B4-BE49-F238E27FC236}">
                    <a16:creationId xmlns:a16="http://schemas.microsoft.com/office/drawing/2014/main" id="{4A20F099-9409-470E-B426-E7C8172550D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6" name="Straight Connector 3205">
                <a:extLst>
                  <a:ext uri="{FF2B5EF4-FFF2-40B4-BE49-F238E27FC236}">
                    <a16:creationId xmlns:a16="http://schemas.microsoft.com/office/drawing/2014/main" id="{3888237C-BF42-402F-A9C1-C78F48756312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7" name="Straight Connector 3206">
                <a:extLst>
                  <a:ext uri="{FF2B5EF4-FFF2-40B4-BE49-F238E27FC236}">
                    <a16:creationId xmlns:a16="http://schemas.microsoft.com/office/drawing/2014/main" id="{3792BEDE-C4C3-4790-B26A-D0FFDEDD88D3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8" name="Straight Connector 3207">
                <a:extLst>
                  <a:ext uri="{FF2B5EF4-FFF2-40B4-BE49-F238E27FC236}">
                    <a16:creationId xmlns:a16="http://schemas.microsoft.com/office/drawing/2014/main" id="{F8D6864E-6900-48A0-A755-7C2C46B6E51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9" name="Straight Connector 3208">
                <a:extLst>
                  <a:ext uri="{FF2B5EF4-FFF2-40B4-BE49-F238E27FC236}">
                    <a16:creationId xmlns:a16="http://schemas.microsoft.com/office/drawing/2014/main" id="{CA2C71C4-4EFD-46CB-978F-B54E63C56239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10" name="Straight Connector 3209">
                <a:extLst>
                  <a:ext uri="{FF2B5EF4-FFF2-40B4-BE49-F238E27FC236}">
                    <a16:creationId xmlns:a16="http://schemas.microsoft.com/office/drawing/2014/main" id="{389AE710-8CCA-4E2D-9B07-9965F0C0CC9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99" name="Rectangle 3198">
              <a:extLst>
                <a:ext uri="{FF2B5EF4-FFF2-40B4-BE49-F238E27FC236}">
                  <a16:creationId xmlns:a16="http://schemas.microsoft.com/office/drawing/2014/main" id="{78770E24-0859-4464-B2EC-64266B13B98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00" name="Rectangle 3199">
              <a:extLst>
                <a:ext uri="{FF2B5EF4-FFF2-40B4-BE49-F238E27FC236}">
                  <a16:creationId xmlns:a16="http://schemas.microsoft.com/office/drawing/2014/main" id="{EF84AEEB-4738-45DB-B283-C0D627B4D88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01" name="Rectangle 3200">
              <a:extLst>
                <a:ext uri="{FF2B5EF4-FFF2-40B4-BE49-F238E27FC236}">
                  <a16:creationId xmlns:a16="http://schemas.microsoft.com/office/drawing/2014/main" id="{4A05FB30-0A6E-4D9B-BB63-FBFA66FA19E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11" name="Group 3210">
            <a:extLst>
              <a:ext uri="{FF2B5EF4-FFF2-40B4-BE49-F238E27FC236}">
                <a16:creationId xmlns:a16="http://schemas.microsoft.com/office/drawing/2014/main" id="{79786BE1-B877-4D7A-BD19-7F3B4B8F1DDE}"/>
              </a:ext>
            </a:extLst>
          </p:cNvPr>
          <p:cNvGrpSpPr/>
          <p:nvPr/>
        </p:nvGrpSpPr>
        <p:grpSpPr>
          <a:xfrm>
            <a:off x="5478105" y="5044900"/>
            <a:ext cx="735495" cy="453124"/>
            <a:chOff x="1926169" y="1632181"/>
            <a:chExt cx="540854" cy="333210"/>
          </a:xfrm>
        </p:grpSpPr>
        <p:sp>
          <p:nvSpPr>
            <p:cNvPr id="3212" name="Rectangle 3211">
              <a:extLst>
                <a:ext uri="{FF2B5EF4-FFF2-40B4-BE49-F238E27FC236}">
                  <a16:creationId xmlns:a16="http://schemas.microsoft.com/office/drawing/2014/main" id="{11D3D7D7-EC76-4E89-82A5-2DB347FB15D0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13" name="Rectangle 3212">
              <a:extLst>
                <a:ext uri="{FF2B5EF4-FFF2-40B4-BE49-F238E27FC236}">
                  <a16:creationId xmlns:a16="http://schemas.microsoft.com/office/drawing/2014/main" id="{21A582F0-A240-42F2-96EF-18534A7C575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14" name="Group 3213">
              <a:extLst>
                <a:ext uri="{FF2B5EF4-FFF2-40B4-BE49-F238E27FC236}">
                  <a16:creationId xmlns:a16="http://schemas.microsoft.com/office/drawing/2014/main" id="{8120424E-089A-4852-8F5E-49122F95A2E0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18" name="Straight Connector 3217">
                <a:extLst>
                  <a:ext uri="{FF2B5EF4-FFF2-40B4-BE49-F238E27FC236}">
                    <a16:creationId xmlns:a16="http://schemas.microsoft.com/office/drawing/2014/main" id="{3982B4D0-7DD4-493F-9903-677B0164879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19" name="Straight Connector 3218">
                <a:extLst>
                  <a:ext uri="{FF2B5EF4-FFF2-40B4-BE49-F238E27FC236}">
                    <a16:creationId xmlns:a16="http://schemas.microsoft.com/office/drawing/2014/main" id="{160003C0-3A6C-43AC-8FB8-CFFE1DDB2A2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0" name="Straight Connector 3219">
                <a:extLst>
                  <a:ext uri="{FF2B5EF4-FFF2-40B4-BE49-F238E27FC236}">
                    <a16:creationId xmlns:a16="http://schemas.microsoft.com/office/drawing/2014/main" id="{3A9C91A6-4E23-42B9-8CAA-84D064BA3D9D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1" name="Straight Connector 3220">
                <a:extLst>
                  <a:ext uri="{FF2B5EF4-FFF2-40B4-BE49-F238E27FC236}">
                    <a16:creationId xmlns:a16="http://schemas.microsoft.com/office/drawing/2014/main" id="{71CDD733-57DC-489B-9C60-3EF8297EC3ED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2" name="Straight Connector 3221">
                <a:extLst>
                  <a:ext uri="{FF2B5EF4-FFF2-40B4-BE49-F238E27FC236}">
                    <a16:creationId xmlns:a16="http://schemas.microsoft.com/office/drawing/2014/main" id="{EAF3B0BE-E64B-4988-A16C-1269437E248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3" name="Straight Connector 3222">
                <a:extLst>
                  <a:ext uri="{FF2B5EF4-FFF2-40B4-BE49-F238E27FC236}">
                    <a16:creationId xmlns:a16="http://schemas.microsoft.com/office/drawing/2014/main" id="{B3177BE2-00C0-4FBB-9070-45095A6ADFC5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4" name="Straight Connector 3223">
                <a:extLst>
                  <a:ext uri="{FF2B5EF4-FFF2-40B4-BE49-F238E27FC236}">
                    <a16:creationId xmlns:a16="http://schemas.microsoft.com/office/drawing/2014/main" id="{3C63A45A-6B00-4F8A-8331-1C797F0B48F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5" name="Straight Connector 3224">
                <a:extLst>
                  <a:ext uri="{FF2B5EF4-FFF2-40B4-BE49-F238E27FC236}">
                    <a16:creationId xmlns:a16="http://schemas.microsoft.com/office/drawing/2014/main" id="{64B5A10A-3569-4E2A-945B-CC89A76524F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6" name="Straight Connector 3225">
                <a:extLst>
                  <a:ext uri="{FF2B5EF4-FFF2-40B4-BE49-F238E27FC236}">
                    <a16:creationId xmlns:a16="http://schemas.microsoft.com/office/drawing/2014/main" id="{BC37D408-5C98-469E-BEB5-3E96461444D4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15" name="Rectangle 3214">
              <a:extLst>
                <a:ext uri="{FF2B5EF4-FFF2-40B4-BE49-F238E27FC236}">
                  <a16:creationId xmlns:a16="http://schemas.microsoft.com/office/drawing/2014/main" id="{3F7B3DE9-6502-44BB-B377-09EBDAC8DD4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16" name="Rectangle 3215">
              <a:extLst>
                <a:ext uri="{FF2B5EF4-FFF2-40B4-BE49-F238E27FC236}">
                  <a16:creationId xmlns:a16="http://schemas.microsoft.com/office/drawing/2014/main" id="{530973A1-6EE6-4DF2-8EA7-3BC0C7CE0D43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17" name="Rectangle 3216">
              <a:extLst>
                <a:ext uri="{FF2B5EF4-FFF2-40B4-BE49-F238E27FC236}">
                  <a16:creationId xmlns:a16="http://schemas.microsoft.com/office/drawing/2014/main" id="{7FA6D2D2-6878-41B3-A2DC-EAC4F4A1410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27" name="Group 3226">
            <a:extLst>
              <a:ext uri="{FF2B5EF4-FFF2-40B4-BE49-F238E27FC236}">
                <a16:creationId xmlns:a16="http://schemas.microsoft.com/office/drawing/2014/main" id="{7767A8AB-D6D1-4A5E-8BB7-A8C0A523B7D6}"/>
              </a:ext>
            </a:extLst>
          </p:cNvPr>
          <p:cNvGrpSpPr/>
          <p:nvPr/>
        </p:nvGrpSpPr>
        <p:grpSpPr>
          <a:xfrm>
            <a:off x="6215319" y="5044900"/>
            <a:ext cx="735495" cy="453124"/>
            <a:chOff x="1926169" y="1632181"/>
            <a:chExt cx="540854" cy="333210"/>
          </a:xfrm>
        </p:grpSpPr>
        <p:sp>
          <p:nvSpPr>
            <p:cNvPr id="3228" name="Rectangle 3227">
              <a:extLst>
                <a:ext uri="{FF2B5EF4-FFF2-40B4-BE49-F238E27FC236}">
                  <a16:creationId xmlns:a16="http://schemas.microsoft.com/office/drawing/2014/main" id="{A6167AC6-EF27-4571-A024-9014C74D2F4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29" name="Rectangle 3228">
              <a:extLst>
                <a:ext uri="{FF2B5EF4-FFF2-40B4-BE49-F238E27FC236}">
                  <a16:creationId xmlns:a16="http://schemas.microsoft.com/office/drawing/2014/main" id="{48A7004E-A9DB-42F8-9869-DCAB9FCF83E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30" name="Group 3229">
              <a:extLst>
                <a:ext uri="{FF2B5EF4-FFF2-40B4-BE49-F238E27FC236}">
                  <a16:creationId xmlns:a16="http://schemas.microsoft.com/office/drawing/2014/main" id="{5DA02934-CF9A-4957-8736-6EABA5438755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34" name="Straight Connector 3233">
                <a:extLst>
                  <a:ext uri="{FF2B5EF4-FFF2-40B4-BE49-F238E27FC236}">
                    <a16:creationId xmlns:a16="http://schemas.microsoft.com/office/drawing/2014/main" id="{49A90E73-3544-4B7E-9EAC-256DE0C93CC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35" name="Straight Connector 3234">
                <a:extLst>
                  <a:ext uri="{FF2B5EF4-FFF2-40B4-BE49-F238E27FC236}">
                    <a16:creationId xmlns:a16="http://schemas.microsoft.com/office/drawing/2014/main" id="{E4D0E367-203A-437F-B9DF-9A082E94BF2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36" name="Straight Connector 3235">
                <a:extLst>
                  <a:ext uri="{FF2B5EF4-FFF2-40B4-BE49-F238E27FC236}">
                    <a16:creationId xmlns:a16="http://schemas.microsoft.com/office/drawing/2014/main" id="{A801ACEC-BEC8-4D81-B6A6-8F9CC10FB27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37" name="Straight Connector 3236">
                <a:extLst>
                  <a:ext uri="{FF2B5EF4-FFF2-40B4-BE49-F238E27FC236}">
                    <a16:creationId xmlns:a16="http://schemas.microsoft.com/office/drawing/2014/main" id="{8C9FF413-577C-4327-BBD1-6F6AD75C2460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38" name="Straight Connector 3237">
                <a:extLst>
                  <a:ext uri="{FF2B5EF4-FFF2-40B4-BE49-F238E27FC236}">
                    <a16:creationId xmlns:a16="http://schemas.microsoft.com/office/drawing/2014/main" id="{7DF8A0DD-1DDC-40CA-8702-95C60BE722AD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39" name="Straight Connector 3238">
                <a:extLst>
                  <a:ext uri="{FF2B5EF4-FFF2-40B4-BE49-F238E27FC236}">
                    <a16:creationId xmlns:a16="http://schemas.microsoft.com/office/drawing/2014/main" id="{80C7139B-B1A8-4A3D-9EA0-034E2576B01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40" name="Straight Connector 3239">
                <a:extLst>
                  <a:ext uri="{FF2B5EF4-FFF2-40B4-BE49-F238E27FC236}">
                    <a16:creationId xmlns:a16="http://schemas.microsoft.com/office/drawing/2014/main" id="{0BAB52D6-E9B6-4FE9-9F7E-7279F1C6140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41" name="Straight Connector 3240">
                <a:extLst>
                  <a:ext uri="{FF2B5EF4-FFF2-40B4-BE49-F238E27FC236}">
                    <a16:creationId xmlns:a16="http://schemas.microsoft.com/office/drawing/2014/main" id="{E90FAF33-7672-48DD-ABC6-288A8618595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42" name="Straight Connector 3241">
                <a:extLst>
                  <a:ext uri="{FF2B5EF4-FFF2-40B4-BE49-F238E27FC236}">
                    <a16:creationId xmlns:a16="http://schemas.microsoft.com/office/drawing/2014/main" id="{73153E1D-C1EF-4B83-B36C-2504E375E64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31" name="Rectangle 3230">
              <a:extLst>
                <a:ext uri="{FF2B5EF4-FFF2-40B4-BE49-F238E27FC236}">
                  <a16:creationId xmlns:a16="http://schemas.microsoft.com/office/drawing/2014/main" id="{FB9AC174-D848-4B86-9C10-420C5662D1CE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32" name="Rectangle 3231">
              <a:extLst>
                <a:ext uri="{FF2B5EF4-FFF2-40B4-BE49-F238E27FC236}">
                  <a16:creationId xmlns:a16="http://schemas.microsoft.com/office/drawing/2014/main" id="{E63DA2CA-29AA-475E-8A21-C2B67CAB383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33" name="Rectangle 3232">
              <a:extLst>
                <a:ext uri="{FF2B5EF4-FFF2-40B4-BE49-F238E27FC236}">
                  <a16:creationId xmlns:a16="http://schemas.microsoft.com/office/drawing/2014/main" id="{E80C8C4D-83C6-46E2-ABFE-6026995C7C4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43" name="Group 3242">
            <a:extLst>
              <a:ext uri="{FF2B5EF4-FFF2-40B4-BE49-F238E27FC236}">
                <a16:creationId xmlns:a16="http://schemas.microsoft.com/office/drawing/2014/main" id="{D7FAEADA-029F-4FF0-B981-3E05D1AE6589}"/>
              </a:ext>
            </a:extLst>
          </p:cNvPr>
          <p:cNvGrpSpPr/>
          <p:nvPr/>
        </p:nvGrpSpPr>
        <p:grpSpPr>
          <a:xfrm>
            <a:off x="6215319" y="4627396"/>
            <a:ext cx="735495" cy="453124"/>
            <a:chOff x="1926169" y="1632181"/>
            <a:chExt cx="540854" cy="333210"/>
          </a:xfrm>
        </p:grpSpPr>
        <p:sp>
          <p:nvSpPr>
            <p:cNvPr id="3244" name="Rectangle 3243">
              <a:extLst>
                <a:ext uri="{FF2B5EF4-FFF2-40B4-BE49-F238E27FC236}">
                  <a16:creationId xmlns:a16="http://schemas.microsoft.com/office/drawing/2014/main" id="{1C8B9CA8-5E07-41BA-862F-E22AE2C1BF8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45" name="Rectangle 3244">
              <a:extLst>
                <a:ext uri="{FF2B5EF4-FFF2-40B4-BE49-F238E27FC236}">
                  <a16:creationId xmlns:a16="http://schemas.microsoft.com/office/drawing/2014/main" id="{3F6696EC-528E-4549-945A-A9E9DBC39E6D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46" name="Group 3245">
              <a:extLst>
                <a:ext uri="{FF2B5EF4-FFF2-40B4-BE49-F238E27FC236}">
                  <a16:creationId xmlns:a16="http://schemas.microsoft.com/office/drawing/2014/main" id="{AF64CCD0-9144-463E-907D-453DB967D66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50" name="Straight Connector 3249">
                <a:extLst>
                  <a:ext uri="{FF2B5EF4-FFF2-40B4-BE49-F238E27FC236}">
                    <a16:creationId xmlns:a16="http://schemas.microsoft.com/office/drawing/2014/main" id="{4EE2AC01-270A-4310-B35A-5A2343423C4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1" name="Straight Connector 3250">
                <a:extLst>
                  <a:ext uri="{FF2B5EF4-FFF2-40B4-BE49-F238E27FC236}">
                    <a16:creationId xmlns:a16="http://schemas.microsoft.com/office/drawing/2014/main" id="{B9668B36-41C0-42D5-BB0E-1F66526636F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2" name="Straight Connector 3251">
                <a:extLst>
                  <a:ext uri="{FF2B5EF4-FFF2-40B4-BE49-F238E27FC236}">
                    <a16:creationId xmlns:a16="http://schemas.microsoft.com/office/drawing/2014/main" id="{53BC429D-1CE3-4BCB-AF06-ED7A3442575E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3" name="Straight Connector 3252">
                <a:extLst>
                  <a:ext uri="{FF2B5EF4-FFF2-40B4-BE49-F238E27FC236}">
                    <a16:creationId xmlns:a16="http://schemas.microsoft.com/office/drawing/2014/main" id="{25148FD9-BE8B-4C69-BD70-99F328124B8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4" name="Straight Connector 3253">
                <a:extLst>
                  <a:ext uri="{FF2B5EF4-FFF2-40B4-BE49-F238E27FC236}">
                    <a16:creationId xmlns:a16="http://schemas.microsoft.com/office/drawing/2014/main" id="{A431A489-176D-42AF-A1EF-6B916931770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5" name="Straight Connector 3254">
                <a:extLst>
                  <a:ext uri="{FF2B5EF4-FFF2-40B4-BE49-F238E27FC236}">
                    <a16:creationId xmlns:a16="http://schemas.microsoft.com/office/drawing/2014/main" id="{13633651-84DB-45BB-A565-FFCDA74BDFF0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6" name="Straight Connector 3255">
                <a:extLst>
                  <a:ext uri="{FF2B5EF4-FFF2-40B4-BE49-F238E27FC236}">
                    <a16:creationId xmlns:a16="http://schemas.microsoft.com/office/drawing/2014/main" id="{34F57667-6FA9-473B-812E-C44C16E6091C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7" name="Straight Connector 3256">
                <a:extLst>
                  <a:ext uri="{FF2B5EF4-FFF2-40B4-BE49-F238E27FC236}">
                    <a16:creationId xmlns:a16="http://schemas.microsoft.com/office/drawing/2014/main" id="{FCFB26F3-7080-48DF-B14C-99C8B4DF133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8" name="Straight Connector 3257">
                <a:extLst>
                  <a:ext uri="{FF2B5EF4-FFF2-40B4-BE49-F238E27FC236}">
                    <a16:creationId xmlns:a16="http://schemas.microsoft.com/office/drawing/2014/main" id="{C1F47571-D7F4-439F-929A-D0943591F755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47" name="Rectangle 3246">
              <a:extLst>
                <a:ext uri="{FF2B5EF4-FFF2-40B4-BE49-F238E27FC236}">
                  <a16:creationId xmlns:a16="http://schemas.microsoft.com/office/drawing/2014/main" id="{B85238CB-C409-442C-BE7C-927CE6E0368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48" name="Rectangle 3247">
              <a:extLst>
                <a:ext uri="{FF2B5EF4-FFF2-40B4-BE49-F238E27FC236}">
                  <a16:creationId xmlns:a16="http://schemas.microsoft.com/office/drawing/2014/main" id="{0BD476EA-B85A-489C-92D3-A497FD13761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49" name="Rectangle 3248">
              <a:extLst>
                <a:ext uri="{FF2B5EF4-FFF2-40B4-BE49-F238E27FC236}">
                  <a16:creationId xmlns:a16="http://schemas.microsoft.com/office/drawing/2014/main" id="{8DFD7856-1B33-49E2-80B2-017B33464F94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59" name="Group 3258">
            <a:extLst>
              <a:ext uri="{FF2B5EF4-FFF2-40B4-BE49-F238E27FC236}">
                <a16:creationId xmlns:a16="http://schemas.microsoft.com/office/drawing/2014/main" id="{EB64E320-C526-4E41-9062-C453B3A2F74A}"/>
              </a:ext>
            </a:extLst>
          </p:cNvPr>
          <p:cNvGrpSpPr/>
          <p:nvPr/>
        </p:nvGrpSpPr>
        <p:grpSpPr>
          <a:xfrm>
            <a:off x="5478105" y="4209892"/>
            <a:ext cx="735495" cy="453124"/>
            <a:chOff x="1926169" y="1632181"/>
            <a:chExt cx="540854" cy="333210"/>
          </a:xfrm>
        </p:grpSpPr>
        <p:sp>
          <p:nvSpPr>
            <p:cNvPr id="3260" name="Rectangle 3259">
              <a:extLst>
                <a:ext uri="{FF2B5EF4-FFF2-40B4-BE49-F238E27FC236}">
                  <a16:creationId xmlns:a16="http://schemas.microsoft.com/office/drawing/2014/main" id="{231AA354-4869-4E9B-B841-CEB0F0AED1B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61" name="Rectangle 3260">
              <a:extLst>
                <a:ext uri="{FF2B5EF4-FFF2-40B4-BE49-F238E27FC236}">
                  <a16:creationId xmlns:a16="http://schemas.microsoft.com/office/drawing/2014/main" id="{93C27140-1D2A-45E5-A521-2195F894357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62" name="Group 3261">
              <a:extLst>
                <a:ext uri="{FF2B5EF4-FFF2-40B4-BE49-F238E27FC236}">
                  <a16:creationId xmlns:a16="http://schemas.microsoft.com/office/drawing/2014/main" id="{E5178EE5-3BAB-44C0-807D-EFA2ABE1994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66" name="Straight Connector 3265">
                <a:extLst>
                  <a:ext uri="{FF2B5EF4-FFF2-40B4-BE49-F238E27FC236}">
                    <a16:creationId xmlns:a16="http://schemas.microsoft.com/office/drawing/2014/main" id="{E03BE647-D515-4FD5-A1D7-88064B93EE8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67" name="Straight Connector 3266">
                <a:extLst>
                  <a:ext uri="{FF2B5EF4-FFF2-40B4-BE49-F238E27FC236}">
                    <a16:creationId xmlns:a16="http://schemas.microsoft.com/office/drawing/2014/main" id="{FF82D894-215F-42AB-862C-5D2A09E717C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68" name="Straight Connector 3267">
                <a:extLst>
                  <a:ext uri="{FF2B5EF4-FFF2-40B4-BE49-F238E27FC236}">
                    <a16:creationId xmlns:a16="http://schemas.microsoft.com/office/drawing/2014/main" id="{851CE78C-EB4D-4868-80D5-97A79B1B1E1F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69" name="Straight Connector 3268">
                <a:extLst>
                  <a:ext uri="{FF2B5EF4-FFF2-40B4-BE49-F238E27FC236}">
                    <a16:creationId xmlns:a16="http://schemas.microsoft.com/office/drawing/2014/main" id="{EFB0CE03-2328-4B39-BC33-4452D1F560DC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70" name="Straight Connector 3269">
                <a:extLst>
                  <a:ext uri="{FF2B5EF4-FFF2-40B4-BE49-F238E27FC236}">
                    <a16:creationId xmlns:a16="http://schemas.microsoft.com/office/drawing/2014/main" id="{B857100E-25C5-42A3-A0C1-62E054F8811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71" name="Straight Connector 3270">
                <a:extLst>
                  <a:ext uri="{FF2B5EF4-FFF2-40B4-BE49-F238E27FC236}">
                    <a16:creationId xmlns:a16="http://schemas.microsoft.com/office/drawing/2014/main" id="{29C664D9-5121-48D9-9CED-C8CA7123412A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72" name="Straight Connector 3271">
                <a:extLst>
                  <a:ext uri="{FF2B5EF4-FFF2-40B4-BE49-F238E27FC236}">
                    <a16:creationId xmlns:a16="http://schemas.microsoft.com/office/drawing/2014/main" id="{8B77CFF2-E87E-45CA-84F6-D3C63D321D6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73" name="Straight Connector 3272">
                <a:extLst>
                  <a:ext uri="{FF2B5EF4-FFF2-40B4-BE49-F238E27FC236}">
                    <a16:creationId xmlns:a16="http://schemas.microsoft.com/office/drawing/2014/main" id="{879A56F9-E7DC-4E72-9AF6-57C12D3F451C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74" name="Straight Connector 3273">
                <a:extLst>
                  <a:ext uri="{FF2B5EF4-FFF2-40B4-BE49-F238E27FC236}">
                    <a16:creationId xmlns:a16="http://schemas.microsoft.com/office/drawing/2014/main" id="{A1435D1A-94C2-4E22-A851-09F29130B24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63" name="Rectangle 3262">
              <a:extLst>
                <a:ext uri="{FF2B5EF4-FFF2-40B4-BE49-F238E27FC236}">
                  <a16:creationId xmlns:a16="http://schemas.microsoft.com/office/drawing/2014/main" id="{9FFD4963-DF66-477E-AB27-E2D3F1BBCD2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64" name="Rectangle 3263">
              <a:extLst>
                <a:ext uri="{FF2B5EF4-FFF2-40B4-BE49-F238E27FC236}">
                  <a16:creationId xmlns:a16="http://schemas.microsoft.com/office/drawing/2014/main" id="{BFFCE75D-43C5-4876-A122-1EE8E6B3F3C3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65" name="Rectangle 3264">
              <a:extLst>
                <a:ext uri="{FF2B5EF4-FFF2-40B4-BE49-F238E27FC236}">
                  <a16:creationId xmlns:a16="http://schemas.microsoft.com/office/drawing/2014/main" id="{30B89D6F-6DB8-4241-998D-6C0B2EA3C0DB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75" name="Group 3274">
            <a:extLst>
              <a:ext uri="{FF2B5EF4-FFF2-40B4-BE49-F238E27FC236}">
                <a16:creationId xmlns:a16="http://schemas.microsoft.com/office/drawing/2014/main" id="{0D09A585-97F0-4B9B-9F8E-917B36CDE821}"/>
              </a:ext>
            </a:extLst>
          </p:cNvPr>
          <p:cNvGrpSpPr/>
          <p:nvPr/>
        </p:nvGrpSpPr>
        <p:grpSpPr>
          <a:xfrm>
            <a:off x="6215319" y="4209892"/>
            <a:ext cx="735495" cy="453124"/>
            <a:chOff x="1926169" y="1632181"/>
            <a:chExt cx="540854" cy="333210"/>
          </a:xfrm>
        </p:grpSpPr>
        <p:sp>
          <p:nvSpPr>
            <p:cNvPr id="3276" name="Rectangle 3275">
              <a:extLst>
                <a:ext uri="{FF2B5EF4-FFF2-40B4-BE49-F238E27FC236}">
                  <a16:creationId xmlns:a16="http://schemas.microsoft.com/office/drawing/2014/main" id="{30093173-3293-4D04-96F9-88FBCF2ED20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77" name="Rectangle 3276">
              <a:extLst>
                <a:ext uri="{FF2B5EF4-FFF2-40B4-BE49-F238E27FC236}">
                  <a16:creationId xmlns:a16="http://schemas.microsoft.com/office/drawing/2014/main" id="{B888DC9A-2180-4C93-9A82-247EC519983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78" name="Group 3277">
              <a:extLst>
                <a:ext uri="{FF2B5EF4-FFF2-40B4-BE49-F238E27FC236}">
                  <a16:creationId xmlns:a16="http://schemas.microsoft.com/office/drawing/2014/main" id="{C59B6050-772E-48A0-8DAC-B653760ABF5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82" name="Straight Connector 3281">
                <a:extLst>
                  <a:ext uri="{FF2B5EF4-FFF2-40B4-BE49-F238E27FC236}">
                    <a16:creationId xmlns:a16="http://schemas.microsoft.com/office/drawing/2014/main" id="{1DCC6D74-7597-41F6-AE21-99F44072794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3" name="Straight Connector 3282">
                <a:extLst>
                  <a:ext uri="{FF2B5EF4-FFF2-40B4-BE49-F238E27FC236}">
                    <a16:creationId xmlns:a16="http://schemas.microsoft.com/office/drawing/2014/main" id="{F35B0261-7D36-4F79-A59D-ACA19367476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4" name="Straight Connector 3283">
                <a:extLst>
                  <a:ext uri="{FF2B5EF4-FFF2-40B4-BE49-F238E27FC236}">
                    <a16:creationId xmlns:a16="http://schemas.microsoft.com/office/drawing/2014/main" id="{4E69F109-743B-4C92-B810-6ED77AFF96F5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5" name="Straight Connector 3284">
                <a:extLst>
                  <a:ext uri="{FF2B5EF4-FFF2-40B4-BE49-F238E27FC236}">
                    <a16:creationId xmlns:a16="http://schemas.microsoft.com/office/drawing/2014/main" id="{273C20C0-0950-43BF-968F-0BF9FA7A745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6" name="Straight Connector 3285">
                <a:extLst>
                  <a:ext uri="{FF2B5EF4-FFF2-40B4-BE49-F238E27FC236}">
                    <a16:creationId xmlns:a16="http://schemas.microsoft.com/office/drawing/2014/main" id="{9851CAE7-023E-4457-B19B-9D5121560F23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7" name="Straight Connector 3286">
                <a:extLst>
                  <a:ext uri="{FF2B5EF4-FFF2-40B4-BE49-F238E27FC236}">
                    <a16:creationId xmlns:a16="http://schemas.microsoft.com/office/drawing/2014/main" id="{C5A8A661-CE99-4CA3-91EA-4F2526A81777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8" name="Straight Connector 3287">
                <a:extLst>
                  <a:ext uri="{FF2B5EF4-FFF2-40B4-BE49-F238E27FC236}">
                    <a16:creationId xmlns:a16="http://schemas.microsoft.com/office/drawing/2014/main" id="{6323040B-2DB6-4B4E-9D43-25DFD181D8E4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9" name="Straight Connector 3288">
                <a:extLst>
                  <a:ext uri="{FF2B5EF4-FFF2-40B4-BE49-F238E27FC236}">
                    <a16:creationId xmlns:a16="http://schemas.microsoft.com/office/drawing/2014/main" id="{4CF187C7-3E0D-41D1-8323-84D62462EBC6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90" name="Straight Connector 3289">
                <a:extLst>
                  <a:ext uri="{FF2B5EF4-FFF2-40B4-BE49-F238E27FC236}">
                    <a16:creationId xmlns:a16="http://schemas.microsoft.com/office/drawing/2014/main" id="{634D13B3-3912-4524-9170-D60D98BAADE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976DDC74-B7E3-48F6-BE76-8BB6FB8B3433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80" name="Rectangle 3279">
              <a:extLst>
                <a:ext uri="{FF2B5EF4-FFF2-40B4-BE49-F238E27FC236}">
                  <a16:creationId xmlns:a16="http://schemas.microsoft.com/office/drawing/2014/main" id="{87AA9D2A-4456-4F34-A75C-3BE4E569DBC4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81" name="Rectangle 3280">
              <a:extLst>
                <a:ext uri="{FF2B5EF4-FFF2-40B4-BE49-F238E27FC236}">
                  <a16:creationId xmlns:a16="http://schemas.microsoft.com/office/drawing/2014/main" id="{DE65B05B-36B0-426D-AA7F-EFA7921A52DF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91" name="Group 3290">
            <a:extLst>
              <a:ext uri="{FF2B5EF4-FFF2-40B4-BE49-F238E27FC236}">
                <a16:creationId xmlns:a16="http://schemas.microsoft.com/office/drawing/2014/main" id="{CDBC1FB8-62F9-4AF2-8236-711623A1383B}"/>
              </a:ext>
            </a:extLst>
          </p:cNvPr>
          <p:cNvGrpSpPr/>
          <p:nvPr/>
        </p:nvGrpSpPr>
        <p:grpSpPr>
          <a:xfrm>
            <a:off x="5478105" y="3792388"/>
            <a:ext cx="735495" cy="453124"/>
            <a:chOff x="1926169" y="1632181"/>
            <a:chExt cx="540854" cy="333210"/>
          </a:xfrm>
        </p:grpSpPr>
        <p:sp>
          <p:nvSpPr>
            <p:cNvPr id="3292" name="Rectangle 3291">
              <a:extLst>
                <a:ext uri="{FF2B5EF4-FFF2-40B4-BE49-F238E27FC236}">
                  <a16:creationId xmlns:a16="http://schemas.microsoft.com/office/drawing/2014/main" id="{36A72755-372C-4E9D-B736-699613C9503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93" name="Rectangle 3292">
              <a:extLst>
                <a:ext uri="{FF2B5EF4-FFF2-40B4-BE49-F238E27FC236}">
                  <a16:creationId xmlns:a16="http://schemas.microsoft.com/office/drawing/2014/main" id="{80D42DA1-A374-48ED-BD82-D9D1F944839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94" name="Group 3293">
              <a:extLst>
                <a:ext uri="{FF2B5EF4-FFF2-40B4-BE49-F238E27FC236}">
                  <a16:creationId xmlns:a16="http://schemas.microsoft.com/office/drawing/2014/main" id="{3870CEC4-333C-43DF-8130-6ED0B757BE64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98" name="Straight Connector 3297">
                <a:extLst>
                  <a:ext uri="{FF2B5EF4-FFF2-40B4-BE49-F238E27FC236}">
                    <a16:creationId xmlns:a16="http://schemas.microsoft.com/office/drawing/2014/main" id="{BB774ACE-5CFA-4D88-9B77-F17DD3F8F56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99" name="Straight Connector 3298">
                <a:extLst>
                  <a:ext uri="{FF2B5EF4-FFF2-40B4-BE49-F238E27FC236}">
                    <a16:creationId xmlns:a16="http://schemas.microsoft.com/office/drawing/2014/main" id="{646F217A-234C-4629-A136-5A41F99E68B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0" name="Straight Connector 3299">
                <a:extLst>
                  <a:ext uri="{FF2B5EF4-FFF2-40B4-BE49-F238E27FC236}">
                    <a16:creationId xmlns:a16="http://schemas.microsoft.com/office/drawing/2014/main" id="{3C40E8D0-0AED-49F7-8CA8-8872C52BF6D9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1" name="Straight Connector 3300">
                <a:extLst>
                  <a:ext uri="{FF2B5EF4-FFF2-40B4-BE49-F238E27FC236}">
                    <a16:creationId xmlns:a16="http://schemas.microsoft.com/office/drawing/2014/main" id="{27A4DD07-10DF-4DA5-8B20-50FD954607C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2" name="Straight Connector 3301">
                <a:extLst>
                  <a:ext uri="{FF2B5EF4-FFF2-40B4-BE49-F238E27FC236}">
                    <a16:creationId xmlns:a16="http://schemas.microsoft.com/office/drawing/2014/main" id="{519C3871-2934-4C3F-8542-C5435E536BF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3" name="Straight Connector 3302">
                <a:extLst>
                  <a:ext uri="{FF2B5EF4-FFF2-40B4-BE49-F238E27FC236}">
                    <a16:creationId xmlns:a16="http://schemas.microsoft.com/office/drawing/2014/main" id="{719FA0FF-5F3D-48CD-B68A-096EEE96565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4" name="Straight Connector 3303">
                <a:extLst>
                  <a:ext uri="{FF2B5EF4-FFF2-40B4-BE49-F238E27FC236}">
                    <a16:creationId xmlns:a16="http://schemas.microsoft.com/office/drawing/2014/main" id="{6DEC8F98-5A9D-44CB-8DCE-F8F7BD3E67FF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5" name="Straight Connector 3304">
                <a:extLst>
                  <a:ext uri="{FF2B5EF4-FFF2-40B4-BE49-F238E27FC236}">
                    <a16:creationId xmlns:a16="http://schemas.microsoft.com/office/drawing/2014/main" id="{1BAF5913-E1BE-433B-AF69-6DD2FA753D5A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6" name="Straight Connector 3305">
                <a:extLst>
                  <a:ext uri="{FF2B5EF4-FFF2-40B4-BE49-F238E27FC236}">
                    <a16:creationId xmlns:a16="http://schemas.microsoft.com/office/drawing/2014/main" id="{0A72BC65-EDF2-4D3B-93A1-28932C3E3CB4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95" name="Rectangle 3294">
              <a:extLst>
                <a:ext uri="{FF2B5EF4-FFF2-40B4-BE49-F238E27FC236}">
                  <a16:creationId xmlns:a16="http://schemas.microsoft.com/office/drawing/2014/main" id="{837BF0DE-6F6B-4CA5-A677-333F31F59E8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96" name="Rectangle 3295">
              <a:extLst>
                <a:ext uri="{FF2B5EF4-FFF2-40B4-BE49-F238E27FC236}">
                  <a16:creationId xmlns:a16="http://schemas.microsoft.com/office/drawing/2014/main" id="{04E11C63-E3A6-42C2-B6BF-4E64BD3BE82F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97" name="Rectangle 3296">
              <a:extLst>
                <a:ext uri="{FF2B5EF4-FFF2-40B4-BE49-F238E27FC236}">
                  <a16:creationId xmlns:a16="http://schemas.microsoft.com/office/drawing/2014/main" id="{8F7DC08C-BA89-43EF-896A-39D6F6EEC11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07" name="Group 3306">
            <a:extLst>
              <a:ext uri="{FF2B5EF4-FFF2-40B4-BE49-F238E27FC236}">
                <a16:creationId xmlns:a16="http://schemas.microsoft.com/office/drawing/2014/main" id="{B93C1725-F9C9-4458-B09F-4E7601DC9080}"/>
              </a:ext>
            </a:extLst>
          </p:cNvPr>
          <p:cNvGrpSpPr/>
          <p:nvPr/>
        </p:nvGrpSpPr>
        <p:grpSpPr>
          <a:xfrm>
            <a:off x="6215319" y="3792388"/>
            <a:ext cx="735495" cy="453124"/>
            <a:chOff x="1926169" y="1632181"/>
            <a:chExt cx="540854" cy="333210"/>
          </a:xfrm>
        </p:grpSpPr>
        <p:sp>
          <p:nvSpPr>
            <p:cNvPr id="3308" name="Rectangle 3307">
              <a:extLst>
                <a:ext uri="{FF2B5EF4-FFF2-40B4-BE49-F238E27FC236}">
                  <a16:creationId xmlns:a16="http://schemas.microsoft.com/office/drawing/2014/main" id="{B82011F0-4AF5-49C9-AF1D-7A720F6BE2F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09" name="Rectangle 3308">
              <a:extLst>
                <a:ext uri="{FF2B5EF4-FFF2-40B4-BE49-F238E27FC236}">
                  <a16:creationId xmlns:a16="http://schemas.microsoft.com/office/drawing/2014/main" id="{B467CCD6-61FA-46BE-A4EC-F8E7EC507B4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10" name="Group 3309">
              <a:extLst>
                <a:ext uri="{FF2B5EF4-FFF2-40B4-BE49-F238E27FC236}">
                  <a16:creationId xmlns:a16="http://schemas.microsoft.com/office/drawing/2014/main" id="{B5403EC3-740C-40CC-AA40-742271F7B0F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14" name="Straight Connector 3313">
                <a:extLst>
                  <a:ext uri="{FF2B5EF4-FFF2-40B4-BE49-F238E27FC236}">
                    <a16:creationId xmlns:a16="http://schemas.microsoft.com/office/drawing/2014/main" id="{8552D10C-160B-477B-8F37-760C56A364F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15" name="Straight Connector 3314">
                <a:extLst>
                  <a:ext uri="{FF2B5EF4-FFF2-40B4-BE49-F238E27FC236}">
                    <a16:creationId xmlns:a16="http://schemas.microsoft.com/office/drawing/2014/main" id="{7644CF2C-3135-4A3A-A399-1D333A6F763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16" name="Straight Connector 3315">
                <a:extLst>
                  <a:ext uri="{FF2B5EF4-FFF2-40B4-BE49-F238E27FC236}">
                    <a16:creationId xmlns:a16="http://schemas.microsoft.com/office/drawing/2014/main" id="{B7F22A24-DFDC-45FB-8E8E-9FE0B1025C3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17" name="Straight Connector 3316">
                <a:extLst>
                  <a:ext uri="{FF2B5EF4-FFF2-40B4-BE49-F238E27FC236}">
                    <a16:creationId xmlns:a16="http://schemas.microsoft.com/office/drawing/2014/main" id="{85323EBE-B3FB-43AA-B60E-193BB3B06B1A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18" name="Straight Connector 3317">
                <a:extLst>
                  <a:ext uri="{FF2B5EF4-FFF2-40B4-BE49-F238E27FC236}">
                    <a16:creationId xmlns:a16="http://schemas.microsoft.com/office/drawing/2014/main" id="{1F2C184E-9F88-44F2-AF83-EB40DC48704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19" name="Straight Connector 3318">
                <a:extLst>
                  <a:ext uri="{FF2B5EF4-FFF2-40B4-BE49-F238E27FC236}">
                    <a16:creationId xmlns:a16="http://schemas.microsoft.com/office/drawing/2014/main" id="{02A6600A-6FBD-4D3C-B748-ED20EA846EF7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20" name="Straight Connector 3319">
                <a:extLst>
                  <a:ext uri="{FF2B5EF4-FFF2-40B4-BE49-F238E27FC236}">
                    <a16:creationId xmlns:a16="http://schemas.microsoft.com/office/drawing/2014/main" id="{54D25B85-2E2C-4949-9570-D484614441A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21" name="Straight Connector 3320">
                <a:extLst>
                  <a:ext uri="{FF2B5EF4-FFF2-40B4-BE49-F238E27FC236}">
                    <a16:creationId xmlns:a16="http://schemas.microsoft.com/office/drawing/2014/main" id="{32822CB0-FD6C-474A-9F11-6FA0291AB88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22" name="Straight Connector 3321">
                <a:extLst>
                  <a:ext uri="{FF2B5EF4-FFF2-40B4-BE49-F238E27FC236}">
                    <a16:creationId xmlns:a16="http://schemas.microsoft.com/office/drawing/2014/main" id="{8FFC3B14-5F5B-4BDF-B309-9E6C3745C3D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11" name="Rectangle 3310">
              <a:extLst>
                <a:ext uri="{FF2B5EF4-FFF2-40B4-BE49-F238E27FC236}">
                  <a16:creationId xmlns:a16="http://schemas.microsoft.com/office/drawing/2014/main" id="{1897B3DE-5A0D-41B6-9B32-447B96A279E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12" name="Rectangle 3311">
              <a:extLst>
                <a:ext uri="{FF2B5EF4-FFF2-40B4-BE49-F238E27FC236}">
                  <a16:creationId xmlns:a16="http://schemas.microsoft.com/office/drawing/2014/main" id="{5D83E7CE-1386-44AF-B6E8-7BA24A8C4AF6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13" name="Rectangle 3312">
              <a:extLst>
                <a:ext uri="{FF2B5EF4-FFF2-40B4-BE49-F238E27FC236}">
                  <a16:creationId xmlns:a16="http://schemas.microsoft.com/office/drawing/2014/main" id="{634A3A9A-64F9-4CC3-BC75-6F21C39E5FF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23" name="Group 3322">
            <a:extLst>
              <a:ext uri="{FF2B5EF4-FFF2-40B4-BE49-F238E27FC236}">
                <a16:creationId xmlns:a16="http://schemas.microsoft.com/office/drawing/2014/main" id="{E22C90DC-53B2-447E-AB15-E22FF1D353AC}"/>
              </a:ext>
            </a:extLst>
          </p:cNvPr>
          <p:cNvGrpSpPr/>
          <p:nvPr/>
        </p:nvGrpSpPr>
        <p:grpSpPr>
          <a:xfrm>
            <a:off x="7666037" y="5044900"/>
            <a:ext cx="735495" cy="453124"/>
            <a:chOff x="1926169" y="1632181"/>
            <a:chExt cx="540854" cy="333210"/>
          </a:xfrm>
        </p:grpSpPr>
        <p:sp>
          <p:nvSpPr>
            <p:cNvPr id="3324" name="Rectangle 3323">
              <a:extLst>
                <a:ext uri="{FF2B5EF4-FFF2-40B4-BE49-F238E27FC236}">
                  <a16:creationId xmlns:a16="http://schemas.microsoft.com/office/drawing/2014/main" id="{9709B1EC-DDA0-41BA-A292-1D98D971BBC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25" name="Rectangle 3324">
              <a:extLst>
                <a:ext uri="{FF2B5EF4-FFF2-40B4-BE49-F238E27FC236}">
                  <a16:creationId xmlns:a16="http://schemas.microsoft.com/office/drawing/2014/main" id="{52C31070-6E9B-49CE-9890-032FE2BFF498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26" name="Group 3325">
              <a:extLst>
                <a:ext uri="{FF2B5EF4-FFF2-40B4-BE49-F238E27FC236}">
                  <a16:creationId xmlns:a16="http://schemas.microsoft.com/office/drawing/2014/main" id="{F7113F91-12FB-4D0B-A46E-1987D00C944E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30" name="Straight Connector 3329">
                <a:extLst>
                  <a:ext uri="{FF2B5EF4-FFF2-40B4-BE49-F238E27FC236}">
                    <a16:creationId xmlns:a16="http://schemas.microsoft.com/office/drawing/2014/main" id="{F44558A1-3887-4489-8365-D23E8ED9E0B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1" name="Straight Connector 3330">
                <a:extLst>
                  <a:ext uri="{FF2B5EF4-FFF2-40B4-BE49-F238E27FC236}">
                    <a16:creationId xmlns:a16="http://schemas.microsoft.com/office/drawing/2014/main" id="{414BF075-9078-4D6A-96DB-705538B79340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2" name="Straight Connector 3331">
                <a:extLst>
                  <a:ext uri="{FF2B5EF4-FFF2-40B4-BE49-F238E27FC236}">
                    <a16:creationId xmlns:a16="http://schemas.microsoft.com/office/drawing/2014/main" id="{535F6AB7-BC77-449E-91C8-33120EEC50E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3" name="Straight Connector 3332">
                <a:extLst>
                  <a:ext uri="{FF2B5EF4-FFF2-40B4-BE49-F238E27FC236}">
                    <a16:creationId xmlns:a16="http://schemas.microsoft.com/office/drawing/2014/main" id="{88E4E0DA-055D-4E3F-B311-B85924CB7863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4" name="Straight Connector 3333">
                <a:extLst>
                  <a:ext uri="{FF2B5EF4-FFF2-40B4-BE49-F238E27FC236}">
                    <a16:creationId xmlns:a16="http://schemas.microsoft.com/office/drawing/2014/main" id="{88DA0866-DB21-4382-8170-CE4602CF7768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5" name="Straight Connector 3334">
                <a:extLst>
                  <a:ext uri="{FF2B5EF4-FFF2-40B4-BE49-F238E27FC236}">
                    <a16:creationId xmlns:a16="http://schemas.microsoft.com/office/drawing/2014/main" id="{80A19E5F-3113-4BA5-915C-1D3DEAEA3F1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6" name="Straight Connector 3335">
                <a:extLst>
                  <a:ext uri="{FF2B5EF4-FFF2-40B4-BE49-F238E27FC236}">
                    <a16:creationId xmlns:a16="http://schemas.microsoft.com/office/drawing/2014/main" id="{1FD3B18C-789C-4439-9A02-A32431F8E76C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7" name="Straight Connector 3336">
                <a:extLst>
                  <a:ext uri="{FF2B5EF4-FFF2-40B4-BE49-F238E27FC236}">
                    <a16:creationId xmlns:a16="http://schemas.microsoft.com/office/drawing/2014/main" id="{F9730F59-9A18-46A8-B5E0-F3092D14FE3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8" name="Straight Connector 3337">
                <a:extLst>
                  <a:ext uri="{FF2B5EF4-FFF2-40B4-BE49-F238E27FC236}">
                    <a16:creationId xmlns:a16="http://schemas.microsoft.com/office/drawing/2014/main" id="{A45597E6-B02F-4465-A006-BDEE5365717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27" name="Rectangle 3326">
              <a:extLst>
                <a:ext uri="{FF2B5EF4-FFF2-40B4-BE49-F238E27FC236}">
                  <a16:creationId xmlns:a16="http://schemas.microsoft.com/office/drawing/2014/main" id="{7E66CA5A-2652-4872-95D0-EBC48936BFD6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28" name="Rectangle 3327">
              <a:extLst>
                <a:ext uri="{FF2B5EF4-FFF2-40B4-BE49-F238E27FC236}">
                  <a16:creationId xmlns:a16="http://schemas.microsoft.com/office/drawing/2014/main" id="{7EB47A3F-9496-4E91-AA13-E053E7089253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29" name="Rectangle 3328">
              <a:extLst>
                <a:ext uri="{FF2B5EF4-FFF2-40B4-BE49-F238E27FC236}">
                  <a16:creationId xmlns:a16="http://schemas.microsoft.com/office/drawing/2014/main" id="{22750A6A-23EF-4B24-8A65-A78EB6E1F28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39" name="Group 3338">
            <a:extLst>
              <a:ext uri="{FF2B5EF4-FFF2-40B4-BE49-F238E27FC236}">
                <a16:creationId xmlns:a16="http://schemas.microsoft.com/office/drawing/2014/main" id="{583CF96D-4B1F-45BC-AE00-788CD4ADAD2E}"/>
              </a:ext>
            </a:extLst>
          </p:cNvPr>
          <p:cNvGrpSpPr/>
          <p:nvPr/>
        </p:nvGrpSpPr>
        <p:grpSpPr>
          <a:xfrm>
            <a:off x="8403251" y="5044900"/>
            <a:ext cx="735495" cy="453124"/>
            <a:chOff x="1926169" y="1632181"/>
            <a:chExt cx="540854" cy="333210"/>
          </a:xfrm>
        </p:grpSpPr>
        <p:sp>
          <p:nvSpPr>
            <p:cNvPr id="3340" name="Rectangle 3339">
              <a:extLst>
                <a:ext uri="{FF2B5EF4-FFF2-40B4-BE49-F238E27FC236}">
                  <a16:creationId xmlns:a16="http://schemas.microsoft.com/office/drawing/2014/main" id="{E64D8FA4-D27D-445B-94EA-8EA6946DB42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41" name="Rectangle 3340">
              <a:extLst>
                <a:ext uri="{FF2B5EF4-FFF2-40B4-BE49-F238E27FC236}">
                  <a16:creationId xmlns:a16="http://schemas.microsoft.com/office/drawing/2014/main" id="{463B8672-056C-4AD6-A9BE-4E6A84C8E78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42" name="Group 3341">
              <a:extLst>
                <a:ext uri="{FF2B5EF4-FFF2-40B4-BE49-F238E27FC236}">
                  <a16:creationId xmlns:a16="http://schemas.microsoft.com/office/drawing/2014/main" id="{9540E86C-06EE-464C-B0F7-A765A21844A1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46" name="Straight Connector 3345">
                <a:extLst>
                  <a:ext uri="{FF2B5EF4-FFF2-40B4-BE49-F238E27FC236}">
                    <a16:creationId xmlns:a16="http://schemas.microsoft.com/office/drawing/2014/main" id="{B868680E-B946-4E75-B4FC-9F8F4F574110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47" name="Straight Connector 3346">
                <a:extLst>
                  <a:ext uri="{FF2B5EF4-FFF2-40B4-BE49-F238E27FC236}">
                    <a16:creationId xmlns:a16="http://schemas.microsoft.com/office/drawing/2014/main" id="{128244DC-9AA3-419A-938E-3B21076E3719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48" name="Straight Connector 3347">
                <a:extLst>
                  <a:ext uri="{FF2B5EF4-FFF2-40B4-BE49-F238E27FC236}">
                    <a16:creationId xmlns:a16="http://schemas.microsoft.com/office/drawing/2014/main" id="{57A17CEA-9F4F-4E24-A932-9FEAAD2499B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49" name="Straight Connector 3348">
                <a:extLst>
                  <a:ext uri="{FF2B5EF4-FFF2-40B4-BE49-F238E27FC236}">
                    <a16:creationId xmlns:a16="http://schemas.microsoft.com/office/drawing/2014/main" id="{F6E63B46-77A5-4799-A471-AAFE3F23AE7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50" name="Straight Connector 3349">
                <a:extLst>
                  <a:ext uri="{FF2B5EF4-FFF2-40B4-BE49-F238E27FC236}">
                    <a16:creationId xmlns:a16="http://schemas.microsoft.com/office/drawing/2014/main" id="{FAB3277E-3FD5-4E98-BBC5-A0EBE5F3FD8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51" name="Straight Connector 3350">
                <a:extLst>
                  <a:ext uri="{FF2B5EF4-FFF2-40B4-BE49-F238E27FC236}">
                    <a16:creationId xmlns:a16="http://schemas.microsoft.com/office/drawing/2014/main" id="{A919990C-5524-400C-8C67-D3F1E8D56187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52" name="Straight Connector 3351">
                <a:extLst>
                  <a:ext uri="{FF2B5EF4-FFF2-40B4-BE49-F238E27FC236}">
                    <a16:creationId xmlns:a16="http://schemas.microsoft.com/office/drawing/2014/main" id="{BABB2B06-472F-4BBA-B6D0-7460DFA50BE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53" name="Straight Connector 3352">
                <a:extLst>
                  <a:ext uri="{FF2B5EF4-FFF2-40B4-BE49-F238E27FC236}">
                    <a16:creationId xmlns:a16="http://schemas.microsoft.com/office/drawing/2014/main" id="{0A26039E-B70F-49E0-804E-5F05C460B7D2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54" name="Straight Connector 3353">
                <a:extLst>
                  <a:ext uri="{FF2B5EF4-FFF2-40B4-BE49-F238E27FC236}">
                    <a16:creationId xmlns:a16="http://schemas.microsoft.com/office/drawing/2014/main" id="{C9E86977-6811-42B3-B3F7-59FF38B7D6A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43" name="Rectangle 3342">
              <a:extLst>
                <a:ext uri="{FF2B5EF4-FFF2-40B4-BE49-F238E27FC236}">
                  <a16:creationId xmlns:a16="http://schemas.microsoft.com/office/drawing/2014/main" id="{B7DA5C46-5320-493A-BBF3-2C7C029AFD48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44" name="Rectangle 3343">
              <a:extLst>
                <a:ext uri="{FF2B5EF4-FFF2-40B4-BE49-F238E27FC236}">
                  <a16:creationId xmlns:a16="http://schemas.microsoft.com/office/drawing/2014/main" id="{DAE88D83-2B47-4E19-93E7-5B8CDFCADDC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45" name="Rectangle 3344">
              <a:extLst>
                <a:ext uri="{FF2B5EF4-FFF2-40B4-BE49-F238E27FC236}">
                  <a16:creationId xmlns:a16="http://schemas.microsoft.com/office/drawing/2014/main" id="{83D15066-0447-45C9-B8D5-73D6A8E4700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55" name="Group 3354">
            <a:extLst>
              <a:ext uri="{FF2B5EF4-FFF2-40B4-BE49-F238E27FC236}">
                <a16:creationId xmlns:a16="http://schemas.microsoft.com/office/drawing/2014/main" id="{7C42D12B-0E96-4C3D-9FA5-A019D9C4175E}"/>
              </a:ext>
            </a:extLst>
          </p:cNvPr>
          <p:cNvGrpSpPr/>
          <p:nvPr/>
        </p:nvGrpSpPr>
        <p:grpSpPr>
          <a:xfrm>
            <a:off x="8403251" y="4627396"/>
            <a:ext cx="735495" cy="453124"/>
            <a:chOff x="1926169" y="1632181"/>
            <a:chExt cx="540854" cy="333210"/>
          </a:xfrm>
        </p:grpSpPr>
        <p:sp>
          <p:nvSpPr>
            <p:cNvPr id="3356" name="Rectangle 3355">
              <a:extLst>
                <a:ext uri="{FF2B5EF4-FFF2-40B4-BE49-F238E27FC236}">
                  <a16:creationId xmlns:a16="http://schemas.microsoft.com/office/drawing/2014/main" id="{A5D6AC64-51A0-4959-8BE9-112CB975584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57" name="Rectangle 3356">
              <a:extLst>
                <a:ext uri="{FF2B5EF4-FFF2-40B4-BE49-F238E27FC236}">
                  <a16:creationId xmlns:a16="http://schemas.microsoft.com/office/drawing/2014/main" id="{E421AA64-81E7-4BF8-BD34-823F7BDEFAF8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58" name="Group 3357">
              <a:extLst>
                <a:ext uri="{FF2B5EF4-FFF2-40B4-BE49-F238E27FC236}">
                  <a16:creationId xmlns:a16="http://schemas.microsoft.com/office/drawing/2014/main" id="{70C02B5E-17B9-493A-9573-F893134C98B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62" name="Straight Connector 3361">
                <a:extLst>
                  <a:ext uri="{FF2B5EF4-FFF2-40B4-BE49-F238E27FC236}">
                    <a16:creationId xmlns:a16="http://schemas.microsoft.com/office/drawing/2014/main" id="{DFD35089-9DA6-4B30-B9BA-DF56BFC1887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3" name="Straight Connector 3362">
                <a:extLst>
                  <a:ext uri="{FF2B5EF4-FFF2-40B4-BE49-F238E27FC236}">
                    <a16:creationId xmlns:a16="http://schemas.microsoft.com/office/drawing/2014/main" id="{B54413FA-8930-4904-B996-F906A3AB547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4" name="Straight Connector 3363">
                <a:extLst>
                  <a:ext uri="{FF2B5EF4-FFF2-40B4-BE49-F238E27FC236}">
                    <a16:creationId xmlns:a16="http://schemas.microsoft.com/office/drawing/2014/main" id="{719156E0-A51D-403A-ACCC-BF6F45D809A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5" name="Straight Connector 3364">
                <a:extLst>
                  <a:ext uri="{FF2B5EF4-FFF2-40B4-BE49-F238E27FC236}">
                    <a16:creationId xmlns:a16="http://schemas.microsoft.com/office/drawing/2014/main" id="{64871D96-96C4-4C25-86AC-B7E1386C2B7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6" name="Straight Connector 3365">
                <a:extLst>
                  <a:ext uri="{FF2B5EF4-FFF2-40B4-BE49-F238E27FC236}">
                    <a16:creationId xmlns:a16="http://schemas.microsoft.com/office/drawing/2014/main" id="{4387DD13-E831-4E3B-B86E-609B259BDA7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7" name="Straight Connector 3366">
                <a:extLst>
                  <a:ext uri="{FF2B5EF4-FFF2-40B4-BE49-F238E27FC236}">
                    <a16:creationId xmlns:a16="http://schemas.microsoft.com/office/drawing/2014/main" id="{FCA9A007-C1B1-4FDF-AB05-5505F483316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8" name="Straight Connector 3367">
                <a:extLst>
                  <a:ext uri="{FF2B5EF4-FFF2-40B4-BE49-F238E27FC236}">
                    <a16:creationId xmlns:a16="http://schemas.microsoft.com/office/drawing/2014/main" id="{8CC27B42-721A-4DC1-BAB5-B75FBAAAF611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9" name="Straight Connector 3368">
                <a:extLst>
                  <a:ext uri="{FF2B5EF4-FFF2-40B4-BE49-F238E27FC236}">
                    <a16:creationId xmlns:a16="http://schemas.microsoft.com/office/drawing/2014/main" id="{12FD39CF-AEDF-43A9-AB69-2D4416C0FC7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70" name="Straight Connector 3369">
                <a:extLst>
                  <a:ext uri="{FF2B5EF4-FFF2-40B4-BE49-F238E27FC236}">
                    <a16:creationId xmlns:a16="http://schemas.microsoft.com/office/drawing/2014/main" id="{920057F2-2859-48E1-AFCC-1926714CEAB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59" name="Rectangle 3358">
              <a:extLst>
                <a:ext uri="{FF2B5EF4-FFF2-40B4-BE49-F238E27FC236}">
                  <a16:creationId xmlns:a16="http://schemas.microsoft.com/office/drawing/2014/main" id="{6A78D6E5-8639-4568-AE11-904D27DC2064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60" name="Rectangle 3359">
              <a:extLst>
                <a:ext uri="{FF2B5EF4-FFF2-40B4-BE49-F238E27FC236}">
                  <a16:creationId xmlns:a16="http://schemas.microsoft.com/office/drawing/2014/main" id="{094C2C06-856B-4B0F-BDD1-6B4375BCB324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61" name="Rectangle 3360">
              <a:extLst>
                <a:ext uri="{FF2B5EF4-FFF2-40B4-BE49-F238E27FC236}">
                  <a16:creationId xmlns:a16="http://schemas.microsoft.com/office/drawing/2014/main" id="{906A758C-E56C-4B87-8020-711B4728406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71" name="Group 3370">
            <a:extLst>
              <a:ext uri="{FF2B5EF4-FFF2-40B4-BE49-F238E27FC236}">
                <a16:creationId xmlns:a16="http://schemas.microsoft.com/office/drawing/2014/main" id="{DBA853A3-7416-4F1B-9DE3-A4E883087125}"/>
              </a:ext>
            </a:extLst>
          </p:cNvPr>
          <p:cNvGrpSpPr/>
          <p:nvPr/>
        </p:nvGrpSpPr>
        <p:grpSpPr>
          <a:xfrm>
            <a:off x="7666037" y="4209892"/>
            <a:ext cx="735495" cy="453124"/>
            <a:chOff x="1926169" y="1632181"/>
            <a:chExt cx="540854" cy="333210"/>
          </a:xfrm>
        </p:grpSpPr>
        <p:sp>
          <p:nvSpPr>
            <p:cNvPr id="3372" name="Rectangle 3371">
              <a:extLst>
                <a:ext uri="{FF2B5EF4-FFF2-40B4-BE49-F238E27FC236}">
                  <a16:creationId xmlns:a16="http://schemas.microsoft.com/office/drawing/2014/main" id="{1C25947F-E8B0-446F-8C17-68522842ABC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73" name="Rectangle 3372">
              <a:extLst>
                <a:ext uri="{FF2B5EF4-FFF2-40B4-BE49-F238E27FC236}">
                  <a16:creationId xmlns:a16="http://schemas.microsoft.com/office/drawing/2014/main" id="{3DA149AA-55F2-41A3-A479-904AB9405F1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74" name="Group 3373">
              <a:extLst>
                <a:ext uri="{FF2B5EF4-FFF2-40B4-BE49-F238E27FC236}">
                  <a16:creationId xmlns:a16="http://schemas.microsoft.com/office/drawing/2014/main" id="{8284C668-80AF-49D1-BFFC-8CCC9A6E97B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78" name="Straight Connector 3377">
                <a:extLst>
                  <a:ext uri="{FF2B5EF4-FFF2-40B4-BE49-F238E27FC236}">
                    <a16:creationId xmlns:a16="http://schemas.microsoft.com/office/drawing/2014/main" id="{30726AB9-30E5-4FBC-B81D-1FEE6373E33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79" name="Straight Connector 3378">
                <a:extLst>
                  <a:ext uri="{FF2B5EF4-FFF2-40B4-BE49-F238E27FC236}">
                    <a16:creationId xmlns:a16="http://schemas.microsoft.com/office/drawing/2014/main" id="{1D0E92DA-C256-41F9-A36F-DA7BD0F3EB6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0" name="Straight Connector 3379">
                <a:extLst>
                  <a:ext uri="{FF2B5EF4-FFF2-40B4-BE49-F238E27FC236}">
                    <a16:creationId xmlns:a16="http://schemas.microsoft.com/office/drawing/2014/main" id="{AE3D755B-3B11-43F1-8896-F39E7E6D4F8B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1" name="Straight Connector 3380">
                <a:extLst>
                  <a:ext uri="{FF2B5EF4-FFF2-40B4-BE49-F238E27FC236}">
                    <a16:creationId xmlns:a16="http://schemas.microsoft.com/office/drawing/2014/main" id="{25D52974-37E1-4D80-A541-57BE4E936B67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2" name="Straight Connector 3381">
                <a:extLst>
                  <a:ext uri="{FF2B5EF4-FFF2-40B4-BE49-F238E27FC236}">
                    <a16:creationId xmlns:a16="http://schemas.microsoft.com/office/drawing/2014/main" id="{7B46FB19-5AD6-42CC-AD49-BB5D4E17D87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3" name="Straight Connector 3382">
                <a:extLst>
                  <a:ext uri="{FF2B5EF4-FFF2-40B4-BE49-F238E27FC236}">
                    <a16:creationId xmlns:a16="http://schemas.microsoft.com/office/drawing/2014/main" id="{605DDBD1-090B-4A1A-B4FC-1C5F19B146E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4" name="Straight Connector 3383">
                <a:extLst>
                  <a:ext uri="{FF2B5EF4-FFF2-40B4-BE49-F238E27FC236}">
                    <a16:creationId xmlns:a16="http://schemas.microsoft.com/office/drawing/2014/main" id="{E4103FBC-C157-44AE-AC20-683C61B83BD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5" name="Straight Connector 3384">
                <a:extLst>
                  <a:ext uri="{FF2B5EF4-FFF2-40B4-BE49-F238E27FC236}">
                    <a16:creationId xmlns:a16="http://schemas.microsoft.com/office/drawing/2014/main" id="{EB48F9B4-F6E8-4A19-B40E-CFA9DA15DB3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6" name="Straight Connector 3385">
                <a:extLst>
                  <a:ext uri="{FF2B5EF4-FFF2-40B4-BE49-F238E27FC236}">
                    <a16:creationId xmlns:a16="http://schemas.microsoft.com/office/drawing/2014/main" id="{F290B32C-7B2E-432A-922B-2E5702D447A5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75" name="Rectangle 3374">
              <a:extLst>
                <a:ext uri="{FF2B5EF4-FFF2-40B4-BE49-F238E27FC236}">
                  <a16:creationId xmlns:a16="http://schemas.microsoft.com/office/drawing/2014/main" id="{EF67373D-A0FF-4C4A-905E-F7FFCE6D288B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76" name="Rectangle 3375">
              <a:extLst>
                <a:ext uri="{FF2B5EF4-FFF2-40B4-BE49-F238E27FC236}">
                  <a16:creationId xmlns:a16="http://schemas.microsoft.com/office/drawing/2014/main" id="{9A51C1C0-8277-4B77-B697-5E86C48F556E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77" name="Rectangle 3376">
              <a:extLst>
                <a:ext uri="{FF2B5EF4-FFF2-40B4-BE49-F238E27FC236}">
                  <a16:creationId xmlns:a16="http://schemas.microsoft.com/office/drawing/2014/main" id="{CAB3AD3B-E76D-4EB0-B7B6-E209F747935A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87" name="Group 3386">
            <a:extLst>
              <a:ext uri="{FF2B5EF4-FFF2-40B4-BE49-F238E27FC236}">
                <a16:creationId xmlns:a16="http://schemas.microsoft.com/office/drawing/2014/main" id="{76602E99-3955-4353-8DDF-23112F5A9307}"/>
              </a:ext>
            </a:extLst>
          </p:cNvPr>
          <p:cNvGrpSpPr/>
          <p:nvPr/>
        </p:nvGrpSpPr>
        <p:grpSpPr>
          <a:xfrm>
            <a:off x="8403251" y="4209892"/>
            <a:ext cx="735495" cy="453124"/>
            <a:chOff x="1926169" y="1632181"/>
            <a:chExt cx="540854" cy="333210"/>
          </a:xfrm>
        </p:grpSpPr>
        <p:sp>
          <p:nvSpPr>
            <p:cNvPr id="3388" name="Rectangle 3387">
              <a:extLst>
                <a:ext uri="{FF2B5EF4-FFF2-40B4-BE49-F238E27FC236}">
                  <a16:creationId xmlns:a16="http://schemas.microsoft.com/office/drawing/2014/main" id="{2553BE5F-D8BB-4B15-8CD0-8329C8CC3A4E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89" name="Rectangle 3388">
              <a:extLst>
                <a:ext uri="{FF2B5EF4-FFF2-40B4-BE49-F238E27FC236}">
                  <a16:creationId xmlns:a16="http://schemas.microsoft.com/office/drawing/2014/main" id="{3301293F-014C-404E-87A4-FDD49E7A74A7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90" name="Group 3389">
              <a:extLst>
                <a:ext uri="{FF2B5EF4-FFF2-40B4-BE49-F238E27FC236}">
                  <a16:creationId xmlns:a16="http://schemas.microsoft.com/office/drawing/2014/main" id="{C8B9DBF4-5B2E-4263-88B7-1732438EB28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94" name="Straight Connector 3393">
                <a:extLst>
                  <a:ext uri="{FF2B5EF4-FFF2-40B4-BE49-F238E27FC236}">
                    <a16:creationId xmlns:a16="http://schemas.microsoft.com/office/drawing/2014/main" id="{4724B919-2C75-419E-A746-1173DD6E2C65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95" name="Straight Connector 3394">
                <a:extLst>
                  <a:ext uri="{FF2B5EF4-FFF2-40B4-BE49-F238E27FC236}">
                    <a16:creationId xmlns:a16="http://schemas.microsoft.com/office/drawing/2014/main" id="{4B306457-4EAD-4AC7-B730-D324FFDCA0D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96" name="Straight Connector 3395">
                <a:extLst>
                  <a:ext uri="{FF2B5EF4-FFF2-40B4-BE49-F238E27FC236}">
                    <a16:creationId xmlns:a16="http://schemas.microsoft.com/office/drawing/2014/main" id="{77F1874B-C17C-4C12-BBBF-50652F41F8BE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97" name="Straight Connector 3396">
                <a:extLst>
                  <a:ext uri="{FF2B5EF4-FFF2-40B4-BE49-F238E27FC236}">
                    <a16:creationId xmlns:a16="http://schemas.microsoft.com/office/drawing/2014/main" id="{45B3777C-A677-4D03-A8A7-76BC6B7D228F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98" name="Straight Connector 3397">
                <a:extLst>
                  <a:ext uri="{FF2B5EF4-FFF2-40B4-BE49-F238E27FC236}">
                    <a16:creationId xmlns:a16="http://schemas.microsoft.com/office/drawing/2014/main" id="{67AE4AA8-83DE-4227-92FB-195B5B51A4C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99" name="Straight Connector 3398">
                <a:extLst>
                  <a:ext uri="{FF2B5EF4-FFF2-40B4-BE49-F238E27FC236}">
                    <a16:creationId xmlns:a16="http://schemas.microsoft.com/office/drawing/2014/main" id="{B40C9C29-0965-4822-9819-268EC124D2C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00" name="Straight Connector 3399">
                <a:extLst>
                  <a:ext uri="{FF2B5EF4-FFF2-40B4-BE49-F238E27FC236}">
                    <a16:creationId xmlns:a16="http://schemas.microsoft.com/office/drawing/2014/main" id="{1C9608C3-1DFD-4450-A0E8-CAE9BB9980C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01" name="Straight Connector 3400">
                <a:extLst>
                  <a:ext uri="{FF2B5EF4-FFF2-40B4-BE49-F238E27FC236}">
                    <a16:creationId xmlns:a16="http://schemas.microsoft.com/office/drawing/2014/main" id="{AD9B50B1-6CF0-4BA8-9A49-761527828989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02" name="Straight Connector 3401">
                <a:extLst>
                  <a:ext uri="{FF2B5EF4-FFF2-40B4-BE49-F238E27FC236}">
                    <a16:creationId xmlns:a16="http://schemas.microsoft.com/office/drawing/2014/main" id="{34CBD515-23E5-4D92-B947-F128A6B00B21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91" name="Rectangle 3390">
              <a:extLst>
                <a:ext uri="{FF2B5EF4-FFF2-40B4-BE49-F238E27FC236}">
                  <a16:creationId xmlns:a16="http://schemas.microsoft.com/office/drawing/2014/main" id="{288E418B-FA2A-4675-B1FB-7255BD812C0A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92" name="Rectangle 3391">
              <a:extLst>
                <a:ext uri="{FF2B5EF4-FFF2-40B4-BE49-F238E27FC236}">
                  <a16:creationId xmlns:a16="http://schemas.microsoft.com/office/drawing/2014/main" id="{A89BEEDC-8F25-4C99-82AF-0E977915F9B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93" name="Rectangle 3392">
              <a:extLst>
                <a:ext uri="{FF2B5EF4-FFF2-40B4-BE49-F238E27FC236}">
                  <a16:creationId xmlns:a16="http://schemas.microsoft.com/office/drawing/2014/main" id="{75322962-351E-42BC-9F53-FF559A1EBB50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03" name="Group 3402">
            <a:extLst>
              <a:ext uri="{FF2B5EF4-FFF2-40B4-BE49-F238E27FC236}">
                <a16:creationId xmlns:a16="http://schemas.microsoft.com/office/drawing/2014/main" id="{69FAD9BC-0ECA-4350-87E4-716EAC38A2A7}"/>
              </a:ext>
            </a:extLst>
          </p:cNvPr>
          <p:cNvGrpSpPr/>
          <p:nvPr/>
        </p:nvGrpSpPr>
        <p:grpSpPr>
          <a:xfrm>
            <a:off x="7666037" y="3792388"/>
            <a:ext cx="735495" cy="453124"/>
            <a:chOff x="1926169" y="1632181"/>
            <a:chExt cx="540854" cy="333210"/>
          </a:xfrm>
        </p:grpSpPr>
        <p:sp>
          <p:nvSpPr>
            <p:cNvPr id="3404" name="Rectangle 3403">
              <a:extLst>
                <a:ext uri="{FF2B5EF4-FFF2-40B4-BE49-F238E27FC236}">
                  <a16:creationId xmlns:a16="http://schemas.microsoft.com/office/drawing/2014/main" id="{3DF98320-15BC-4060-BBB1-A82B2683B996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05" name="Rectangle 3404">
              <a:extLst>
                <a:ext uri="{FF2B5EF4-FFF2-40B4-BE49-F238E27FC236}">
                  <a16:creationId xmlns:a16="http://schemas.microsoft.com/office/drawing/2014/main" id="{5FF1BD31-03DD-496E-920B-F83A2552282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06" name="Group 3405">
              <a:extLst>
                <a:ext uri="{FF2B5EF4-FFF2-40B4-BE49-F238E27FC236}">
                  <a16:creationId xmlns:a16="http://schemas.microsoft.com/office/drawing/2014/main" id="{560636B2-89B4-42B7-80D2-E40C61D731D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10" name="Straight Connector 3409">
                <a:extLst>
                  <a:ext uri="{FF2B5EF4-FFF2-40B4-BE49-F238E27FC236}">
                    <a16:creationId xmlns:a16="http://schemas.microsoft.com/office/drawing/2014/main" id="{E0276D3F-3F16-47A7-A91D-AD5234E93AAB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1" name="Straight Connector 3410">
                <a:extLst>
                  <a:ext uri="{FF2B5EF4-FFF2-40B4-BE49-F238E27FC236}">
                    <a16:creationId xmlns:a16="http://schemas.microsoft.com/office/drawing/2014/main" id="{53F4BDE1-088A-4176-87F5-20C762794C4D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2" name="Straight Connector 3411">
                <a:extLst>
                  <a:ext uri="{FF2B5EF4-FFF2-40B4-BE49-F238E27FC236}">
                    <a16:creationId xmlns:a16="http://schemas.microsoft.com/office/drawing/2014/main" id="{1952B4F4-DE8C-4463-B397-CACF5AD86548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3" name="Straight Connector 3412">
                <a:extLst>
                  <a:ext uri="{FF2B5EF4-FFF2-40B4-BE49-F238E27FC236}">
                    <a16:creationId xmlns:a16="http://schemas.microsoft.com/office/drawing/2014/main" id="{8DF0CFD5-F61E-411C-AE35-B3E6E6B7E090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4" name="Straight Connector 3413">
                <a:extLst>
                  <a:ext uri="{FF2B5EF4-FFF2-40B4-BE49-F238E27FC236}">
                    <a16:creationId xmlns:a16="http://schemas.microsoft.com/office/drawing/2014/main" id="{B2B28711-E184-4C9A-BBA2-BF71464B1753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5" name="Straight Connector 3414">
                <a:extLst>
                  <a:ext uri="{FF2B5EF4-FFF2-40B4-BE49-F238E27FC236}">
                    <a16:creationId xmlns:a16="http://schemas.microsoft.com/office/drawing/2014/main" id="{A02F397C-6E9E-4225-8A56-4BDCF336E05D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6" name="Straight Connector 3415">
                <a:extLst>
                  <a:ext uri="{FF2B5EF4-FFF2-40B4-BE49-F238E27FC236}">
                    <a16:creationId xmlns:a16="http://schemas.microsoft.com/office/drawing/2014/main" id="{F6FEB25B-84D2-41F1-B6DF-1B8A901D8D5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7" name="Straight Connector 3416">
                <a:extLst>
                  <a:ext uri="{FF2B5EF4-FFF2-40B4-BE49-F238E27FC236}">
                    <a16:creationId xmlns:a16="http://schemas.microsoft.com/office/drawing/2014/main" id="{0274FDAD-2902-423D-9833-359461A102E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8" name="Straight Connector 3417">
                <a:extLst>
                  <a:ext uri="{FF2B5EF4-FFF2-40B4-BE49-F238E27FC236}">
                    <a16:creationId xmlns:a16="http://schemas.microsoft.com/office/drawing/2014/main" id="{0D79552F-DD3E-4685-85F6-6303A2ABF4D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07" name="Rectangle 3406">
              <a:extLst>
                <a:ext uri="{FF2B5EF4-FFF2-40B4-BE49-F238E27FC236}">
                  <a16:creationId xmlns:a16="http://schemas.microsoft.com/office/drawing/2014/main" id="{509F4067-C309-4940-B799-D46FC6D928B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08" name="Rectangle 3407">
              <a:extLst>
                <a:ext uri="{FF2B5EF4-FFF2-40B4-BE49-F238E27FC236}">
                  <a16:creationId xmlns:a16="http://schemas.microsoft.com/office/drawing/2014/main" id="{8CA090F4-4F9B-429A-91DB-45A57FAD35F7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09" name="Rectangle 3408">
              <a:extLst>
                <a:ext uri="{FF2B5EF4-FFF2-40B4-BE49-F238E27FC236}">
                  <a16:creationId xmlns:a16="http://schemas.microsoft.com/office/drawing/2014/main" id="{5445D10C-E18A-4638-82AF-FBAD86733CE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19" name="Group 3418">
            <a:extLst>
              <a:ext uri="{FF2B5EF4-FFF2-40B4-BE49-F238E27FC236}">
                <a16:creationId xmlns:a16="http://schemas.microsoft.com/office/drawing/2014/main" id="{94B8E075-FB0C-4089-A30B-AF431FFB5D2A}"/>
              </a:ext>
            </a:extLst>
          </p:cNvPr>
          <p:cNvGrpSpPr/>
          <p:nvPr/>
        </p:nvGrpSpPr>
        <p:grpSpPr>
          <a:xfrm>
            <a:off x="8403251" y="3792388"/>
            <a:ext cx="735495" cy="453124"/>
            <a:chOff x="1926169" y="1632181"/>
            <a:chExt cx="540854" cy="333210"/>
          </a:xfrm>
        </p:grpSpPr>
        <p:sp>
          <p:nvSpPr>
            <p:cNvPr id="3420" name="Rectangle 3419">
              <a:extLst>
                <a:ext uri="{FF2B5EF4-FFF2-40B4-BE49-F238E27FC236}">
                  <a16:creationId xmlns:a16="http://schemas.microsoft.com/office/drawing/2014/main" id="{181AE004-FFC2-485E-BB27-6B82E3AC9FC8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21" name="Rectangle 3420">
              <a:extLst>
                <a:ext uri="{FF2B5EF4-FFF2-40B4-BE49-F238E27FC236}">
                  <a16:creationId xmlns:a16="http://schemas.microsoft.com/office/drawing/2014/main" id="{4F8DB131-2D46-4036-9EB3-B02DEC238FD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22" name="Group 3421">
              <a:extLst>
                <a:ext uri="{FF2B5EF4-FFF2-40B4-BE49-F238E27FC236}">
                  <a16:creationId xmlns:a16="http://schemas.microsoft.com/office/drawing/2014/main" id="{60BF84BB-87B7-4867-9D8B-FA5ED32E992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26" name="Straight Connector 3425">
                <a:extLst>
                  <a:ext uri="{FF2B5EF4-FFF2-40B4-BE49-F238E27FC236}">
                    <a16:creationId xmlns:a16="http://schemas.microsoft.com/office/drawing/2014/main" id="{37A1C034-0FF4-4C5B-95AB-95BB3A04ED5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27" name="Straight Connector 3426">
                <a:extLst>
                  <a:ext uri="{FF2B5EF4-FFF2-40B4-BE49-F238E27FC236}">
                    <a16:creationId xmlns:a16="http://schemas.microsoft.com/office/drawing/2014/main" id="{7DD84CB9-EE4F-4207-8270-0DD99E4905C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28" name="Straight Connector 3427">
                <a:extLst>
                  <a:ext uri="{FF2B5EF4-FFF2-40B4-BE49-F238E27FC236}">
                    <a16:creationId xmlns:a16="http://schemas.microsoft.com/office/drawing/2014/main" id="{84C03C4B-852C-43E5-B14D-0C40742F47D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29" name="Straight Connector 3428">
                <a:extLst>
                  <a:ext uri="{FF2B5EF4-FFF2-40B4-BE49-F238E27FC236}">
                    <a16:creationId xmlns:a16="http://schemas.microsoft.com/office/drawing/2014/main" id="{AEBADB34-5BC3-4A18-97B0-83D885AE2926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30" name="Straight Connector 3429">
                <a:extLst>
                  <a:ext uri="{FF2B5EF4-FFF2-40B4-BE49-F238E27FC236}">
                    <a16:creationId xmlns:a16="http://schemas.microsoft.com/office/drawing/2014/main" id="{FE5E8B59-B8F4-44E5-A484-59287B86A926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31" name="Straight Connector 3430">
                <a:extLst>
                  <a:ext uri="{FF2B5EF4-FFF2-40B4-BE49-F238E27FC236}">
                    <a16:creationId xmlns:a16="http://schemas.microsoft.com/office/drawing/2014/main" id="{DC5FD802-28AF-489E-9391-934BB4F4184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32" name="Straight Connector 3431">
                <a:extLst>
                  <a:ext uri="{FF2B5EF4-FFF2-40B4-BE49-F238E27FC236}">
                    <a16:creationId xmlns:a16="http://schemas.microsoft.com/office/drawing/2014/main" id="{9A0ACF81-82BA-4632-8247-BA42C2D03A8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33" name="Straight Connector 3432">
                <a:extLst>
                  <a:ext uri="{FF2B5EF4-FFF2-40B4-BE49-F238E27FC236}">
                    <a16:creationId xmlns:a16="http://schemas.microsoft.com/office/drawing/2014/main" id="{4D269D77-6C57-4930-B209-724782D6709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34" name="Straight Connector 3433">
                <a:extLst>
                  <a:ext uri="{FF2B5EF4-FFF2-40B4-BE49-F238E27FC236}">
                    <a16:creationId xmlns:a16="http://schemas.microsoft.com/office/drawing/2014/main" id="{46FD2A65-07DC-4870-ACD2-2C325A57A17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23" name="Rectangle 3422">
              <a:extLst>
                <a:ext uri="{FF2B5EF4-FFF2-40B4-BE49-F238E27FC236}">
                  <a16:creationId xmlns:a16="http://schemas.microsoft.com/office/drawing/2014/main" id="{A904E427-3B36-4F29-B9AD-307114FD6FB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24" name="Rectangle 3423">
              <a:extLst>
                <a:ext uri="{FF2B5EF4-FFF2-40B4-BE49-F238E27FC236}">
                  <a16:creationId xmlns:a16="http://schemas.microsoft.com/office/drawing/2014/main" id="{69EB95D5-1E51-4866-AE75-A83C36E9B8C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25" name="Rectangle 3424">
              <a:extLst>
                <a:ext uri="{FF2B5EF4-FFF2-40B4-BE49-F238E27FC236}">
                  <a16:creationId xmlns:a16="http://schemas.microsoft.com/office/drawing/2014/main" id="{ACBF599B-3B3E-4F56-8962-E838B71F0B8B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35" name="Group 3434">
            <a:extLst>
              <a:ext uri="{FF2B5EF4-FFF2-40B4-BE49-F238E27FC236}">
                <a16:creationId xmlns:a16="http://schemas.microsoft.com/office/drawing/2014/main" id="{2B9D94A7-B514-4AB9-9422-FB25EDD1512D}"/>
              </a:ext>
            </a:extLst>
          </p:cNvPr>
          <p:cNvGrpSpPr/>
          <p:nvPr/>
        </p:nvGrpSpPr>
        <p:grpSpPr>
          <a:xfrm>
            <a:off x="9853969" y="5044900"/>
            <a:ext cx="735495" cy="453124"/>
            <a:chOff x="1926169" y="1632181"/>
            <a:chExt cx="540854" cy="333210"/>
          </a:xfrm>
        </p:grpSpPr>
        <p:sp>
          <p:nvSpPr>
            <p:cNvPr id="3436" name="Rectangle 3435">
              <a:extLst>
                <a:ext uri="{FF2B5EF4-FFF2-40B4-BE49-F238E27FC236}">
                  <a16:creationId xmlns:a16="http://schemas.microsoft.com/office/drawing/2014/main" id="{19E38679-D942-458F-9678-32F67CB016E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37" name="Rectangle 3436">
              <a:extLst>
                <a:ext uri="{FF2B5EF4-FFF2-40B4-BE49-F238E27FC236}">
                  <a16:creationId xmlns:a16="http://schemas.microsoft.com/office/drawing/2014/main" id="{C0FFD8EB-C1BD-4CF9-A281-803D6B3F0A9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38" name="Group 3437">
              <a:extLst>
                <a:ext uri="{FF2B5EF4-FFF2-40B4-BE49-F238E27FC236}">
                  <a16:creationId xmlns:a16="http://schemas.microsoft.com/office/drawing/2014/main" id="{ABF269FE-1515-4458-8F69-4AA8236FADE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42" name="Straight Connector 3441">
                <a:extLst>
                  <a:ext uri="{FF2B5EF4-FFF2-40B4-BE49-F238E27FC236}">
                    <a16:creationId xmlns:a16="http://schemas.microsoft.com/office/drawing/2014/main" id="{C28BF7D4-14E9-4160-B24B-0FBE1CACBB0B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3" name="Straight Connector 3442">
                <a:extLst>
                  <a:ext uri="{FF2B5EF4-FFF2-40B4-BE49-F238E27FC236}">
                    <a16:creationId xmlns:a16="http://schemas.microsoft.com/office/drawing/2014/main" id="{83751C9D-C6EB-450C-B7B7-14B7D9B20B84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4" name="Straight Connector 3443">
                <a:extLst>
                  <a:ext uri="{FF2B5EF4-FFF2-40B4-BE49-F238E27FC236}">
                    <a16:creationId xmlns:a16="http://schemas.microsoft.com/office/drawing/2014/main" id="{3BEF4599-EA1C-4734-823D-0E316E39E58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5" name="Straight Connector 3444">
                <a:extLst>
                  <a:ext uri="{FF2B5EF4-FFF2-40B4-BE49-F238E27FC236}">
                    <a16:creationId xmlns:a16="http://schemas.microsoft.com/office/drawing/2014/main" id="{5E777792-4DAE-4AB0-A26F-2E8467411B5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6" name="Straight Connector 3445">
                <a:extLst>
                  <a:ext uri="{FF2B5EF4-FFF2-40B4-BE49-F238E27FC236}">
                    <a16:creationId xmlns:a16="http://schemas.microsoft.com/office/drawing/2014/main" id="{280994BB-D4D2-463D-87C6-8595C451665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7" name="Straight Connector 3446">
                <a:extLst>
                  <a:ext uri="{FF2B5EF4-FFF2-40B4-BE49-F238E27FC236}">
                    <a16:creationId xmlns:a16="http://schemas.microsoft.com/office/drawing/2014/main" id="{998CAB5E-34DC-4129-B0EF-031FDE54BE8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8" name="Straight Connector 3447">
                <a:extLst>
                  <a:ext uri="{FF2B5EF4-FFF2-40B4-BE49-F238E27FC236}">
                    <a16:creationId xmlns:a16="http://schemas.microsoft.com/office/drawing/2014/main" id="{A6EE46D3-0277-4D4E-BCC9-0E360976AF2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9" name="Straight Connector 3448">
                <a:extLst>
                  <a:ext uri="{FF2B5EF4-FFF2-40B4-BE49-F238E27FC236}">
                    <a16:creationId xmlns:a16="http://schemas.microsoft.com/office/drawing/2014/main" id="{6A6E4B9C-E74A-4358-854D-E0508F3C53E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50" name="Straight Connector 3449">
                <a:extLst>
                  <a:ext uri="{FF2B5EF4-FFF2-40B4-BE49-F238E27FC236}">
                    <a16:creationId xmlns:a16="http://schemas.microsoft.com/office/drawing/2014/main" id="{2FFC998A-DE51-4E6F-BF05-F5F85B66C9E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39" name="Rectangle 3438">
              <a:extLst>
                <a:ext uri="{FF2B5EF4-FFF2-40B4-BE49-F238E27FC236}">
                  <a16:creationId xmlns:a16="http://schemas.microsoft.com/office/drawing/2014/main" id="{BEF05CBC-584C-48C6-B23A-1F406313001B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40" name="Rectangle 3439">
              <a:extLst>
                <a:ext uri="{FF2B5EF4-FFF2-40B4-BE49-F238E27FC236}">
                  <a16:creationId xmlns:a16="http://schemas.microsoft.com/office/drawing/2014/main" id="{BFE520B6-DD97-45FA-8D72-9818782765A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41" name="Rectangle 3440">
              <a:extLst>
                <a:ext uri="{FF2B5EF4-FFF2-40B4-BE49-F238E27FC236}">
                  <a16:creationId xmlns:a16="http://schemas.microsoft.com/office/drawing/2014/main" id="{ECD8E4F7-FFC7-4F8D-8D1F-74C53D2BF113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51" name="Group 3450">
            <a:extLst>
              <a:ext uri="{FF2B5EF4-FFF2-40B4-BE49-F238E27FC236}">
                <a16:creationId xmlns:a16="http://schemas.microsoft.com/office/drawing/2014/main" id="{BCD65917-CB0F-4A0B-BC18-2EB26E571152}"/>
              </a:ext>
            </a:extLst>
          </p:cNvPr>
          <p:cNvGrpSpPr/>
          <p:nvPr/>
        </p:nvGrpSpPr>
        <p:grpSpPr>
          <a:xfrm>
            <a:off x="10591183" y="5044900"/>
            <a:ext cx="735495" cy="453124"/>
            <a:chOff x="1926169" y="1632181"/>
            <a:chExt cx="540854" cy="333210"/>
          </a:xfrm>
        </p:grpSpPr>
        <p:sp>
          <p:nvSpPr>
            <p:cNvPr id="3452" name="Rectangle 3451">
              <a:extLst>
                <a:ext uri="{FF2B5EF4-FFF2-40B4-BE49-F238E27FC236}">
                  <a16:creationId xmlns:a16="http://schemas.microsoft.com/office/drawing/2014/main" id="{17BC5306-1617-4ED6-8736-BC17A008D8CE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53" name="Rectangle 3452">
              <a:extLst>
                <a:ext uri="{FF2B5EF4-FFF2-40B4-BE49-F238E27FC236}">
                  <a16:creationId xmlns:a16="http://schemas.microsoft.com/office/drawing/2014/main" id="{8B6402F5-0B7C-4960-A590-067233408D1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54" name="Group 3453">
              <a:extLst>
                <a:ext uri="{FF2B5EF4-FFF2-40B4-BE49-F238E27FC236}">
                  <a16:creationId xmlns:a16="http://schemas.microsoft.com/office/drawing/2014/main" id="{4FE42618-59A1-4202-887A-B7905537C3AC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58" name="Straight Connector 3457">
                <a:extLst>
                  <a:ext uri="{FF2B5EF4-FFF2-40B4-BE49-F238E27FC236}">
                    <a16:creationId xmlns:a16="http://schemas.microsoft.com/office/drawing/2014/main" id="{643E9F9D-57F1-4F4E-BD3F-C723FCD9C90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59" name="Straight Connector 3458">
                <a:extLst>
                  <a:ext uri="{FF2B5EF4-FFF2-40B4-BE49-F238E27FC236}">
                    <a16:creationId xmlns:a16="http://schemas.microsoft.com/office/drawing/2014/main" id="{8311BB2B-1C18-453E-8DDB-BAFC0139857D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0" name="Straight Connector 3459">
                <a:extLst>
                  <a:ext uri="{FF2B5EF4-FFF2-40B4-BE49-F238E27FC236}">
                    <a16:creationId xmlns:a16="http://schemas.microsoft.com/office/drawing/2014/main" id="{118C11CF-E3C1-4B20-A87D-8B60B7C1DEC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1" name="Straight Connector 3460">
                <a:extLst>
                  <a:ext uri="{FF2B5EF4-FFF2-40B4-BE49-F238E27FC236}">
                    <a16:creationId xmlns:a16="http://schemas.microsoft.com/office/drawing/2014/main" id="{E2217618-F11B-4111-906A-26AD47193ED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2" name="Straight Connector 3461">
                <a:extLst>
                  <a:ext uri="{FF2B5EF4-FFF2-40B4-BE49-F238E27FC236}">
                    <a16:creationId xmlns:a16="http://schemas.microsoft.com/office/drawing/2014/main" id="{1FFCF80F-1DE3-4FAA-BC2A-DEABC653623B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3" name="Straight Connector 3462">
                <a:extLst>
                  <a:ext uri="{FF2B5EF4-FFF2-40B4-BE49-F238E27FC236}">
                    <a16:creationId xmlns:a16="http://schemas.microsoft.com/office/drawing/2014/main" id="{06E4A155-27D5-4697-9C16-2F0441CF971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4" name="Straight Connector 3463">
                <a:extLst>
                  <a:ext uri="{FF2B5EF4-FFF2-40B4-BE49-F238E27FC236}">
                    <a16:creationId xmlns:a16="http://schemas.microsoft.com/office/drawing/2014/main" id="{82D92700-909B-4D30-85F3-6552ACC8B71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5" name="Straight Connector 3464">
                <a:extLst>
                  <a:ext uri="{FF2B5EF4-FFF2-40B4-BE49-F238E27FC236}">
                    <a16:creationId xmlns:a16="http://schemas.microsoft.com/office/drawing/2014/main" id="{1F6DC5C4-07B7-4D80-9037-0830FE3B33A6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6" name="Straight Connector 3465">
                <a:extLst>
                  <a:ext uri="{FF2B5EF4-FFF2-40B4-BE49-F238E27FC236}">
                    <a16:creationId xmlns:a16="http://schemas.microsoft.com/office/drawing/2014/main" id="{5D488E14-00CC-47EF-A87F-99C43C88BB53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55" name="Rectangle 3454">
              <a:extLst>
                <a:ext uri="{FF2B5EF4-FFF2-40B4-BE49-F238E27FC236}">
                  <a16:creationId xmlns:a16="http://schemas.microsoft.com/office/drawing/2014/main" id="{F7163998-7F66-442C-BC08-64A4D2C0A60D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56" name="Rectangle 3455">
              <a:extLst>
                <a:ext uri="{FF2B5EF4-FFF2-40B4-BE49-F238E27FC236}">
                  <a16:creationId xmlns:a16="http://schemas.microsoft.com/office/drawing/2014/main" id="{8C02C197-8427-4D23-B1F5-B202F71A229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57" name="Rectangle 3456">
              <a:extLst>
                <a:ext uri="{FF2B5EF4-FFF2-40B4-BE49-F238E27FC236}">
                  <a16:creationId xmlns:a16="http://schemas.microsoft.com/office/drawing/2014/main" id="{6199C677-A5DA-4773-A949-61466FC14A03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67" name="Group 3466">
            <a:extLst>
              <a:ext uri="{FF2B5EF4-FFF2-40B4-BE49-F238E27FC236}">
                <a16:creationId xmlns:a16="http://schemas.microsoft.com/office/drawing/2014/main" id="{01199D38-BA16-4552-A615-F7714AFE79C9}"/>
              </a:ext>
            </a:extLst>
          </p:cNvPr>
          <p:cNvGrpSpPr/>
          <p:nvPr/>
        </p:nvGrpSpPr>
        <p:grpSpPr>
          <a:xfrm>
            <a:off x="10591183" y="4627396"/>
            <a:ext cx="735495" cy="453124"/>
            <a:chOff x="1926169" y="1632181"/>
            <a:chExt cx="540854" cy="333210"/>
          </a:xfrm>
        </p:grpSpPr>
        <p:sp>
          <p:nvSpPr>
            <p:cNvPr id="3468" name="Rectangle 3467">
              <a:extLst>
                <a:ext uri="{FF2B5EF4-FFF2-40B4-BE49-F238E27FC236}">
                  <a16:creationId xmlns:a16="http://schemas.microsoft.com/office/drawing/2014/main" id="{03CC0258-842A-481B-BF7E-8C1D9A237EB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69" name="Rectangle 3468">
              <a:extLst>
                <a:ext uri="{FF2B5EF4-FFF2-40B4-BE49-F238E27FC236}">
                  <a16:creationId xmlns:a16="http://schemas.microsoft.com/office/drawing/2014/main" id="{58110FD8-5F05-4376-9B74-5E2C47FB3BD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70" name="Group 3469">
              <a:extLst>
                <a:ext uri="{FF2B5EF4-FFF2-40B4-BE49-F238E27FC236}">
                  <a16:creationId xmlns:a16="http://schemas.microsoft.com/office/drawing/2014/main" id="{AAE66774-6846-44A6-9984-06816FEA7D28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74" name="Straight Connector 3473">
                <a:extLst>
                  <a:ext uri="{FF2B5EF4-FFF2-40B4-BE49-F238E27FC236}">
                    <a16:creationId xmlns:a16="http://schemas.microsoft.com/office/drawing/2014/main" id="{FCDF5874-0B67-4C73-887F-82E6405F7E95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75" name="Straight Connector 3474">
                <a:extLst>
                  <a:ext uri="{FF2B5EF4-FFF2-40B4-BE49-F238E27FC236}">
                    <a16:creationId xmlns:a16="http://schemas.microsoft.com/office/drawing/2014/main" id="{12B9CF42-6DF2-459C-828A-094F81477CD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76" name="Straight Connector 3475">
                <a:extLst>
                  <a:ext uri="{FF2B5EF4-FFF2-40B4-BE49-F238E27FC236}">
                    <a16:creationId xmlns:a16="http://schemas.microsoft.com/office/drawing/2014/main" id="{D2FAE9DF-205F-4825-8E7A-091FA6995A3E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77" name="Straight Connector 3476">
                <a:extLst>
                  <a:ext uri="{FF2B5EF4-FFF2-40B4-BE49-F238E27FC236}">
                    <a16:creationId xmlns:a16="http://schemas.microsoft.com/office/drawing/2014/main" id="{7DEF3C7A-7D48-40D1-AF90-CE8AC641E55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78" name="Straight Connector 3477">
                <a:extLst>
                  <a:ext uri="{FF2B5EF4-FFF2-40B4-BE49-F238E27FC236}">
                    <a16:creationId xmlns:a16="http://schemas.microsoft.com/office/drawing/2014/main" id="{38A6DCD7-7B6E-4A36-A20F-AF05AAC17572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79" name="Straight Connector 3478">
                <a:extLst>
                  <a:ext uri="{FF2B5EF4-FFF2-40B4-BE49-F238E27FC236}">
                    <a16:creationId xmlns:a16="http://schemas.microsoft.com/office/drawing/2014/main" id="{69F4E7F9-4688-4ECC-B3BE-6FEC991B105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80" name="Straight Connector 3479">
                <a:extLst>
                  <a:ext uri="{FF2B5EF4-FFF2-40B4-BE49-F238E27FC236}">
                    <a16:creationId xmlns:a16="http://schemas.microsoft.com/office/drawing/2014/main" id="{2ADA9DE3-36AD-44DB-9137-1C4768815207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81" name="Straight Connector 3480">
                <a:extLst>
                  <a:ext uri="{FF2B5EF4-FFF2-40B4-BE49-F238E27FC236}">
                    <a16:creationId xmlns:a16="http://schemas.microsoft.com/office/drawing/2014/main" id="{993ED0CE-A37B-45CF-8EEB-44ED490778BE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82" name="Straight Connector 3481">
                <a:extLst>
                  <a:ext uri="{FF2B5EF4-FFF2-40B4-BE49-F238E27FC236}">
                    <a16:creationId xmlns:a16="http://schemas.microsoft.com/office/drawing/2014/main" id="{17968CD4-C108-4948-BF9A-BE39D95B0B38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71" name="Rectangle 3470">
              <a:extLst>
                <a:ext uri="{FF2B5EF4-FFF2-40B4-BE49-F238E27FC236}">
                  <a16:creationId xmlns:a16="http://schemas.microsoft.com/office/drawing/2014/main" id="{2783570C-6B9E-4003-8F25-0DC03EB26884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72" name="Rectangle 3471">
              <a:extLst>
                <a:ext uri="{FF2B5EF4-FFF2-40B4-BE49-F238E27FC236}">
                  <a16:creationId xmlns:a16="http://schemas.microsoft.com/office/drawing/2014/main" id="{D91C5658-E408-42A8-B5DD-6FF402157FB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73" name="Rectangle 3472">
              <a:extLst>
                <a:ext uri="{FF2B5EF4-FFF2-40B4-BE49-F238E27FC236}">
                  <a16:creationId xmlns:a16="http://schemas.microsoft.com/office/drawing/2014/main" id="{4925B958-A0B9-49D1-B0CD-6535D045D97A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83" name="Group 3482">
            <a:extLst>
              <a:ext uri="{FF2B5EF4-FFF2-40B4-BE49-F238E27FC236}">
                <a16:creationId xmlns:a16="http://schemas.microsoft.com/office/drawing/2014/main" id="{7A71B286-AFB8-4EAB-AF9B-661CE1B84683}"/>
              </a:ext>
            </a:extLst>
          </p:cNvPr>
          <p:cNvGrpSpPr/>
          <p:nvPr/>
        </p:nvGrpSpPr>
        <p:grpSpPr>
          <a:xfrm>
            <a:off x="9853969" y="4209892"/>
            <a:ext cx="735495" cy="453124"/>
            <a:chOff x="1926169" y="1632181"/>
            <a:chExt cx="540854" cy="333210"/>
          </a:xfrm>
        </p:grpSpPr>
        <p:sp>
          <p:nvSpPr>
            <p:cNvPr id="3484" name="Rectangle 3483">
              <a:extLst>
                <a:ext uri="{FF2B5EF4-FFF2-40B4-BE49-F238E27FC236}">
                  <a16:creationId xmlns:a16="http://schemas.microsoft.com/office/drawing/2014/main" id="{3695B565-B9B3-4BF9-9046-544E7E813397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85" name="Rectangle 3484">
              <a:extLst>
                <a:ext uri="{FF2B5EF4-FFF2-40B4-BE49-F238E27FC236}">
                  <a16:creationId xmlns:a16="http://schemas.microsoft.com/office/drawing/2014/main" id="{85659192-ACB6-4A5D-B34D-9A07BEB8A41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86" name="Group 3485">
              <a:extLst>
                <a:ext uri="{FF2B5EF4-FFF2-40B4-BE49-F238E27FC236}">
                  <a16:creationId xmlns:a16="http://schemas.microsoft.com/office/drawing/2014/main" id="{7D610AE5-8BFA-4E51-B7E7-6AC6DAE747B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90" name="Straight Connector 3489">
                <a:extLst>
                  <a:ext uri="{FF2B5EF4-FFF2-40B4-BE49-F238E27FC236}">
                    <a16:creationId xmlns:a16="http://schemas.microsoft.com/office/drawing/2014/main" id="{CE1F60F0-D13A-4B93-8753-8ABAD4EAA39F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1" name="Straight Connector 3490">
                <a:extLst>
                  <a:ext uri="{FF2B5EF4-FFF2-40B4-BE49-F238E27FC236}">
                    <a16:creationId xmlns:a16="http://schemas.microsoft.com/office/drawing/2014/main" id="{4E3221AF-E67E-4B0A-9698-77CEF116414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2" name="Straight Connector 3491">
                <a:extLst>
                  <a:ext uri="{FF2B5EF4-FFF2-40B4-BE49-F238E27FC236}">
                    <a16:creationId xmlns:a16="http://schemas.microsoft.com/office/drawing/2014/main" id="{E41D933C-20F9-40C3-AB04-106118BC9D6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3" name="Straight Connector 3492">
                <a:extLst>
                  <a:ext uri="{FF2B5EF4-FFF2-40B4-BE49-F238E27FC236}">
                    <a16:creationId xmlns:a16="http://schemas.microsoft.com/office/drawing/2014/main" id="{5654BDFD-9C08-43A9-8C31-9BAF3481D40A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4" name="Straight Connector 3493">
                <a:extLst>
                  <a:ext uri="{FF2B5EF4-FFF2-40B4-BE49-F238E27FC236}">
                    <a16:creationId xmlns:a16="http://schemas.microsoft.com/office/drawing/2014/main" id="{80F73EBE-41D4-426E-AC8F-98C27CB8D89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5" name="Straight Connector 3494">
                <a:extLst>
                  <a:ext uri="{FF2B5EF4-FFF2-40B4-BE49-F238E27FC236}">
                    <a16:creationId xmlns:a16="http://schemas.microsoft.com/office/drawing/2014/main" id="{C9149CB9-DD3F-49DC-AA01-17A2D2202F1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6" name="Straight Connector 3495">
                <a:extLst>
                  <a:ext uri="{FF2B5EF4-FFF2-40B4-BE49-F238E27FC236}">
                    <a16:creationId xmlns:a16="http://schemas.microsoft.com/office/drawing/2014/main" id="{5AA09946-3069-4A23-A6E5-3A46F823F994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7" name="Straight Connector 3496">
                <a:extLst>
                  <a:ext uri="{FF2B5EF4-FFF2-40B4-BE49-F238E27FC236}">
                    <a16:creationId xmlns:a16="http://schemas.microsoft.com/office/drawing/2014/main" id="{F6D474B0-4541-4DF5-8C67-F2724E24188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8" name="Straight Connector 3497">
                <a:extLst>
                  <a:ext uri="{FF2B5EF4-FFF2-40B4-BE49-F238E27FC236}">
                    <a16:creationId xmlns:a16="http://schemas.microsoft.com/office/drawing/2014/main" id="{9D153849-FE83-465E-86C0-0389FECDE82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87" name="Rectangle 3486">
              <a:extLst>
                <a:ext uri="{FF2B5EF4-FFF2-40B4-BE49-F238E27FC236}">
                  <a16:creationId xmlns:a16="http://schemas.microsoft.com/office/drawing/2014/main" id="{00FF3639-CF64-4CEB-87F5-11C21C83876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88" name="Rectangle 3487">
              <a:extLst>
                <a:ext uri="{FF2B5EF4-FFF2-40B4-BE49-F238E27FC236}">
                  <a16:creationId xmlns:a16="http://schemas.microsoft.com/office/drawing/2014/main" id="{E163038D-A9EC-4EE8-8D19-8D7393C68D4E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89" name="Rectangle 3488">
              <a:extLst>
                <a:ext uri="{FF2B5EF4-FFF2-40B4-BE49-F238E27FC236}">
                  <a16:creationId xmlns:a16="http://schemas.microsoft.com/office/drawing/2014/main" id="{5412FD2D-9576-46EF-8BA7-3D48A79F67B6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99" name="Group 3498">
            <a:extLst>
              <a:ext uri="{FF2B5EF4-FFF2-40B4-BE49-F238E27FC236}">
                <a16:creationId xmlns:a16="http://schemas.microsoft.com/office/drawing/2014/main" id="{F4AA0202-865B-469D-944C-0E6551E5CED0}"/>
              </a:ext>
            </a:extLst>
          </p:cNvPr>
          <p:cNvGrpSpPr/>
          <p:nvPr/>
        </p:nvGrpSpPr>
        <p:grpSpPr>
          <a:xfrm>
            <a:off x="10591183" y="4209892"/>
            <a:ext cx="735495" cy="453124"/>
            <a:chOff x="1926169" y="1632181"/>
            <a:chExt cx="540854" cy="333210"/>
          </a:xfrm>
        </p:grpSpPr>
        <p:sp>
          <p:nvSpPr>
            <p:cNvPr id="3500" name="Rectangle 3499">
              <a:extLst>
                <a:ext uri="{FF2B5EF4-FFF2-40B4-BE49-F238E27FC236}">
                  <a16:creationId xmlns:a16="http://schemas.microsoft.com/office/drawing/2014/main" id="{38F64003-B60D-4958-9E43-FF672F68D98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01" name="Rectangle 3500">
              <a:extLst>
                <a:ext uri="{FF2B5EF4-FFF2-40B4-BE49-F238E27FC236}">
                  <a16:creationId xmlns:a16="http://schemas.microsoft.com/office/drawing/2014/main" id="{C2A29FDF-A59F-41D7-A3FF-CC22B71E2A4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02" name="Group 3501">
              <a:extLst>
                <a:ext uri="{FF2B5EF4-FFF2-40B4-BE49-F238E27FC236}">
                  <a16:creationId xmlns:a16="http://schemas.microsoft.com/office/drawing/2014/main" id="{2A64CA4B-03D1-4131-982F-E403AB682075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06" name="Straight Connector 3505">
                <a:extLst>
                  <a:ext uri="{FF2B5EF4-FFF2-40B4-BE49-F238E27FC236}">
                    <a16:creationId xmlns:a16="http://schemas.microsoft.com/office/drawing/2014/main" id="{6C088B38-7D8B-49B9-8904-801A3DA2C239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07" name="Straight Connector 3506">
                <a:extLst>
                  <a:ext uri="{FF2B5EF4-FFF2-40B4-BE49-F238E27FC236}">
                    <a16:creationId xmlns:a16="http://schemas.microsoft.com/office/drawing/2014/main" id="{E09479C5-B8AC-4F6E-9533-52C34F57548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08" name="Straight Connector 3507">
                <a:extLst>
                  <a:ext uri="{FF2B5EF4-FFF2-40B4-BE49-F238E27FC236}">
                    <a16:creationId xmlns:a16="http://schemas.microsoft.com/office/drawing/2014/main" id="{8164AF3B-EC9B-4A2E-87DE-BC9A9575439C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09" name="Straight Connector 3508">
                <a:extLst>
                  <a:ext uri="{FF2B5EF4-FFF2-40B4-BE49-F238E27FC236}">
                    <a16:creationId xmlns:a16="http://schemas.microsoft.com/office/drawing/2014/main" id="{5746D36D-BDE1-46E9-8B0D-746A2CAF34DC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10" name="Straight Connector 3509">
                <a:extLst>
                  <a:ext uri="{FF2B5EF4-FFF2-40B4-BE49-F238E27FC236}">
                    <a16:creationId xmlns:a16="http://schemas.microsoft.com/office/drawing/2014/main" id="{BB34D889-F4C0-4672-81A3-26F2717FC42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11" name="Straight Connector 3510">
                <a:extLst>
                  <a:ext uri="{FF2B5EF4-FFF2-40B4-BE49-F238E27FC236}">
                    <a16:creationId xmlns:a16="http://schemas.microsoft.com/office/drawing/2014/main" id="{C4C4CBE1-1969-4312-A70C-96FB2E9956CA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12" name="Straight Connector 3511">
                <a:extLst>
                  <a:ext uri="{FF2B5EF4-FFF2-40B4-BE49-F238E27FC236}">
                    <a16:creationId xmlns:a16="http://schemas.microsoft.com/office/drawing/2014/main" id="{CAA6BD13-3B68-4CD1-BD60-C29DFA636E8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13" name="Straight Connector 3512">
                <a:extLst>
                  <a:ext uri="{FF2B5EF4-FFF2-40B4-BE49-F238E27FC236}">
                    <a16:creationId xmlns:a16="http://schemas.microsoft.com/office/drawing/2014/main" id="{AD6A4B9F-97DA-4196-8FD9-682303211E09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14" name="Straight Connector 3513">
                <a:extLst>
                  <a:ext uri="{FF2B5EF4-FFF2-40B4-BE49-F238E27FC236}">
                    <a16:creationId xmlns:a16="http://schemas.microsoft.com/office/drawing/2014/main" id="{03B85BEF-C317-4938-A0ED-39E838DA307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03" name="Rectangle 3502">
              <a:extLst>
                <a:ext uri="{FF2B5EF4-FFF2-40B4-BE49-F238E27FC236}">
                  <a16:creationId xmlns:a16="http://schemas.microsoft.com/office/drawing/2014/main" id="{FB986F53-EE03-47B0-A549-21D82339023A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04" name="Rectangle 3503">
              <a:extLst>
                <a:ext uri="{FF2B5EF4-FFF2-40B4-BE49-F238E27FC236}">
                  <a16:creationId xmlns:a16="http://schemas.microsoft.com/office/drawing/2014/main" id="{86C99000-30B2-4498-A140-4671CBDC10B7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05" name="Rectangle 3504">
              <a:extLst>
                <a:ext uri="{FF2B5EF4-FFF2-40B4-BE49-F238E27FC236}">
                  <a16:creationId xmlns:a16="http://schemas.microsoft.com/office/drawing/2014/main" id="{4CD4460E-A080-4B3B-B4F3-E1F7FBC2785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15" name="Group 3514">
            <a:extLst>
              <a:ext uri="{FF2B5EF4-FFF2-40B4-BE49-F238E27FC236}">
                <a16:creationId xmlns:a16="http://schemas.microsoft.com/office/drawing/2014/main" id="{AC284A3C-0A40-413A-BFF1-A72BDF9515FD}"/>
              </a:ext>
            </a:extLst>
          </p:cNvPr>
          <p:cNvGrpSpPr/>
          <p:nvPr/>
        </p:nvGrpSpPr>
        <p:grpSpPr>
          <a:xfrm>
            <a:off x="9853969" y="3792388"/>
            <a:ext cx="735495" cy="453124"/>
            <a:chOff x="1926169" y="1632181"/>
            <a:chExt cx="540854" cy="333210"/>
          </a:xfrm>
        </p:grpSpPr>
        <p:sp>
          <p:nvSpPr>
            <p:cNvPr id="3516" name="Rectangle 3515">
              <a:extLst>
                <a:ext uri="{FF2B5EF4-FFF2-40B4-BE49-F238E27FC236}">
                  <a16:creationId xmlns:a16="http://schemas.microsoft.com/office/drawing/2014/main" id="{BCCFCFC2-DAA3-4D0C-9AF7-1AFCDEE25D6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17" name="Rectangle 3516">
              <a:extLst>
                <a:ext uri="{FF2B5EF4-FFF2-40B4-BE49-F238E27FC236}">
                  <a16:creationId xmlns:a16="http://schemas.microsoft.com/office/drawing/2014/main" id="{6DB89F6B-0D18-40D3-94B0-E3C3F0F7976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18" name="Group 3517">
              <a:extLst>
                <a:ext uri="{FF2B5EF4-FFF2-40B4-BE49-F238E27FC236}">
                  <a16:creationId xmlns:a16="http://schemas.microsoft.com/office/drawing/2014/main" id="{B7EDECC5-032F-401F-951F-FF127B5CFB38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22" name="Straight Connector 3521">
                <a:extLst>
                  <a:ext uri="{FF2B5EF4-FFF2-40B4-BE49-F238E27FC236}">
                    <a16:creationId xmlns:a16="http://schemas.microsoft.com/office/drawing/2014/main" id="{A35AB3ED-6C5C-41A7-B734-D94F5B6C15AC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3" name="Straight Connector 3522">
                <a:extLst>
                  <a:ext uri="{FF2B5EF4-FFF2-40B4-BE49-F238E27FC236}">
                    <a16:creationId xmlns:a16="http://schemas.microsoft.com/office/drawing/2014/main" id="{4F5112BE-65C6-48DC-800F-73181C4C1E89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4" name="Straight Connector 3523">
                <a:extLst>
                  <a:ext uri="{FF2B5EF4-FFF2-40B4-BE49-F238E27FC236}">
                    <a16:creationId xmlns:a16="http://schemas.microsoft.com/office/drawing/2014/main" id="{5E32D63A-3722-4964-BBA6-E743D3FF2C7C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5" name="Straight Connector 3524">
                <a:extLst>
                  <a:ext uri="{FF2B5EF4-FFF2-40B4-BE49-F238E27FC236}">
                    <a16:creationId xmlns:a16="http://schemas.microsoft.com/office/drawing/2014/main" id="{E2AC14D1-4859-40FD-BB42-E89A7706E1E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6" name="Straight Connector 3525">
                <a:extLst>
                  <a:ext uri="{FF2B5EF4-FFF2-40B4-BE49-F238E27FC236}">
                    <a16:creationId xmlns:a16="http://schemas.microsoft.com/office/drawing/2014/main" id="{DBCC3577-4F87-4D5E-AB71-C60832A93F0A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7" name="Straight Connector 3526">
                <a:extLst>
                  <a:ext uri="{FF2B5EF4-FFF2-40B4-BE49-F238E27FC236}">
                    <a16:creationId xmlns:a16="http://schemas.microsoft.com/office/drawing/2014/main" id="{E618D796-E43F-4228-9F8B-9120EB5927F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8" name="Straight Connector 3527">
                <a:extLst>
                  <a:ext uri="{FF2B5EF4-FFF2-40B4-BE49-F238E27FC236}">
                    <a16:creationId xmlns:a16="http://schemas.microsoft.com/office/drawing/2014/main" id="{AB5278E3-2B3B-4D57-9443-EE2DD1C1C43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9" name="Straight Connector 3528">
                <a:extLst>
                  <a:ext uri="{FF2B5EF4-FFF2-40B4-BE49-F238E27FC236}">
                    <a16:creationId xmlns:a16="http://schemas.microsoft.com/office/drawing/2014/main" id="{F6B226A5-16D5-4840-9AB2-98A3480E073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30" name="Straight Connector 3529">
                <a:extLst>
                  <a:ext uri="{FF2B5EF4-FFF2-40B4-BE49-F238E27FC236}">
                    <a16:creationId xmlns:a16="http://schemas.microsoft.com/office/drawing/2014/main" id="{221EBB75-CDED-4E6D-BE98-08452DF8517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19" name="Rectangle 3518">
              <a:extLst>
                <a:ext uri="{FF2B5EF4-FFF2-40B4-BE49-F238E27FC236}">
                  <a16:creationId xmlns:a16="http://schemas.microsoft.com/office/drawing/2014/main" id="{FC5AD665-A2A8-4F76-8FA4-C52B908C90F0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20" name="Rectangle 3519">
              <a:extLst>
                <a:ext uri="{FF2B5EF4-FFF2-40B4-BE49-F238E27FC236}">
                  <a16:creationId xmlns:a16="http://schemas.microsoft.com/office/drawing/2014/main" id="{49B10632-FA84-4022-A60D-72DD7F9639C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21" name="Rectangle 3520">
              <a:extLst>
                <a:ext uri="{FF2B5EF4-FFF2-40B4-BE49-F238E27FC236}">
                  <a16:creationId xmlns:a16="http://schemas.microsoft.com/office/drawing/2014/main" id="{B5803319-A8F7-4AB5-888B-D956916F909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31" name="Group 3530">
            <a:extLst>
              <a:ext uri="{FF2B5EF4-FFF2-40B4-BE49-F238E27FC236}">
                <a16:creationId xmlns:a16="http://schemas.microsoft.com/office/drawing/2014/main" id="{6C4A5069-9BD3-48D4-BB3E-F8B33EDB5472}"/>
              </a:ext>
            </a:extLst>
          </p:cNvPr>
          <p:cNvGrpSpPr/>
          <p:nvPr/>
        </p:nvGrpSpPr>
        <p:grpSpPr>
          <a:xfrm>
            <a:off x="10591183" y="3792388"/>
            <a:ext cx="735495" cy="453124"/>
            <a:chOff x="1926169" y="1632181"/>
            <a:chExt cx="540854" cy="333210"/>
          </a:xfrm>
        </p:grpSpPr>
        <p:sp>
          <p:nvSpPr>
            <p:cNvPr id="3532" name="Rectangle 3531">
              <a:extLst>
                <a:ext uri="{FF2B5EF4-FFF2-40B4-BE49-F238E27FC236}">
                  <a16:creationId xmlns:a16="http://schemas.microsoft.com/office/drawing/2014/main" id="{B3D21DC9-B4F5-486B-8AA1-CD4864053B9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33" name="Rectangle 3532">
              <a:extLst>
                <a:ext uri="{FF2B5EF4-FFF2-40B4-BE49-F238E27FC236}">
                  <a16:creationId xmlns:a16="http://schemas.microsoft.com/office/drawing/2014/main" id="{28A3FB70-70E4-4586-A46E-E297E791B1E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34" name="Group 3533">
              <a:extLst>
                <a:ext uri="{FF2B5EF4-FFF2-40B4-BE49-F238E27FC236}">
                  <a16:creationId xmlns:a16="http://schemas.microsoft.com/office/drawing/2014/main" id="{FE1F67BB-046F-4D42-8F15-811EE9F9F65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38" name="Straight Connector 3537">
                <a:extLst>
                  <a:ext uri="{FF2B5EF4-FFF2-40B4-BE49-F238E27FC236}">
                    <a16:creationId xmlns:a16="http://schemas.microsoft.com/office/drawing/2014/main" id="{720817AF-0491-4A07-8748-5DEBA5512C4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39" name="Straight Connector 3538">
                <a:extLst>
                  <a:ext uri="{FF2B5EF4-FFF2-40B4-BE49-F238E27FC236}">
                    <a16:creationId xmlns:a16="http://schemas.microsoft.com/office/drawing/2014/main" id="{EAD72AB8-BA3F-4266-AF26-EE3DB0F0CC39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0" name="Straight Connector 3539">
                <a:extLst>
                  <a:ext uri="{FF2B5EF4-FFF2-40B4-BE49-F238E27FC236}">
                    <a16:creationId xmlns:a16="http://schemas.microsoft.com/office/drawing/2014/main" id="{396A1B71-2A81-49BF-B377-EB3BE252E30E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1" name="Straight Connector 3540">
                <a:extLst>
                  <a:ext uri="{FF2B5EF4-FFF2-40B4-BE49-F238E27FC236}">
                    <a16:creationId xmlns:a16="http://schemas.microsoft.com/office/drawing/2014/main" id="{AD6C94C6-D790-4515-A764-17EE26E0A2C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2" name="Straight Connector 3541">
                <a:extLst>
                  <a:ext uri="{FF2B5EF4-FFF2-40B4-BE49-F238E27FC236}">
                    <a16:creationId xmlns:a16="http://schemas.microsoft.com/office/drawing/2014/main" id="{2E4F00EB-9411-4C0B-8FC9-73E23BF264FD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3" name="Straight Connector 3542">
                <a:extLst>
                  <a:ext uri="{FF2B5EF4-FFF2-40B4-BE49-F238E27FC236}">
                    <a16:creationId xmlns:a16="http://schemas.microsoft.com/office/drawing/2014/main" id="{C043B7C9-4E1D-4A09-8B11-0F3B07D8ECC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4" name="Straight Connector 3543">
                <a:extLst>
                  <a:ext uri="{FF2B5EF4-FFF2-40B4-BE49-F238E27FC236}">
                    <a16:creationId xmlns:a16="http://schemas.microsoft.com/office/drawing/2014/main" id="{65F638D2-AAB2-4F67-B7F1-0E478E49FD45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5" name="Straight Connector 3544">
                <a:extLst>
                  <a:ext uri="{FF2B5EF4-FFF2-40B4-BE49-F238E27FC236}">
                    <a16:creationId xmlns:a16="http://schemas.microsoft.com/office/drawing/2014/main" id="{C6EEC9D5-0569-47B8-A99F-1A89A4B3CF9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6" name="Straight Connector 3545">
                <a:extLst>
                  <a:ext uri="{FF2B5EF4-FFF2-40B4-BE49-F238E27FC236}">
                    <a16:creationId xmlns:a16="http://schemas.microsoft.com/office/drawing/2014/main" id="{E63C1A3B-2FA4-4076-93CA-78475C08732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35" name="Rectangle 3534">
              <a:extLst>
                <a:ext uri="{FF2B5EF4-FFF2-40B4-BE49-F238E27FC236}">
                  <a16:creationId xmlns:a16="http://schemas.microsoft.com/office/drawing/2014/main" id="{9248B4D9-2114-4FD0-9939-EDE5F5C891B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36" name="Rectangle 3535">
              <a:extLst>
                <a:ext uri="{FF2B5EF4-FFF2-40B4-BE49-F238E27FC236}">
                  <a16:creationId xmlns:a16="http://schemas.microsoft.com/office/drawing/2014/main" id="{E972E0CE-7728-40F8-AEA7-34AC4C86C55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37" name="Rectangle 3536">
              <a:extLst>
                <a:ext uri="{FF2B5EF4-FFF2-40B4-BE49-F238E27FC236}">
                  <a16:creationId xmlns:a16="http://schemas.microsoft.com/office/drawing/2014/main" id="{892D889C-D4A7-4233-8A38-9560C81F9C5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47" name="Group 3546">
            <a:extLst>
              <a:ext uri="{FF2B5EF4-FFF2-40B4-BE49-F238E27FC236}">
                <a16:creationId xmlns:a16="http://schemas.microsoft.com/office/drawing/2014/main" id="{2B84B7BE-1696-44B9-89DD-CC52B3547212}"/>
              </a:ext>
            </a:extLst>
          </p:cNvPr>
          <p:cNvGrpSpPr/>
          <p:nvPr/>
        </p:nvGrpSpPr>
        <p:grpSpPr>
          <a:xfrm>
            <a:off x="1088626" y="2932766"/>
            <a:ext cx="735495" cy="453124"/>
            <a:chOff x="1926169" y="1632181"/>
            <a:chExt cx="540854" cy="333210"/>
          </a:xfrm>
        </p:grpSpPr>
        <p:sp>
          <p:nvSpPr>
            <p:cNvPr id="3548" name="Rectangle 3547">
              <a:extLst>
                <a:ext uri="{FF2B5EF4-FFF2-40B4-BE49-F238E27FC236}">
                  <a16:creationId xmlns:a16="http://schemas.microsoft.com/office/drawing/2014/main" id="{EFCE9347-FD24-4EB5-A5F2-3846968CFB5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49" name="Rectangle 3548">
              <a:extLst>
                <a:ext uri="{FF2B5EF4-FFF2-40B4-BE49-F238E27FC236}">
                  <a16:creationId xmlns:a16="http://schemas.microsoft.com/office/drawing/2014/main" id="{75286F36-557F-42AA-893D-98788D2CCB5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50" name="Group 3549">
              <a:extLst>
                <a:ext uri="{FF2B5EF4-FFF2-40B4-BE49-F238E27FC236}">
                  <a16:creationId xmlns:a16="http://schemas.microsoft.com/office/drawing/2014/main" id="{33A49292-94A1-4BDD-A0D0-1A94302D7666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54" name="Straight Connector 3553">
                <a:extLst>
                  <a:ext uri="{FF2B5EF4-FFF2-40B4-BE49-F238E27FC236}">
                    <a16:creationId xmlns:a16="http://schemas.microsoft.com/office/drawing/2014/main" id="{FC8F0D2D-05C1-4FD0-9278-A7F80EFABFF0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55" name="Straight Connector 3554">
                <a:extLst>
                  <a:ext uri="{FF2B5EF4-FFF2-40B4-BE49-F238E27FC236}">
                    <a16:creationId xmlns:a16="http://schemas.microsoft.com/office/drawing/2014/main" id="{CCFD3D23-E450-4B19-88AD-CF5D2A44259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56" name="Straight Connector 3555">
                <a:extLst>
                  <a:ext uri="{FF2B5EF4-FFF2-40B4-BE49-F238E27FC236}">
                    <a16:creationId xmlns:a16="http://schemas.microsoft.com/office/drawing/2014/main" id="{2AC2F416-84FA-4DE6-A8B0-89824962C7C5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57" name="Straight Connector 3556">
                <a:extLst>
                  <a:ext uri="{FF2B5EF4-FFF2-40B4-BE49-F238E27FC236}">
                    <a16:creationId xmlns:a16="http://schemas.microsoft.com/office/drawing/2014/main" id="{466AC017-951C-4FB7-8782-F26E43EBAD29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58" name="Straight Connector 3557">
                <a:extLst>
                  <a:ext uri="{FF2B5EF4-FFF2-40B4-BE49-F238E27FC236}">
                    <a16:creationId xmlns:a16="http://schemas.microsoft.com/office/drawing/2014/main" id="{F472FA54-5C38-42C6-A71C-588A5A911F7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59" name="Straight Connector 3558">
                <a:extLst>
                  <a:ext uri="{FF2B5EF4-FFF2-40B4-BE49-F238E27FC236}">
                    <a16:creationId xmlns:a16="http://schemas.microsoft.com/office/drawing/2014/main" id="{F7E5C055-932F-40E4-9132-8AAC3692011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60" name="Straight Connector 3559">
                <a:extLst>
                  <a:ext uri="{FF2B5EF4-FFF2-40B4-BE49-F238E27FC236}">
                    <a16:creationId xmlns:a16="http://schemas.microsoft.com/office/drawing/2014/main" id="{BEFAFE0B-49C8-46E7-B368-A4193AD7775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61" name="Straight Connector 3560">
                <a:extLst>
                  <a:ext uri="{FF2B5EF4-FFF2-40B4-BE49-F238E27FC236}">
                    <a16:creationId xmlns:a16="http://schemas.microsoft.com/office/drawing/2014/main" id="{9DB5BF16-C88B-4BE0-867A-D238A30363C0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62" name="Straight Connector 3561">
                <a:extLst>
                  <a:ext uri="{FF2B5EF4-FFF2-40B4-BE49-F238E27FC236}">
                    <a16:creationId xmlns:a16="http://schemas.microsoft.com/office/drawing/2014/main" id="{1C05247E-57AE-46D7-9988-55E9A1A28B9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51" name="Rectangle 3550">
              <a:extLst>
                <a:ext uri="{FF2B5EF4-FFF2-40B4-BE49-F238E27FC236}">
                  <a16:creationId xmlns:a16="http://schemas.microsoft.com/office/drawing/2014/main" id="{CEEBB83E-C3B6-4C0D-AC66-695B5FB8381D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52" name="Rectangle 3551">
              <a:extLst>
                <a:ext uri="{FF2B5EF4-FFF2-40B4-BE49-F238E27FC236}">
                  <a16:creationId xmlns:a16="http://schemas.microsoft.com/office/drawing/2014/main" id="{BEFFC941-FD6B-4506-8E98-2AB8C18ED6FF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53" name="Rectangle 3552">
              <a:extLst>
                <a:ext uri="{FF2B5EF4-FFF2-40B4-BE49-F238E27FC236}">
                  <a16:creationId xmlns:a16="http://schemas.microsoft.com/office/drawing/2014/main" id="{071CDD7C-F78F-4369-BC83-B8C03FBA685D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63" name="Group 3562">
            <a:extLst>
              <a:ext uri="{FF2B5EF4-FFF2-40B4-BE49-F238E27FC236}">
                <a16:creationId xmlns:a16="http://schemas.microsoft.com/office/drawing/2014/main" id="{62D7338A-823C-48B1-8E2E-09BFBC75BBC3}"/>
              </a:ext>
            </a:extLst>
          </p:cNvPr>
          <p:cNvGrpSpPr/>
          <p:nvPr/>
        </p:nvGrpSpPr>
        <p:grpSpPr>
          <a:xfrm>
            <a:off x="1825840" y="2932766"/>
            <a:ext cx="735495" cy="453124"/>
            <a:chOff x="1926169" y="1632181"/>
            <a:chExt cx="540854" cy="333210"/>
          </a:xfrm>
        </p:grpSpPr>
        <p:sp>
          <p:nvSpPr>
            <p:cNvPr id="3564" name="Rectangle 3563">
              <a:extLst>
                <a:ext uri="{FF2B5EF4-FFF2-40B4-BE49-F238E27FC236}">
                  <a16:creationId xmlns:a16="http://schemas.microsoft.com/office/drawing/2014/main" id="{E9FBDDAB-948C-4739-BFA3-A2658379BF83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65" name="Rectangle 3564">
              <a:extLst>
                <a:ext uri="{FF2B5EF4-FFF2-40B4-BE49-F238E27FC236}">
                  <a16:creationId xmlns:a16="http://schemas.microsoft.com/office/drawing/2014/main" id="{B50BC18D-5A0F-4969-8720-72F4DBD48D9B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66" name="Group 3565">
              <a:extLst>
                <a:ext uri="{FF2B5EF4-FFF2-40B4-BE49-F238E27FC236}">
                  <a16:creationId xmlns:a16="http://schemas.microsoft.com/office/drawing/2014/main" id="{3F08C49A-1CD3-4EF6-AD8D-3F1F4E324D4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70" name="Straight Connector 3569">
                <a:extLst>
                  <a:ext uri="{FF2B5EF4-FFF2-40B4-BE49-F238E27FC236}">
                    <a16:creationId xmlns:a16="http://schemas.microsoft.com/office/drawing/2014/main" id="{F1E69537-1AA5-4AF1-A891-6A585F1E41D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1" name="Straight Connector 3570">
                <a:extLst>
                  <a:ext uri="{FF2B5EF4-FFF2-40B4-BE49-F238E27FC236}">
                    <a16:creationId xmlns:a16="http://schemas.microsoft.com/office/drawing/2014/main" id="{8D52FA1D-B740-4F00-A946-C742B90DF9B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2" name="Straight Connector 3571">
                <a:extLst>
                  <a:ext uri="{FF2B5EF4-FFF2-40B4-BE49-F238E27FC236}">
                    <a16:creationId xmlns:a16="http://schemas.microsoft.com/office/drawing/2014/main" id="{EC97C24F-10B8-4328-B9B9-7429C0B23F84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3" name="Straight Connector 3572">
                <a:extLst>
                  <a:ext uri="{FF2B5EF4-FFF2-40B4-BE49-F238E27FC236}">
                    <a16:creationId xmlns:a16="http://schemas.microsoft.com/office/drawing/2014/main" id="{6DF0C5D3-B814-4BD0-B8AC-DE8169E8AFA0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4" name="Straight Connector 3573">
                <a:extLst>
                  <a:ext uri="{FF2B5EF4-FFF2-40B4-BE49-F238E27FC236}">
                    <a16:creationId xmlns:a16="http://schemas.microsoft.com/office/drawing/2014/main" id="{07C489D6-4142-4135-94AA-1AE09A8C0C56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5" name="Straight Connector 3574">
                <a:extLst>
                  <a:ext uri="{FF2B5EF4-FFF2-40B4-BE49-F238E27FC236}">
                    <a16:creationId xmlns:a16="http://schemas.microsoft.com/office/drawing/2014/main" id="{2AA50C06-2EEA-415C-8C78-A0762EE076C5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6" name="Straight Connector 3575">
                <a:extLst>
                  <a:ext uri="{FF2B5EF4-FFF2-40B4-BE49-F238E27FC236}">
                    <a16:creationId xmlns:a16="http://schemas.microsoft.com/office/drawing/2014/main" id="{B92330B9-FF21-4D39-ABAD-927273DD5C3C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7" name="Straight Connector 3576">
                <a:extLst>
                  <a:ext uri="{FF2B5EF4-FFF2-40B4-BE49-F238E27FC236}">
                    <a16:creationId xmlns:a16="http://schemas.microsoft.com/office/drawing/2014/main" id="{F02E5893-7202-494A-AB3E-BFA3012776E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8" name="Straight Connector 3577">
                <a:extLst>
                  <a:ext uri="{FF2B5EF4-FFF2-40B4-BE49-F238E27FC236}">
                    <a16:creationId xmlns:a16="http://schemas.microsoft.com/office/drawing/2014/main" id="{8F91DA0E-34F3-431B-A675-9C22E5BA384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67" name="Rectangle 3566">
              <a:extLst>
                <a:ext uri="{FF2B5EF4-FFF2-40B4-BE49-F238E27FC236}">
                  <a16:creationId xmlns:a16="http://schemas.microsoft.com/office/drawing/2014/main" id="{96DECA7A-A0A7-4DE0-88CE-1271B566616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68" name="Rectangle 3567">
              <a:extLst>
                <a:ext uri="{FF2B5EF4-FFF2-40B4-BE49-F238E27FC236}">
                  <a16:creationId xmlns:a16="http://schemas.microsoft.com/office/drawing/2014/main" id="{A9C4FDAB-D548-4BA6-A4A8-3CAD0CDAB5A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69" name="Rectangle 3568">
              <a:extLst>
                <a:ext uri="{FF2B5EF4-FFF2-40B4-BE49-F238E27FC236}">
                  <a16:creationId xmlns:a16="http://schemas.microsoft.com/office/drawing/2014/main" id="{A9ACFC15-3EF4-4D1E-9E2E-56D728AA99E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79" name="Group 3578">
            <a:extLst>
              <a:ext uri="{FF2B5EF4-FFF2-40B4-BE49-F238E27FC236}">
                <a16:creationId xmlns:a16="http://schemas.microsoft.com/office/drawing/2014/main" id="{E8137A81-21DD-4441-9566-4CCAD1D8C44B}"/>
              </a:ext>
            </a:extLst>
          </p:cNvPr>
          <p:cNvGrpSpPr/>
          <p:nvPr/>
        </p:nvGrpSpPr>
        <p:grpSpPr>
          <a:xfrm>
            <a:off x="1088626" y="2515262"/>
            <a:ext cx="735495" cy="453124"/>
            <a:chOff x="1926169" y="1632181"/>
            <a:chExt cx="540854" cy="333210"/>
          </a:xfrm>
        </p:grpSpPr>
        <p:sp>
          <p:nvSpPr>
            <p:cNvPr id="3580" name="Rectangle 3579">
              <a:extLst>
                <a:ext uri="{FF2B5EF4-FFF2-40B4-BE49-F238E27FC236}">
                  <a16:creationId xmlns:a16="http://schemas.microsoft.com/office/drawing/2014/main" id="{99762002-AE86-4568-810B-4B88A9543D6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81" name="Rectangle 3580">
              <a:extLst>
                <a:ext uri="{FF2B5EF4-FFF2-40B4-BE49-F238E27FC236}">
                  <a16:creationId xmlns:a16="http://schemas.microsoft.com/office/drawing/2014/main" id="{70B1B430-7C6C-478C-A1D2-9A9801BF094D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82" name="Group 3581">
              <a:extLst>
                <a:ext uri="{FF2B5EF4-FFF2-40B4-BE49-F238E27FC236}">
                  <a16:creationId xmlns:a16="http://schemas.microsoft.com/office/drawing/2014/main" id="{5211C14A-A0E9-4B92-A2AA-1CEFEB682FC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86" name="Straight Connector 3585">
                <a:extLst>
                  <a:ext uri="{FF2B5EF4-FFF2-40B4-BE49-F238E27FC236}">
                    <a16:creationId xmlns:a16="http://schemas.microsoft.com/office/drawing/2014/main" id="{CDA6587C-D18B-4287-B5EA-20762C7870D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87" name="Straight Connector 3586">
                <a:extLst>
                  <a:ext uri="{FF2B5EF4-FFF2-40B4-BE49-F238E27FC236}">
                    <a16:creationId xmlns:a16="http://schemas.microsoft.com/office/drawing/2014/main" id="{8A9C7D34-D4CA-439C-85A7-EAB650F88EC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88" name="Straight Connector 3587">
                <a:extLst>
                  <a:ext uri="{FF2B5EF4-FFF2-40B4-BE49-F238E27FC236}">
                    <a16:creationId xmlns:a16="http://schemas.microsoft.com/office/drawing/2014/main" id="{530D7260-DDAF-4666-B167-653D47EFC66C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89" name="Straight Connector 3588">
                <a:extLst>
                  <a:ext uri="{FF2B5EF4-FFF2-40B4-BE49-F238E27FC236}">
                    <a16:creationId xmlns:a16="http://schemas.microsoft.com/office/drawing/2014/main" id="{A797345E-7E3C-430B-96C7-08EC29D4A41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90" name="Straight Connector 3589">
                <a:extLst>
                  <a:ext uri="{FF2B5EF4-FFF2-40B4-BE49-F238E27FC236}">
                    <a16:creationId xmlns:a16="http://schemas.microsoft.com/office/drawing/2014/main" id="{48AF2757-858C-4FAF-B52C-E26967AC429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91" name="Straight Connector 3590">
                <a:extLst>
                  <a:ext uri="{FF2B5EF4-FFF2-40B4-BE49-F238E27FC236}">
                    <a16:creationId xmlns:a16="http://schemas.microsoft.com/office/drawing/2014/main" id="{F9142B3C-EECC-49CB-AB51-9D4AC767391F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92" name="Straight Connector 3591">
                <a:extLst>
                  <a:ext uri="{FF2B5EF4-FFF2-40B4-BE49-F238E27FC236}">
                    <a16:creationId xmlns:a16="http://schemas.microsoft.com/office/drawing/2014/main" id="{0EF784DC-0399-4663-AA64-AE93962BDA2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93" name="Straight Connector 3592">
                <a:extLst>
                  <a:ext uri="{FF2B5EF4-FFF2-40B4-BE49-F238E27FC236}">
                    <a16:creationId xmlns:a16="http://schemas.microsoft.com/office/drawing/2014/main" id="{95CB6D51-8B13-4C90-B4E7-74171560CE86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94" name="Straight Connector 3593">
                <a:extLst>
                  <a:ext uri="{FF2B5EF4-FFF2-40B4-BE49-F238E27FC236}">
                    <a16:creationId xmlns:a16="http://schemas.microsoft.com/office/drawing/2014/main" id="{CB992CBF-0940-4ECD-89F1-4FABF15C0C2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83" name="Rectangle 3582">
              <a:extLst>
                <a:ext uri="{FF2B5EF4-FFF2-40B4-BE49-F238E27FC236}">
                  <a16:creationId xmlns:a16="http://schemas.microsoft.com/office/drawing/2014/main" id="{15AE2E6C-C313-45D2-B0A0-A9065E9B184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84" name="Rectangle 3583">
              <a:extLst>
                <a:ext uri="{FF2B5EF4-FFF2-40B4-BE49-F238E27FC236}">
                  <a16:creationId xmlns:a16="http://schemas.microsoft.com/office/drawing/2014/main" id="{4BDF3AA0-2083-4B46-B557-76F84B4BE3EE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85" name="Rectangle 3584">
              <a:extLst>
                <a:ext uri="{FF2B5EF4-FFF2-40B4-BE49-F238E27FC236}">
                  <a16:creationId xmlns:a16="http://schemas.microsoft.com/office/drawing/2014/main" id="{B43874DB-A06C-4F6D-BBED-ED30F1497364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95" name="Group 3594">
            <a:extLst>
              <a:ext uri="{FF2B5EF4-FFF2-40B4-BE49-F238E27FC236}">
                <a16:creationId xmlns:a16="http://schemas.microsoft.com/office/drawing/2014/main" id="{342873AC-7164-43D7-BCE5-7E15D65F2485}"/>
              </a:ext>
            </a:extLst>
          </p:cNvPr>
          <p:cNvGrpSpPr/>
          <p:nvPr/>
        </p:nvGrpSpPr>
        <p:grpSpPr>
          <a:xfrm>
            <a:off x="1825840" y="2515262"/>
            <a:ext cx="735495" cy="453124"/>
            <a:chOff x="1926169" y="1632181"/>
            <a:chExt cx="540854" cy="333210"/>
          </a:xfrm>
        </p:grpSpPr>
        <p:sp>
          <p:nvSpPr>
            <p:cNvPr id="3596" name="Rectangle 3595">
              <a:extLst>
                <a:ext uri="{FF2B5EF4-FFF2-40B4-BE49-F238E27FC236}">
                  <a16:creationId xmlns:a16="http://schemas.microsoft.com/office/drawing/2014/main" id="{1E26F84F-F65F-463E-B2FA-05540F567DD6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97" name="Rectangle 3596">
              <a:extLst>
                <a:ext uri="{FF2B5EF4-FFF2-40B4-BE49-F238E27FC236}">
                  <a16:creationId xmlns:a16="http://schemas.microsoft.com/office/drawing/2014/main" id="{CB800A55-05C5-464C-A076-9676C82321C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98" name="Group 3597">
              <a:extLst>
                <a:ext uri="{FF2B5EF4-FFF2-40B4-BE49-F238E27FC236}">
                  <a16:creationId xmlns:a16="http://schemas.microsoft.com/office/drawing/2014/main" id="{7E5F8CA9-4681-4C8E-9D23-29F7C691B6C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02" name="Straight Connector 3601">
                <a:extLst>
                  <a:ext uri="{FF2B5EF4-FFF2-40B4-BE49-F238E27FC236}">
                    <a16:creationId xmlns:a16="http://schemas.microsoft.com/office/drawing/2014/main" id="{47A56AC0-67CA-4130-8CB7-2A8B7D0633AF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3" name="Straight Connector 3602">
                <a:extLst>
                  <a:ext uri="{FF2B5EF4-FFF2-40B4-BE49-F238E27FC236}">
                    <a16:creationId xmlns:a16="http://schemas.microsoft.com/office/drawing/2014/main" id="{66AB96A2-15E9-4103-BFBA-7C59CDFF4A2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4" name="Straight Connector 3603">
                <a:extLst>
                  <a:ext uri="{FF2B5EF4-FFF2-40B4-BE49-F238E27FC236}">
                    <a16:creationId xmlns:a16="http://schemas.microsoft.com/office/drawing/2014/main" id="{CEB3A90F-BEED-4A6B-91E4-644B4230EA7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5" name="Straight Connector 3604">
                <a:extLst>
                  <a:ext uri="{FF2B5EF4-FFF2-40B4-BE49-F238E27FC236}">
                    <a16:creationId xmlns:a16="http://schemas.microsoft.com/office/drawing/2014/main" id="{D81D9873-1344-4634-92F2-C62CAD9FA7D9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6" name="Straight Connector 3605">
                <a:extLst>
                  <a:ext uri="{FF2B5EF4-FFF2-40B4-BE49-F238E27FC236}">
                    <a16:creationId xmlns:a16="http://schemas.microsoft.com/office/drawing/2014/main" id="{0296FF93-72B1-41C3-99C7-D599A738309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7" name="Straight Connector 3606">
                <a:extLst>
                  <a:ext uri="{FF2B5EF4-FFF2-40B4-BE49-F238E27FC236}">
                    <a16:creationId xmlns:a16="http://schemas.microsoft.com/office/drawing/2014/main" id="{3FBDE720-B57D-4312-A8B2-5AF21D292F7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8" name="Straight Connector 3607">
                <a:extLst>
                  <a:ext uri="{FF2B5EF4-FFF2-40B4-BE49-F238E27FC236}">
                    <a16:creationId xmlns:a16="http://schemas.microsoft.com/office/drawing/2014/main" id="{CCD77E62-9ECC-4D50-8063-C22E392E7E5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9" name="Straight Connector 3608">
                <a:extLst>
                  <a:ext uri="{FF2B5EF4-FFF2-40B4-BE49-F238E27FC236}">
                    <a16:creationId xmlns:a16="http://schemas.microsoft.com/office/drawing/2014/main" id="{30D8900B-8381-4CE4-AF6F-9AEA03B45277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10" name="Straight Connector 3609">
                <a:extLst>
                  <a:ext uri="{FF2B5EF4-FFF2-40B4-BE49-F238E27FC236}">
                    <a16:creationId xmlns:a16="http://schemas.microsoft.com/office/drawing/2014/main" id="{12C4956D-0B2D-4DAF-B315-07C62AC26CE4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99" name="Rectangle 3598">
              <a:extLst>
                <a:ext uri="{FF2B5EF4-FFF2-40B4-BE49-F238E27FC236}">
                  <a16:creationId xmlns:a16="http://schemas.microsoft.com/office/drawing/2014/main" id="{F2B7CB77-3698-49D2-AEEA-6743C7EF77D2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00" name="Rectangle 3599">
              <a:extLst>
                <a:ext uri="{FF2B5EF4-FFF2-40B4-BE49-F238E27FC236}">
                  <a16:creationId xmlns:a16="http://schemas.microsoft.com/office/drawing/2014/main" id="{7261E3CD-5A53-4CE6-8387-662B538F6974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01" name="Rectangle 3600">
              <a:extLst>
                <a:ext uri="{FF2B5EF4-FFF2-40B4-BE49-F238E27FC236}">
                  <a16:creationId xmlns:a16="http://schemas.microsoft.com/office/drawing/2014/main" id="{AC24435E-C99A-4DB8-AA35-886AEC1C8AF6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11" name="Group 3610">
            <a:extLst>
              <a:ext uri="{FF2B5EF4-FFF2-40B4-BE49-F238E27FC236}">
                <a16:creationId xmlns:a16="http://schemas.microsoft.com/office/drawing/2014/main" id="{B167D73F-1F5C-4B3C-9C1A-DB9C575FC22B}"/>
              </a:ext>
            </a:extLst>
          </p:cNvPr>
          <p:cNvGrpSpPr/>
          <p:nvPr/>
        </p:nvGrpSpPr>
        <p:grpSpPr>
          <a:xfrm>
            <a:off x="1088626" y="2097758"/>
            <a:ext cx="735495" cy="453124"/>
            <a:chOff x="1926169" y="1632181"/>
            <a:chExt cx="540854" cy="333210"/>
          </a:xfrm>
        </p:grpSpPr>
        <p:sp>
          <p:nvSpPr>
            <p:cNvPr id="3612" name="Rectangle 3611">
              <a:extLst>
                <a:ext uri="{FF2B5EF4-FFF2-40B4-BE49-F238E27FC236}">
                  <a16:creationId xmlns:a16="http://schemas.microsoft.com/office/drawing/2014/main" id="{56BE1812-D9A1-490B-A7C5-61E2C3FC1FF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13" name="Rectangle 3612">
              <a:extLst>
                <a:ext uri="{FF2B5EF4-FFF2-40B4-BE49-F238E27FC236}">
                  <a16:creationId xmlns:a16="http://schemas.microsoft.com/office/drawing/2014/main" id="{4F6FCF78-3B33-4654-86FA-11E28ECD662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14" name="Group 3613">
              <a:extLst>
                <a:ext uri="{FF2B5EF4-FFF2-40B4-BE49-F238E27FC236}">
                  <a16:creationId xmlns:a16="http://schemas.microsoft.com/office/drawing/2014/main" id="{43C2F739-A9F7-4FB0-B686-E77BFE12D7BA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18" name="Straight Connector 3617">
                <a:extLst>
                  <a:ext uri="{FF2B5EF4-FFF2-40B4-BE49-F238E27FC236}">
                    <a16:creationId xmlns:a16="http://schemas.microsoft.com/office/drawing/2014/main" id="{DA8BBE1E-2AB0-4C2B-A4ED-D83057613DC0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19" name="Straight Connector 3618">
                <a:extLst>
                  <a:ext uri="{FF2B5EF4-FFF2-40B4-BE49-F238E27FC236}">
                    <a16:creationId xmlns:a16="http://schemas.microsoft.com/office/drawing/2014/main" id="{BF0E034C-12A6-4977-96B7-D4920261CCD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0" name="Straight Connector 3619">
                <a:extLst>
                  <a:ext uri="{FF2B5EF4-FFF2-40B4-BE49-F238E27FC236}">
                    <a16:creationId xmlns:a16="http://schemas.microsoft.com/office/drawing/2014/main" id="{C7186FD2-D48C-4D3C-ADE6-EDA7B001E5C9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1" name="Straight Connector 3620">
                <a:extLst>
                  <a:ext uri="{FF2B5EF4-FFF2-40B4-BE49-F238E27FC236}">
                    <a16:creationId xmlns:a16="http://schemas.microsoft.com/office/drawing/2014/main" id="{B6EFCF2A-A8E5-411C-A2A3-5B8181875EBA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2" name="Straight Connector 3621">
                <a:extLst>
                  <a:ext uri="{FF2B5EF4-FFF2-40B4-BE49-F238E27FC236}">
                    <a16:creationId xmlns:a16="http://schemas.microsoft.com/office/drawing/2014/main" id="{7C1651E2-CC2F-45AA-9691-BA5360B91116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3" name="Straight Connector 3622">
                <a:extLst>
                  <a:ext uri="{FF2B5EF4-FFF2-40B4-BE49-F238E27FC236}">
                    <a16:creationId xmlns:a16="http://schemas.microsoft.com/office/drawing/2014/main" id="{E2ECE420-4042-4568-A894-6E4A9BECF8BD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4" name="Straight Connector 3623">
                <a:extLst>
                  <a:ext uri="{FF2B5EF4-FFF2-40B4-BE49-F238E27FC236}">
                    <a16:creationId xmlns:a16="http://schemas.microsoft.com/office/drawing/2014/main" id="{76BBE6AE-40EA-4184-9469-93BAEAE5682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5" name="Straight Connector 3624">
                <a:extLst>
                  <a:ext uri="{FF2B5EF4-FFF2-40B4-BE49-F238E27FC236}">
                    <a16:creationId xmlns:a16="http://schemas.microsoft.com/office/drawing/2014/main" id="{1C1781AD-57BA-4C05-9AB6-F206B773702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6" name="Straight Connector 3625">
                <a:extLst>
                  <a:ext uri="{FF2B5EF4-FFF2-40B4-BE49-F238E27FC236}">
                    <a16:creationId xmlns:a16="http://schemas.microsoft.com/office/drawing/2014/main" id="{348B40D4-09CB-4D2F-B1B6-8A654219141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15" name="Rectangle 3614">
              <a:extLst>
                <a:ext uri="{FF2B5EF4-FFF2-40B4-BE49-F238E27FC236}">
                  <a16:creationId xmlns:a16="http://schemas.microsoft.com/office/drawing/2014/main" id="{D7DD2B8D-4B9E-49F2-9869-E2EB8974F28E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16" name="Rectangle 3615">
              <a:extLst>
                <a:ext uri="{FF2B5EF4-FFF2-40B4-BE49-F238E27FC236}">
                  <a16:creationId xmlns:a16="http://schemas.microsoft.com/office/drawing/2014/main" id="{BDCF9EDE-DA81-47FE-9FAB-2A57A58D0C13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17" name="Rectangle 3616">
              <a:extLst>
                <a:ext uri="{FF2B5EF4-FFF2-40B4-BE49-F238E27FC236}">
                  <a16:creationId xmlns:a16="http://schemas.microsoft.com/office/drawing/2014/main" id="{619381E9-CC4F-453D-A8E3-FBCD3CD32940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27" name="Group 3626">
            <a:extLst>
              <a:ext uri="{FF2B5EF4-FFF2-40B4-BE49-F238E27FC236}">
                <a16:creationId xmlns:a16="http://schemas.microsoft.com/office/drawing/2014/main" id="{5957FDCE-41EA-46E3-8577-4EFEC62CA4C9}"/>
              </a:ext>
            </a:extLst>
          </p:cNvPr>
          <p:cNvGrpSpPr/>
          <p:nvPr/>
        </p:nvGrpSpPr>
        <p:grpSpPr>
          <a:xfrm>
            <a:off x="1825840" y="2097758"/>
            <a:ext cx="735495" cy="453124"/>
            <a:chOff x="1926169" y="1632181"/>
            <a:chExt cx="540854" cy="333210"/>
          </a:xfrm>
        </p:grpSpPr>
        <p:sp>
          <p:nvSpPr>
            <p:cNvPr id="3628" name="Rectangle 3627">
              <a:extLst>
                <a:ext uri="{FF2B5EF4-FFF2-40B4-BE49-F238E27FC236}">
                  <a16:creationId xmlns:a16="http://schemas.microsoft.com/office/drawing/2014/main" id="{161DCDD8-E11D-43CA-972F-6581AD310933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29" name="Rectangle 3628">
              <a:extLst>
                <a:ext uri="{FF2B5EF4-FFF2-40B4-BE49-F238E27FC236}">
                  <a16:creationId xmlns:a16="http://schemas.microsoft.com/office/drawing/2014/main" id="{52E7DC21-C0AE-4670-84B3-D4E568F5D6D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30" name="Group 3629">
              <a:extLst>
                <a:ext uri="{FF2B5EF4-FFF2-40B4-BE49-F238E27FC236}">
                  <a16:creationId xmlns:a16="http://schemas.microsoft.com/office/drawing/2014/main" id="{49A05484-B23D-4A79-9FBD-E899CE5B5C7E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34" name="Straight Connector 3633">
                <a:extLst>
                  <a:ext uri="{FF2B5EF4-FFF2-40B4-BE49-F238E27FC236}">
                    <a16:creationId xmlns:a16="http://schemas.microsoft.com/office/drawing/2014/main" id="{50016285-7891-40F4-A266-5BE2B3AC54F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35" name="Straight Connector 3634">
                <a:extLst>
                  <a:ext uri="{FF2B5EF4-FFF2-40B4-BE49-F238E27FC236}">
                    <a16:creationId xmlns:a16="http://schemas.microsoft.com/office/drawing/2014/main" id="{222B225D-D0E7-46DB-9FFB-D9145252FF2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36" name="Straight Connector 3635">
                <a:extLst>
                  <a:ext uri="{FF2B5EF4-FFF2-40B4-BE49-F238E27FC236}">
                    <a16:creationId xmlns:a16="http://schemas.microsoft.com/office/drawing/2014/main" id="{D08AD3A0-6482-47D8-82D1-A195086280A0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37" name="Straight Connector 3636">
                <a:extLst>
                  <a:ext uri="{FF2B5EF4-FFF2-40B4-BE49-F238E27FC236}">
                    <a16:creationId xmlns:a16="http://schemas.microsoft.com/office/drawing/2014/main" id="{0F13827A-2ADC-4EA4-AD1A-02B8024AF9F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38" name="Straight Connector 3637">
                <a:extLst>
                  <a:ext uri="{FF2B5EF4-FFF2-40B4-BE49-F238E27FC236}">
                    <a16:creationId xmlns:a16="http://schemas.microsoft.com/office/drawing/2014/main" id="{89D70ADF-008E-4005-94E9-BA29A923329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39" name="Straight Connector 3638">
                <a:extLst>
                  <a:ext uri="{FF2B5EF4-FFF2-40B4-BE49-F238E27FC236}">
                    <a16:creationId xmlns:a16="http://schemas.microsoft.com/office/drawing/2014/main" id="{0C31A9F6-D769-45B1-92B3-A275B6DE8E68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40" name="Straight Connector 3639">
                <a:extLst>
                  <a:ext uri="{FF2B5EF4-FFF2-40B4-BE49-F238E27FC236}">
                    <a16:creationId xmlns:a16="http://schemas.microsoft.com/office/drawing/2014/main" id="{83D9AFD7-1AE0-49F6-B802-E70D3B54792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41" name="Straight Connector 3640">
                <a:extLst>
                  <a:ext uri="{FF2B5EF4-FFF2-40B4-BE49-F238E27FC236}">
                    <a16:creationId xmlns:a16="http://schemas.microsoft.com/office/drawing/2014/main" id="{B8841788-D806-49A3-9C17-F760583313E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42" name="Straight Connector 3641">
                <a:extLst>
                  <a:ext uri="{FF2B5EF4-FFF2-40B4-BE49-F238E27FC236}">
                    <a16:creationId xmlns:a16="http://schemas.microsoft.com/office/drawing/2014/main" id="{5496170F-2501-4B9B-8C86-2489C1B5E1B8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31" name="Rectangle 3630">
              <a:extLst>
                <a:ext uri="{FF2B5EF4-FFF2-40B4-BE49-F238E27FC236}">
                  <a16:creationId xmlns:a16="http://schemas.microsoft.com/office/drawing/2014/main" id="{C2DBD7DD-842C-40FE-9947-9ADF91274C2B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32" name="Rectangle 3631">
              <a:extLst>
                <a:ext uri="{FF2B5EF4-FFF2-40B4-BE49-F238E27FC236}">
                  <a16:creationId xmlns:a16="http://schemas.microsoft.com/office/drawing/2014/main" id="{229735F8-D37D-4D2D-A8B0-D2AD3BD7C692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33" name="Rectangle 3632">
              <a:extLst>
                <a:ext uri="{FF2B5EF4-FFF2-40B4-BE49-F238E27FC236}">
                  <a16:creationId xmlns:a16="http://schemas.microsoft.com/office/drawing/2014/main" id="{FFC7BBAA-5A66-4FD6-BA54-8A085DCCE154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43" name="Group 3642">
            <a:extLst>
              <a:ext uri="{FF2B5EF4-FFF2-40B4-BE49-F238E27FC236}">
                <a16:creationId xmlns:a16="http://schemas.microsoft.com/office/drawing/2014/main" id="{33F76DB9-98B1-4FFF-82BF-0FDC887D4897}"/>
              </a:ext>
            </a:extLst>
          </p:cNvPr>
          <p:cNvGrpSpPr/>
          <p:nvPr/>
        </p:nvGrpSpPr>
        <p:grpSpPr>
          <a:xfrm>
            <a:off x="1088626" y="1680254"/>
            <a:ext cx="735495" cy="453124"/>
            <a:chOff x="1926169" y="1632181"/>
            <a:chExt cx="540854" cy="333210"/>
          </a:xfrm>
        </p:grpSpPr>
        <p:sp>
          <p:nvSpPr>
            <p:cNvPr id="3644" name="Rectangle 3643">
              <a:extLst>
                <a:ext uri="{FF2B5EF4-FFF2-40B4-BE49-F238E27FC236}">
                  <a16:creationId xmlns:a16="http://schemas.microsoft.com/office/drawing/2014/main" id="{8CF3A9CE-D266-4FC5-B181-680ED063C58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45" name="Rectangle 3644">
              <a:extLst>
                <a:ext uri="{FF2B5EF4-FFF2-40B4-BE49-F238E27FC236}">
                  <a16:creationId xmlns:a16="http://schemas.microsoft.com/office/drawing/2014/main" id="{F44A1D02-ADF0-4B40-AB6D-69F3A3F156D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46" name="Group 3645">
              <a:extLst>
                <a:ext uri="{FF2B5EF4-FFF2-40B4-BE49-F238E27FC236}">
                  <a16:creationId xmlns:a16="http://schemas.microsoft.com/office/drawing/2014/main" id="{D8FBBF9E-8DDF-4739-8BD0-191092D50B4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50" name="Straight Connector 3649">
                <a:extLst>
                  <a:ext uri="{FF2B5EF4-FFF2-40B4-BE49-F238E27FC236}">
                    <a16:creationId xmlns:a16="http://schemas.microsoft.com/office/drawing/2014/main" id="{B5D0CBB3-EA79-473D-9B7A-4219F6AA0BB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1" name="Straight Connector 3650">
                <a:extLst>
                  <a:ext uri="{FF2B5EF4-FFF2-40B4-BE49-F238E27FC236}">
                    <a16:creationId xmlns:a16="http://schemas.microsoft.com/office/drawing/2014/main" id="{BA6E7104-9A49-4FC0-94A9-3293FFDE25B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2" name="Straight Connector 3651">
                <a:extLst>
                  <a:ext uri="{FF2B5EF4-FFF2-40B4-BE49-F238E27FC236}">
                    <a16:creationId xmlns:a16="http://schemas.microsoft.com/office/drawing/2014/main" id="{BE5AFA84-561B-4497-A00A-30E67EBF3CF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3" name="Straight Connector 3652">
                <a:extLst>
                  <a:ext uri="{FF2B5EF4-FFF2-40B4-BE49-F238E27FC236}">
                    <a16:creationId xmlns:a16="http://schemas.microsoft.com/office/drawing/2014/main" id="{165359D3-C8AE-4D99-8F2E-4C48AF9D099D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4" name="Straight Connector 3653">
                <a:extLst>
                  <a:ext uri="{FF2B5EF4-FFF2-40B4-BE49-F238E27FC236}">
                    <a16:creationId xmlns:a16="http://schemas.microsoft.com/office/drawing/2014/main" id="{244C9B59-0A9D-482E-B6B7-218E029ECC4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5" name="Straight Connector 3654">
                <a:extLst>
                  <a:ext uri="{FF2B5EF4-FFF2-40B4-BE49-F238E27FC236}">
                    <a16:creationId xmlns:a16="http://schemas.microsoft.com/office/drawing/2014/main" id="{165364C1-429A-4EEB-82A2-FDA616AB1D80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6" name="Straight Connector 3655">
                <a:extLst>
                  <a:ext uri="{FF2B5EF4-FFF2-40B4-BE49-F238E27FC236}">
                    <a16:creationId xmlns:a16="http://schemas.microsoft.com/office/drawing/2014/main" id="{E5D4B5A9-A236-4F0D-B1C4-5477C3912E02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7" name="Straight Connector 3656">
                <a:extLst>
                  <a:ext uri="{FF2B5EF4-FFF2-40B4-BE49-F238E27FC236}">
                    <a16:creationId xmlns:a16="http://schemas.microsoft.com/office/drawing/2014/main" id="{448218C0-9DC4-4376-9334-18E747EA85F2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8" name="Straight Connector 3657">
                <a:extLst>
                  <a:ext uri="{FF2B5EF4-FFF2-40B4-BE49-F238E27FC236}">
                    <a16:creationId xmlns:a16="http://schemas.microsoft.com/office/drawing/2014/main" id="{C66FDBD2-C237-4BAC-9ACD-CF7673F3E34E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47" name="Rectangle 3646">
              <a:extLst>
                <a:ext uri="{FF2B5EF4-FFF2-40B4-BE49-F238E27FC236}">
                  <a16:creationId xmlns:a16="http://schemas.microsoft.com/office/drawing/2014/main" id="{8007450B-F1BE-44CC-AF46-93224A54B643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48" name="Rectangle 3647">
              <a:extLst>
                <a:ext uri="{FF2B5EF4-FFF2-40B4-BE49-F238E27FC236}">
                  <a16:creationId xmlns:a16="http://schemas.microsoft.com/office/drawing/2014/main" id="{9D6E2D3F-8461-4A46-870D-868117669A8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49" name="Rectangle 3648">
              <a:extLst>
                <a:ext uri="{FF2B5EF4-FFF2-40B4-BE49-F238E27FC236}">
                  <a16:creationId xmlns:a16="http://schemas.microsoft.com/office/drawing/2014/main" id="{C5B83F96-BADD-429B-A740-840ED64EB953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59" name="Group 3658">
            <a:extLst>
              <a:ext uri="{FF2B5EF4-FFF2-40B4-BE49-F238E27FC236}">
                <a16:creationId xmlns:a16="http://schemas.microsoft.com/office/drawing/2014/main" id="{79B0E4F3-4116-4DDA-89FC-77E6DB2034B3}"/>
              </a:ext>
            </a:extLst>
          </p:cNvPr>
          <p:cNvGrpSpPr/>
          <p:nvPr/>
        </p:nvGrpSpPr>
        <p:grpSpPr>
          <a:xfrm>
            <a:off x="1825840" y="1680254"/>
            <a:ext cx="735495" cy="453124"/>
            <a:chOff x="1926169" y="1632181"/>
            <a:chExt cx="540854" cy="333210"/>
          </a:xfrm>
        </p:grpSpPr>
        <p:sp>
          <p:nvSpPr>
            <p:cNvPr id="3660" name="Rectangle 3659">
              <a:extLst>
                <a:ext uri="{FF2B5EF4-FFF2-40B4-BE49-F238E27FC236}">
                  <a16:creationId xmlns:a16="http://schemas.microsoft.com/office/drawing/2014/main" id="{5334204F-F955-4255-8469-40789CE2808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61" name="Rectangle 3660">
              <a:extLst>
                <a:ext uri="{FF2B5EF4-FFF2-40B4-BE49-F238E27FC236}">
                  <a16:creationId xmlns:a16="http://schemas.microsoft.com/office/drawing/2014/main" id="{31AFA79C-611D-4DBE-B88A-24D711C85C4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62" name="Group 3661">
              <a:extLst>
                <a:ext uri="{FF2B5EF4-FFF2-40B4-BE49-F238E27FC236}">
                  <a16:creationId xmlns:a16="http://schemas.microsoft.com/office/drawing/2014/main" id="{A27A4A71-77B5-4104-8596-AC72CA4D7848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66" name="Straight Connector 3665">
                <a:extLst>
                  <a:ext uri="{FF2B5EF4-FFF2-40B4-BE49-F238E27FC236}">
                    <a16:creationId xmlns:a16="http://schemas.microsoft.com/office/drawing/2014/main" id="{EC33E88C-5540-4889-A54D-1A767574313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67" name="Straight Connector 3666">
                <a:extLst>
                  <a:ext uri="{FF2B5EF4-FFF2-40B4-BE49-F238E27FC236}">
                    <a16:creationId xmlns:a16="http://schemas.microsoft.com/office/drawing/2014/main" id="{7B687497-6451-4B19-B2A2-4EE784E31C7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68" name="Straight Connector 3667">
                <a:extLst>
                  <a:ext uri="{FF2B5EF4-FFF2-40B4-BE49-F238E27FC236}">
                    <a16:creationId xmlns:a16="http://schemas.microsoft.com/office/drawing/2014/main" id="{BA933642-A7E8-42B6-8622-F7024F04C715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69" name="Straight Connector 3668">
                <a:extLst>
                  <a:ext uri="{FF2B5EF4-FFF2-40B4-BE49-F238E27FC236}">
                    <a16:creationId xmlns:a16="http://schemas.microsoft.com/office/drawing/2014/main" id="{6001E3FC-9A07-4FD5-BA82-D83132A09FE7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70" name="Straight Connector 3669">
                <a:extLst>
                  <a:ext uri="{FF2B5EF4-FFF2-40B4-BE49-F238E27FC236}">
                    <a16:creationId xmlns:a16="http://schemas.microsoft.com/office/drawing/2014/main" id="{B26A88A0-8008-4D80-B0AA-D272EB0A171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71" name="Straight Connector 3670">
                <a:extLst>
                  <a:ext uri="{FF2B5EF4-FFF2-40B4-BE49-F238E27FC236}">
                    <a16:creationId xmlns:a16="http://schemas.microsoft.com/office/drawing/2014/main" id="{F73E8175-BF11-4AAA-BC74-03197007566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72" name="Straight Connector 3671">
                <a:extLst>
                  <a:ext uri="{FF2B5EF4-FFF2-40B4-BE49-F238E27FC236}">
                    <a16:creationId xmlns:a16="http://schemas.microsoft.com/office/drawing/2014/main" id="{B1B06B1F-7349-4E1D-B050-ADB4A738473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73" name="Straight Connector 3672">
                <a:extLst>
                  <a:ext uri="{FF2B5EF4-FFF2-40B4-BE49-F238E27FC236}">
                    <a16:creationId xmlns:a16="http://schemas.microsoft.com/office/drawing/2014/main" id="{6AC740E0-36BD-4E6D-9804-B675F736A91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74" name="Straight Connector 3673">
                <a:extLst>
                  <a:ext uri="{FF2B5EF4-FFF2-40B4-BE49-F238E27FC236}">
                    <a16:creationId xmlns:a16="http://schemas.microsoft.com/office/drawing/2014/main" id="{2FBC446C-4955-4291-81DD-54386E5F4FEF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63" name="Rectangle 3662">
              <a:extLst>
                <a:ext uri="{FF2B5EF4-FFF2-40B4-BE49-F238E27FC236}">
                  <a16:creationId xmlns:a16="http://schemas.microsoft.com/office/drawing/2014/main" id="{13CC1691-E560-40FC-B217-C5C968A45ED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64" name="Rectangle 3663">
              <a:extLst>
                <a:ext uri="{FF2B5EF4-FFF2-40B4-BE49-F238E27FC236}">
                  <a16:creationId xmlns:a16="http://schemas.microsoft.com/office/drawing/2014/main" id="{35173E81-DA75-485B-BFA5-9DD5A88C3954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65" name="Rectangle 3664">
              <a:extLst>
                <a:ext uri="{FF2B5EF4-FFF2-40B4-BE49-F238E27FC236}">
                  <a16:creationId xmlns:a16="http://schemas.microsoft.com/office/drawing/2014/main" id="{C6DAE734-6B16-4799-96A6-3AF84789B757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75" name="Group 3674">
            <a:extLst>
              <a:ext uri="{FF2B5EF4-FFF2-40B4-BE49-F238E27FC236}">
                <a16:creationId xmlns:a16="http://schemas.microsoft.com/office/drawing/2014/main" id="{41FDC095-C991-475F-BCFD-B685F383EDC2}"/>
              </a:ext>
            </a:extLst>
          </p:cNvPr>
          <p:cNvGrpSpPr/>
          <p:nvPr/>
        </p:nvGrpSpPr>
        <p:grpSpPr>
          <a:xfrm>
            <a:off x="3313829" y="2932766"/>
            <a:ext cx="735495" cy="453124"/>
            <a:chOff x="1926169" y="1632181"/>
            <a:chExt cx="540854" cy="333210"/>
          </a:xfrm>
        </p:grpSpPr>
        <p:sp>
          <p:nvSpPr>
            <p:cNvPr id="3676" name="Rectangle 3675">
              <a:extLst>
                <a:ext uri="{FF2B5EF4-FFF2-40B4-BE49-F238E27FC236}">
                  <a16:creationId xmlns:a16="http://schemas.microsoft.com/office/drawing/2014/main" id="{D3EC35FB-CA79-439C-A4D3-1E35B8F99B3E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77" name="Rectangle 3676">
              <a:extLst>
                <a:ext uri="{FF2B5EF4-FFF2-40B4-BE49-F238E27FC236}">
                  <a16:creationId xmlns:a16="http://schemas.microsoft.com/office/drawing/2014/main" id="{9BA6B17B-8E43-40D0-BA6D-6775736AC20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78" name="Group 3677">
              <a:extLst>
                <a:ext uri="{FF2B5EF4-FFF2-40B4-BE49-F238E27FC236}">
                  <a16:creationId xmlns:a16="http://schemas.microsoft.com/office/drawing/2014/main" id="{94D9A93A-4836-4FD0-B532-CD895E34282E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82" name="Straight Connector 3681">
                <a:extLst>
                  <a:ext uri="{FF2B5EF4-FFF2-40B4-BE49-F238E27FC236}">
                    <a16:creationId xmlns:a16="http://schemas.microsoft.com/office/drawing/2014/main" id="{8D239FF1-34A3-46B3-8808-3768762D6E75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3" name="Straight Connector 3682">
                <a:extLst>
                  <a:ext uri="{FF2B5EF4-FFF2-40B4-BE49-F238E27FC236}">
                    <a16:creationId xmlns:a16="http://schemas.microsoft.com/office/drawing/2014/main" id="{B0C0D7BE-680B-4CB9-A22A-31422610CAEC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4" name="Straight Connector 3683">
                <a:extLst>
                  <a:ext uri="{FF2B5EF4-FFF2-40B4-BE49-F238E27FC236}">
                    <a16:creationId xmlns:a16="http://schemas.microsoft.com/office/drawing/2014/main" id="{3A2C17E6-548B-4A95-95E3-B37C1A3428F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5" name="Straight Connector 3684">
                <a:extLst>
                  <a:ext uri="{FF2B5EF4-FFF2-40B4-BE49-F238E27FC236}">
                    <a16:creationId xmlns:a16="http://schemas.microsoft.com/office/drawing/2014/main" id="{DD7185AD-A968-46C9-A9A2-1C95AB63374F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6" name="Straight Connector 3685">
                <a:extLst>
                  <a:ext uri="{FF2B5EF4-FFF2-40B4-BE49-F238E27FC236}">
                    <a16:creationId xmlns:a16="http://schemas.microsoft.com/office/drawing/2014/main" id="{742D8216-9EF9-4150-A732-D6E11DD0CC2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7" name="Straight Connector 3686">
                <a:extLst>
                  <a:ext uri="{FF2B5EF4-FFF2-40B4-BE49-F238E27FC236}">
                    <a16:creationId xmlns:a16="http://schemas.microsoft.com/office/drawing/2014/main" id="{5DB7E1DF-AF39-408D-9057-39C4B2A67FE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8" name="Straight Connector 3687">
                <a:extLst>
                  <a:ext uri="{FF2B5EF4-FFF2-40B4-BE49-F238E27FC236}">
                    <a16:creationId xmlns:a16="http://schemas.microsoft.com/office/drawing/2014/main" id="{E4EAEEAB-7948-4F1F-950D-884D2F39939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9" name="Straight Connector 3688">
                <a:extLst>
                  <a:ext uri="{FF2B5EF4-FFF2-40B4-BE49-F238E27FC236}">
                    <a16:creationId xmlns:a16="http://schemas.microsoft.com/office/drawing/2014/main" id="{EA784974-BF8E-4682-9A34-E371FAAF517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90" name="Straight Connector 3689">
                <a:extLst>
                  <a:ext uri="{FF2B5EF4-FFF2-40B4-BE49-F238E27FC236}">
                    <a16:creationId xmlns:a16="http://schemas.microsoft.com/office/drawing/2014/main" id="{8C175CA0-1143-479A-B1BD-459A9956C94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79" name="Rectangle 3678">
              <a:extLst>
                <a:ext uri="{FF2B5EF4-FFF2-40B4-BE49-F238E27FC236}">
                  <a16:creationId xmlns:a16="http://schemas.microsoft.com/office/drawing/2014/main" id="{611051C6-5D89-4302-8395-41944AA2C486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80" name="Rectangle 3679">
              <a:extLst>
                <a:ext uri="{FF2B5EF4-FFF2-40B4-BE49-F238E27FC236}">
                  <a16:creationId xmlns:a16="http://schemas.microsoft.com/office/drawing/2014/main" id="{E0F3D7A2-B028-4979-B33D-1993A219CB32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81" name="Rectangle 3680">
              <a:extLst>
                <a:ext uri="{FF2B5EF4-FFF2-40B4-BE49-F238E27FC236}">
                  <a16:creationId xmlns:a16="http://schemas.microsoft.com/office/drawing/2014/main" id="{4E417E78-BB43-403F-A160-C1F940C6112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91" name="Group 3690">
            <a:extLst>
              <a:ext uri="{FF2B5EF4-FFF2-40B4-BE49-F238E27FC236}">
                <a16:creationId xmlns:a16="http://schemas.microsoft.com/office/drawing/2014/main" id="{D9184BD0-EF82-484B-BA55-E72D205C5ECF}"/>
              </a:ext>
            </a:extLst>
          </p:cNvPr>
          <p:cNvGrpSpPr/>
          <p:nvPr/>
        </p:nvGrpSpPr>
        <p:grpSpPr>
          <a:xfrm>
            <a:off x="4051043" y="2932766"/>
            <a:ext cx="735495" cy="453124"/>
            <a:chOff x="1926169" y="1632181"/>
            <a:chExt cx="540854" cy="333210"/>
          </a:xfrm>
        </p:grpSpPr>
        <p:sp>
          <p:nvSpPr>
            <p:cNvPr id="3692" name="Rectangle 3691">
              <a:extLst>
                <a:ext uri="{FF2B5EF4-FFF2-40B4-BE49-F238E27FC236}">
                  <a16:creationId xmlns:a16="http://schemas.microsoft.com/office/drawing/2014/main" id="{FB7C9D02-8327-43ED-AA70-161FC087988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93" name="Rectangle 3692">
              <a:extLst>
                <a:ext uri="{FF2B5EF4-FFF2-40B4-BE49-F238E27FC236}">
                  <a16:creationId xmlns:a16="http://schemas.microsoft.com/office/drawing/2014/main" id="{62B9845C-7799-47BD-97C3-6158724E2BBB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94" name="Group 3693">
              <a:extLst>
                <a:ext uri="{FF2B5EF4-FFF2-40B4-BE49-F238E27FC236}">
                  <a16:creationId xmlns:a16="http://schemas.microsoft.com/office/drawing/2014/main" id="{4C91E7A3-AB36-469B-BA5F-254B62004CE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98" name="Straight Connector 3697">
                <a:extLst>
                  <a:ext uri="{FF2B5EF4-FFF2-40B4-BE49-F238E27FC236}">
                    <a16:creationId xmlns:a16="http://schemas.microsoft.com/office/drawing/2014/main" id="{2FEA2265-3429-4F4E-8850-3B0C4C3D9CF9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99" name="Straight Connector 3698">
                <a:extLst>
                  <a:ext uri="{FF2B5EF4-FFF2-40B4-BE49-F238E27FC236}">
                    <a16:creationId xmlns:a16="http://schemas.microsoft.com/office/drawing/2014/main" id="{EB5C5AAF-7F17-47AE-A678-BE7EB6327A5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0" name="Straight Connector 3699">
                <a:extLst>
                  <a:ext uri="{FF2B5EF4-FFF2-40B4-BE49-F238E27FC236}">
                    <a16:creationId xmlns:a16="http://schemas.microsoft.com/office/drawing/2014/main" id="{3F800F66-711A-43B1-A88F-5E9818A4B43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1" name="Straight Connector 3700">
                <a:extLst>
                  <a:ext uri="{FF2B5EF4-FFF2-40B4-BE49-F238E27FC236}">
                    <a16:creationId xmlns:a16="http://schemas.microsoft.com/office/drawing/2014/main" id="{C55CFDCB-54B0-4D5B-8B93-444AC5795A2F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2" name="Straight Connector 3701">
                <a:extLst>
                  <a:ext uri="{FF2B5EF4-FFF2-40B4-BE49-F238E27FC236}">
                    <a16:creationId xmlns:a16="http://schemas.microsoft.com/office/drawing/2014/main" id="{4561B429-39BA-4E71-8D51-D2F3E4FFE0D8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3" name="Straight Connector 3702">
                <a:extLst>
                  <a:ext uri="{FF2B5EF4-FFF2-40B4-BE49-F238E27FC236}">
                    <a16:creationId xmlns:a16="http://schemas.microsoft.com/office/drawing/2014/main" id="{3D9E551D-0114-403F-B03E-AAEC98D673AC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4" name="Straight Connector 3703">
                <a:extLst>
                  <a:ext uri="{FF2B5EF4-FFF2-40B4-BE49-F238E27FC236}">
                    <a16:creationId xmlns:a16="http://schemas.microsoft.com/office/drawing/2014/main" id="{455E8658-2A2E-449C-8C61-43DA0F856D6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5" name="Straight Connector 3704">
                <a:extLst>
                  <a:ext uri="{FF2B5EF4-FFF2-40B4-BE49-F238E27FC236}">
                    <a16:creationId xmlns:a16="http://schemas.microsoft.com/office/drawing/2014/main" id="{8707A7C9-281E-4E3F-AEF5-D3B3E89D896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6" name="Straight Connector 3705">
                <a:extLst>
                  <a:ext uri="{FF2B5EF4-FFF2-40B4-BE49-F238E27FC236}">
                    <a16:creationId xmlns:a16="http://schemas.microsoft.com/office/drawing/2014/main" id="{5D126B05-C4A7-4EF6-BE94-236886B13B3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95" name="Rectangle 3694">
              <a:extLst>
                <a:ext uri="{FF2B5EF4-FFF2-40B4-BE49-F238E27FC236}">
                  <a16:creationId xmlns:a16="http://schemas.microsoft.com/office/drawing/2014/main" id="{FEE1A9BD-2DF4-419F-9CDF-FA1549E4876F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96" name="Rectangle 3695">
              <a:extLst>
                <a:ext uri="{FF2B5EF4-FFF2-40B4-BE49-F238E27FC236}">
                  <a16:creationId xmlns:a16="http://schemas.microsoft.com/office/drawing/2014/main" id="{87655EB5-67BE-4D60-A9EF-1108A7754D4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97" name="Rectangle 3696">
              <a:extLst>
                <a:ext uri="{FF2B5EF4-FFF2-40B4-BE49-F238E27FC236}">
                  <a16:creationId xmlns:a16="http://schemas.microsoft.com/office/drawing/2014/main" id="{23FEEC6C-FE35-440F-88FF-A55BE3B24C3C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07" name="Group 3706">
            <a:extLst>
              <a:ext uri="{FF2B5EF4-FFF2-40B4-BE49-F238E27FC236}">
                <a16:creationId xmlns:a16="http://schemas.microsoft.com/office/drawing/2014/main" id="{9534A4FA-851F-4876-BB56-7850445D08E1}"/>
              </a:ext>
            </a:extLst>
          </p:cNvPr>
          <p:cNvGrpSpPr/>
          <p:nvPr/>
        </p:nvGrpSpPr>
        <p:grpSpPr>
          <a:xfrm>
            <a:off x="3313829" y="2515262"/>
            <a:ext cx="735495" cy="453124"/>
            <a:chOff x="1926169" y="1632181"/>
            <a:chExt cx="540854" cy="333210"/>
          </a:xfrm>
        </p:grpSpPr>
        <p:sp>
          <p:nvSpPr>
            <p:cNvPr id="3708" name="Rectangle 3707">
              <a:extLst>
                <a:ext uri="{FF2B5EF4-FFF2-40B4-BE49-F238E27FC236}">
                  <a16:creationId xmlns:a16="http://schemas.microsoft.com/office/drawing/2014/main" id="{FBDBA984-6220-4C4C-88AC-08979537EA9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09" name="Rectangle 3708">
              <a:extLst>
                <a:ext uri="{FF2B5EF4-FFF2-40B4-BE49-F238E27FC236}">
                  <a16:creationId xmlns:a16="http://schemas.microsoft.com/office/drawing/2014/main" id="{289218C1-810D-4317-829F-CB0732DF981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10" name="Group 3709">
              <a:extLst>
                <a:ext uri="{FF2B5EF4-FFF2-40B4-BE49-F238E27FC236}">
                  <a16:creationId xmlns:a16="http://schemas.microsoft.com/office/drawing/2014/main" id="{EFE9F768-181D-4CE5-AB0C-6BB09615852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14" name="Straight Connector 3713">
                <a:extLst>
                  <a:ext uri="{FF2B5EF4-FFF2-40B4-BE49-F238E27FC236}">
                    <a16:creationId xmlns:a16="http://schemas.microsoft.com/office/drawing/2014/main" id="{B6D1BEFB-4DEE-4AB6-8A17-823195A18699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15" name="Straight Connector 3714">
                <a:extLst>
                  <a:ext uri="{FF2B5EF4-FFF2-40B4-BE49-F238E27FC236}">
                    <a16:creationId xmlns:a16="http://schemas.microsoft.com/office/drawing/2014/main" id="{966A506E-6E60-4655-9775-B42BD948CCD4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16" name="Straight Connector 3715">
                <a:extLst>
                  <a:ext uri="{FF2B5EF4-FFF2-40B4-BE49-F238E27FC236}">
                    <a16:creationId xmlns:a16="http://schemas.microsoft.com/office/drawing/2014/main" id="{EEC0B6FB-FDD4-4A40-9F47-C31A589764A0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17" name="Straight Connector 3716">
                <a:extLst>
                  <a:ext uri="{FF2B5EF4-FFF2-40B4-BE49-F238E27FC236}">
                    <a16:creationId xmlns:a16="http://schemas.microsoft.com/office/drawing/2014/main" id="{7161649B-CE72-47D9-9D71-45957C7C1AB1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18" name="Straight Connector 3717">
                <a:extLst>
                  <a:ext uri="{FF2B5EF4-FFF2-40B4-BE49-F238E27FC236}">
                    <a16:creationId xmlns:a16="http://schemas.microsoft.com/office/drawing/2014/main" id="{EDDC603A-90C7-4C07-BE55-F44196899647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19" name="Straight Connector 3718">
                <a:extLst>
                  <a:ext uri="{FF2B5EF4-FFF2-40B4-BE49-F238E27FC236}">
                    <a16:creationId xmlns:a16="http://schemas.microsoft.com/office/drawing/2014/main" id="{5D284A77-C75E-42B7-AA90-23CC0373080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20" name="Straight Connector 3719">
                <a:extLst>
                  <a:ext uri="{FF2B5EF4-FFF2-40B4-BE49-F238E27FC236}">
                    <a16:creationId xmlns:a16="http://schemas.microsoft.com/office/drawing/2014/main" id="{1C9C40FB-28E8-4AF1-82D8-DCCD1A811CC4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21" name="Straight Connector 3720">
                <a:extLst>
                  <a:ext uri="{FF2B5EF4-FFF2-40B4-BE49-F238E27FC236}">
                    <a16:creationId xmlns:a16="http://schemas.microsoft.com/office/drawing/2014/main" id="{640B8A67-3F49-49FA-8800-338C44036CB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22" name="Straight Connector 3721">
                <a:extLst>
                  <a:ext uri="{FF2B5EF4-FFF2-40B4-BE49-F238E27FC236}">
                    <a16:creationId xmlns:a16="http://schemas.microsoft.com/office/drawing/2014/main" id="{1DD1B7B0-69EA-4B8A-8D81-096C908CEC63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11" name="Rectangle 3710">
              <a:extLst>
                <a:ext uri="{FF2B5EF4-FFF2-40B4-BE49-F238E27FC236}">
                  <a16:creationId xmlns:a16="http://schemas.microsoft.com/office/drawing/2014/main" id="{06F86C13-7063-411B-8BC5-156441ACB31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12" name="Rectangle 3711">
              <a:extLst>
                <a:ext uri="{FF2B5EF4-FFF2-40B4-BE49-F238E27FC236}">
                  <a16:creationId xmlns:a16="http://schemas.microsoft.com/office/drawing/2014/main" id="{FB45AD92-B891-4092-95C9-AFCEC4108E4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13" name="Rectangle 3712">
              <a:extLst>
                <a:ext uri="{FF2B5EF4-FFF2-40B4-BE49-F238E27FC236}">
                  <a16:creationId xmlns:a16="http://schemas.microsoft.com/office/drawing/2014/main" id="{6EF4AC27-F0D9-45C3-B061-21ADC40B897A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23" name="Group 3722">
            <a:extLst>
              <a:ext uri="{FF2B5EF4-FFF2-40B4-BE49-F238E27FC236}">
                <a16:creationId xmlns:a16="http://schemas.microsoft.com/office/drawing/2014/main" id="{C6E4671F-EA60-48AF-ACB7-DADF1FD93E0B}"/>
              </a:ext>
            </a:extLst>
          </p:cNvPr>
          <p:cNvGrpSpPr/>
          <p:nvPr/>
        </p:nvGrpSpPr>
        <p:grpSpPr>
          <a:xfrm>
            <a:off x="4051043" y="2515262"/>
            <a:ext cx="735495" cy="453124"/>
            <a:chOff x="1926169" y="1632181"/>
            <a:chExt cx="540854" cy="333210"/>
          </a:xfrm>
        </p:grpSpPr>
        <p:sp>
          <p:nvSpPr>
            <p:cNvPr id="3724" name="Rectangle 3723">
              <a:extLst>
                <a:ext uri="{FF2B5EF4-FFF2-40B4-BE49-F238E27FC236}">
                  <a16:creationId xmlns:a16="http://schemas.microsoft.com/office/drawing/2014/main" id="{051581E4-1E4F-4466-814D-38E91FCF1D70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25" name="Rectangle 3724">
              <a:extLst>
                <a:ext uri="{FF2B5EF4-FFF2-40B4-BE49-F238E27FC236}">
                  <a16:creationId xmlns:a16="http://schemas.microsoft.com/office/drawing/2014/main" id="{A768EB93-7668-4A35-89BA-67DED0B0CCC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26" name="Group 3725">
              <a:extLst>
                <a:ext uri="{FF2B5EF4-FFF2-40B4-BE49-F238E27FC236}">
                  <a16:creationId xmlns:a16="http://schemas.microsoft.com/office/drawing/2014/main" id="{F739BE90-F63F-4E84-9960-A9B3331D6CD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30" name="Straight Connector 3729">
                <a:extLst>
                  <a:ext uri="{FF2B5EF4-FFF2-40B4-BE49-F238E27FC236}">
                    <a16:creationId xmlns:a16="http://schemas.microsoft.com/office/drawing/2014/main" id="{874C75D9-5CB1-4086-81E4-6BD3313AFADE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1" name="Straight Connector 3730">
                <a:extLst>
                  <a:ext uri="{FF2B5EF4-FFF2-40B4-BE49-F238E27FC236}">
                    <a16:creationId xmlns:a16="http://schemas.microsoft.com/office/drawing/2014/main" id="{9C132546-DC18-456E-8B87-F24517AC756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2" name="Straight Connector 3731">
                <a:extLst>
                  <a:ext uri="{FF2B5EF4-FFF2-40B4-BE49-F238E27FC236}">
                    <a16:creationId xmlns:a16="http://schemas.microsoft.com/office/drawing/2014/main" id="{40289B5E-2F77-4E3F-806B-5175AD1C758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3" name="Straight Connector 3732">
                <a:extLst>
                  <a:ext uri="{FF2B5EF4-FFF2-40B4-BE49-F238E27FC236}">
                    <a16:creationId xmlns:a16="http://schemas.microsoft.com/office/drawing/2014/main" id="{A1927210-7DED-443F-9E4D-65977D8A8E2F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4" name="Straight Connector 3733">
                <a:extLst>
                  <a:ext uri="{FF2B5EF4-FFF2-40B4-BE49-F238E27FC236}">
                    <a16:creationId xmlns:a16="http://schemas.microsoft.com/office/drawing/2014/main" id="{32676B43-B59F-457E-AD45-B70DC43BDFED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5" name="Straight Connector 3734">
                <a:extLst>
                  <a:ext uri="{FF2B5EF4-FFF2-40B4-BE49-F238E27FC236}">
                    <a16:creationId xmlns:a16="http://schemas.microsoft.com/office/drawing/2014/main" id="{8836CC9F-93FD-420C-A786-4C69D75D766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6" name="Straight Connector 3735">
                <a:extLst>
                  <a:ext uri="{FF2B5EF4-FFF2-40B4-BE49-F238E27FC236}">
                    <a16:creationId xmlns:a16="http://schemas.microsoft.com/office/drawing/2014/main" id="{FF71697C-F211-4442-AF7A-9D14C91C972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7" name="Straight Connector 3736">
                <a:extLst>
                  <a:ext uri="{FF2B5EF4-FFF2-40B4-BE49-F238E27FC236}">
                    <a16:creationId xmlns:a16="http://schemas.microsoft.com/office/drawing/2014/main" id="{B3036921-8539-49E5-9A42-91ECE94167F7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8" name="Straight Connector 3737">
                <a:extLst>
                  <a:ext uri="{FF2B5EF4-FFF2-40B4-BE49-F238E27FC236}">
                    <a16:creationId xmlns:a16="http://schemas.microsoft.com/office/drawing/2014/main" id="{1E6FDF2F-1B61-406B-8715-4BCEAC010427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27" name="Rectangle 3726">
              <a:extLst>
                <a:ext uri="{FF2B5EF4-FFF2-40B4-BE49-F238E27FC236}">
                  <a16:creationId xmlns:a16="http://schemas.microsoft.com/office/drawing/2014/main" id="{225972C4-2880-4F13-BAEB-F606E525D0B8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28" name="Rectangle 3727">
              <a:extLst>
                <a:ext uri="{FF2B5EF4-FFF2-40B4-BE49-F238E27FC236}">
                  <a16:creationId xmlns:a16="http://schemas.microsoft.com/office/drawing/2014/main" id="{DEC31BAD-779D-4BEA-AE2A-7F5264DC118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29" name="Rectangle 3728">
              <a:extLst>
                <a:ext uri="{FF2B5EF4-FFF2-40B4-BE49-F238E27FC236}">
                  <a16:creationId xmlns:a16="http://schemas.microsoft.com/office/drawing/2014/main" id="{3C05E1C1-ED08-4896-97D2-025A9CD5EC2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39" name="Group 3738">
            <a:extLst>
              <a:ext uri="{FF2B5EF4-FFF2-40B4-BE49-F238E27FC236}">
                <a16:creationId xmlns:a16="http://schemas.microsoft.com/office/drawing/2014/main" id="{97FF5FD4-9147-4EC0-8085-9532797E1269}"/>
              </a:ext>
            </a:extLst>
          </p:cNvPr>
          <p:cNvGrpSpPr/>
          <p:nvPr/>
        </p:nvGrpSpPr>
        <p:grpSpPr>
          <a:xfrm>
            <a:off x="3313829" y="2097758"/>
            <a:ext cx="735495" cy="453124"/>
            <a:chOff x="1926169" y="1632181"/>
            <a:chExt cx="540854" cy="333210"/>
          </a:xfrm>
        </p:grpSpPr>
        <p:sp>
          <p:nvSpPr>
            <p:cNvPr id="3740" name="Rectangle 3739">
              <a:extLst>
                <a:ext uri="{FF2B5EF4-FFF2-40B4-BE49-F238E27FC236}">
                  <a16:creationId xmlns:a16="http://schemas.microsoft.com/office/drawing/2014/main" id="{C5479504-A2B4-46FA-8C76-F58F2BB4803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41" name="Rectangle 3740">
              <a:extLst>
                <a:ext uri="{FF2B5EF4-FFF2-40B4-BE49-F238E27FC236}">
                  <a16:creationId xmlns:a16="http://schemas.microsoft.com/office/drawing/2014/main" id="{7FBE9728-BE8F-4136-A723-127CBF789C2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42" name="Group 3741">
              <a:extLst>
                <a:ext uri="{FF2B5EF4-FFF2-40B4-BE49-F238E27FC236}">
                  <a16:creationId xmlns:a16="http://schemas.microsoft.com/office/drawing/2014/main" id="{39FB8672-7DC3-4CDC-8B1E-A9988BC00CA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46" name="Straight Connector 3745">
                <a:extLst>
                  <a:ext uri="{FF2B5EF4-FFF2-40B4-BE49-F238E27FC236}">
                    <a16:creationId xmlns:a16="http://schemas.microsoft.com/office/drawing/2014/main" id="{F53876F8-39FE-48D4-95E0-02041C164E8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47" name="Straight Connector 3746">
                <a:extLst>
                  <a:ext uri="{FF2B5EF4-FFF2-40B4-BE49-F238E27FC236}">
                    <a16:creationId xmlns:a16="http://schemas.microsoft.com/office/drawing/2014/main" id="{12A90551-648F-40B7-9472-7E4F8B2BCFE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48" name="Straight Connector 3747">
                <a:extLst>
                  <a:ext uri="{FF2B5EF4-FFF2-40B4-BE49-F238E27FC236}">
                    <a16:creationId xmlns:a16="http://schemas.microsoft.com/office/drawing/2014/main" id="{430391F1-4386-4288-B277-24926E8054B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49" name="Straight Connector 3748">
                <a:extLst>
                  <a:ext uri="{FF2B5EF4-FFF2-40B4-BE49-F238E27FC236}">
                    <a16:creationId xmlns:a16="http://schemas.microsoft.com/office/drawing/2014/main" id="{0721A967-E206-42C9-8348-7C0A3A7FC996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50" name="Straight Connector 3749">
                <a:extLst>
                  <a:ext uri="{FF2B5EF4-FFF2-40B4-BE49-F238E27FC236}">
                    <a16:creationId xmlns:a16="http://schemas.microsoft.com/office/drawing/2014/main" id="{CD14AB68-94B3-46A7-BD22-586F6CE0157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51" name="Straight Connector 3750">
                <a:extLst>
                  <a:ext uri="{FF2B5EF4-FFF2-40B4-BE49-F238E27FC236}">
                    <a16:creationId xmlns:a16="http://schemas.microsoft.com/office/drawing/2014/main" id="{7A045062-85F9-44A0-B0EA-066CD50F3F08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52" name="Straight Connector 3751">
                <a:extLst>
                  <a:ext uri="{FF2B5EF4-FFF2-40B4-BE49-F238E27FC236}">
                    <a16:creationId xmlns:a16="http://schemas.microsoft.com/office/drawing/2014/main" id="{E0DE370B-36EF-4B70-8971-EC01CEAC41F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53" name="Straight Connector 3752">
                <a:extLst>
                  <a:ext uri="{FF2B5EF4-FFF2-40B4-BE49-F238E27FC236}">
                    <a16:creationId xmlns:a16="http://schemas.microsoft.com/office/drawing/2014/main" id="{9E2F6796-FF47-48CE-BC62-C0AB7FE6A78C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54" name="Straight Connector 3753">
                <a:extLst>
                  <a:ext uri="{FF2B5EF4-FFF2-40B4-BE49-F238E27FC236}">
                    <a16:creationId xmlns:a16="http://schemas.microsoft.com/office/drawing/2014/main" id="{4F3454B9-C2CF-4719-B707-B958F191D4C7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43" name="Rectangle 3742">
              <a:extLst>
                <a:ext uri="{FF2B5EF4-FFF2-40B4-BE49-F238E27FC236}">
                  <a16:creationId xmlns:a16="http://schemas.microsoft.com/office/drawing/2014/main" id="{37CF4654-828B-4878-BF20-B7314752278E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44" name="Rectangle 3743">
              <a:extLst>
                <a:ext uri="{FF2B5EF4-FFF2-40B4-BE49-F238E27FC236}">
                  <a16:creationId xmlns:a16="http://schemas.microsoft.com/office/drawing/2014/main" id="{53DA752D-453E-4B74-BAFD-20FAB47D091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45" name="Rectangle 3744">
              <a:extLst>
                <a:ext uri="{FF2B5EF4-FFF2-40B4-BE49-F238E27FC236}">
                  <a16:creationId xmlns:a16="http://schemas.microsoft.com/office/drawing/2014/main" id="{3B0438B8-DEB9-47FD-8DEF-59FDAA013F23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55" name="Group 3754">
            <a:extLst>
              <a:ext uri="{FF2B5EF4-FFF2-40B4-BE49-F238E27FC236}">
                <a16:creationId xmlns:a16="http://schemas.microsoft.com/office/drawing/2014/main" id="{DB40240D-3948-449B-B8D4-D57E34527599}"/>
              </a:ext>
            </a:extLst>
          </p:cNvPr>
          <p:cNvGrpSpPr/>
          <p:nvPr/>
        </p:nvGrpSpPr>
        <p:grpSpPr>
          <a:xfrm>
            <a:off x="4051043" y="2097758"/>
            <a:ext cx="735495" cy="453124"/>
            <a:chOff x="1926169" y="1632181"/>
            <a:chExt cx="540854" cy="333210"/>
          </a:xfrm>
        </p:grpSpPr>
        <p:sp>
          <p:nvSpPr>
            <p:cNvPr id="3756" name="Rectangle 3755">
              <a:extLst>
                <a:ext uri="{FF2B5EF4-FFF2-40B4-BE49-F238E27FC236}">
                  <a16:creationId xmlns:a16="http://schemas.microsoft.com/office/drawing/2014/main" id="{7B325FE4-B3C3-4F66-8116-8DCA4815C31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57" name="Rectangle 3756">
              <a:extLst>
                <a:ext uri="{FF2B5EF4-FFF2-40B4-BE49-F238E27FC236}">
                  <a16:creationId xmlns:a16="http://schemas.microsoft.com/office/drawing/2014/main" id="{468EDC30-4649-40E9-AA73-A48F3CEE007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58" name="Group 3757">
              <a:extLst>
                <a:ext uri="{FF2B5EF4-FFF2-40B4-BE49-F238E27FC236}">
                  <a16:creationId xmlns:a16="http://schemas.microsoft.com/office/drawing/2014/main" id="{8B7E9156-44B5-4BA4-919C-16918D746120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62" name="Straight Connector 3761">
                <a:extLst>
                  <a:ext uri="{FF2B5EF4-FFF2-40B4-BE49-F238E27FC236}">
                    <a16:creationId xmlns:a16="http://schemas.microsoft.com/office/drawing/2014/main" id="{DA6E6BF6-0E04-4B1D-BC10-FE73DF728977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3" name="Straight Connector 3762">
                <a:extLst>
                  <a:ext uri="{FF2B5EF4-FFF2-40B4-BE49-F238E27FC236}">
                    <a16:creationId xmlns:a16="http://schemas.microsoft.com/office/drawing/2014/main" id="{D771ACC0-A98D-4E7A-BB0B-A9BAB26D9C5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4" name="Straight Connector 3763">
                <a:extLst>
                  <a:ext uri="{FF2B5EF4-FFF2-40B4-BE49-F238E27FC236}">
                    <a16:creationId xmlns:a16="http://schemas.microsoft.com/office/drawing/2014/main" id="{EA3C2E39-7635-4E39-929B-789CE3DC7C24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5" name="Straight Connector 3764">
                <a:extLst>
                  <a:ext uri="{FF2B5EF4-FFF2-40B4-BE49-F238E27FC236}">
                    <a16:creationId xmlns:a16="http://schemas.microsoft.com/office/drawing/2014/main" id="{C97A4559-9873-406A-A9B4-D87283E3E54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6" name="Straight Connector 3765">
                <a:extLst>
                  <a:ext uri="{FF2B5EF4-FFF2-40B4-BE49-F238E27FC236}">
                    <a16:creationId xmlns:a16="http://schemas.microsoft.com/office/drawing/2014/main" id="{EDCD8345-73D5-4C62-991E-4CF20C70228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7" name="Straight Connector 3766">
                <a:extLst>
                  <a:ext uri="{FF2B5EF4-FFF2-40B4-BE49-F238E27FC236}">
                    <a16:creationId xmlns:a16="http://schemas.microsoft.com/office/drawing/2014/main" id="{E0D7DEEB-31F7-489F-8924-B066D77C960F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8" name="Straight Connector 3767">
                <a:extLst>
                  <a:ext uri="{FF2B5EF4-FFF2-40B4-BE49-F238E27FC236}">
                    <a16:creationId xmlns:a16="http://schemas.microsoft.com/office/drawing/2014/main" id="{758F6196-62BC-4C67-8DC4-0B8A734ED8C5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9" name="Straight Connector 3768">
                <a:extLst>
                  <a:ext uri="{FF2B5EF4-FFF2-40B4-BE49-F238E27FC236}">
                    <a16:creationId xmlns:a16="http://schemas.microsoft.com/office/drawing/2014/main" id="{53200A58-48F4-48CB-925F-B1DAC6FCB9E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70" name="Straight Connector 3769">
                <a:extLst>
                  <a:ext uri="{FF2B5EF4-FFF2-40B4-BE49-F238E27FC236}">
                    <a16:creationId xmlns:a16="http://schemas.microsoft.com/office/drawing/2014/main" id="{8C3B6B25-3F43-4AF0-8212-549BFA0B7CD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59" name="Rectangle 3758">
              <a:extLst>
                <a:ext uri="{FF2B5EF4-FFF2-40B4-BE49-F238E27FC236}">
                  <a16:creationId xmlns:a16="http://schemas.microsoft.com/office/drawing/2014/main" id="{9A7A1246-3691-45AC-8F55-570A71511FE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60" name="Rectangle 3759">
              <a:extLst>
                <a:ext uri="{FF2B5EF4-FFF2-40B4-BE49-F238E27FC236}">
                  <a16:creationId xmlns:a16="http://schemas.microsoft.com/office/drawing/2014/main" id="{2E100823-E7A1-49B9-A5DD-2C6324E9953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61" name="Rectangle 3760">
              <a:extLst>
                <a:ext uri="{FF2B5EF4-FFF2-40B4-BE49-F238E27FC236}">
                  <a16:creationId xmlns:a16="http://schemas.microsoft.com/office/drawing/2014/main" id="{6F760678-F6C1-42D1-83D9-1339E6D659E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71" name="Group 3770">
            <a:extLst>
              <a:ext uri="{FF2B5EF4-FFF2-40B4-BE49-F238E27FC236}">
                <a16:creationId xmlns:a16="http://schemas.microsoft.com/office/drawing/2014/main" id="{FD8D5197-54DE-48EB-937F-D57349A35643}"/>
              </a:ext>
            </a:extLst>
          </p:cNvPr>
          <p:cNvGrpSpPr/>
          <p:nvPr/>
        </p:nvGrpSpPr>
        <p:grpSpPr>
          <a:xfrm>
            <a:off x="3313829" y="1680254"/>
            <a:ext cx="735495" cy="453124"/>
            <a:chOff x="1926169" y="1632181"/>
            <a:chExt cx="540854" cy="333210"/>
          </a:xfrm>
        </p:grpSpPr>
        <p:sp>
          <p:nvSpPr>
            <p:cNvPr id="3772" name="Rectangle 3771">
              <a:extLst>
                <a:ext uri="{FF2B5EF4-FFF2-40B4-BE49-F238E27FC236}">
                  <a16:creationId xmlns:a16="http://schemas.microsoft.com/office/drawing/2014/main" id="{25104FA5-4EF0-4851-92F0-B20D0C35278D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73" name="Rectangle 3772">
              <a:extLst>
                <a:ext uri="{FF2B5EF4-FFF2-40B4-BE49-F238E27FC236}">
                  <a16:creationId xmlns:a16="http://schemas.microsoft.com/office/drawing/2014/main" id="{6C951761-9693-4BD3-85D8-6FAD10C2626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61F998F7-71D3-4A40-AF28-B763895C9A1F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78" name="Straight Connector 3777">
                <a:extLst>
                  <a:ext uri="{FF2B5EF4-FFF2-40B4-BE49-F238E27FC236}">
                    <a16:creationId xmlns:a16="http://schemas.microsoft.com/office/drawing/2014/main" id="{6111020B-5614-4FA8-A7A3-F765FFA7382A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79" name="Straight Connector 3778">
                <a:extLst>
                  <a:ext uri="{FF2B5EF4-FFF2-40B4-BE49-F238E27FC236}">
                    <a16:creationId xmlns:a16="http://schemas.microsoft.com/office/drawing/2014/main" id="{0581F4FE-4B17-46B8-9EE2-604CBFC841A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0" name="Straight Connector 3779">
                <a:extLst>
                  <a:ext uri="{FF2B5EF4-FFF2-40B4-BE49-F238E27FC236}">
                    <a16:creationId xmlns:a16="http://schemas.microsoft.com/office/drawing/2014/main" id="{74E164A9-7D8E-4854-97A1-39FC45809AE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1" name="Straight Connector 3780">
                <a:extLst>
                  <a:ext uri="{FF2B5EF4-FFF2-40B4-BE49-F238E27FC236}">
                    <a16:creationId xmlns:a16="http://schemas.microsoft.com/office/drawing/2014/main" id="{70FE8961-B78C-43C5-822A-A3A23CE9FFC7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2" name="Straight Connector 3781">
                <a:extLst>
                  <a:ext uri="{FF2B5EF4-FFF2-40B4-BE49-F238E27FC236}">
                    <a16:creationId xmlns:a16="http://schemas.microsoft.com/office/drawing/2014/main" id="{C661DA60-8FEE-457D-B3AC-446C8DEB34ED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3" name="Straight Connector 3782">
                <a:extLst>
                  <a:ext uri="{FF2B5EF4-FFF2-40B4-BE49-F238E27FC236}">
                    <a16:creationId xmlns:a16="http://schemas.microsoft.com/office/drawing/2014/main" id="{A29D1393-5636-434F-AF41-F975811BB7F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4" name="Straight Connector 3783">
                <a:extLst>
                  <a:ext uri="{FF2B5EF4-FFF2-40B4-BE49-F238E27FC236}">
                    <a16:creationId xmlns:a16="http://schemas.microsoft.com/office/drawing/2014/main" id="{56F9A757-AAC6-47EF-B7AB-3F2A6AF4F77F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5" name="Straight Connector 3784">
                <a:extLst>
                  <a:ext uri="{FF2B5EF4-FFF2-40B4-BE49-F238E27FC236}">
                    <a16:creationId xmlns:a16="http://schemas.microsoft.com/office/drawing/2014/main" id="{0BBD23C3-3F17-495D-B1FF-294E94FFC71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6" name="Straight Connector 3785">
                <a:extLst>
                  <a:ext uri="{FF2B5EF4-FFF2-40B4-BE49-F238E27FC236}">
                    <a16:creationId xmlns:a16="http://schemas.microsoft.com/office/drawing/2014/main" id="{F3C7AD50-5F2F-419D-8AB9-6E3DA318299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75" name="Rectangle 3774">
              <a:extLst>
                <a:ext uri="{FF2B5EF4-FFF2-40B4-BE49-F238E27FC236}">
                  <a16:creationId xmlns:a16="http://schemas.microsoft.com/office/drawing/2014/main" id="{C587EA6D-B6F5-42CE-9483-98F4E2CCAA48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76" name="Rectangle 3775">
              <a:extLst>
                <a:ext uri="{FF2B5EF4-FFF2-40B4-BE49-F238E27FC236}">
                  <a16:creationId xmlns:a16="http://schemas.microsoft.com/office/drawing/2014/main" id="{313A092C-0088-4613-AB9D-FA91665864B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77" name="Rectangle 3776">
              <a:extLst>
                <a:ext uri="{FF2B5EF4-FFF2-40B4-BE49-F238E27FC236}">
                  <a16:creationId xmlns:a16="http://schemas.microsoft.com/office/drawing/2014/main" id="{6D547F6A-9098-4018-A675-681C15CF8CF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87" name="Group 3786">
            <a:extLst>
              <a:ext uri="{FF2B5EF4-FFF2-40B4-BE49-F238E27FC236}">
                <a16:creationId xmlns:a16="http://schemas.microsoft.com/office/drawing/2014/main" id="{C0ABD815-9422-45F8-AA79-5ED7E71C11BF}"/>
              </a:ext>
            </a:extLst>
          </p:cNvPr>
          <p:cNvGrpSpPr/>
          <p:nvPr/>
        </p:nvGrpSpPr>
        <p:grpSpPr>
          <a:xfrm>
            <a:off x="4051043" y="1680254"/>
            <a:ext cx="735495" cy="453124"/>
            <a:chOff x="1926169" y="1632181"/>
            <a:chExt cx="540854" cy="333210"/>
          </a:xfrm>
        </p:grpSpPr>
        <p:sp>
          <p:nvSpPr>
            <p:cNvPr id="3788" name="Rectangle 3787">
              <a:extLst>
                <a:ext uri="{FF2B5EF4-FFF2-40B4-BE49-F238E27FC236}">
                  <a16:creationId xmlns:a16="http://schemas.microsoft.com/office/drawing/2014/main" id="{3B1FC523-F1E8-4287-BE0C-B5274272115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89" name="Rectangle 3788">
              <a:extLst>
                <a:ext uri="{FF2B5EF4-FFF2-40B4-BE49-F238E27FC236}">
                  <a16:creationId xmlns:a16="http://schemas.microsoft.com/office/drawing/2014/main" id="{720F3703-D967-49D2-9906-883D3BB7C49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90" name="Group 3789">
              <a:extLst>
                <a:ext uri="{FF2B5EF4-FFF2-40B4-BE49-F238E27FC236}">
                  <a16:creationId xmlns:a16="http://schemas.microsoft.com/office/drawing/2014/main" id="{68DDEF01-02D2-4D74-B5E6-9A4502A0308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94" name="Straight Connector 3793">
                <a:extLst>
                  <a:ext uri="{FF2B5EF4-FFF2-40B4-BE49-F238E27FC236}">
                    <a16:creationId xmlns:a16="http://schemas.microsoft.com/office/drawing/2014/main" id="{C989500C-0324-4C77-A8D1-7958D9043DA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95" name="Straight Connector 3794">
                <a:extLst>
                  <a:ext uri="{FF2B5EF4-FFF2-40B4-BE49-F238E27FC236}">
                    <a16:creationId xmlns:a16="http://schemas.microsoft.com/office/drawing/2014/main" id="{929A6326-1B68-4C78-A2AC-21EED4C6E0C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96" name="Straight Connector 3795">
                <a:extLst>
                  <a:ext uri="{FF2B5EF4-FFF2-40B4-BE49-F238E27FC236}">
                    <a16:creationId xmlns:a16="http://schemas.microsoft.com/office/drawing/2014/main" id="{1B4B14C4-796D-4068-A6FC-631B5D7590B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97" name="Straight Connector 3796">
                <a:extLst>
                  <a:ext uri="{FF2B5EF4-FFF2-40B4-BE49-F238E27FC236}">
                    <a16:creationId xmlns:a16="http://schemas.microsoft.com/office/drawing/2014/main" id="{0D7BA973-4753-42FE-9A29-E1DD407E626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98" name="Straight Connector 3797">
                <a:extLst>
                  <a:ext uri="{FF2B5EF4-FFF2-40B4-BE49-F238E27FC236}">
                    <a16:creationId xmlns:a16="http://schemas.microsoft.com/office/drawing/2014/main" id="{48E59243-F520-498B-955C-309BB8749C9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99" name="Straight Connector 3798">
                <a:extLst>
                  <a:ext uri="{FF2B5EF4-FFF2-40B4-BE49-F238E27FC236}">
                    <a16:creationId xmlns:a16="http://schemas.microsoft.com/office/drawing/2014/main" id="{F7B86D99-C0D6-420A-AE8C-3A5E4DE73BE0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00" name="Straight Connector 3799">
                <a:extLst>
                  <a:ext uri="{FF2B5EF4-FFF2-40B4-BE49-F238E27FC236}">
                    <a16:creationId xmlns:a16="http://schemas.microsoft.com/office/drawing/2014/main" id="{C09A33AC-0913-40AA-9F19-2099D8D2ED1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01" name="Straight Connector 3800">
                <a:extLst>
                  <a:ext uri="{FF2B5EF4-FFF2-40B4-BE49-F238E27FC236}">
                    <a16:creationId xmlns:a16="http://schemas.microsoft.com/office/drawing/2014/main" id="{9902ADB8-D6F6-4C74-91D6-A30A1E4F15A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02" name="Straight Connector 3801">
                <a:extLst>
                  <a:ext uri="{FF2B5EF4-FFF2-40B4-BE49-F238E27FC236}">
                    <a16:creationId xmlns:a16="http://schemas.microsoft.com/office/drawing/2014/main" id="{152BF491-1185-4D10-83F5-7F751CFA60E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91" name="Rectangle 3790">
              <a:extLst>
                <a:ext uri="{FF2B5EF4-FFF2-40B4-BE49-F238E27FC236}">
                  <a16:creationId xmlns:a16="http://schemas.microsoft.com/office/drawing/2014/main" id="{9011188C-BDF7-4F13-B687-36AF18287676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92" name="Rectangle 3791">
              <a:extLst>
                <a:ext uri="{FF2B5EF4-FFF2-40B4-BE49-F238E27FC236}">
                  <a16:creationId xmlns:a16="http://schemas.microsoft.com/office/drawing/2014/main" id="{A7D86EFE-0C51-4811-9A38-012155CCDD59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93" name="Rectangle 3792">
              <a:extLst>
                <a:ext uri="{FF2B5EF4-FFF2-40B4-BE49-F238E27FC236}">
                  <a16:creationId xmlns:a16="http://schemas.microsoft.com/office/drawing/2014/main" id="{1FAA616F-410E-4411-8A04-0196B2A409A5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03" name="Group 3802">
            <a:extLst>
              <a:ext uri="{FF2B5EF4-FFF2-40B4-BE49-F238E27FC236}">
                <a16:creationId xmlns:a16="http://schemas.microsoft.com/office/drawing/2014/main" id="{FE81F57F-4F6F-49D6-8BF5-792187471053}"/>
              </a:ext>
            </a:extLst>
          </p:cNvPr>
          <p:cNvGrpSpPr/>
          <p:nvPr/>
        </p:nvGrpSpPr>
        <p:grpSpPr>
          <a:xfrm>
            <a:off x="5493087" y="2932766"/>
            <a:ext cx="735495" cy="453124"/>
            <a:chOff x="1926169" y="1632181"/>
            <a:chExt cx="540854" cy="333210"/>
          </a:xfrm>
        </p:grpSpPr>
        <p:sp>
          <p:nvSpPr>
            <p:cNvPr id="3804" name="Rectangle 3803">
              <a:extLst>
                <a:ext uri="{FF2B5EF4-FFF2-40B4-BE49-F238E27FC236}">
                  <a16:creationId xmlns:a16="http://schemas.microsoft.com/office/drawing/2014/main" id="{6A158048-00F9-451D-9AF2-C619FBFA4428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05" name="Rectangle 3804">
              <a:extLst>
                <a:ext uri="{FF2B5EF4-FFF2-40B4-BE49-F238E27FC236}">
                  <a16:creationId xmlns:a16="http://schemas.microsoft.com/office/drawing/2014/main" id="{A085D82F-E693-4E08-B569-F4F840EFD23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06" name="Group 3805">
              <a:extLst>
                <a:ext uri="{FF2B5EF4-FFF2-40B4-BE49-F238E27FC236}">
                  <a16:creationId xmlns:a16="http://schemas.microsoft.com/office/drawing/2014/main" id="{A1D792BF-128B-4A48-9C16-25E11BE2DCC4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10" name="Straight Connector 3809">
                <a:extLst>
                  <a:ext uri="{FF2B5EF4-FFF2-40B4-BE49-F238E27FC236}">
                    <a16:creationId xmlns:a16="http://schemas.microsoft.com/office/drawing/2014/main" id="{9A95EFF4-F8A5-4077-BC07-A1BBA62BCE5F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1" name="Straight Connector 3810">
                <a:extLst>
                  <a:ext uri="{FF2B5EF4-FFF2-40B4-BE49-F238E27FC236}">
                    <a16:creationId xmlns:a16="http://schemas.microsoft.com/office/drawing/2014/main" id="{B32491E2-0351-421D-A4EA-768F26BB5E0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2" name="Straight Connector 3811">
                <a:extLst>
                  <a:ext uri="{FF2B5EF4-FFF2-40B4-BE49-F238E27FC236}">
                    <a16:creationId xmlns:a16="http://schemas.microsoft.com/office/drawing/2014/main" id="{7EEE696F-44ED-4F14-BED1-BDA2581A5EF5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3" name="Straight Connector 3812">
                <a:extLst>
                  <a:ext uri="{FF2B5EF4-FFF2-40B4-BE49-F238E27FC236}">
                    <a16:creationId xmlns:a16="http://schemas.microsoft.com/office/drawing/2014/main" id="{9CB98AC0-FE21-470A-8A55-CA3C491F0926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4" name="Straight Connector 3813">
                <a:extLst>
                  <a:ext uri="{FF2B5EF4-FFF2-40B4-BE49-F238E27FC236}">
                    <a16:creationId xmlns:a16="http://schemas.microsoft.com/office/drawing/2014/main" id="{AE4DF19A-EFD3-41A1-BFD7-EF437D8802D7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5" name="Straight Connector 3814">
                <a:extLst>
                  <a:ext uri="{FF2B5EF4-FFF2-40B4-BE49-F238E27FC236}">
                    <a16:creationId xmlns:a16="http://schemas.microsoft.com/office/drawing/2014/main" id="{E32EA544-D0E9-462B-9D02-5775B7492AB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6" name="Straight Connector 3815">
                <a:extLst>
                  <a:ext uri="{FF2B5EF4-FFF2-40B4-BE49-F238E27FC236}">
                    <a16:creationId xmlns:a16="http://schemas.microsoft.com/office/drawing/2014/main" id="{9509C02F-6EA0-4BBE-A691-F914D0FCE7D2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7" name="Straight Connector 3816">
                <a:extLst>
                  <a:ext uri="{FF2B5EF4-FFF2-40B4-BE49-F238E27FC236}">
                    <a16:creationId xmlns:a16="http://schemas.microsoft.com/office/drawing/2014/main" id="{883E5129-6BC0-4AE7-A2C8-C8D1391094C7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8" name="Straight Connector 3817">
                <a:extLst>
                  <a:ext uri="{FF2B5EF4-FFF2-40B4-BE49-F238E27FC236}">
                    <a16:creationId xmlns:a16="http://schemas.microsoft.com/office/drawing/2014/main" id="{288F79D0-2D36-4539-8795-D862307782B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07" name="Rectangle 3806">
              <a:extLst>
                <a:ext uri="{FF2B5EF4-FFF2-40B4-BE49-F238E27FC236}">
                  <a16:creationId xmlns:a16="http://schemas.microsoft.com/office/drawing/2014/main" id="{AA5D6516-D3EB-44BA-9647-D0D4B6C52EA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08" name="Rectangle 3807">
              <a:extLst>
                <a:ext uri="{FF2B5EF4-FFF2-40B4-BE49-F238E27FC236}">
                  <a16:creationId xmlns:a16="http://schemas.microsoft.com/office/drawing/2014/main" id="{1B4B8E52-CC5C-45AA-9E25-A258C3346742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09" name="Rectangle 3808">
              <a:extLst>
                <a:ext uri="{FF2B5EF4-FFF2-40B4-BE49-F238E27FC236}">
                  <a16:creationId xmlns:a16="http://schemas.microsoft.com/office/drawing/2014/main" id="{13C23874-8435-4D70-A177-D9E622924D6A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19" name="Group 3818">
            <a:extLst>
              <a:ext uri="{FF2B5EF4-FFF2-40B4-BE49-F238E27FC236}">
                <a16:creationId xmlns:a16="http://schemas.microsoft.com/office/drawing/2014/main" id="{0D8BF7E3-AB13-4571-9421-799150A6CC19}"/>
              </a:ext>
            </a:extLst>
          </p:cNvPr>
          <p:cNvGrpSpPr/>
          <p:nvPr/>
        </p:nvGrpSpPr>
        <p:grpSpPr>
          <a:xfrm>
            <a:off x="6230301" y="2932766"/>
            <a:ext cx="735495" cy="453124"/>
            <a:chOff x="1926169" y="1632181"/>
            <a:chExt cx="540854" cy="333210"/>
          </a:xfrm>
        </p:grpSpPr>
        <p:sp>
          <p:nvSpPr>
            <p:cNvPr id="3820" name="Rectangle 3819">
              <a:extLst>
                <a:ext uri="{FF2B5EF4-FFF2-40B4-BE49-F238E27FC236}">
                  <a16:creationId xmlns:a16="http://schemas.microsoft.com/office/drawing/2014/main" id="{5B8684F8-A941-4393-8E7B-32ABF849C85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21" name="Rectangle 3820">
              <a:extLst>
                <a:ext uri="{FF2B5EF4-FFF2-40B4-BE49-F238E27FC236}">
                  <a16:creationId xmlns:a16="http://schemas.microsoft.com/office/drawing/2014/main" id="{BEF449E4-162D-4B94-BB0B-A494CCB67B76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22" name="Group 3821">
              <a:extLst>
                <a:ext uri="{FF2B5EF4-FFF2-40B4-BE49-F238E27FC236}">
                  <a16:creationId xmlns:a16="http://schemas.microsoft.com/office/drawing/2014/main" id="{19B6CB7B-2CE5-4F9B-B3B6-151C731CB977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26" name="Straight Connector 3825">
                <a:extLst>
                  <a:ext uri="{FF2B5EF4-FFF2-40B4-BE49-F238E27FC236}">
                    <a16:creationId xmlns:a16="http://schemas.microsoft.com/office/drawing/2014/main" id="{46B12FD9-4BAD-4198-A549-C86174A124BB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27" name="Straight Connector 3826">
                <a:extLst>
                  <a:ext uri="{FF2B5EF4-FFF2-40B4-BE49-F238E27FC236}">
                    <a16:creationId xmlns:a16="http://schemas.microsoft.com/office/drawing/2014/main" id="{F3760313-BE66-4ACC-A4F8-1FAF3EEBB354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28" name="Straight Connector 3827">
                <a:extLst>
                  <a:ext uri="{FF2B5EF4-FFF2-40B4-BE49-F238E27FC236}">
                    <a16:creationId xmlns:a16="http://schemas.microsoft.com/office/drawing/2014/main" id="{FBCE3CB0-B055-4782-A8C4-87B20C79127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29" name="Straight Connector 3828">
                <a:extLst>
                  <a:ext uri="{FF2B5EF4-FFF2-40B4-BE49-F238E27FC236}">
                    <a16:creationId xmlns:a16="http://schemas.microsoft.com/office/drawing/2014/main" id="{5274243C-26D2-439F-A508-713E5493E48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30" name="Straight Connector 3829">
                <a:extLst>
                  <a:ext uri="{FF2B5EF4-FFF2-40B4-BE49-F238E27FC236}">
                    <a16:creationId xmlns:a16="http://schemas.microsoft.com/office/drawing/2014/main" id="{8D5E620F-1D47-48F4-9A4B-7B7D9BAC3F28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31" name="Straight Connector 3830">
                <a:extLst>
                  <a:ext uri="{FF2B5EF4-FFF2-40B4-BE49-F238E27FC236}">
                    <a16:creationId xmlns:a16="http://schemas.microsoft.com/office/drawing/2014/main" id="{439B6C56-8C3A-4A14-8A3B-41AB358DC48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32" name="Straight Connector 3831">
                <a:extLst>
                  <a:ext uri="{FF2B5EF4-FFF2-40B4-BE49-F238E27FC236}">
                    <a16:creationId xmlns:a16="http://schemas.microsoft.com/office/drawing/2014/main" id="{1E18903D-32A5-47E0-9BA6-D8AC84425E1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33" name="Straight Connector 3832">
                <a:extLst>
                  <a:ext uri="{FF2B5EF4-FFF2-40B4-BE49-F238E27FC236}">
                    <a16:creationId xmlns:a16="http://schemas.microsoft.com/office/drawing/2014/main" id="{CE6B5B73-C46B-4F98-BFD7-377EB6B95D19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34" name="Straight Connector 3833">
                <a:extLst>
                  <a:ext uri="{FF2B5EF4-FFF2-40B4-BE49-F238E27FC236}">
                    <a16:creationId xmlns:a16="http://schemas.microsoft.com/office/drawing/2014/main" id="{7D667320-55FF-45DE-8055-E1DCA0A3DE2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23" name="Rectangle 3822">
              <a:extLst>
                <a:ext uri="{FF2B5EF4-FFF2-40B4-BE49-F238E27FC236}">
                  <a16:creationId xmlns:a16="http://schemas.microsoft.com/office/drawing/2014/main" id="{9A0764CF-9AFD-46BC-9486-CF91A2ACDB4D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24" name="Rectangle 3823">
              <a:extLst>
                <a:ext uri="{FF2B5EF4-FFF2-40B4-BE49-F238E27FC236}">
                  <a16:creationId xmlns:a16="http://schemas.microsoft.com/office/drawing/2014/main" id="{85318EBD-2115-450D-A78E-9E5E08591282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25" name="Rectangle 3824">
              <a:extLst>
                <a:ext uri="{FF2B5EF4-FFF2-40B4-BE49-F238E27FC236}">
                  <a16:creationId xmlns:a16="http://schemas.microsoft.com/office/drawing/2014/main" id="{8686DCAA-F105-4E14-A867-C3BE5E7EB6F4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35" name="Group 3834">
            <a:extLst>
              <a:ext uri="{FF2B5EF4-FFF2-40B4-BE49-F238E27FC236}">
                <a16:creationId xmlns:a16="http://schemas.microsoft.com/office/drawing/2014/main" id="{2E0D8812-B57A-471A-8041-ADA2430C1FA0}"/>
              </a:ext>
            </a:extLst>
          </p:cNvPr>
          <p:cNvGrpSpPr/>
          <p:nvPr/>
        </p:nvGrpSpPr>
        <p:grpSpPr>
          <a:xfrm>
            <a:off x="5493087" y="2515262"/>
            <a:ext cx="735495" cy="453124"/>
            <a:chOff x="1926169" y="1632181"/>
            <a:chExt cx="540854" cy="333210"/>
          </a:xfrm>
        </p:grpSpPr>
        <p:sp>
          <p:nvSpPr>
            <p:cNvPr id="3836" name="Rectangle 3835">
              <a:extLst>
                <a:ext uri="{FF2B5EF4-FFF2-40B4-BE49-F238E27FC236}">
                  <a16:creationId xmlns:a16="http://schemas.microsoft.com/office/drawing/2014/main" id="{71290CBC-5859-4F06-95BC-71E7705CBE7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37" name="Rectangle 3836">
              <a:extLst>
                <a:ext uri="{FF2B5EF4-FFF2-40B4-BE49-F238E27FC236}">
                  <a16:creationId xmlns:a16="http://schemas.microsoft.com/office/drawing/2014/main" id="{ED96F835-EFFA-4793-8862-5607E08CE3F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38" name="Group 3837">
              <a:extLst>
                <a:ext uri="{FF2B5EF4-FFF2-40B4-BE49-F238E27FC236}">
                  <a16:creationId xmlns:a16="http://schemas.microsoft.com/office/drawing/2014/main" id="{3787DB5D-DE97-44F4-A1F1-7FBD7D8678D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42" name="Straight Connector 3841">
                <a:extLst>
                  <a:ext uri="{FF2B5EF4-FFF2-40B4-BE49-F238E27FC236}">
                    <a16:creationId xmlns:a16="http://schemas.microsoft.com/office/drawing/2014/main" id="{CBA97407-F1CD-4069-A3F7-0A50B64684F7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3" name="Straight Connector 3842">
                <a:extLst>
                  <a:ext uri="{FF2B5EF4-FFF2-40B4-BE49-F238E27FC236}">
                    <a16:creationId xmlns:a16="http://schemas.microsoft.com/office/drawing/2014/main" id="{7DE1E22B-6EB4-42A3-8B7A-394860EE9E8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4" name="Straight Connector 3843">
                <a:extLst>
                  <a:ext uri="{FF2B5EF4-FFF2-40B4-BE49-F238E27FC236}">
                    <a16:creationId xmlns:a16="http://schemas.microsoft.com/office/drawing/2014/main" id="{21D67E0C-0C71-46FB-B9EB-091CEBCC6184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5" name="Straight Connector 3844">
                <a:extLst>
                  <a:ext uri="{FF2B5EF4-FFF2-40B4-BE49-F238E27FC236}">
                    <a16:creationId xmlns:a16="http://schemas.microsoft.com/office/drawing/2014/main" id="{AA35D5A5-F2E2-430B-8DA7-E6AC6F435C5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6" name="Straight Connector 3845">
                <a:extLst>
                  <a:ext uri="{FF2B5EF4-FFF2-40B4-BE49-F238E27FC236}">
                    <a16:creationId xmlns:a16="http://schemas.microsoft.com/office/drawing/2014/main" id="{14D8800D-7804-4CD8-8D5E-0181EEFA0D7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7" name="Straight Connector 3846">
                <a:extLst>
                  <a:ext uri="{FF2B5EF4-FFF2-40B4-BE49-F238E27FC236}">
                    <a16:creationId xmlns:a16="http://schemas.microsoft.com/office/drawing/2014/main" id="{EE9868AC-F186-49BA-B0F0-30FF93A06A8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8" name="Straight Connector 3847">
                <a:extLst>
                  <a:ext uri="{FF2B5EF4-FFF2-40B4-BE49-F238E27FC236}">
                    <a16:creationId xmlns:a16="http://schemas.microsoft.com/office/drawing/2014/main" id="{9E65D66B-F40C-4D33-AD93-98C468BC3F02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9" name="Straight Connector 3848">
                <a:extLst>
                  <a:ext uri="{FF2B5EF4-FFF2-40B4-BE49-F238E27FC236}">
                    <a16:creationId xmlns:a16="http://schemas.microsoft.com/office/drawing/2014/main" id="{8B2A013E-2989-4FDB-8149-4803B3B1427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50" name="Straight Connector 3849">
                <a:extLst>
                  <a:ext uri="{FF2B5EF4-FFF2-40B4-BE49-F238E27FC236}">
                    <a16:creationId xmlns:a16="http://schemas.microsoft.com/office/drawing/2014/main" id="{244D1A47-B6DC-4A8D-A8BF-C274D73D23EB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39" name="Rectangle 3838">
              <a:extLst>
                <a:ext uri="{FF2B5EF4-FFF2-40B4-BE49-F238E27FC236}">
                  <a16:creationId xmlns:a16="http://schemas.microsoft.com/office/drawing/2014/main" id="{5298D564-75CC-4E2A-87A5-FADBE49DA5F4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40" name="Rectangle 3839">
              <a:extLst>
                <a:ext uri="{FF2B5EF4-FFF2-40B4-BE49-F238E27FC236}">
                  <a16:creationId xmlns:a16="http://schemas.microsoft.com/office/drawing/2014/main" id="{F8334CF9-E239-4D8F-A4CB-77ADF0D3F55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41" name="Rectangle 3840">
              <a:extLst>
                <a:ext uri="{FF2B5EF4-FFF2-40B4-BE49-F238E27FC236}">
                  <a16:creationId xmlns:a16="http://schemas.microsoft.com/office/drawing/2014/main" id="{8F518C8A-F1C4-41A7-B1D5-84789C62501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51" name="Group 3850">
            <a:extLst>
              <a:ext uri="{FF2B5EF4-FFF2-40B4-BE49-F238E27FC236}">
                <a16:creationId xmlns:a16="http://schemas.microsoft.com/office/drawing/2014/main" id="{1559261F-D121-48D5-AE6E-FCE762A7C1AC}"/>
              </a:ext>
            </a:extLst>
          </p:cNvPr>
          <p:cNvGrpSpPr/>
          <p:nvPr/>
        </p:nvGrpSpPr>
        <p:grpSpPr>
          <a:xfrm>
            <a:off x="6230301" y="2515262"/>
            <a:ext cx="735495" cy="453124"/>
            <a:chOff x="1926169" y="1632181"/>
            <a:chExt cx="540854" cy="333210"/>
          </a:xfrm>
        </p:grpSpPr>
        <p:sp>
          <p:nvSpPr>
            <p:cNvPr id="3852" name="Rectangle 3851">
              <a:extLst>
                <a:ext uri="{FF2B5EF4-FFF2-40B4-BE49-F238E27FC236}">
                  <a16:creationId xmlns:a16="http://schemas.microsoft.com/office/drawing/2014/main" id="{F9048A60-5867-4875-833D-C52139BFAEF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53" name="Rectangle 3852">
              <a:extLst>
                <a:ext uri="{FF2B5EF4-FFF2-40B4-BE49-F238E27FC236}">
                  <a16:creationId xmlns:a16="http://schemas.microsoft.com/office/drawing/2014/main" id="{32491322-EB74-457B-83B7-E67F4E0A11E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54" name="Group 3853">
              <a:extLst>
                <a:ext uri="{FF2B5EF4-FFF2-40B4-BE49-F238E27FC236}">
                  <a16:creationId xmlns:a16="http://schemas.microsoft.com/office/drawing/2014/main" id="{88388331-46CA-42FA-895C-4E32D643FF50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58" name="Straight Connector 3857">
                <a:extLst>
                  <a:ext uri="{FF2B5EF4-FFF2-40B4-BE49-F238E27FC236}">
                    <a16:creationId xmlns:a16="http://schemas.microsoft.com/office/drawing/2014/main" id="{77226A9E-9046-430C-863F-4124ABBB2C1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59" name="Straight Connector 3858">
                <a:extLst>
                  <a:ext uri="{FF2B5EF4-FFF2-40B4-BE49-F238E27FC236}">
                    <a16:creationId xmlns:a16="http://schemas.microsoft.com/office/drawing/2014/main" id="{64822FEB-B0A5-4D4E-A37E-AE9C96CA3F14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0" name="Straight Connector 3859">
                <a:extLst>
                  <a:ext uri="{FF2B5EF4-FFF2-40B4-BE49-F238E27FC236}">
                    <a16:creationId xmlns:a16="http://schemas.microsoft.com/office/drawing/2014/main" id="{4A96B90D-9FFE-4275-91EC-6E8F4C8BEDC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1" name="Straight Connector 3860">
                <a:extLst>
                  <a:ext uri="{FF2B5EF4-FFF2-40B4-BE49-F238E27FC236}">
                    <a16:creationId xmlns:a16="http://schemas.microsoft.com/office/drawing/2014/main" id="{856B5D09-017A-4BAD-9E77-D6A5378C32E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2" name="Straight Connector 3861">
                <a:extLst>
                  <a:ext uri="{FF2B5EF4-FFF2-40B4-BE49-F238E27FC236}">
                    <a16:creationId xmlns:a16="http://schemas.microsoft.com/office/drawing/2014/main" id="{54384964-9807-4237-A23C-76BCF2675FB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3" name="Straight Connector 3862">
                <a:extLst>
                  <a:ext uri="{FF2B5EF4-FFF2-40B4-BE49-F238E27FC236}">
                    <a16:creationId xmlns:a16="http://schemas.microsoft.com/office/drawing/2014/main" id="{F466E642-AA4E-46C3-92FD-0D4F82C347C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4" name="Straight Connector 3863">
                <a:extLst>
                  <a:ext uri="{FF2B5EF4-FFF2-40B4-BE49-F238E27FC236}">
                    <a16:creationId xmlns:a16="http://schemas.microsoft.com/office/drawing/2014/main" id="{61C1F6E2-E656-4F3D-AC0F-B661F46AAE1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5" name="Straight Connector 3864">
                <a:extLst>
                  <a:ext uri="{FF2B5EF4-FFF2-40B4-BE49-F238E27FC236}">
                    <a16:creationId xmlns:a16="http://schemas.microsoft.com/office/drawing/2014/main" id="{37390F71-64A5-4AF1-9DDF-0245295F0EA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6" name="Straight Connector 3865">
                <a:extLst>
                  <a:ext uri="{FF2B5EF4-FFF2-40B4-BE49-F238E27FC236}">
                    <a16:creationId xmlns:a16="http://schemas.microsoft.com/office/drawing/2014/main" id="{929FD8C3-D040-48B0-B4C4-7A77108B4BEF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55" name="Rectangle 3854">
              <a:extLst>
                <a:ext uri="{FF2B5EF4-FFF2-40B4-BE49-F238E27FC236}">
                  <a16:creationId xmlns:a16="http://schemas.microsoft.com/office/drawing/2014/main" id="{51C9C61A-7F89-407B-BDCF-B7EA071ECBF0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56" name="Rectangle 3855">
              <a:extLst>
                <a:ext uri="{FF2B5EF4-FFF2-40B4-BE49-F238E27FC236}">
                  <a16:creationId xmlns:a16="http://schemas.microsoft.com/office/drawing/2014/main" id="{CE50BA0D-DAAB-4B16-8690-18A08719FFC0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57" name="Rectangle 3856">
              <a:extLst>
                <a:ext uri="{FF2B5EF4-FFF2-40B4-BE49-F238E27FC236}">
                  <a16:creationId xmlns:a16="http://schemas.microsoft.com/office/drawing/2014/main" id="{C6E7B2ED-8D38-4E77-BB9F-207C525B59C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67" name="Group 3866">
            <a:extLst>
              <a:ext uri="{FF2B5EF4-FFF2-40B4-BE49-F238E27FC236}">
                <a16:creationId xmlns:a16="http://schemas.microsoft.com/office/drawing/2014/main" id="{9BF25FD1-4261-41C7-BD01-45F24A418118}"/>
              </a:ext>
            </a:extLst>
          </p:cNvPr>
          <p:cNvGrpSpPr/>
          <p:nvPr/>
        </p:nvGrpSpPr>
        <p:grpSpPr>
          <a:xfrm>
            <a:off x="5493087" y="2097758"/>
            <a:ext cx="735495" cy="453124"/>
            <a:chOff x="1926169" y="1632181"/>
            <a:chExt cx="540854" cy="333210"/>
          </a:xfrm>
        </p:grpSpPr>
        <p:sp>
          <p:nvSpPr>
            <p:cNvPr id="3868" name="Rectangle 3867">
              <a:extLst>
                <a:ext uri="{FF2B5EF4-FFF2-40B4-BE49-F238E27FC236}">
                  <a16:creationId xmlns:a16="http://schemas.microsoft.com/office/drawing/2014/main" id="{B0444880-C363-4133-A7EC-949402C6D37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69" name="Rectangle 3868">
              <a:extLst>
                <a:ext uri="{FF2B5EF4-FFF2-40B4-BE49-F238E27FC236}">
                  <a16:creationId xmlns:a16="http://schemas.microsoft.com/office/drawing/2014/main" id="{09BD85C6-B0A0-40C7-9134-851A75401DF2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70" name="Group 3869">
              <a:extLst>
                <a:ext uri="{FF2B5EF4-FFF2-40B4-BE49-F238E27FC236}">
                  <a16:creationId xmlns:a16="http://schemas.microsoft.com/office/drawing/2014/main" id="{66AD9287-74F6-4AB3-B10E-0A8CBCCDE10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74" name="Straight Connector 3873">
                <a:extLst>
                  <a:ext uri="{FF2B5EF4-FFF2-40B4-BE49-F238E27FC236}">
                    <a16:creationId xmlns:a16="http://schemas.microsoft.com/office/drawing/2014/main" id="{5D4BB2A0-1C0B-4B81-B13F-43D7AFAC6EB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75" name="Straight Connector 3874">
                <a:extLst>
                  <a:ext uri="{FF2B5EF4-FFF2-40B4-BE49-F238E27FC236}">
                    <a16:creationId xmlns:a16="http://schemas.microsoft.com/office/drawing/2014/main" id="{0A767170-FB0B-4874-8987-C009D5AA57CF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76" name="Straight Connector 3875">
                <a:extLst>
                  <a:ext uri="{FF2B5EF4-FFF2-40B4-BE49-F238E27FC236}">
                    <a16:creationId xmlns:a16="http://schemas.microsoft.com/office/drawing/2014/main" id="{D5C88A5D-18BC-4C1D-A3D9-49021FEB6D09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77" name="Straight Connector 3876">
                <a:extLst>
                  <a:ext uri="{FF2B5EF4-FFF2-40B4-BE49-F238E27FC236}">
                    <a16:creationId xmlns:a16="http://schemas.microsoft.com/office/drawing/2014/main" id="{DB5B7DF7-7413-4420-B49C-48D9ECC2D53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78" name="Straight Connector 3877">
                <a:extLst>
                  <a:ext uri="{FF2B5EF4-FFF2-40B4-BE49-F238E27FC236}">
                    <a16:creationId xmlns:a16="http://schemas.microsoft.com/office/drawing/2014/main" id="{CE5BB32C-C6A4-491E-8F15-724B28ACE9D3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79" name="Straight Connector 3878">
                <a:extLst>
                  <a:ext uri="{FF2B5EF4-FFF2-40B4-BE49-F238E27FC236}">
                    <a16:creationId xmlns:a16="http://schemas.microsoft.com/office/drawing/2014/main" id="{F70A0A0E-B502-489E-B24C-C748D7112638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80" name="Straight Connector 3879">
                <a:extLst>
                  <a:ext uri="{FF2B5EF4-FFF2-40B4-BE49-F238E27FC236}">
                    <a16:creationId xmlns:a16="http://schemas.microsoft.com/office/drawing/2014/main" id="{E19DDFE2-32FC-4518-9C2D-68EE611FD53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81" name="Straight Connector 3880">
                <a:extLst>
                  <a:ext uri="{FF2B5EF4-FFF2-40B4-BE49-F238E27FC236}">
                    <a16:creationId xmlns:a16="http://schemas.microsoft.com/office/drawing/2014/main" id="{0363DB59-463E-499E-9238-4185C02014E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82" name="Straight Connector 3881">
                <a:extLst>
                  <a:ext uri="{FF2B5EF4-FFF2-40B4-BE49-F238E27FC236}">
                    <a16:creationId xmlns:a16="http://schemas.microsoft.com/office/drawing/2014/main" id="{39532CEF-2C1F-4D5E-A4D7-E924E66A98F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71" name="Rectangle 3870">
              <a:extLst>
                <a:ext uri="{FF2B5EF4-FFF2-40B4-BE49-F238E27FC236}">
                  <a16:creationId xmlns:a16="http://schemas.microsoft.com/office/drawing/2014/main" id="{834E5ECF-5AC1-4B16-86AE-67B3EA946F7E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72" name="Rectangle 3871">
              <a:extLst>
                <a:ext uri="{FF2B5EF4-FFF2-40B4-BE49-F238E27FC236}">
                  <a16:creationId xmlns:a16="http://schemas.microsoft.com/office/drawing/2014/main" id="{36E90928-4EB5-40D4-858E-E03F4F5F954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73" name="Rectangle 3872">
              <a:extLst>
                <a:ext uri="{FF2B5EF4-FFF2-40B4-BE49-F238E27FC236}">
                  <a16:creationId xmlns:a16="http://schemas.microsoft.com/office/drawing/2014/main" id="{E13486C0-F1B7-4EAD-A075-DA76DCBBAA5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83" name="Group 3882">
            <a:extLst>
              <a:ext uri="{FF2B5EF4-FFF2-40B4-BE49-F238E27FC236}">
                <a16:creationId xmlns:a16="http://schemas.microsoft.com/office/drawing/2014/main" id="{71D09FF8-5001-41BC-88AF-6E02AF1F5D5E}"/>
              </a:ext>
            </a:extLst>
          </p:cNvPr>
          <p:cNvGrpSpPr/>
          <p:nvPr/>
        </p:nvGrpSpPr>
        <p:grpSpPr>
          <a:xfrm>
            <a:off x="6230301" y="2097758"/>
            <a:ext cx="735495" cy="453124"/>
            <a:chOff x="1926169" y="1632181"/>
            <a:chExt cx="540854" cy="333210"/>
          </a:xfrm>
        </p:grpSpPr>
        <p:sp>
          <p:nvSpPr>
            <p:cNvPr id="3884" name="Rectangle 3883">
              <a:extLst>
                <a:ext uri="{FF2B5EF4-FFF2-40B4-BE49-F238E27FC236}">
                  <a16:creationId xmlns:a16="http://schemas.microsoft.com/office/drawing/2014/main" id="{DC6BBEB1-3950-4770-96A7-EBBA7650478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85" name="Rectangle 3884">
              <a:extLst>
                <a:ext uri="{FF2B5EF4-FFF2-40B4-BE49-F238E27FC236}">
                  <a16:creationId xmlns:a16="http://schemas.microsoft.com/office/drawing/2014/main" id="{121467FA-D615-4BED-B0A3-9E4E087192E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86" name="Group 3885">
              <a:extLst>
                <a:ext uri="{FF2B5EF4-FFF2-40B4-BE49-F238E27FC236}">
                  <a16:creationId xmlns:a16="http://schemas.microsoft.com/office/drawing/2014/main" id="{F343595A-F6B2-46EF-830B-3A0B5BD33C41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90" name="Straight Connector 3889">
                <a:extLst>
                  <a:ext uri="{FF2B5EF4-FFF2-40B4-BE49-F238E27FC236}">
                    <a16:creationId xmlns:a16="http://schemas.microsoft.com/office/drawing/2014/main" id="{D92393B9-0FDA-46CB-A94E-98B00815427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1" name="Straight Connector 3890">
                <a:extLst>
                  <a:ext uri="{FF2B5EF4-FFF2-40B4-BE49-F238E27FC236}">
                    <a16:creationId xmlns:a16="http://schemas.microsoft.com/office/drawing/2014/main" id="{8BA70D42-6298-408F-B346-1437BB1483CF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2" name="Straight Connector 3891">
                <a:extLst>
                  <a:ext uri="{FF2B5EF4-FFF2-40B4-BE49-F238E27FC236}">
                    <a16:creationId xmlns:a16="http://schemas.microsoft.com/office/drawing/2014/main" id="{3D43C9D9-417F-4BED-8454-3E715755B6B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3" name="Straight Connector 3892">
                <a:extLst>
                  <a:ext uri="{FF2B5EF4-FFF2-40B4-BE49-F238E27FC236}">
                    <a16:creationId xmlns:a16="http://schemas.microsoft.com/office/drawing/2014/main" id="{DC9D96AD-B893-4B73-BE5D-F8AEC3D2D38D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4" name="Straight Connector 3893">
                <a:extLst>
                  <a:ext uri="{FF2B5EF4-FFF2-40B4-BE49-F238E27FC236}">
                    <a16:creationId xmlns:a16="http://schemas.microsoft.com/office/drawing/2014/main" id="{B2E38663-8934-4D5D-BED9-575CFEF4F1AE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5" name="Straight Connector 3894">
                <a:extLst>
                  <a:ext uri="{FF2B5EF4-FFF2-40B4-BE49-F238E27FC236}">
                    <a16:creationId xmlns:a16="http://schemas.microsoft.com/office/drawing/2014/main" id="{262A5173-831A-4EC4-9E43-1BCC93C3460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6" name="Straight Connector 3895">
                <a:extLst>
                  <a:ext uri="{FF2B5EF4-FFF2-40B4-BE49-F238E27FC236}">
                    <a16:creationId xmlns:a16="http://schemas.microsoft.com/office/drawing/2014/main" id="{DEDBBA60-A9D6-4DD5-AB09-6BAF134900A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7" name="Straight Connector 3896">
                <a:extLst>
                  <a:ext uri="{FF2B5EF4-FFF2-40B4-BE49-F238E27FC236}">
                    <a16:creationId xmlns:a16="http://schemas.microsoft.com/office/drawing/2014/main" id="{723D6E72-526F-4404-9552-2721C324E72E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8" name="Straight Connector 3897">
                <a:extLst>
                  <a:ext uri="{FF2B5EF4-FFF2-40B4-BE49-F238E27FC236}">
                    <a16:creationId xmlns:a16="http://schemas.microsoft.com/office/drawing/2014/main" id="{53230D22-58B8-412F-BCF0-0A72655F7D9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87" name="Rectangle 3886">
              <a:extLst>
                <a:ext uri="{FF2B5EF4-FFF2-40B4-BE49-F238E27FC236}">
                  <a16:creationId xmlns:a16="http://schemas.microsoft.com/office/drawing/2014/main" id="{4C44829C-AC58-4D5C-88DE-80E8711E23E7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88" name="Rectangle 3887">
              <a:extLst>
                <a:ext uri="{FF2B5EF4-FFF2-40B4-BE49-F238E27FC236}">
                  <a16:creationId xmlns:a16="http://schemas.microsoft.com/office/drawing/2014/main" id="{31005828-FE98-42F9-99D3-918ECE761167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89" name="Rectangle 3888">
              <a:extLst>
                <a:ext uri="{FF2B5EF4-FFF2-40B4-BE49-F238E27FC236}">
                  <a16:creationId xmlns:a16="http://schemas.microsoft.com/office/drawing/2014/main" id="{8A9D05A2-A533-46FF-9621-32314E8F080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99" name="Group 3898">
            <a:extLst>
              <a:ext uri="{FF2B5EF4-FFF2-40B4-BE49-F238E27FC236}">
                <a16:creationId xmlns:a16="http://schemas.microsoft.com/office/drawing/2014/main" id="{9EE3383F-69A3-4E14-9BA0-20F2DCDD57DF}"/>
              </a:ext>
            </a:extLst>
          </p:cNvPr>
          <p:cNvGrpSpPr/>
          <p:nvPr/>
        </p:nvGrpSpPr>
        <p:grpSpPr>
          <a:xfrm>
            <a:off x="5493087" y="1680254"/>
            <a:ext cx="735495" cy="453124"/>
            <a:chOff x="1926169" y="1632181"/>
            <a:chExt cx="540854" cy="333210"/>
          </a:xfrm>
        </p:grpSpPr>
        <p:sp>
          <p:nvSpPr>
            <p:cNvPr id="3900" name="Rectangle 3899">
              <a:extLst>
                <a:ext uri="{FF2B5EF4-FFF2-40B4-BE49-F238E27FC236}">
                  <a16:creationId xmlns:a16="http://schemas.microsoft.com/office/drawing/2014/main" id="{07F3250D-62E2-4B63-AA4C-1EBF2ED722B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01" name="Rectangle 3900">
              <a:extLst>
                <a:ext uri="{FF2B5EF4-FFF2-40B4-BE49-F238E27FC236}">
                  <a16:creationId xmlns:a16="http://schemas.microsoft.com/office/drawing/2014/main" id="{FB03106F-6748-4DEF-BA3C-953CA9672C7D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02" name="Group 3901">
              <a:extLst>
                <a:ext uri="{FF2B5EF4-FFF2-40B4-BE49-F238E27FC236}">
                  <a16:creationId xmlns:a16="http://schemas.microsoft.com/office/drawing/2014/main" id="{53B83844-7DCD-42AA-A6CD-A1ACEEAD2EE6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06" name="Straight Connector 3905">
                <a:extLst>
                  <a:ext uri="{FF2B5EF4-FFF2-40B4-BE49-F238E27FC236}">
                    <a16:creationId xmlns:a16="http://schemas.microsoft.com/office/drawing/2014/main" id="{F38BB66B-52AA-4D28-B678-F5D3B1AA5BA7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07" name="Straight Connector 3906">
                <a:extLst>
                  <a:ext uri="{FF2B5EF4-FFF2-40B4-BE49-F238E27FC236}">
                    <a16:creationId xmlns:a16="http://schemas.microsoft.com/office/drawing/2014/main" id="{20335A80-6B5B-4EE3-BDB0-5D370DB9B6C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08" name="Straight Connector 3907">
                <a:extLst>
                  <a:ext uri="{FF2B5EF4-FFF2-40B4-BE49-F238E27FC236}">
                    <a16:creationId xmlns:a16="http://schemas.microsoft.com/office/drawing/2014/main" id="{D575EBFC-F415-4289-B36F-D0181AFB4C3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09" name="Straight Connector 3908">
                <a:extLst>
                  <a:ext uri="{FF2B5EF4-FFF2-40B4-BE49-F238E27FC236}">
                    <a16:creationId xmlns:a16="http://schemas.microsoft.com/office/drawing/2014/main" id="{1D447F88-E58D-468D-8DE3-EF90F371C07C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10" name="Straight Connector 3909">
                <a:extLst>
                  <a:ext uri="{FF2B5EF4-FFF2-40B4-BE49-F238E27FC236}">
                    <a16:creationId xmlns:a16="http://schemas.microsoft.com/office/drawing/2014/main" id="{0772678A-18DB-4836-98DA-CA12EBE09AC7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11" name="Straight Connector 3910">
                <a:extLst>
                  <a:ext uri="{FF2B5EF4-FFF2-40B4-BE49-F238E27FC236}">
                    <a16:creationId xmlns:a16="http://schemas.microsoft.com/office/drawing/2014/main" id="{3186C899-A266-49B3-B140-21131EE935B3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12" name="Straight Connector 3911">
                <a:extLst>
                  <a:ext uri="{FF2B5EF4-FFF2-40B4-BE49-F238E27FC236}">
                    <a16:creationId xmlns:a16="http://schemas.microsoft.com/office/drawing/2014/main" id="{2154BD36-0448-4EAD-8BE2-84493BD6DE8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13" name="Straight Connector 3912">
                <a:extLst>
                  <a:ext uri="{FF2B5EF4-FFF2-40B4-BE49-F238E27FC236}">
                    <a16:creationId xmlns:a16="http://schemas.microsoft.com/office/drawing/2014/main" id="{739DE570-AF88-4354-A14C-1B432742DB9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14" name="Straight Connector 3913">
                <a:extLst>
                  <a:ext uri="{FF2B5EF4-FFF2-40B4-BE49-F238E27FC236}">
                    <a16:creationId xmlns:a16="http://schemas.microsoft.com/office/drawing/2014/main" id="{FCB71421-7C7C-40A8-BDD6-BCBDD1A77F0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03" name="Rectangle 3902">
              <a:extLst>
                <a:ext uri="{FF2B5EF4-FFF2-40B4-BE49-F238E27FC236}">
                  <a16:creationId xmlns:a16="http://schemas.microsoft.com/office/drawing/2014/main" id="{355E355E-E927-4B0B-B7C5-335C383F616B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04" name="Rectangle 3903">
              <a:extLst>
                <a:ext uri="{FF2B5EF4-FFF2-40B4-BE49-F238E27FC236}">
                  <a16:creationId xmlns:a16="http://schemas.microsoft.com/office/drawing/2014/main" id="{7FE9D2D2-5108-4843-93B5-7021FF85B14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05" name="Rectangle 3904">
              <a:extLst>
                <a:ext uri="{FF2B5EF4-FFF2-40B4-BE49-F238E27FC236}">
                  <a16:creationId xmlns:a16="http://schemas.microsoft.com/office/drawing/2014/main" id="{EDF04B80-2267-4D07-B40A-E6410F00E91B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15" name="Group 3914">
            <a:extLst>
              <a:ext uri="{FF2B5EF4-FFF2-40B4-BE49-F238E27FC236}">
                <a16:creationId xmlns:a16="http://schemas.microsoft.com/office/drawing/2014/main" id="{3DB411F9-D16D-489B-ACC9-ADD8BB06ADB7}"/>
              </a:ext>
            </a:extLst>
          </p:cNvPr>
          <p:cNvGrpSpPr/>
          <p:nvPr/>
        </p:nvGrpSpPr>
        <p:grpSpPr>
          <a:xfrm>
            <a:off x="6230301" y="1680254"/>
            <a:ext cx="735495" cy="453124"/>
            <a:chOff x="1926169" y="1632181"/>
            <a:chExt cx="540854" cy="333210"/>
          </a:xfrm>
        </p:grpSpPr>
        <p:sp>
          <p:nvSpPr>
            <p:cNvPr id="3916" name="Rectangle 3915">
              <a:extLst>
                <a:ext uri="{FF2B5EF4-FFF2-40B4-BE49-F238E27FC236}">
                  <a16:creationId xmlns:a16="http://schemas.microsoft.com/office/drawing/2014/main" id="{55161FED-9113-4AC2-8523-5754DE658208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17" name="Rectangle 3916">
              <a:extLst>
                <a:ext uri="{FF2B5EF4-FFF2-40B4-BE49-F238E27FC236}">
                  <a16:creationId xmlns:a16="http://schemas.microsoft.com/office/drawing/2014/main" id="{5E27A4D0-CD66-4B07-87B6-13C479C908F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18" name="Group 3917">
              <a:extLst>
                <a:ext uri="{FF2B5EF4-FFF2-40B4-BE49-F238E27FC236}">
                  <a16:creationId xmlns:a16="http://schemas.microsoft.com/office/drawing/2014/main" id="{87337519-2C03-4897-911A-F158C16D1898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22" name="Straight Connector 3921">
                <a:extLst>
                  <a:ext uri="{FF2B5EF4-FFF2-40B4-BE49-F238E27FC236}">
                    <a16:creationId xmlns:a16="http://schemas.microsoft.com/office/drawing/2014/main" id="{857C371D-812D-46C0-8E91-A80E49C36C7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3" name="Straight Connector 3922">
                <a:extLst>
                  <a:ext uri="{FF2B5EF4-FFF2-40B4-BE49-F238E27FC236}">
                    <a16:creationId xmlns:a16="http://schemas.microsoft.com/office/drawing/2014/main" id="{D34C93E9-9C1D-4863-B234-3B48A903A84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4" name="Straight Connector 3923">
                <a:extLst>
                  <a:ext uri="{FF2B5EF4-FFF2-40B4-BE49-F238E27FC236}">
                    <a16:creationId xmlns:a16="http://schemas.microsoft.com/office/drawing/2014/main" id="{07C4C21B-FB26-43DC-A003-6C90E7673AE0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5" name="Straight Connector 3924">
                <a:extLst>
                  <a:ext uri="{FF2B5EF4-FFF2-40B4-BE49-F238E27FC236}">
                    <a16:creationId xmlns:a16="http://schemas.microsoft.com/office/drawing/2014/main" id="{0F2F4E31-CE25-4357-BC73-01BC01F3A351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6" name="Straight Connector 3925">
                <a:extLst>
                  <a:ext uri="{FF2B5EF4-FFF2-40B4-BE49-F238E27FC236}">
                    <a16:creationId xmlns:a16="http://schemas.microsoft.com/office/drawing/2014/main" id="{4D0F11CA-1AC7-4ABD-9B68-A04A91EAD03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7" name="Straight Connector 3926">
                <a:extLst>
                  <a:ext uri="{FF2B5EF4-FFF2-40B4-BE49-F238E27FC236}">
                    <a16:creationId xmlns:a16="http://schemas.microsoft.com/office/drawing/2014/main" id="{681A2E8C-2C1F-41C4-88DF-55C56152C620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8" name="Straight Connector 3927">
                <a:extLst>
                  <a:ext uri="{FF2B5EF4-FFF2-40B4-BE49-F238E27FC236}">
                    <a16:creationId xmlns:a16="http://schemas.microsoft.com/office/drawing/2014/main" id="{1A469808-CEE7-44B5-9035-631C409F0FA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9" name="Straight Connector 3928">
                <a:extLst>
                  <a:ext uri="{FF2B5EF4-FFF2-40B4-BE49-F238E27FC236}">
                    <a16:creationId xmlns:a16="http://schemas.microsoft.com/office/drawing/2014/main" id="{3200F72A-ED9E-4B0E-8D01-1169944070A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30" name="Straight Connector 3929">
                <a:extLst>
                  <a:ext uri="{FF2B5EF4-FFF2-40B4-BE49-F238E27FC236}">
                    <a16:creationId xmlns:a16="http://schemas.microsoft.com/office/drawing/2014/main" id="{7383D1F8-27CC-429B-8D3D-95C4B6922681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19" name="Rectangle 3918">
              <a:extLst>
                <a:ext uri="{FF2B5EF4-FFF2-40B4-BE49-F238E27FC236}">
                  <a16:creationId xmlns:a16="http://schemas.microsoft.com/office/drawing/2014/main" id="{BBA55FD6-1CDE-4C77-90C5-A53E54038667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20" name="Rectangle 3919">
              <a:extLst>
                <a:ext uri="{FF2B5EF4-FFF2-40B4-BE49-F238E27FC236}">
                  <a16:creationId xmlns:a16="http://schemas.microsoft.com/office/drawing/2014/main" id="{E08CEE7E-75D9-42F3-B37F-45FCC511415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21" name="Rectangle 3920">
              <a:extLst>
                <a:ext uri="{FF2B5EF4-FFF2-40B4-BE49-F238E27FC236}">
                  <a16:creationId xmlns:a16="http://schemas.microsoft.com/office/drawing/2014/main" id="{E396116E-04A5-45F6-A943-0AF0DDC93104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31" name="Group 3930">
            <a:extLst>
              <a:ext uri="{FF2B5EF4-FFF2-40B4-BE49-F238E27FC236}">
                <a16:creationId xmlns:a16="http://schemas.microsoft.com/office/drawing/2014/main" id="{01EFFDFF-DE9C-4410-B00E-1C570378BDB0}"/>
              </a:ext>
            </a:extLst>
          </p:cNvPr>
          <p:cNvGrpSpPr/>
          <p:nvPr/>
        </p:nvGrpSpPr>
        <p:grpSpPr>
          <a:xfrm>
            <a:off x="7681019" y="2932766"/>
            <a:ext cx="735495" cy="453124"/>
            <a:chOff x="1926169" y="1632181"/>
            <a:chExt cx="540854" cy="333210"/>
          </a:xfrm>
        </p:grpSpPr>
        <p:sp>
          <p:nvSpPr>
            <p:cNvPr id="3932" name="Rectangle 3931">
              <a:extLst>
                <a:ext uri="{FF2B5EF4-FFF2-40B4-BE49-F238E27FC236}">
                  <a16:creationId xmlns:a16="http://schemas.microsoft.com/office/drawing/2014/main" id="{06036044-4EF5-4C8B-9C67-2B74A6CBEFE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33" name="Rectangle 3932">
              <a:extLst>
                <a:ext uri="{FF2B5EF4-FFF2-40B4-BE49-F238E27FC236}">
                  <a16:creationId xmlns:a16="http://schemas.microsoft.com/office/drawing/2014/main" id="{1F21912C-1C6D-4910-AD9C-F491D4C5B8D8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34" name="Group 3933">
              <a:extLst>
                <a:ext uri="{FF2B5EF4-FFF2-40B4-BE49-F238E27FC236}">
                  <a16:creationId xmlns:a16="http://schemas.microsoft.com/office/drawing/2014/main" id="{D54E2991-3E02-49E1-AE67-558327C4F58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38" name="Straight Connector 3937">
                <a:extLst>
                  <a:ext uri="{FF2B5EF4-FFF2-40B4-BE49-F238E27FC236}">
                    <a16:creationId xmlns:a16="http://schemas.microsoft.com/office/drawing/2014/main" id="{F79D9C2C-267B-4EED-BAA3-FDA9EC303EB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39" name="Straight Connector 3938">
                <a:extLst>
                  <a:ext uri="{FF2B5EF4-FFF2-40B4-BE49-F238E27FC236}">
                    <a16:creationId xmlns:a16="http://schemas.microsoft.com/office/drawing/2014/main" id="{6C9629BC-914F-42F7-A8DE-3E471C696FFD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0" name="Straight Connector 3939">
                <a:extLst>
                  <a:ext uri="{FF2B5EF4-FFF2-40B4-BE49-F238E27FC236}">
                    <a16:creationId xmlns:a16="http://schemas.microsoft.com/office/drawing/2014/main" id="{0F285803-F48C-4543-8E9E-216DB4BC9E5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1" name="Straight Connector 3940">
                <a:extLst>
                  <a:ext uri="{FF2B5EF4-FFF2-40B4-BE49-F238E27FC236}">
                    <a16:creationId xmlns:a16="http://schemas.microsoft.com/office/drawing/2014/main" id="{CBCCF4FB-6F78-4BEF-AACC-D85A007B8771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2" name="Straight Connector 3941">
                <a:extLst>
                  <a:ext uri="{FF2B5EF4-FFF2-40B4-BE49-F238E27FC236}">
                    <a16:creationId xmlns:a16="http://schemas.microsoft.com/office/drawing/2014/main" id="{4CEC7BD3-FFF4-430F-B949-6E00EA60D08A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3" name="Straight Connector 3942">
                <a:extLst>
                  <a:ext uri="{FF2B5EF4-FFF2-40B4-BE49-F238E27FC236}">
                    <a16:creationId xmlns:a16="http://schemas.microsoft.com/office/drawing/2014/main" id="{51F555AA-65DF-4FF0-AAC0-934F06A0DBB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4" name="Straight Connector 3943">
                <a:extLst>
                  <a:ext uri="{FF2B5EF4-FFF2-40B4-BE49-F238E27FC236}">
                    <a16:creationId xmlns:a16="http://schemas.microsoft.com/office/drawing/2014/main" id="{2B7181E4-E44B-4C12-9EDE-EAB2BC639C2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5" name="Straight Connector 3944">
                <a:extLst>
                  <a:ext uri="{FF2B5EF4-FFF2-40B4-BE49-F238E27FC236}">
                    <a16:creationId xmlns:a16="http://schemas.microsoft.com/office/drawing/2014/main" id="{C013C983-FAEF-4270-8CB3-10831E89758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6" name="Straight Connector 3945">
                <a:extLst>
                  <a:ext uri="{FF2B5EF4-FFF2-40B4-BE49-F238E27FC236}">
                    <a16:creationId xmlns:a16="http://schemas.microsoft.com/office/drawing/2014/main" id="{5BE3D916-DBB1-4CF7-AECC-C74A57D1A5F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35" name="Rectangle 3934">
              <a:extLst>
                <a:ext uri="{FF2B5EF4-FFF2-40B4-BE49-F238E27FC236}">
                  <a16:creationId xmlns:a16="http://schemas.microsoft.com/office/drawing/2014/main" id="{B401872E-5D9E-4435-A171-E16E1A32B69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36" name="Rectangle 3935">
              <a:extLst>
                <a:ext uri="{FF2B5EF4-FFF2-40B4-BE49-F238E27FC236}">
                  <a16:creationId xmlns:a16="http://schemas.microsoft.com/office/drawing/2014/main" id="{99FCE0E6-EA9F-4CB5-8AAF-14E691657CF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37" name="Rectangle 3936">
              <a:extLst>
                <a:ext uri="{FF2B5EF4-FFF2-40B4-BE49-F238E27FC236}">
                  <a16:creationId xmlns:a16="http://schemas.microsoft.com/office/drawing/2014/main" id="{778BC1A4-3747-4125-A5C6-28BBBF7FBFB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47" name="Group 3946">
            <a:extLst>
              <a:ext uri="{FF2B5EF4-FFF2-40B4-BE49-F238E27FC236}">
                <a16:creationId xmlns:a16="http://schemas.microsoft.com/office/drawing/2014/main" id="{D5608BA2-3478-4750-AC02-5CE91F2ACC00}"/>
              </a:ext>
            </a:extLst>
          </p:cNvPr>
          <p:cNvGrpSpPr/>
          <p:nvPr/>
        </p:nvGrpSpPr>
        <p:grpSpPr>
          <a:xfrm>
            <a:off x="8418233" y="2932766"/>
            <a:ext cx="735495" cy="453124"/>
            <a:chOff x="1926169" y="1632181"/>
            <a:chExt cx="540854" cy="333210"/>
          </a:xfrm>
        </p:grpSpPr>
        <p:sp>
          <p:nvSpPr>
            <p:cNvPr id="3948" name="Rectangle 3947">
              <a:extLst>
                <a:ext uri="{FF2B5EF4-FFF2-40B4-BE49-F238E27FC236}">
                  <a16:creationId xmlns:a16="http://schemas.microsoft.com/office/drawing/2014/main" id="{E4BF1053-9DEC-4B74-9887-960DC6184234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49" name="Rectangle 3948">
              <a:extLst>
                <a:ext uri="{FF2B5EF4-FFF2-40B4-BE49-F238E27FC236}">
                  <a16:creationId xmlns:a16="http://schemas.microsoft.com/office/drawing/2014/main" id="{5023E850-4728-4622-89E9-4DC91FEC37F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50" name="Group 3949">
              <a:extLst>
                <a:ext uri="{FF2B5EF4-FFF2-40B4-BE49-F238E27FC236}">
                  <a16:creationId xmlns:a16="http://schemas.microsoft.com/office/drawing/2014/main" id="{A5ADBE1D-C9B9-4F8A-811E-1A47BFA2D64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54" name="Straight Connector 3953">
                <a:extLst>
                  <a:ext uri="{FF2B5EF4-FFF2-40B4-BE49-F238E27FC236}">
                    <a16:creationId xmlns:a16="http://schemas.microsoft.com/office/drawing/2014/main" id="{27CD2E8D-67B2-47C6-9373-EF73CCDAB23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55" name="Straight Connector 3954">
                <a:extLst>
                  <a:ext uri="{FF2B5EF4-FFF2-40B4-BE49-F238E27FC236}">
                    <a16:creationId xmlns:a16="http://schemas.microsoft.com/office/drawing/2014/main" id="{9BD62AFE-8B01-457B-B328-CD5D1C49FF6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56" name="Straight Connector 3955">
                <a:extLst>
                  <a:ext uri="{FF2B5EF4-FFF2-40B4-BE49-F238E27FC236}">
                    <a16:creationId xmlns:a16="http://schemas.microsoft.com/office/drawing/2014/main" id="{A54BB2B9-3D21-4075-A4D8-A3492C7DD8F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57" name="Straight Connector 3956">
                <a:extLst>
                  <a:ext uri="{FF2B5EF4-FFF2-40B4-BE49-F238E27FC236}">
                    <a16:creationId xmlns:a16="http://schemas.microsoft.com/office/drawing/2014/main" id="{7763A715-63DA-450D-9E67-47F2EB116E1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58" name="Straight Connector 3957">
                <a:extLst>
                  <a:ext uri="{FF2B5EF4-FFF2-40B4-BE49-F238E27FC236}">
                    <a16:creationId xmlns:a16="http://schemas.microsoft.com/office/drawing/2014/main" id="{62A31564-7AF4-4654-AEE4-3A55EEAB3497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59" name="Straight Connector 3958">
                <a:extLst>
                  <a:ext uri="{FF2B5EF4-FFF2-40B4-BE49-F238E27FC236}">
                    <a16:creationId xmlns:a16="http://schemas.microsoft.com/office/drawing/2014/main" id="{F68F6309-69E1-43CD-96B5-839A1EB26BB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60" name="Straight Connector 3959">
                <a:extLst>
                  <a:ext uri="{FF2B5EF4-FFF2-40B4-BE49-F238E27FC236}">
                    <a16:creationId xmlns:a16="http://schemas.microsoft.com/office/drawing/2014/main" id="{1B36B4ED-721B-423D-AB45-1996F335FF8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61" name="Straight Connector 3960">
                <a:extLst>
                  <a:ext uri="{FF2B5EF4-FFF2-40B4-BE49-F238E27FC236}">
                    <a16:creationId xmlns:a16="http://schemas.microsoft.com/office/drawing/2014/main" id="{ACD21DC7-B000-4F0E-8433-0830E15CB414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62" name="Straight Connector 3961">
                <a:extLst>
                  <a:ext uri="{FF2B5EF4-FFF2-40B4-BE49-F238E27FC236}">
                    <a16:creationId xmlns:a16="http://schemas.microsoft.com/office/drawing/2014/main" id="{EE0AE8CB-0574-4946-A78A-C651B0B3332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51" name="Rectangle 3950">
              <a:extLst>
                <a:ext uri="{FF2B5EF4-FFF2-40B4-BE49-F238E27FC236}">
                  <a16:creationId xmlns:a16="http://schemas.microsoft.com/office/drawing/2014/main" id="{82E2C968-CE70-4EEC-A567-C019A5040AA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52" name="Rectangle 3951">
              <a:extLst>
                <a:ext uri="{FF2B5EF4-FFF2-40B4-BE49-F238E27FC236}">
                  <a16:creationId xmlns:a16="http://schemas.microsoft.com/office/drawing/2014/main" id="{D2050177-DA68-4DB6-B126-BDA13379F94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53" name="Rectangle 3952">
              <a:extLst>
                <a:ext uri="{FF2B5EF4-FFF2-40B4-BE49-F238E27FC236}">
                  <a16:creationId xmlns:a16="http://schemas.microsoft.com/office/drawing/2014/main" id="{686D9AAB-05C7-4E4E-B264-DA6ADCF60D6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63" name="Group 3962">
            <a:extLst>
              <a:ext uri="{FF2B5EF4-FFF2-40B4-BE49-F238E27FC236}">
                <a16:creationId xmlns:a16="http://schemas.microsoft.com/office/drawing/2014/main" id="{90EF4CB9-C59E-43D9-A34F-4D457418665C}"/>
              </a:ext>
            </a:extLst>
          </p:cNvPr>
          <p:cNvGrpSpPr/>
          <p:nvPr/>
        </p:nvGrpSpPr>
        <p:grpSpPr>
          <a:xfrm>
            <a:off x="7681019" y="2515262"/>
            <a:ext cx="735495" cy="453124"/>
            <a:chOff x="1926169" y="1632181"/>
            <a:chExt cx="540854" cy="333210"/>
          </a:xfrm>
        </p:grpSpPr>
        <p:sp>
          <p:nvSpPr>
            <p:cNvPr id="3964" name="Rectangle 3963">
              <a:extLst>
                <a:ext uri="{FF2B5EF4-FFF2-40B4-BE49-F238E27FC236}">
                  <a16:creationId xmlns:a16="http://schemas.microsoft.com/office/drawing/2014/main" id="{857BB0DF-6374-4FAA-838B-1C023330EA7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65" name="Rectangle 3964">
              <a:extLst>
                <a:ext uri="{FF2B5EF4-FFF2-40B4-BE49-F238E27FC236}">
                  <a16:creationId xmlns:a16="http://schemas.microsoft.com/office/drawing/2014/main" id="{71FAF7D4-A7D4-4DD2-B232-F543A82723B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66" name="Group 3965">
              <a:extLst>
                <a:ext uri="{FF2B5EF4-FFF2-40B4-BE49-F238E27FC236}">
                  <a16:creationId xmlns:a16="http://schemas.microsoft.com/office/drawing/2014/main" id="{F0857D0B-D820-4245-9144-075590AFF664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70" name="Straight Connector 3969">
                <a:extLst>
                  <a:ext uri="{FF2B5EF4-FFF2-40B4-BE49-F238E27FC236}">
                    <a16:creationId xmlns:a16="http://schemas.microsoft.com/office/drawing/2014/main" id="{D280B553-B066-46B3-9968-C821551AC4D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1" name="Straight Connector 3970">
                <a:extLst>
                  <a:ext uri="{FF2B5EF4-FFF2-40B4-BE49-F238E27FC236}">
                    <a16:creationId xmlns:a16="http://schemas.microsoft.com/office/drawing/2014/main" id="{500D17E3-09EA-4E57-AB81-75B8ECE8206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2" name="Straight Connector 3971">
                <a:extLst>
                  <a:ext uri="{FF2B5EF4-FFF2-40B4-BE49-F238E27FC236}">
                    <a16:creationId xmlns:a16="http://schemas.microsoft.com/office/drawing/2014/main" id="{FBB887C7-AC05-43DD-BE23-A7D24FAD358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3" name="Straight Connector 3972">
                <a:extLst>
                  <a:ext uri="{FF2B5EF4-FFF2-40B4-BE49-F238E27FC236}">
                    <a16:creationId xmlns:a16="http://schemas.microsoft.com/office/drawing/2014/main" id="{1F6430E9-9BF3-45A1-90B8-053EF1F9CC4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4" name="Straight Connector 3973">
                <a:extLst>
                  <a:ext uri="{FF2B5EF4-FFF2-40B4-BE49-F238E27FC236}">
                    <a16:creationId xmlns:a16="http://schemas.microsoft.com/office/drawing/2014/main" id="{BB2E770F-7B07-4406-A78F-3259E5ED1C3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5" name="Straight Connector 3974">
                <a:extLst>
                  <a:ext uri="{FF2B5EF4-FFF2-40B4-BE49-F238E27FC236}">
                    <a16:creationId xmlns:a16="http://schemas.microsoft.com/office/drawing/2014/main" id="{68A2A2DB-A192-4374-96EF-DFBD632E7E8D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6" name="Straight Connector 3975">
                <a:extLst>
                  <a:ext uri="{FF2B5EF4-FFF2-40B4-BE49-F238E27FC236}">
                    <a16:creationId xmlns:a16="http://schemas.microsoft.com/office/drawing/2014/main" id="{AD3D231B-379B-41D9-8D5B-3C5153C0816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7" name="Straight Connector 3976">
                <a:extLst>
                  <a:ext uri="{FF2B5EF4-FFF2-40B4-BE49-F238E27FC236}">
                    <a16:creationId xmlns:a16="http://schemas.microsoft.com/office/drawing/2014/main" id="{C749B880-5EBD-439B-B3C0-EE88F532568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8" name="Straight Connector 3977">
                <a:extLst>
                  <a:ext uri="{FF2B5EF4-FFF2-40B4-BE49-F238E27FC236}">
                    <a16:creationId xmlns:a16="http://schemas.microsoft.com/office/drawing/2014/main" id="{03474DB9-BE3D-432A-9499-D5C91717EB1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67" name="Rectangle 3966">
              <a:extLst>
                <a:ext uri="{FF2B5EF4-FFF2-40B4-BE49-F238E27FC236}">
                  <a16:creationId xmlns:a16="http://schemas.microsoft.com/office/drawing/2014/main" id="{4B1CB7D0-EE63-4FB9-899A-9C6AE284B0B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68" name="Rectangle 3967">
              <a:extLst>
                <a:ext uri="{FF2B5EF4-FFF2-40B4-BE49-F238E27FC236}">
                  <a16:creationId xmlns:a16="http://schemas.microsoft.com/office/drawing/2014/main" id="{87F89B1B-A2EE-4231-B247-78601B87317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69" name="Rectangle 3968">
              <a:extLst>
                <a:ext uri="{FF2B5EF4-FFF2-40B4-BE49-F238E27FC236}">
                  <a16:creationId xmlns:a16="http://schemas.microsoft.com/office/drawing/2014/main" id="{1ED47968-A228-4099-8845-E2B2A78095A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79" name="Group 3978">
            <a:extLst>
              <a:ext uri="{FF2B5EF4-FFF2-40B4-BE49-F238E27FC236}">
                <a16:creationId xmlns:a16="http://schemas.microsoft.com/office/drawing/2014/main" id="{94E09232-9F3C-4508-8FB7-4A87EF144CDE}"/>
              </a:ext>
            </a:extLst>
          </p:cNvPr>
          <p:cNvGrpSpPr/>
          <p:nvPr/>
        </p:nvGrpSpPr>
        <p:grpSpPr>
          <a:xfrm>
            <a:off x="8418233" y="2515262"/>
            <a:ext cx="735495" cy="453124"/>
            <a:chOff x="1926169" y="1632181"/>
            <a:chExt cx="540854" cy="333210"/>
          </a:xfrm>
        </p:grpSpPr>
        <p:sp>
          <p:nvSpPr>
            <p:cNvPr id="3980" name="Rectangle 3979">
              <a:extLst>
                <a:ext uri="{FF2B5EF4-FFF2-40B4-BE49-F238E27FC236}">
                  <a16:creationId xmlns:a16="http://schemas.microsoft.com/office/drawing/2014/main" id="{304C31E1-F9BE-4CC4-954D-1DF930D2760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81" name="Rectangle 3980">
              <a:extLst>
                <a:ext uri="{FF2B5EF4-FFF2-40B4-BE49-F238E27FC236}">
                  <a16:creationId xmlns:a16="http://schemas.microsoft.com/office/drawing/2014/main" id="{4EC6C14B-2FE5-49EF-9D4D-E27A3AA685D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82" name="Group 3981">
              <a:extLst>
                <a:ext uri="{FF2B5EF4-FFF2-40B4-BE49-F238E27FC236}">
                  <a16:creationId xmlns:a16="http://schemas.microsoft.com/office/drawing/2014/main" id="{ACAE8E89-291E-404F-9433-87007C51D7E7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86" name="Straight Connector 3985">
                <a:extLst>
                  <a:ext uri="{FF2B5EF4-FFF2-40B4-BE49-F238E27FC236}">
                    <a16:creationId xmlns:a16="http://schemas.microsoft.com/office/drawing/2014/main" id="{DE3183B4-0D07-4C9E-8C57-570466C2726B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87" name="Straight Connector 3986">
                <a:extLst>
                  <a:ext uri="{FF2B5EF4-FFF2-40B4-BE49-F238E27FC236}">
                    <a16:creationId xmlns:a16="http://schemas.microsoft.com/office/drawing/2014/main" id="{35D930FE-5BB1-41F3-8EAB-69EEF6432B4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88" name="Straight Connector 3987">
                <a:extLst>
                  <a:ext uri="{FF2B5EF4-FFF2-40B4-BE49-F238E27FC236}">
                    <a16:creationId xmlns:a16="http://schemas.microsoft.com/office/drawing/2014/main" id="{7CE5AE63-74C1-4CAD-9EBB-1DD488AF77F0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89" name="Straight Connector 3988">
                <a:extLst>
                  <a:ext uri="{FF2B5EF4-FFF2-40B4-BE49-F238E27FC236}">
                    <a16:creationId xmlns:a16="http://schemas.microsoft.com/office/drawing/2014/main" id="{D570DD05-B4EE-49D3-842B-7373C17D3A8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90" name="Straight Connector 3989">
                <a:extLst>
                  <a:ext uri="{FF2B5EF4-FFF2-40B4-BE49-F238E27FC236}">
                    <a16:creationId xmlns:a16="http://schemas.microsoft.com/office/drawing/2014/main" id="{0F5A8E5B-6B9D-4255-9C4C-BBFFA4A2D818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91" name="Straight Connector 3990">
                <a:extLst>
                  <a:ext uri="{FF2B5EF4-FFF2-40B4-BE49-F238E27FC236}">
                    <a16:creationId xmlns:a16="http://schemas.microsoft.com/office/drawing/2014/main" id="{89074936-0732-4231-927E-D69C60959F9E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92" name="Straight Connector 3991">
                <a:extLst>
                  <a:ext uri="{FF2B5EF4-FFF2-40B4-BE49-F238E27FC236}">
                    <a16:creationId xmlns:a16="http://schemas.microsoft.com/office/drawing/2014/main" id="{E71A8AB1-A20E-4C10-AFEA-19BB93E5B9AC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93" name="Straight Connector 3992">
                <a:extLst>
                  <a:ext uri="{FF2B5EF4-FFF2-40B4-BE49-F238E27FC236}">
                    <a16:creationId xmlns:a16="http://schemas.microsoft.com/office/drawing/2014/main" id="{E8B1A516-8E5E-4630-885F-BA2ABAD08F4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94" name="Straight Connector 3993">
                <a:extLst>
                  <a:ext uri="{FF2B5EF4-FFF2-40B4-BE49-F238E27FC236}">
                    <a16:creationId xmlns:a16="http://schemas.microsoft.com/office/drawing/2014/main" id="{3663E730-B2D3-4C7B-A0D2-F1330C46403B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83" name="Rectangle 3982">
              <a:extLst>
                <a:ext uri="{FF2B5EF4-FFF2-40B4-BE49-F238E27FC236}">
                  <a16:creationId xmlns:a16="http://schemas.microsoft.com/office/drawing/2014/main" id="{803DE398-B694-4C90-9CFF-9EBBB9D7C7C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84" name="Rectangle 3983">
              <a:extLst>
                <a:ext uri="{FF2B5EF4-FFF2-40B4-BE49-F238E27FC236}">
                  <a16:creationId xmlns:a16="http://schemas.microsoft.com/office/drawing/2014/main" id="{54C680EC-6AA2-4932-A7EB-AAAC458A851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85" name="Rectangle 3984">
              <a:extLst>
                <a:ext uri="{FF2B5EF4-FFF2-40B4-BE49-F238E27FC236}">
                  <a16:creationId xmlns:a16="http://schemas.microsoft.com/office/drawing/2014/main" id="{565DEE1C-E8EA-4E8D-8F7F-1FC1478C8B0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95" name="Group 3994">
            <a:extLst>
              <a:ext uri="{FF2B5EF4-FFF2-40B4-BE49-F238E27FC236}">
                <a16:creationId xmlns:a16="http://schemas.microsoft.com/office/drawing/2014/main" id="{EC7EBE5E-9C7F-412B-BBF5-263FCEBE4775}"/>
              </a:ext>
            </a:extLst>
          </p:cNvPr>
          <p:cNvGrpSpPr/>
          <p:nvPr/>
        </p:nvGrpSpPr>
        <p:grpSpPr>
          <a:xfrm>
            <a:off x="7681019" y="2097758"/>
            <a:ext cx="735495" cy="453124"/>
            <a:chOff x="1926169" y="1632181"/>
            <a:chExt cx="540854" cy="333210"/>
          </a:xfrm>
        </p:grpSpPr>
        <p:sp>
          <p:nvSpPr>
            <p:cNvPr id="3996" name="Rectangle 3995">
              <a:extLst>
                <a:ext uri="{FF2B5EF4-FFF2-40B4-BE49-F238E27FC236}">
                  <a16:creationId xmlns:a16="http://schemas.microsoft.com/office/drawing/2014/main" id="{9B0253DC-F9B8-4E60-B46E-380146F6C9C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97" name="Rectangle 3996">
              <a:extLst>
                <a:ext uri="{FF2B5EF4-FFF2-40B4-BE49-F238E27FC236}">
                  <a16:creationId xmlns:a16="http://schemas.microsoft.com/office/drawing/2014/main" id="{0777DCE6-12C4-4C5D-BEE7-C438A592F80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98" name="Group 3997">
              <a:extLst>
                <a:ext uri="{FF2B5EF4-FFF2-40B4-BE49-F238E27FC236}">
                  <a16:creationId xmlns:a16="http://schemas.microsoft.com/office/drawing/2014/main" id="{13DDDB03-C24F-4381-BC5B-A41938FB5214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02" name="Straight Connector 4001">
                <a:extLst>
                  <a:ext uri="{FF2B5EF4-FFF2-40B4-BE49-F238E27FC236}">
                    <a16:creationId xmlns:a16="http://schemas.microsoft.com/office/drawing/2014/main" id="{A7BC28D3-AD4C-41C1-AE23-AE2EC59E015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3" name="Straight Connector 4002">
                <a:extLst>
                  <a:ext uri="{FF2B5EF4-FFF2-40B4-BE49-F238E27FC236}">
                    <a16:creationId xmlns:a16="http://schemas.microsoft.com/office/drawing/2014/main" id="{A4F80B08-4463-46F5-B2BC-7858295B9A8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4" name="Straight Connector 4003">
                <a:extLst>
                  <a:ext uri="{FF2B5EF4-FFF2-40B4-BE49-F238E27FC236}">
                    <a16:creationId xmlns:a16="http://schemas.microsoft.com/office/drawing/2014/main" id="{9B99560F-CB7B-4692-93B6-61D80C1AC2F4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5" name="Straight Connector 4004">
                <a:extLst>
                  <a:ext uri="{FF2B5EF4-FFF2-40B4-BE49-F238E27FC236}">
                    <a16:creationId xmlns:a16="http://schemas.microsoft.com/office/drawing/2014/main" id="{134738E6-FC44-4660-946B-5BDDAA13F2F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6" name="Straight Connector 4005">
                <a:extLst>
                  <a:ext uri="{FF2B5EF4-FFF2-40B4-BE49-F238E27FC236}">
                    <a16:creationId xmlns:a16="http://schemas.microsoft.com/office/drawing/2014/main" id="{4553651A-470C-459F-B30C-09DEC8662856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7" name="Straight Connector 4006">
                <a:extLst>
                  <a:ext uri="{FF2B5EF4-FFF2-40B4-BE49-F238E27FC236}">
                    <a16:creationId xmlns:a16="http://schemas.microsoft.com/office/drawing/2014/main" id="{1D1CADF9-D700-4465-B3AD-3F5D86A2841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8" name="Straight Connector 4007">
                <a:extLst>
                  <a:ext uri="{FF2B5EF4-FFF2-40B4-BE49-F238E27FC236}">
                    <a16:creationId xmlns:a16="http://schemas.microsoft.com/office/drawing/2014/main" id="{42268E27-70FC-49FB-954A-E977187149C7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9" name="Straight Connector 4008">
                <a:extLst>
                  <a:ext uri="{FF2B5EF4-FFF2-40B4-BE49-F238E27FC236}">
                    <a16:creationId xmlns:a16="http://schemas.microsoft.com/office/drawing/2014/main" id="{9A5DD3B5-A890-464D-A113-A08DA96B0ED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10" name="Straight Connector 4009">
                <a:extLst>
                  <a:ext uri="{FF2B5EF4-FFF2-40B4-BE49-F238E27FC236}">
                    <a16:creationId xmlns:a16="http://schemas.microsoft.com/office/drawing/2014/main" id="{F2A62D1F-1270-4F3E-93EF-ECD4C0E9FCE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99" name="Rectangle 3998">
              <a:extLst>
                <a:ext uri="{FF2B5EF4-FFF2-40B4-BE49-F238E27FC236}">
                  <a16:creationId xmlns:a16="http://schemas.microsoft.com/office/drawing/2014/main" id="{69790A1A-0315-414B-9466-7A7ED29272A4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00" name="Rectangle 3999">
              <a:extLst>
                <a:ext uri="{FF2B5EF4-FFF2-40B4-BE49-F238E27FC236}">
                  <a16:creationId xmlns:a16="http://schemas.microsoft.com/office/drawing/2014/main" id="{BE681101-DD23-4D87-BA75-478201E9156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01" name="Rectangle 4000">
              <a:extLst>
                <a:ext uri="{FF2B5EF4-FFF2-40B4-BE49-F238E27FC236}">
                  <a16:creationId xmlns:a16="http://schemas.microsoft.com/office/drawing/2014/main" id="{B52B5CDE-084F-4479-8498-B870B5DE931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11" name="Group 4010">
            <a:extLst>
              <a:ext uri="{FF2B5EF4-FFF2-40B4-BE49-F238E27FC236}">
                <a16:creationId xmlns:a16="http://schemas.microsoft.com/office/drawing/2014/main" id="{976E4AEC-620A-4F0B-8FF8-52C231C77C0C}"/>
              </a:ext>
            </a:extLst>
          </p:cNvPr>
          <p:cNvGrpSpPr/>
          <p:nvPr/>
        </p:nvGrpSpPr>
        <p:grpSpPr>
          <a:xfrm>
            <a:off x="8418233" y="2097758"/>
            <a:ext cx="735495" cy="453124"/>
            <a:chOff x="1926169" y="1632181"/>
            <a:chExt cx="540854" cy="333210"/>
          </a:xfrm>
        </p:grpSpPr>
        <p:sp>
          <p:nvSpPr>
            <p:cNvPr id="4012" name="Rectangle 4011">
              <a:extLst>
                <a:ext uri="{FF2B5EF4-FFF2-40B4-BE49-F238E27FC236}">
                  <a16:creationId xmlns:a16="http://schemas.microsoft.com/office/drawing/2014/main" id="{CCDF74A3-9004-4A3F-9D99-14E6CF230AC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13" name="Rectangle 4012">
              <a:extLst>
                <a:ext uri="{FF2B5EF4-FFF2-40B4-BE49-F238E27FC236}">
                  <a16:creationId xmlns:a16="http://schemas.microsoft.com/office/drawing/2014/main" id="{9B955A1F-D674-462B-9E8C-D838E17CB37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14" name="Group 4013">
              <a:extLst>
                <a:ext uri="{FF2B5EF4-FFF2-40B4-BE49-F238E27FC236}">
                  <a16:creationId xmlns:a16="http://schemas.microsoft.com/office/drawing/2014/main" id="{42C9A80D-3D43-40E0-A4AE-1A1E3EA4E3C0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18" name="Straight Connector 4017">
                <a:extLst>
                  <a:ext uri="{FF2B5EF4-FFF2-40B4-BE49-F238E27FC236}">
                    <a16:creationId xmlns:a16="http://schemas.microsoft.com/office/drawing/2014/main" id="{25FE1B5D-49F5-4395-A0E2-D6E2DF048EDE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19" name="Straight Connector 4018">
                <a:extLst>
                  <a:ext uri="{FF2B5EF4-FFF2-40B4-BE49-F238E27FC236}">
                    <a16:creationId xmlns:a16="http://schemas.microsoft.com/office/drawing/2014/main" id="{4F81A07F-1C4A-4313-B918-5157B8197FA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0" name="Straight Connector 4019">
                <a:extLst>
                  <a:ext uri="{FF2B5EF4-FFF2-40B4-BE49-F238E27FC236}">
                    <a16:creationId xmlns:a16="http://schemas.microsoft.com/office/drawing/2014/main" id="{51CC8A0B-C286-445C-B20A-FD7F19E4413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1" name="Straight Connector 4020">
                <a:extLst>
                  <a:ext uri="{FF2B5EF4-FFF2-40B4-BE49-F238E27FC236}">
                    <a16:creationId xmlns:a16="http://schemas.microsoft.com/office/drawing/2014/main" id="{CD1A9F09-38C1-4CCD-A2B0-C80EDDE6DF51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2" name="Straight Connector 4021">
                <a:extLst>
                  <a:ext uri="{FF2B5EF4-FFF2-40B4-BE49-F238E27FC236}">
                    <a16:creationId xmlns:a16="http://schemas.microsoft.com/office/drawing/2014/main" id="{95866874-6C96-4D05-8DF3-C14C32BA821D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3" name="Straight Connector 4022">
                <a:extLst>
                  <a:ext uri="{FF2B5EF4-FFF2-40B4-BE49-F238E27FC236}">
                    <a16:creationId xmlns:a16="http://schemas.microsoft.com/office/drawing/2014/main" id="{57E2E362-2324-43A2-BC1B-5D704B8E309E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4" name="Straight Connector 4023">
                <a:extLst>
                  <a:ext uri="{FF2B5EF4-FFF2-40B4-BE49-F238E27FC236}">
                    <a16:creationId xmlns:a16="http://schemas.microsoft.com/office/drawing/2014/main" id="{1485F2A1-178B-4F03-92B5-39B5A466C47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5" name="Straight Connector 4024">
                <a:extLst>
                  <a:ext uri="{FF2B5EF4-FFF2-40B4-BE49-F238E27FC236}">
                    <a16:creationId xmlns:a16="http://schemas.microsoft.com/office/drawing/2014/main" id="{F34D733D-9D43-4470-B541-525CC75CE76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6" name="Straight Connector 4025">
                <a:extLst>
                  <a:ext uri="{FF2B5EF4-FFF2-40B4-BE49-F238E27FC236}">
                    <a16:creationId xmlns:a16="http://schemas.microsoft.com/office/drawing/2014/main" id="{34316E09-4D0E-43A6-9482-EBC8D1339118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15" name="Rectangle 4014">
              <a:extLst>
                <a:ext uri="{FF2B5EF4-FFF2-40B4-BE49-F238E27FC236}">
                  <a16:creationId xmlns:a16="http://schemas.microsoft.com/office/drawing/2014/main" id="{B2FA60A4-D267-45B0-9012-DAA9CA8F41B0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16" name="Rectangle 4015">
              <a:extLst>
                <a:ext uri="{FF2B5EF4-FFF2-40B4-BE49-F238E27FC236}">
                  <a16:creationId xmlns:a16="http://schemas.microsoft.com/office/drawing/2014/main" id="{5C6E91A3-6AE4-454A-AFDE-2208A340A106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17" name="Rectangle 4016">
              <a:extLst>
                <a:ext uri="{FF2B5EF4-FFF2-40B4-BE49-F238E27FC236}">
                  <a16:creationId xmlns:a16="http://schemas.microsoft.com/office/drawing/2014/main" id="{2CF66701-57A2-4F66-9498-F58C231EDB87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27" name="Group 4026">
            <a:extLst>
              <a:ext uri="{FF2B5EF4-FFF2-40B4-BE49-F238E27FC236}">
                <a16:creationId xmlns:a16="http://schemas.microsoft.com/office/drawing/2014/main" id="{32F7F547-4AB7-40E2-882F-FA52AE5D6747}"/>
              </a:ext>
            </a:extLst>
          </p:cNvPr>
          <p:cNvGrpSpPr/>
          <p:nvPr/>
        </p:nvGrpSpPr>
        <p:grpSpPr>
          <a:xfrm>
            <a:off x="7681019" y="1680254"/>
            <a:ext cx="735495" cy="453124"/>
            <a:chOff x="1926169" y="1632181"/>
            <a:chExt cx="540854" cy="333210"/>
          </a:xfrm>
        </p:grpSpPr>
        <p:sp>
          <p:nvSpPr>
            <p:cNvPr id="4028" name="Rectangle 4027">
              <a:extLst>
                <a:ext uri="{FF2B5EF4-FFF2-40B4-BE49-F238E27FC236}">
                  <a16:creationId xmlns:a16="http://schemas.microsoft.com/office/drawing/2014/main" id="{F4D08789-FF91-4223-A07C-5B4F6A011E1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29" name="Rectangle 4028">
              <a:extLst>
                <a:ext uri="{FF2B5EF4-FFF2-40B4-BE49-F238E27FC236}">
                  <a16:creationId xmlns:a16="http://schemas.microsoft.com/office/drawing/2014/main" id="{D443FD9D-E5E0-489B-9B4E-A10DDAB41C8D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30" name="Group 4029">
              <a:extLst>
                <a:ext uri="{FF2B5EF4-FFF2-40B4-BE49-F238E27FC236}">
                  <a16:creationId xmlns:a16="http://schemas.microsoft.com/office/drawing/2014/main" id="{E66D2C47-BD03-42E3-BAAF-62D19A03E067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34" name="Straight Connector 4033">
                <a:extLst>
                  <a:ext uri="{FF2B5EF4-FFF2-40B4-BE49-F238E27FC236}">
                    <a16:creationId xmlns:a16="http://schemas.microsoft.com/office/drawing/2014/main" id="{B5963C9E-7EC2-4014-87BA-7CFC2FFB6AA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35" name="Straight Connector 4034">
                <a:extLst>
                  <a:ext uri="{FF2B5EF4-FFF2-40B4-BE49-F238E27FC236}">
                    <a16:creationId xmlns:a16="http://schemas.microsoft.com/office/drawing/2014/main" id="{3A074AC2-270A-49DC-9D2A-9B5F33E99B7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36" name="Straight Connector 4035">
                <a:extLst>
                  <a:ext uri="{FF2B5EF4-FFF2-40B4-BE49-F238E27FC236}">
                    <a16:creationId xmlns:a16="http://schemas.microsoft.com/office/drawing/2014/main" id="{AE0EA721-C3F7-4E7D-829D-FA041108051F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37" name="Straight Connector 4036">
                <a:extLst>
                  <a:ext uri="{FF2B5EF4-FFF2-40B4-BE49-F238E27FC236}">
                    <a16:creationId xmlns:a16="http://schemas.microsoft.com/office/drawing/2014/main" id="{4ACCA35F-642A-421C-AD22-2D93C2A500F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38" name="Straight Connector 4037">
                <a:extLst>
                  <a:ext uri="{FF2B5EF4-FFF2-40B4-BE49-F238E27FC236}">
                    <a16:creationId xmlns:a16="http://schemas.microsoft.com/office/drawing/2014/main" id="{C4420EE0-AFBC-452D-B6DC-B4A1861F0F9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39" name="Straight Connector 4038">
                <a:extLst>
                  <a:ext uri="{FF2B5EF4-FFF2-40B4-BE49-F238E27FC236}">
                    <a16:creationId xmlns:a16="http://schemas.microsoft.com/office/drawing/2014/main" id="{7455A7F9-EAF3-436C-9800-9BC508E38FC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40" name="Straight Connector 4039">
                <a:extLst>
                  <a:ext uri="{FF2B5EF4-FFF2-40B4-BE49-F238E27FC236}">
                    <a16:creationId xmlns:a16="http://schemas.microsoft.com/office/drawing/2014/main" id="{5CC195E0-CFD2-4255-AFBA-57391A37DC1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41" name="Straight Connector 4040">
                <a:extLst>
                  <a:ext uri="{FF2B5EF4-FFF2-40B4-BE49-F238E27FC236}">
                    <a16:creationId xmlns:a16="http://schemas.microsoft.com/office/drawing/2014/main" id="{877705E7-ACEA-4735-A0AE-A98312535B9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42" name="Straight Connector 4041">
                <a:extLst>
                  <a:ext uri="{FF2B5EF4-FFF2-40B4-BE49-F238E27FC236}">
                    <a16:creationId xmlns:a16="http://schemas.microsoft.com/office/drawing/2014/main" id="{A1626EF6-B3E7-4717-B9ED-A57EF0760A7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31" name="Rectangle 4030">
              <a:extLst>
                <a:ext uri="{FF2B5EF4-FFF2-40B4-BE49-F238E27FC236}">
                  <a16:creationId xmlns:a16="http://schemas.microsoft.com/office/drawing/2014/main" id="{F350C1DC-8190-40BC-8044-775F54B82752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32" name="Rectangle 4031">
              <a:extLst>
                <a:ext uri="{FF2B5EF4-FFF2-40B4-BE49-F238E27FC236}">
                  <a16:creationId xmlns:a16="http://schemas.microsoft.com/office/drawing/2014/main" id="{58BF35F1-4886-459B-9FA2-60C6FC429800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33" name="Rectangle 4032">
              <a:extLst>
                <a:ext uri="{FF2B5EF4-FFF2-40B4-BE49-F238E27FC236}">
                  <a16:creationId xmlns:a16="http://schemas.microsoft.com/office/drawing/2014/main" id="{9B0DC00A-2C5A-4E5C-8AB6-4F4FFAB49797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43" name="Group 4042">
            <a:extLst>
              <a:ext uri="{FF2B5EF4-FFF2-40B4-BE49-F238E27FC236}">
                <a16:creationId xmlns:a16="http://schemas.microsoft.com/office/drawing/2014/main" id="{6DC11A0D-25FF-49CE-883F-F413D877A793}"/>
              </a:ext>
            </a:extLst>
          </p:cNvPr>
          <p:cNvGrpSpPr/>
          <p:nvPr/>
        </p:nvGrpSpPr>
        <p:grpSpPr>
          <a:xfrm>
            <a:off x="8418233" y="1680254"/>
            <a:ext cx="735495" cy="453124"/>
            <a:chOff x="1926169" y="1632181"/>
            <a:chExt cx="540854" cy="333210"/>
          </a:xfrm>
        </p:grpSpPr>
        <p:sp>
          <p:nvSpPr>
            <p:cNvPr id="4044" name="Rectangle 4043">
              <a:extLst>
                <a:ext uri="{FF2B5EF4-FFF2-40B4-BE49-F238E27FC236}">
                  <a16:creationId xmlns:a16="http://schemas.microsoft.com/office/drawing/2014/main" id="{7609FC9A-C37B-4154-8EF5-B9DF7248F42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45" name="Rectangle 4044">
              <a:extLst>
                <a:ext uri="{FF2B5EF4-FFF2-40B4-BE49-F238E27FC236}">
                  <a16:creationId xmlns:a16="http://schemas.microsoft.com/office/drawing/2014/main" id="{0A3C7A88-273C-4611-960B-7484A5CABD3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46" name="Group 4045">
              <a:extLst>
                <a:ext uri="{FF2B5EF4-FFF2-40B4-BE49-F238E27FC236}">
                  <a16:creationId xmlns:a16="http://schemas.microsoft.com/office/drawing/2014/main" id="{005905CB-AE61-4871-8CF3-8B8E7FE4F50F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50" name="Straight Connector 4049">
                <a:extLst>
                  <a:ext uri="{FF2B5EF4-FFF2-40B4-BE49-F238E27FC236}">
                    <a16:creationId xmlns:a16="http://schemas.microsoft.com/office/drawing/2014/main" id="{2368313C-979C-41CE-AD3E-AC1019B6C3F1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1" name="Straight Connector 4050">
                <a:extLst>
                  <a:ext uri="{FF2B5EF4-FFF2-40B4-BE49-F238E27FC236}">
                    <a16:creationId xmlns:a16="http://schemas.microsoft.com/office/drawing/2014/main" id="{86064BB4-55C2-4C2C-8AD5-42CE8A5D5C2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2" name="Straight Connector 4051">
                <a:extLst>
                  <a:ext uri="{FF2B5EF4-FFF2-40B4-BE49-F238E27FC236}">
                    <a16:creationId xmlns:a16="http://schemas.microsoft.com/office/drawing/2014/main" id="{4396C909-EB97-406B-9318-7205FA29335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3" name="Straight Connector 4052">
                <a:extLst>
                  <a:ext uri="{FF2B5EF4-FFF2-40B4-BE49-F238E27FC236}">
                    <a16:creationId xmlns:a16="http://schemas.microsoft.com/office/drawing/2014/main" id="{201AE611-306B-4454-B724-8D04E5A1E60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4" name="Straight Connector 4053">
                <a:extLst>
                  <a:ext uri="{FF2B5EF4-FFF2-40B4-BE49-F238E27FC236}">
                    <a16:creationId xmlns:a16="http://schemas.microsoft.com/office/drawing/2014/main" id="{01E609AA-67F2-4FA6-B19E-5AE0E360883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5" name="Straight Connector 4054">
                <a:extLst>
                  <a:ext uri="{FF2B5EF4-FFF2-40B4-BE49-F238E27FC236}">
                    <a16:creationId xmlns:a16="http://schemas.microsoft.com/office/drawing/2014/main" id="{1AE3A7DB-1D70-4CB6-B9B9-C3793D2B287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6" name="Straight Connector 4055">
                <a:extLst>
                  <a:ext uri="{FF2B5EF4-FFF2-40B4-BE49-F238E27FC236}">
                    <a16:creationId xmlns:a16="http://schemas.microsoft.com/office/drawing/2014/main" id="{9687AA65-C50D-47C7-873C-8DE4C94A79C1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7" name="Straight Connector 4056">
                <a:extLst>
                  <a:ext uri="{FF2B5EF4-FFF2-40B4-BE49-F238E27FC236}">
                    <a16:creationId xmlns:a16="http://schemas.microsoft.com/office/drawing/2014/main" id="{85894F5D-40D7-4A72-BE13-E397EE159E50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8" name="Straight Connector 4057">
                <a:extLst>
                  <a:ext uri="{FF2B5EF4-FFF2-40B4-BE49-F238E27FC236}">
                    <a16:creationId xmlns:a16="http://schemas.microsoft.com/office/drawing/2014/main" id="{42CA83DC-8A13-4BBB-B64A-67FE3E0531D3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47" name="Rectangle 4046">
              <a:extLst>
                <a:ext uri="{FF2B5EF4-FFF2-40B4-BE49-F238E27FC236}">
                  <a16:creationId xmlns:a16="http://schemas.microsoft.com/office/drawing/2014/main" id="{ED9A6D81-78BF-411C-83D2-BDC30774E637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48" name="Rectangle 4047">
              <a:extLst>
                <a:ext uri="{FF2B5EF4-FFF2-40B4-BE49-F238E27FC236}">
                  <a16:creationId xmlns:a16="http://schemas.microsoft.com/office/drawing/2014/main" id="{A52E9B08-EB85-4316-8306-1B728C4E312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49" name="Rectangle 4048">
              <a:extLst>
                <a:ext uri="{FF2B5EF4-FFF2-40B4-BE49-F238E27FC236}">
                  <a16:creationId xmlns:a16="http://schemas.microsoft.com/office/drawing/2014/main" id="{E11EFCBD-4FC6-4A66-9DCE-D3767F446EAC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59" name="Group 4058">
            <a:extLst>
              <a:ext uri="{FF2B5EF4-FFF2-40B4-BE49-F238E27FC236}">
                <a16:creationId xmlns:a16="http://schemas.microsoft.com/office/drawing/2014/main" id="{04315CDB-B79A-487C-AFEA-5CFA2432DC64}"/>
              </a:ext>
            </a:extLst>
          </p:cNvPr>
          <p:cNvGrpSpPr/>
          <p:nvPr/>
        </p:nvGrpSpPr>
        <p:grpSpPr>
          <a:xfrm>
            <a:off x="9868951" y="2932766"/>
            <a:ext cx="735495" cy="453124"/>
            <a:chOff x="1926169" y="1632181"/>
            <a:chExt cx="540854" cy="333210"/>
          </a:xfrm>
        </p:grpSpPr>
        <p:sp>
          <p:nvSpPr>
            <p:cNvPr id="4060" name="Rectangle 4059">
              <a:extLst>
                <a:ext uri="{FF2B5EF4-FFF2-40B4-BE49-F238E27FC236}">
                  <a16:creationId xmlns:a16="http://schemas.microsoft.com/office/drawing/2014/main" id="{CC980F65-62D2-4983-9959-D0A3C1D4DC90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61" name="Rectangle 4060">
              <a:extLst>
                <a:ext uri="{FF2B5EF4-FFF2-40B4-BE49-F238E27FC236}">
                  <a16:creationId xmlns:a16="http://schemas.microsoft.com/office/drawing/2014/main" id="{8A10F0EA-837F-4479-9913-EA749366FCB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62" name="Group 4061">
              <a:extLst>
                <a:ext uri="{FF2B5EF4-FFF2-40B4-BE49-F238E27FC236}">
                  <a16:creationId xmlns:a16="http://schemas.microsoft.com/office/drawing/2014/main" id="{66A2BD59-7662-4DC0-9591-B4439FDA7C2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66" name="Straight Connector 4065">
                <a:extLst>
                  <a:ext uri="{FF2B5EF4-FFF2-40B4-BE49-F238E27FC236}">
                    <a16:creationId xmlns:a16="http://schemas.microsoft.com/office/drawing/2014/main" id="{C1407139-0103-4389-B003-615317E119D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67" name="Straight Connector 4066">
                <a:extLst>
                  <a:ext uri="{FF2B5EF4-FFF2-40B4-BE49-F238E27FC236}">
                    <a16:creationId xmlns:a16="http://schemas.microsoft.com/office/drawing/2014/main" id="{DA307C05-AE33-4CEF-8874-3D5C9A7FA9E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68" name="Straight Connector 4067">
                <a:extLst>
                  <a:ext uri="{FF2B5EF4-FFF2-40B4-BE49-F238E27FC236}">
                    <a16:creationId xmlns:a16="http://schemas.microsoft.com/office/drawing/2014/main" id="{B790BA0A-8C71-49C1-915E-3B147C7D6BCD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69" name="Straight Connector 4068">
                <a:extLst>
                  <a:ext uri="{FF2B5EF4-FFF2-40B4-BE49-F238E27FC236}">
                    <a16:creationId xmlns:a16="http://schemas.microsoft.com/office/drawing/2014/main" id="{FC5C22B3-3B3E-4EA1-8C28-3B77D033EC40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70" name="Straight Connector 4069">
                <a:extLst>
                  <a:ext uri="{FF2B5EF4-FFF2-40B4-BE49-F238E27FC236}">
                    <a16:creationId xmlns:a16="http://schemas.microsoft.com/office/drawing/2014/main" id="{BCF56B65-2676-4B57-9AA7-EFCCD056E18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71" name="Straight Connector 4070">
                <a:extLst>
                  <a:ext uri="{FF2B5EF4-FFF2-40B4-BE49-F238E27FC236}">
                    <a16:creationId xmlns:a16="http://schemas.microsoft.com/office/drawing/2014/main" id="{FAA1C8B9-6C2B-4D94-99A1-1D11F86C691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72" name="Straight Connector 4071">
                <a:extLst>
                  <a:ext uri="{FF2B5EF4-FFF2-40B4-BE49-F238E27FC236}">
                    <a16:creationId xmlns:a16="http://schemas.microsoft.com/office/drawing/2014/main" id="{8370F6E8-B0C3-49BE-A3DD-FE6C34E9EAB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73" name="Straight Connector 4072">
                <a:extLst>
                  <a:ext uri="{FF2B5EF4-FFF2-40B4-BE49-F238E27FC236}">
                    <a16:creationId xmlns:a16="http://schemas.microsoft.com/office/drawing/2014/main" id="{E07C35D0-403E-46AD-9032-89DEBC0472D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74" name="Straight Connector 4073">
                <a:extLst>
                  <a:ext uri="{FF2B5EF4-FFF2-40B4-BE49-F238E27FC236}">
                    <a16:creationId xmlns:a16="http://schemas.microsoft.com/office/drawing/2014/main" id="{9A00C2F3-E974-4F36-BC6B-444F7F06AFF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63" name="Rectangle 4062">
              <a:extLst>
                <a:ext uri="{FF2B5EF4-FFF2-40B4-BE49-F238E27FC236}">
                  <a16:creationId xmlns:a16="http://schemas.microsoft.com/office/drawing/2014/main" id="{B51995AD-19F8-4695-BB8A-989F8AFA73F0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64" name="Rectangle 4063">
              <a:extLst>
                <a:ext uri="{FF2B5EF4-FFF2-40B4-BE49-F238E27FC236}">
                  <a16:creationId xmlns:a16="http://schemas.microsoft.com/office/drawing/2014/main" id="{4E52B167-AB59-4D20-B9A7-F73EFC1B498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65" name="Rectangle 4064">
              <a:extLst>
                <a:ext uri="{FF2B5EF4-FFF2-40B4-BE49-F238E27FC236}">
                  <a16:creationId xmlns:a16="http://schemas.microsoft.com/office/drawing/2014/main" id="{AE603C89-4C28-441A-941F-B969BAC23587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75" name="Group 4074">
            <a:extLst>
              <a:ext uri="{FF2B5EF4-FFF2-40B4-BE49-F238E27FC236}">
                <a16:creationId xmlns:a16="http://schemas.microsoft.com/office/drawing/2014/main" id="{DB935047-0175-4FA5-8089-58E663616DF2}"/>
              </a:ext>
            </a:extLst>
          </p:cNvPr>
          <p:cNvGrpSpPr/>
          <p:nvPr/>
        </p:nvGrpSpPr>
        <p:grpSpPr>
          <a:xfrm>
            <a:off x="10606165" y="2932766"/>
            <a:ext cx="735495" cy="453124"/>
            <a:chOff x="1926169" y="1632181"/>
            <a:chExt cx="540854" cy="333210"/>
          </a:xfrm>
        </p:grpSpPr>
        <p:sp>
          <p:nvSpPr>
            <p:cNvPr id="4076" name="Rectangle 4075">
              <a:extLst>
                <a:ext uri="{FF2B5EF4-FFF2-40B4-BE49-F238E27FC236}">
                  <a16:creationId xmlns:a16="http://schemas.microsoft.com/office/drawing/2014/main" id="{C98A2272-874A-487A-B1E0-E5A4C1F9C5D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77" name="Rectangle 4076">
              <a:extLst>
                <a:ext uri="{FF2B5EF4-FFF2-40B4-BE49-F238E27FC236}">
                  <a16:creationId xmlns:a16="http://schemas.microsoft.com/office/drawing/2014/main" id="{1342270D-14CD-4A1E-B64F-516DE284747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78" name="Group 4077">
              <a:extLst>
                <a:ext uri="{FF2B5EF4-FFF2-40B4-BE49-F238E27FC236}">
                  <a16:creationId xmlns:a16="http://schemas.microsoft.com/office/drawing/2014/main" id="{7152B422-F800-47DC-8CAF-851C414D5005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82" name="Straight Connector 4081">
                <a:extLst>
                  <a:ext uri="{FF2B5EF4-FFF2-40B4-BE49-F238E27FC236}">
                    <a16:creationId xmlns:a16="http://schemas.microsoft.com/office/drawing/2014/main" id="{F7102313-E058-406D-B986-30A02774480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3" name="Straight Connector 4082">
                <a:extLst>
                  <a:ext uri="{FF2B5EF4-FFF2-40B4-BE49-F238E27FC236}">
                    <a16:creationId xmlns:a16="http://schemas.microsoft.com/office/drawing/2014/main" id="{4A18FFC5-6FB8-4209-8AF1-90E166107259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4" name="Straight Connector 4083">
                <a:extLst>
                  <a:ext uri="{FF2B5EF4-FFF2-40B4-BE49-F238E27FC236}">
                    <a16:creationId xmlns:a16="http://schemas.microsoft.com/office/drawing/2014/main" id="{1C170E0C-06A4-4445-AA5F-E43AFC898DEB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5" name="Straight Connector 4084">
                <a:extLst>
                  <a:ext uri="{FF2B5EF4-FFF2-40B4-BE49-F238E27FC236}">
                    <a16:creationId xmlns:a16="http://schemas.microsoft.com/office/drawing/2014/main" id="{FB081ADF-6A2E-40B1-B1F6-AC0C45149B4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6" name="Straight Connector 4085">
                <a:extLst>
                  <a:ext uri="{FF2B5EF4-FFF2-40B4-BE49-F238E27FC236}">
                    <a16:creationId xmlns:a16="http://schemas.microsoft.com/office/drawing/2014/main" id="{0DF27180-6A3C-4447-ADED-0F55FE95B03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7" name="Straight Connector 4086">
                <a:extLst>
                  <a:ext uri="{FF2B5EF4-FFF2-40B4-BE49-F238E27FC236}">
                    <a16:creationId xmlns:a16="http://schemas.microsoft.com/office/drawing/2014/main" id="{4A81F9A1-0B4E-4F03-A88A-762E9D07DE4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8" name="Straight Connector 4087">
                <a:extLst>
                  <a:ext uri="{FF2B5EF4-FFF2-40B4-BE49-F238E27FC236}">
                    <a16:creationId xmlns:a16="http://schemas.microsoft.com/office/drawing/2014/main" id="{BA9A5603-44FA-4146-BE85-49459D55571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9" name="Straight Connector 4088">
                <a:extLst>
                  <a:ext uri="{FF2B5EF4-FFF2-40B4-BE49-F238E27FC236}">
                    <a16:creationId xmlns:a16="http://schemas.microsoft.com/office/drawing/2014/main" id="{F1C8F155-A566-4166-AAD4-336E5FEB8DF7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90" name="Straight Connector 4089">
                <a:extLst>
                  <a:ext uri="{FF2B5EF4-FFF2-40B4-BE49-F238E27FC236}">
                    <a16:creationId xmlns:a16="http://schemas.microsoft.com/office/drawing/2014/main" id="{811FD5B4-9A11-414E-90A4-9683B01A422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79" name="Rectangle 4078">
              <a:extLst>
                <a:ext uri="{FF2B5EF4-FFF2-40B4-BE49-F238E27FC236}">
                  <a16:creationId xmlns:a16="http://schemas.microsoft.com/office/drawing/2014/main" id="{54E92953-AF4D-4AC5-842A-76F2656EB7F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80" name="Rectangle 4079">
              <a:extLst>
                <a:ext uri="{FF2B5EF4-FFF2-40B4-BE49-F238E27FC236}">
                  <a16:creationId xmlns:a16="http://schemas.microsoft.com/office/drawing/2014/main" id="{F3381846-F474-4000-83AC-4611EAC372C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81" name="Rectangle 4080">
              <a:extLst>
                <a:ext uri="{FF2B5EF4-FFF2-40B4-BE49-F238E27FC236}">
                  <a16:creationId xmlns:a16="http://schemas.microsoft.com/office/drawing/2014/main" id="{5DA2E707-B763-4EA3-B748-A0CAFE7649B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91" name="Group 4090">
            <a:extLst>
              <a:ext uri="{FF2B5EF4-FFF2-40B4-BE49-F238E27FC236}">
                <a16:creationId xmlns:a16="http://schemas.microsoft.com/office/drawing/2014/main" id="{8A812FEA-ACCB-4686-9CA8-43DE713E36FD}"/>
              </a:ext>
            </a:extLst>
          </p:cNvPr>
          <p:cNvGrpSpPr/>
          <p:nvPr/>
        </p:nvGrpSpPr>
        <p:grpSpPr>
          <a:xfrm>
            <a:off x="9868951" y="2515262"/>
            <a:ext cx="735495" cy="453124"/>
            <a:chOff x="1926169" y="1632181"/>
            <a:chExt cx="540854" cy="333210"/>
          </a:xfrm>
        </p:grpSpPr>
        <p:sp>
          <p:nvSpPr>
            <p:cNvPr id="4092" name="Rectangle 4091">
              <a:extLst>
                <a:ext uri="{FF2B5EF4-FFF2-40B4-BE49-F238E27FC236}">
                  <a16:creationId xmlns:a16="http://schemas.microsoft.com/office/drawing/2014/main" id="{F1731C9C-1C6B-4DF1-9380-B14C0E2546F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93" name="Rectangle 4092">
              <a:extLst>
                <a:ext uri="{FF2B5EF4-FFF2-40B4-BE49-F238E27FC236}">
                  <a16:creationId xmlns:a16="http://schemas.microsoft.com/office/drawing/2014/main" id="{207C5099-64F8-4D78-B4AA-1C3C7B9306B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94" name="Group 4093">
              <a:extLst>
                <a:ext uri="{FF2B5EF4-FFF2-40B4-BE49-F238E27FC236}">
                  <a16:creationId xmlns:a16="http://schemas.microsoft.com/office/drawing/2014/main" id="{A0040C86-10D2-4790-A634-FA89C06EB87E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98" name="Straight Connector 4097">
                <a:extLst>
                  <a:ext uri="{FF2B5EF4-FFF2-40B4-BE49-F238E27FC236}">
                    <a16:creationId xmlns:a16="http://schemas.microsoft.com/office/drawing/2014/main" id="{D1DCACB1-810B-466C-9EEB-734D38CDE40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99" name="Straight Connector 4098">
                <a:extLst>
                  <a:ext uri="{FF2B5EF4-FFF2-40B4-BE49-F238E27FC236}">
                    <a16:creationId xmlns:a16="http://schemas.microsoft.com/office/drawing/2014/main" id="{5A1A6673-C61B-49E2-91FD-8C0BACD2312D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0" name="Straight Connector 4099">
                <a:extLst>
                  <a:ext uri="{FF2B5EF4-FFF2-40B4-BE49-F238E27FC236}">
                    <a16:creationId xmlns:a16="http://schemas.microsoft.com/office/drawing/2014/main" id="{928388A3-3E9D-4B87-91A1-6CAF4C94509D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1" name="Straight Connector 4100">
                <a:extLst>
                  <a:ext uri="{FF2B5EF4-FFF2-40B4-BE49-F238E27FC236}">
                    <a16:creationId xmlns:a16="http://schemas.microsoft.com/office/drawing/2014/main" id="{E05BD1D6-B2DE-444B-92FD-8F257739993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2" name="Straight Connector 4101">
                <a:extLst>
                  <a:ext uri="{FF2B5EF4-FFF2-40B4-BE49-F238E27FC236}">
                    <a16:creationId xmlns:a16="http://schemas.microsoft.com/office/drawing/2014/main" id="{E9345655-6D2D-499E-BC6E-2903839C2A52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3" name="Straight Connector 4102">
                <a:extLst>
                  <a:ext uri="{FF2B5EF4-FFF2-40B4-BE49-F238E27FC236}">
                    <a16:creationId xmlns:a16="http://schemas.microsoft.com/office/drawing/2014/main" id="{58AD71CA-C79E-4BF5-9D5F-BA6EBBCB729A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4" name="Straight Connector 4103">
                <a:extLst>
                  <a:ext uri="{FF2B5EF4-FFF2-40B4-BE49-F238E27FC236}">
                    <a16:creationId xmlns:a16="http://schemas.microsoft.com/office/drawing/2014/main" id="{20D4E13E-D4F9-4518-B70A-78E851C8917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5" name="Straight Connector 4104">
                <a:extLst>
                  <a:ext uri="{FF2B5EF4-FFF2-40B4-BE49-F238E27FC236}">
                    <a16:creationId xmlns:a16="http://schemas.microsoft.com/office/drawing/2014/main" id="{CE96CF5C-4B3A-4CE6-9731-5012B35E887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6" name="Straight Connector 4105">
                <a:extLst>
                  <a:ext uri="{FF2B5EF4-FFF2-40B4-BE49-F238E27FC236}">
                    <a16:creationId xmlns:a16="http://schemas.microsoft.com/office/drawing/2014/main" id="{5BA83416-298D-4096-8F34-70FE14EF295E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95" name="Rectangle 4094">
              <a:extLst>
                <a:ext uri="{FF2B5EF4-FFF2-40B4-BE49-F238E27FC236}">
                  <a16:creationId xmlns:a16="http://schemas.microsoft.com/office/drawing/2014/main" id="{EF9977F2-7614-4E7C-A445-D36DDA3A414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96" name="Rectangle 4095">
              <a:extLst>
                <a:ext uri="{FF2B5EF4-FFF2-40B4-BE49-F238E27FC236}">
                  <a16:creationId xmlns:a16="http://schemas.microsoft.com/office/drawing/2014/main" id="{6DC98AF5-8994-4457-87D6-DFE1BDE489C9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97" name="Rectangle 4096">
              <a:extLst>
                <a:ext uri="{FF2B5EF4-FFF2-40B4-BE49-F238E27FC236}">
                  <a16:creationId xmlns:a16="http://schemas.microsoft.com/office/drawing/2014/main" id="{F594B79F-D58D-4B74-8C49-C0654A02BD6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F52DA4EC-B399-46F1-9318-DBA38B3E696F}"/>
              </a:ext>
            </a:extLst>
          </p:cNvPr>
          <p:cNvGrpSpPr/>
          <p:nvPr/>
        </p:nvGrpSpPr>
        <p:grpSpPr>
          <a:xfrm>
            <a:off x="10606165" y="2515262"/>
            <a:ext cx="735495" cy="453124"/>
            <a:chOff x="1926169" y="1632181"/>
            <a:chExt cx="540854" cy="333210"/>
          </a:xfrm>
        </p:grpSpPr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8C555336-A9B3-41F8-AF59-2FC75475F54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1C2B2695-CA22-4940-AC54-D739F6A47DC6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10" name="Group 4109">
              <a:extLst>
                <a:ext uri="{FF2B5EF4-FFF2-40B4-BE49-F238E27FC236}">
                  <a16:creationId xmlns:a16="http://schemas.microsoft.com/office/drawing/2014/main" id="{318C3527-D579-4522-9AE1-20534BEEB441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14" name="Straight Connector 4113">
                <a:extLst>
                  <a:ext uri="{FF2B5EF4-FFF2-40B4-BE49-F238E27FC236}">
                    <a16:creationId xmlns:a16="http://schemas.microsoft.com/office/drawing/2014/main" id="{3822ACBA-B44B-4E3D-BC88-02340884A90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15" name="Straight Connector 4114">
                <a:extLst>
                  <a:ext uri="{FF2B5EF4-FFF2-40B4-BE49-F238E27FC236}">
                    <a16:creationId xmlns:a16="http://schemas.microsoft.com/office/drawing/2014/main" id="{E52DF25A-67D7-43AC-B233-6A3902C3B26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16" name="Straight Connector 4115">
                <a:extLst>
                  <a:ext uri="{FF2B5EF4-FFF2-40B4-BE49-F238E27FC236}">
                    <a16:creationId xmlns:a16="http://schemas.microsoft.com/office/drawing/2014/main" id="{6FA19515-142D-4825-9CC4-1A164609133A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17" name="Straight Connector 4116">
                <a:extLst>
                  <a:ext uri="{FF2B5EF4-FFF2-40B4-BE49-F238E27FC236}">
                    <a16:creationId xmlns:a16="http://schemas.microsoft.com/office/drawing/2014/main" id="{34D3AAF1-E45E-4A54-8B33-69FC77CEF986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18" name="Straight Connector 4117">
                <a:extLst>
                  <a:ext uri="{FF2B5EF4-FFF2-40B4-BE49-F238E27FC236}">
                    <a16:creationId xmlns:a16="http://schemas.microsoft.com/office/drawing/2014/main" id="{E76C9B0B-F1FB-4ACC-ABBD-0CB4F3FEFF8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19" name="Straight Connector 4118">
                <a:extLst>
                  <a:ext uri="{FF2B5EF4-FFF2-40B4-BE49-F238E27FC236}">
                    <a16:creationId xmlns:a16="http://schemas.microsoft.com/office/drawing/2014/main" id="{34463F21-20C7-4FCB-AEA5-552F0E3B725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20" name="Straight Connector 4119">
                <a:extLst>
                  <a:ext uri="{FF2B5EF4-FFF2-40B4-BE49-F238E27FC236}">
                    <a16:creationId xmlns:a16="http://schemas.microsoft.com/office/drawing/2014/main" id="{496D012A-331F-43A7-AC5C-EA8F9356C9E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21" name="Straight Connector 4120">
                <a:extLst>
                  <a:ext uri="{FF2B5EF4-FFF2-40B4-BE49-F238E27FC236}">
                    <a16:creationId xmlns:a16="http://schemas.microsoft.com/office/drawing/2014/main" id="{295F617D-513D-4E76-81AF-53FA0EA703F0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22" name="Straight Connector 4121">
                <a:extLst>
                  <a:ext uri="{FF2B5EF4-FFF2-40B4-BE49-F238E27FC236}">
                    <a16:creationId xmlns:a16="http://schemas.microsoft.com/office/drawing/2014/main" id="{7D664DD4-B18D-4B85-AE78-EF413C21581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8876C9E-BACA-4921-BA7C-93C4283B1BF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12" name="Rectangle 4111">
              <a:extLst>
                <a:ext uri="{FF2B5EF4-FFF2-40B4-BE49-F238E27FC236}">
                  <a16:creationId xmlns:a16="http://schemas.microsoft.com/office/drawing/2014/main" id="{8DD0D3AB-008D-4E90-AD38-94ABC8D23A82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13" name="Rectangle 4112">
              <a:extLst>
                <a:ext uri="{FF2B5EF4-FFF2-40B4-BE49-F238E27FC236}">
                  <a16:creationId xmlns:a16="http://schemas.microsoft.com/office/drawing/2014/main" id="{127C2689-1C0D-4F89-995C-B26ADBC520C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23" name="Group 4122">
            <a:extLst>
              <a:ext uri="{FF2B5EF4-FFF2-40B4-BE49-F238E27FC236}">
                <a16:creationId xmlns:a16="http://schemas.microsoft.com/office/drawing/2014/main" id="{A5595F46-2520-4F32-AD85-6EB7B3228AAD}"/>
              </a:ext>
            </a:extLst>
          </p:cNvPr>
          <p:cNvGrpSpPr/>
          <p:nvPr/>
        </p:nvGrpSpPr>
        <p:grpSpPr>
          <a:xfrm>
            <a:off x="9868951" y="2097758"/>
            <a:ext cx="735495" cy="453124"/>
            <a:chOff x="1926169" y="1632181"/>
            <a:chExt cx="540854" cy="333210"/>
          </a:xfrm>
        </p:grpSpPr>
        <p:sp>
          <p:nvSpPr>
            <p:cNvPr id="4124" name="Rectangle 4123">
              <a:extLst>
                <a:ext uri="{FF2B5EF4-FFF2-40B4-BE49-F238E27FC236}">
                  <a16:creationId xmlns:a16="http://schemas.microsoft.com/office/drawing/2014/main" id="{5CA9A7E8-3F1F-463F-A431-8280C5F9592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25" name="Rectangle 4124">
              <a:extLst>
                <a:ext uri="{FF2B5EF4-FFF2-40B4-BE49-F238E27FC236}">
                  <a16:creationId xmlns:a16="http://schemas.microsoft.com/office/drawing/2014/main" id="{FA30410B-3903-46A9-96F5-E19FDFF4430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26" name="Group 4125">
              <a:extLst>
                <a:ext uri="{FF2B5EF4-FFF2-40B4-BE49-F238E27FC236}">
                  <a16:creationId xmlns:a16="http://schemas.microsoft.com/office/drawing/2014/main" id="{F8554835-7B25-4BDD-A145-72CA5531DE2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30" name="Straight Connector 4129">
                <a:extLst>
                  <a:ext uri="{FF2B5EF4-FFF2-40B4-BE49-F238E27FC236}">
                    <a16:creationId xmlns:a16="http://schemas.microsoft.com/office/drawing/2014/main" id="{9C8BAD00-7C5A-448A-9B53-15A899BE940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1" name="Straight Connector 4130">
                <a:extLst>
                  <a:ext uri="{FF2B5EF4-FFF2-40B4-BE49-F238E27FC236}">
                    <a16:creationId xmlns:a16="http://schemas.microsoft.com/office/drawing/2014/main" id="{BFB6D758-8E26-422D-8BF8-B387FF353DB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2" name="Straight Connector 4131">
                <a:extLst>
                  <a:ext uri="{FF2B5EF4-FFF2-40B4-BE49-F238E27FC236}">
                    <a16:creationId xmlns:a16="http://schemas.microsoft.com/office/drawing/2014/main" id="{FBAE78A5-24DC-4C88-B975-DD3A5F6B1DBA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3" name="Straight Connector 4132">
                <a:extLst>
                  <a:ext uri="{FF2B5EF4-FFF2-40B4-BE49-F238E27FC236}">
                    <a16:creationId xmlns:a16="http://schemas.microsoft.com/office/drawing/2014/main" id="{CAFB3A2D-3EC9-4BBE-BF82-9FAD9DE02D8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4" name="Straight Connector 4133">
                <a:extLst>
                  <a:ext uri="{FF2B5EF4-FFF2-40B4-BE49-F238E27FC236}">
                    <a16:creationId xmlns:a16="http://schemas.microsoft.com/office/drawing/2014/main" id="{69959814-5F37-4838-B8AC-619C1350D9E8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5" name="Straight Connector 4134">
                <a:extLst>
                  <a:ext uri="{FF2B5EF4-FFF2-40B4-BE49-F238E27FC236}">
                    <a16:creationId xmlns:a16="http://schemas.microsoft.com/office/drawing/2014/main" id="{E9387B32-0545-4240-8499-289ACC348AC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6" name="Straight Connector 4135">
                <a:extLst>
                  <a:ext uri="{FF2B5EF4-FFF2-40B4-BE49-F238E27FC236}">
                    <a16:creationId xmlns:a16="http://schemas.microsoft.com/office/drawing/2014/main" id="{B80824A8-0D9F-4832-93F5-ECAD09E0B14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7" name="Straight Connector 4136">
                <a:extLst>
                  <a:ext uri="{FF2B5EF4-FFF2-40B4-BE49-F238E27FC236}">
                    <a16:creationId xmlns:a16="http://schemas.microsoft.com/office/drawing/2014/main" id="{9985B16F-EA6D-404F-9174-5415458EF85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8" name="Straight Connector 4137">
                <a:extLst>
                  <a:ext uri="{FF2B5EF4-FFF2-40B4-BE49-F238E27FC236}">
                    <a16:creationId xmlns:a16="http://schemas.microsoft.com/office/drawing/2014/main" id="{B99779B7-456B-48F7-AAC1-45976C0744B7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27" name="Rectangle 4126">
              <a:extLst>
                <a:ext uri="{FF2B5EF4-FFF2-40B4-BE49-F238E27FC236}">
                  <a16:creationId xmlns:a16="http://schemas.microsoft.com/office/drawing/2014/main" id="{CC3409F0-17BA-46E3-A13E-DF4D2C6CEE5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28" name="Rectangle 4127">
              <a:extLst>
                <a:ext uri="{FF2B5EF4-FFF2-40B4-BE49-F238E27FC236}">
                  <a16:creationId xmlns:a16="http://schemas.microsoft.com/office/drawing/2014/main" id="{2DAB5957-0527-4638-941E-12D4D51E2916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29" name="Rectangle 4128">
              <a:extLst>
                <a:ext uri="{FF2B5EF4-FFF2-40B4-BE49-F238E27FC236}">
                  <a16:creationId xmlns:a16="http://schemas.microsoft.com/office/drawing/2014/main" id="{2D87BA26-F396-429F-837B-09C2B3CABB26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39" name="Group 4138">
            <a:extLst>
              <a:ext uri="{FF2B5EF4-FFF2-40B4-BE49-F238E27FC236}">
                <a16:creationId xmlns:a16="http://schemas.microsoft.com/office/drawing/2014/main" id="{95911789-82A5-4899-81CD-4CC521EF1542}"/>
              </a:ext>
            </a:extLst>
          </p:cNvPr>
          <p:cNvGrpSpPr/>
          <p:nvPr/>
        </p:nvGrpSpPr>
        <p:grpSpPr>
          <a:xfrm>
            <a:off x="10606165" y="2097758"/>
            <a:ext cx="735495" cy="453124"/>
            <a:chOff x="1926169" y="1632181"/>
            <a:chExt cx="540854" cy="333210"/>
          </a:xfrm>
        </p:grpSpPr>
        <p:sp>
          <p:nvSpPr>
            <p:cNvPr id="4140" name="Rectangle 4139">
              <a:extLst>
                <a:ext uri="{FF2B5EF4-FFF2-40B4-BE49-F238E27FC236}">
                  <a16:creationId xmlns:a16="http://schemas.microsoft.com/office/drawing/2014/main" id="{60A546E7-D091-4431-BA3D-BD9F42560BF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41" name="Rectangle 4140">
              <a:extLst>
                <a:ext uri="{FF2B5EF4-FFF2-40B4-BE49-F238E27FC236}">
                  <a16:creationId xmlns:a16="http://schemas.microsoft.com/office/drawing/2014/main" id="{F9B79920-DF0B-464E-9714-1FB016A532B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42" name="Group 4141">
              <a:extLst>
                <a:ext uri="{FF2B5EF4-FFF2-40B4-BE49-F238E27FC236}">
                  <a16:creationId xmlns:a16="http://schemas.microsoft.com/office/drawing/2014/main" id="{1F58C3BB-FB51-40E5-B463-C32B17FBF15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46" name="Straight Connector 4145">
                <a:extLst>
                  <a:ext uri="{FF2B5EF4-FFF2-40B4-BE49-F238E27FC236}">
                    <a16:creationId xmlns:a16="http://schemas.microsoft.com/office/drawing/2014/main" id="{DFF3CA8E-517F-418C-B871-81C03A1CAF50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47" name="Straight Connector 4146">
                <a:extLst>
                  <a:ext uri="{FF2B5EF4-FFF2-40B4-BE49-F238E27FC236}">
                    <a16:creationId xmlns:a16="http://schemas.microsoft.com/office/drawing/2014/main" id="{4D46B2E4-AC8E-41BE-BE60-B143F0B5161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48" name="Straight Connector 4147">
                <a:extLst>
                  <a:ext uri="{FF2B5EF4-FFF2-40B4-BE49-F238E27FC236}">
                    <a16:creationId xmlns:a16="http://schemas.microsoft.com/office/drawing/2014/main" id="{0A89A457-3A23-475C-BD09-C43E9F98BE2F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49" name="Straight Connector 4148">
                <a:extLst>
                  <a:ext uri="{FF2B5EF4-FFF2-40B4-BE49-F238E27FC236}">
                    <a16:creationId xmlns:a16="http://schemas.microsoft.com/office/drawing/2014/main" id="{9EE48509-C552-41AE-BB5A-1A8A01EF9DBD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50" name="Straight Connector 4149">
                <a:extLst>
                  <a:ext uri="{FF2B5EF4-FFF2-40B4-BE49-F238E27FC236}">
                    <a16:creationId xmlns:a16="http://schemas.microsoft.com/office/drawing/2014/main" id="{A1F0539E-253D-40F9-8E45-C0B18602B380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51" name="Straight Connector 4150">
                <a:extLst>
                  <a:ext uri="{FF2B5EF4-FFF2-40B4-BE49-F238E27FC236}">
                    <a16:creationId xmlns:a16="http://schemas.microsoft.com/office/drawing/2014/main" id="{532B36C2-DE47-4226-BDEF-6278D213BB1A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52" name="Straight Connector 4151">
                <a:extLst>
                  <a:ext uri="{FF2B5EF4-FFF2-40B4-BE49-F238E27FC236}">
                    <a16:creationId xmlns:a16="http://schemas.microsoft.com/office/drawing/2014/main" id="{139B8453-7A2F-49C2-889F-36D443AC17C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53" name="Straight Connector 4152">
                <a:extLst>
                  <a:ext uri="{FF2B5EF4-FFF2-40B4-BE49-F238E27FC236}">
                    <a16:creationId xmlns:a16="http://schemas.microsoft.com/office/drawing/2014/main" id="{5B7C80E8-B71C-478D-82D3-DA1E9AA96BF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54" name="Straight Connector 4153">
                <a:extLst>
                  <a:ext uri="{FF2B5EF4-FFF2-40B4-BE49-F238E27FC236}">
                    <a16:creationId xmlns:a16="http://schemas.microsoft.com/office/drawing/2014/main" id="{367E1D87-2078-438B-8442-667FCB2F2FA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43" name="Rectangle 4142">
              <a:extLst>
                <a:ext uri="{FF2B5EF4-FFF2-40B4-BE49-F238E27FC236}">
                  <a16:creationId xmlns:a16="http://schemas.microsoft.com/office/drawing/2014/main" id="{B732D0BE-500D-47BF-97DE-FAAF6B402C9A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44" name="Rectangle 4143">
              <a:extLst>
                <a:ext uri="{FF2B5EF4-FFF2-40B4-BE49-F238E27FC236}">
                  <a16:creationId xmlns:a16="http://schemas.microsoft.com/office/drawing/2014/main" id="{044B815F-E72A-479B-99D4-6F86BD441FA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45" name="Rectangle 4144">
              <a:extLst>
                <a:ext uri="{FF2B5EF4-FFF2-40B4-BE49-F238E27FC236}">
                  <a16:creationId xmlns:a16="http://schemas.microsoft.com/office/drawing/2014/main" id="{15E60370-5716-4144-A80A-9203FA1C095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55" name="Group 4154">
            <a:extLst>
              <a:ext uri="{FF2B5EF4-FFF2-40B4-BE49-F238E27FC236}">
                <a16:creationId xmlns:a16="http://schemas.microsoft.com/office/drawing/2014/main" id="{E5CBF44E-BAF3-4D80-BE25-A90E68CBA7BE}"/>
              </a:ext>
            </a:extLst>
          </p:cNvPr>
          <p:cNvGrpSpPr/>
          <p:nvPr/>
        </p:nvGrpSpPr>
        <p:grpSpPr>
          <a:xfrm>
            <a:off x="9868951" y="1680254"/>
            <a:ext cx="735495" cy="453124"/>
            <a:chOff x="1926169" y="1632181"/>
            <a:chExt cx="540854" cy="333210"/>
          </a:xfrm>
        </p:grpSpPr>
        <p:sp>
          <p:nvSpPr>
            <p:cNvPr id="4156" name="Rectangle 4155">
              <a:extLst>
                <a:ext uri="{FF2B5EF4-FFF2-40B4-BE49-F238E27FC236}">
                  <a16:creationId xmlns:a16="http://schemas.microsoft.com/office/drawing/2014/main" id="{A22F8C07-B395-45D5-8C12-C6FAA1E8432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57" name="Rectangle 4156">
              <a:extLst>
                <a:ext uri="{FF2B5EF4-FFF2-40B4-BE49-F238E27FC236}">
                  <a16:creationId xmlns:a16="http://schemas.microsoft.com/office/drawing/2014/main" id="{AAA31C0F-3937-4DE3-9101-42248A5762D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58" name="Group 4157">
              <a:extLst>
                <a:ext uri="{FF2B5EF4-FFF2-40B4-BE49-F238E27FC236}">
                  <a16:creationId xmlns:a16="http://schemas.microsoft.com/office/drawing/2014/main" id="{CBFD1421-60CC-43E5-B6FE-A4D1AB5076E5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62" name="Straight Connector 4161">
                <a:extLst>
                  <a:ext uri="{FF2B5EF4-FFF2-40B4-BE49-F238E27FC236}">
                    <a16:creationId xmlns:a16="http://schemas.microsoft.com/office/drawing/2014/main" id="{9870A9AB-B1AE-425C-8AE3-2AD91BD6B3DE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3" name="Straight Connector 4162">
                <a:extLst>
                  <a:ext uri="{FF2B5EF4-FFF2-40B4-BE49-F238E27FC236}">
                    <a16:creationId xmlns:a16="http://schemas.microsoft.com/office/drawing/2014/main" id="{78D2917B-FF3D-4422-A5D4-A0304440237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4" name="Straight Connector 4163">
                <a:extLst>
                  <a:ext uri="{FF2B5EF4-FFF2-40B4-BE49-F238E27FC236}">
                    <a16:creationId xmlns:a16="http://schemas.microsoft.com/office/drawing/2014/main" id="{9DBEC227-7F5D-41F8-82F0-04908B81272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5" name="Straight Connector 4164">
                <a:extLst>
                  <a:ext uri="{FF2B5EF4-FFF2-40B4-BE49-F238E27FC236}">
                    <a16:creationId xmlns:a16="http://schemas.microsoft.com/office/drawing/2014/main" id="{EDF67D38-003D-448C-AB34-B05E1B19621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6" name="Straight Connector 4165">
                <a:extLst>
                  <a:ext uri="{FF2B5EF4-FFF2-40B4-BE49-F238E27FC236}">
                    <a16:creationId xmlns:a16="http://schemas.microsoft.com/office/drawing/2014/main" id="{E081F18E-3A7A-4970-9F70-3F0C06EA125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7" name="Straight Connector 4166">
                <a:extLst>
                  <a:ext uri="{FF2B5EF4-FFF2-40B4-BE49-F238E27FC236}">
                    <a16:creationId xmlns:a16="http://schemas.microsoft.com/office/drawing/2014/main" id="{1CACF0C4-347E-4FD0-9A78-498971F021D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8" name="Straight Connector 4167">
                <a:extLst>
                  <a:ext uri="{FF2B5EF4-FFF2-40B4-BE49-F238E27FC236}">
                    <a16:creationId xmlns:a16="http://schemas.microsoft.com/office/drawing/2014/main" id="{C346B6E0-5F61-4954-BC99-6FF9F2F3AA0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9" name="Straight Connector 4168">
                <a:extLst>
                  <a:ext uri="{FF2B5EF4-FFF2-40B4-BE49-F238E27FC236}">
                    <a16:creationId xmlns:a16="http://schemas.microsoft.com/office/drawing/2014/main" id="{ADCB3CED-BF70-458B-BA2A-7EC9F976B5B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70" name="Straight Connector 4169">
                <a:extLst>
                  <a:ext uri="{FF2B5EF4-FFF2-40B4-BE49-F238E27FC236}">
                    <a16:creationId xmlns:a16="http://schemas.microsoft.com/office/drawing/2014/main" id="{5F22D7B7-FB4D-4213-901D-B4A34D7A016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59" name="Rectangle 4158">
              <a:extLst>
                <a:ext uri="{FF2B5EF4-FFF2-40B4-BE49-F238E27FC236}">
                  <a16:creationId xmlns:a16="http://schemas.microsoft.com/office/drawing/2014/main" id="{C9BE7913-478D-41C4-8BE1-E272494ADAB3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60" name="Rectangle 4159">
              <a:extLst>
                <a:ext uri="{FF2B5EF4-FFF2-40B4-BE49-F238E27FC236}">
                  <a16:creationId xmlns:a16="http://schemas.microsoft.com/office/drawing/2014/main" id="{9E70AC24-CBB1-49F8-B650-CE7B7905193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61" name="Rectangle 4160">
              <a:extLst>
                <a:ext uri="{FF2B5EF4-FFF2-40B4-BE49-F238E27FC236}">
                  <a16:creationId xmlns:a16="http://schemas.microsoft.com/office/drawing/2014/main" id="{2509E915-C3FA-4387-8E50-D43A78978A4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71" name="Group 4170">
            <a:extLst>
              <a:ext uri="{FF2B5EF4-FFF2-40B4-BE49-F238E27FC236}">
                <a16:creationId xmlns:a16="http://schemas.microsoft.com/office/drawing/2014/main" id="{BB57AF74-6278-487C-BF99-3D1374E47B1B}"/>
              </a:ext>
            </a:extLst>
          </p:cNvPr>
          <p:cNvGrpSpPr/>
          <p:nvPr/>
        </p:nvGrpSpPr>
        <p:grpSpPr>
          <a:xfrm>
            <a:off x="10606165" y="1680254"/>
            <a:ext cx="735495" cy="453124"/>
            <a:chOff x="1926169" y="1632181"/>
            <a:chExt cx="540854" cy="333210"/>
          </a:xfrm>
        </p:grpSpPr>
        <p:sp>
          <p:nvSpPr>
            <p:cNvPr id="4172" name="Rectangle 4171">
              <a:extLst>
                <a:ext uri="{FF2B5EF4-FFF2-40B4-BE49-F238E27FC236}">
                  <a16:creationId xmlns:a16="http://schemas.microsoft.com/office/drawing/2014/main" id="{77E260E5-A1A7-40AE-87D8-0AFC760308D0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73" name="Rectangle 4172">
              <a:extLst>
                <a:ext uri="{FF2B5EF4-FFF2-40B4-BE49-F238E27FC236}">
                  <a16:creationId xmlns:a16="http://schemas.microsoft.com/office/drawing/2014/main" id="{6BD6C400-9FCE-4F75-837B-74B6D7F2565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74" name="Group 4173">
              <a:extLst>
                <a:ext uri="{FF2B5EF4-FFF2-40B4-BE49-F238E27FC236}">
                  <a16:creationId xmlns:a16="http://schemas.microsoft.com/office/drawing/2014/main" id="{74363486-8CE5-4479-B0A8-B67B11106FF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78" name="Straight Connector 4177">
                <a:extLst>
                  <a:ext uri="{FF2B5EF4-FFF2-40B4-BE49-F238E27FC236}">
                    <a16:creationId xmlns:a16="http://schemas.microsoft.com/office/drawing/2014/main" id="{932ABBC6-417C-4340-ADC7-DD9DFE21AB7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79" name="Straight Connector 4178">
                <a:extLst>
                  <a:ext uri="{FF2B5EF4-FFF2-40B4-BE49-F238E27FC236}">
                    <a16:creationId xmlns:a16="http://schemas.microsoft.com/office/drawing/2014/main" id="{151F6296-3440-46F1-B219-B9734092F9D9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0" name="Straight Connector 4179">
                <a:extLst>
                  <a:ext uri="{FF2B5EF4-FFF2-40B4-BE49-F238E27FC236}">
                    <a16:creationId xmlns:a16="http://schemas.microsoft.com/office/drawing/2014/main" id="{CCCD9FEA-2333-4E2A-901A-DE4BC504D72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1" name="Straight Connector 4180">
                <a:extLst>
                  <a:ext uri="{FF2B5EF4-FFF2-40B4-BE49-F238E27FC236}">
                    <a16:creationId xmlns:a16="http://schemas.microsoft.com/office/drawing/2014/main" id="{6A90A200-63DD-4553-AB85-2F0C12129FC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2" name="Straight Connector 4181">
                <a:extLst>
                  <a:ext uri="{FF2B5EF4-FFF2-40B4-BE49-F238E27FC236}">
                    <a16:creationId xmlns:a16="http://schemas.microsoft.com/office/drawing/2014/main" id="{6797849C-F05F-4ED9-9318-3BC510F4655E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3" name="Straight Connector 4182">
                <a:extLst>
                  <a:ext uri="{FF2B5EF4-FFF2-40B4-BE49-F238E27FC236}">
                    <a16:creationId xmlns:a16="http://schemas.microsoft.com/office/drawing/2014/main" id="{592D9F21-8990-479C-8A66-98D1287A664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4" name="Straight Connector 4183">
                <a:extLst>
                  <a:ext uri="{FF2B5EF4-FFF2-40B4-BE49-F238E27FC236}">
                    <a16:creationId xmlns:a16="http://schemas.microsoft.com/office/drawing/2014/main" id="{CBB4F1FF-FFC4-42E0-8E37-97BD8F4A1A52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5" name="Straight Connector 4184">
                <a:extLst>
                  <a:ext uri="{FF2B5EF4-FFF2-40B4-BE49-F238E27FC236}">
                    <a16:creationId xmlns:a16="http://schemas.microsoft.com/office/drawing/2014/main" id="{EAC1B56D-5C10-4F24-81A2-416E7E95F784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6" name="Straight Connector 4185">
                <a:extLst>
                  <a:ext uri="{FF2B5EF4-FFF2-40B4-BE49-F238E27FC236}">
                    <a16:creationId xmlns:a16="http://schemas.microsoft.com/office/drawing/2014/main" id="{87DBDF40-C0F4-479C-9DA9-2BC219DB044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75" name="Rectangle 4174">
              <a:extLst>
                <a:ext uri="{FF2B5EF4-FFF2-40B4-BE49-F238E27FC236}">
                  <a16:creationId xmlns:a16="http://schemas.microsoft.com/office/drawing/2014/main" id="{2C5357DC-1AEF-4C09-963B-ACBDDE186E83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76" name="Rectangle 4175">
              <a:extLst>
                <a:ext uri="{FF2B5EF4-FFF2-40B4-BE49-F238E27FC236}">
                  <a16:creationId xmlns:a16="http://schemas.microsoft.com/office/drawing/2014/main" id="{130922E5-4950-4308-831D-84A062D7F2C3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77" name="Rectangle 4176">
              <a:extLst>
                <a:ext uri="{FF2B5EF4-FFF2-40B4-BE49-F238E27FC236}">
                  <a16:creationId xmlns:a16="http://schemas.microsoft.com/office/drawing/2014/main" id="{44FE65FA-2CE2-45F5-ADC1-721D0BBFB2C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4187" name="Rectangle 4186">
            <a:extLst>
              <a:ext uri="{FF2B5EF4-FFF2-40B4-BE49-F238E27FC236}">
                <a16:creationId xmlns:a16="http://schemas.microsoft.com/office/drawing/2014/main" id="{4325CE0C-574C-4ACF-949F-25D9508500B3}"/>
              </a:ext>
            </a:extLst>
          </p:cNvPr>
          <p:cNvSpPr/>
          <p:nvPr/>
        </p:nvSpPr>
        <p:spPr>
          <a:xfrm rot="5400000">
            <a:off x="1621009" y="292823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188" name="Rectangle 4187">
            <a:extLst>
              <a:ext uri="{FF2B5EF4-FFF2-40B4-BE49-F238E27FC236}">
                <a16:creationId xmlns:a16="http://schemas.microsoft.com/office/drawing/2014/main" id="{F1E13B4C-F6B3-403F-AC14-AFC916B95261}"/>
              </a:ext>
            </a:extLst>
          </p:cNvPr>
          <p:cNvSpPr/>
          <p:nvPr/>
        </p:nvSpPr>
        <p:spPr>
          <a:xfrm rot="5400000">
            <a:off x="3855390" y="293017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189" name="Rectangle 4188">
            <a:extLst>
              <a:ext uri="{FF2B5EF4-FFF2-40B4-BE49-F238E27FC236}">
                <a16:creationId xmlns:a16="http://schemas.microsoft.com/office/drawing/2014/main" id="{8EE392D2-A7EA-4517-B59C-763198A46860}"/>
              </a:ext>
            </a:extLst>
          </p:cNvPr>
          <p:cNvSpPr/>
          <p:nvPr/>
        </p:nvSpPr>
        <p:spPr>
          <a:xfrm rot="5400000">
            <a:off x="6045239" y="2932116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190" name="Rectangle 4189">
            <a:extLst>
              <a:ext uri="{FF2B5EF4-FFF2-40B4-BE49-F238E27FC236}">
                <a16:creationId xmlns:a16="http://schemas.microsoft.com/office/drawing/2014/main" id="{4BF6BB85-52DE-48BF-8E35-1351AF639D73}"/>
              </a:ext>
            </a:extLst>
          </p:cNvPr>
          <p:cNvSpPr/>
          <p:nvPr/>
        </p:nvSpPr>
        <p:spPr>
          <a:xfrm rot="5400000">
            <a:off x="8235088" y="2934058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191" name="Rectangle 4190">
            <a:extLst>
              <a:ext uri="{FF2B5EF4-FFF2-40B4-BE49-F238E27FC236}">
                <a16:creationId xmlns:a16="http://schemas.microsoft.com/office/drawing/2014/main" id="{618617EE-3627-40A1-A66A-4C474BD2A311}"/>
              </a:ext>
            </a:extLst>
          </p:cNvPr>
          <p:cNvSpPr/>
          <p:nvPr/>
        </p:nvSpPr>
        <p:spPr>
          <a:xfrm rot="5400000">
            <a:off x="10424937" y="293600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defTabSz="1243493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Guest OS #2</a:t>
            </a:r>
            <a:endParaRPr lang="en-US" sz="1400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4192" name="Group 4191">
            <a:extLst>
              <a:ext uri="{FF2B5EF4-FFF2-40B4-BE49-F238E27FC236}">
                <a16:creationId xmlns:a16="http://schemas.microsoft.com/office/drawing/2014/main" id="{D0C76311-4B91-4A6B-845F-AD136D231082}"/>
              </a:ext>
            </a:extLst>
          </p:cNvPr>
          <p:cNvGrpSpPr/>
          <p:nvPr/>
        </p:nvGrpSpPr>
        <p:grpSpPr>
          <a:xfrm>
            <a:off x="9853969" y="4627396"/>
            <a:ext cx="735495" cy="453124"/>
            <a:chOff x="1926169" y="1632181"/>
            <a:chExt cx="540854" cy="333210"/>
          </a:xfrm>
        </p:grpSpPr>
        <p:sp>
          <p:nvSpPr>
            <p:cNvPr id="4193" name="Rectangle 4192">
              <a:extLst>
                <a:ext uri="{FF2B5EF4-FFF2-40B4-BE49-F238E27FC236}">
                  <a16:creationId xmlns:a16="http://schemas.microsoft.com/office/drawing/2014/main" id="{EE2451C2-2FBA-490F-BB59-66AEF693EFC8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94" name="Rectangle 4193">
              <a:extLst>
                <a:ext uri="{FF2B5EF4-FFF2-40B4-BE49-F238E27FC236}">
                  <a16:creationId xmlns:a16="http://schemas.microsoft.com/office/drawing/2014/main" id="{0503DE98-01EB-4027-9BFA-28F8867B850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95" name="Group 4194">
              <a:extLst>
                <a:ext uri="{FF2B5EF4-FFF2-40B4-BE49-F238E27FC236}">
                  <a16:creationId xmlns:a16="http://schemas.microsoft.com/office/drawing/2014/main" id="{EF96674D-475A-4EA6-B73E-5D13051A52DE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99" name="Straight Connector 4198">
                <a:extLst>
                  <a:ext uri="{FF2B5EF4-FFF2-40B4-BE49-F238E27FC236}">
                    <a16:creationId xmlns:a16="http://schemas.microsoft.com/office/drawing/2014/main" id="{F25F794F-E44B-4390-9069-74C279CCD7F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0" name="Straight Connector 4199">
                <a:extLst>
                  <a:ext uri="{FF2B5EF4-FFF2-40B4-BE49-F238E27FC236}">
                    <a16:creationId xmlns:a16="http://schemas.microsoft.com/office/drawing/2014/main" id="{E1D495D3-90A8-4B70-84E7-803A1346BACD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1" name="Straight Connector 4200">
                <a:extLst>
                  <a:ext uri="{FF2B5EF4-FFF2-40B4-BE49-F238E27FC236}">
                    <a16:creationId xmlns:a16="http://schemas.microsoft.com/office/drawing/2014/main" id="{D09144C2-81F8-44AC-B2F6-74873DC460C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2" name="Straight Connector 4201">
                <a:extLst>
                  <a:ext uri="{FF2B5EF4-FFF2-40B4-BE49-F238E27FC236}">
                    <a16:creationId xmlns:a16="http://schemas.microsoft.com/office/drawing/2014/main" id="{F87A990C-ACD8-4943-A3C9-8C0A07A03F3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3" name="Straight Connector 4202">
                <a:extLst>
                  <a:ext uri="{FF2B5EF4-FFF2-40B4-BE49-F238E27FC236}">
                    <a16:creationId xmlns:a16="http://schemas.microsoft.com/office/drawing/2014/main" id="{2F51DF12-9D8C-4870-A101-E5EEF7DC0DE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4" name="Straight Connector 4203">
                <a:extLst>
                  <a:ext uri="{FF2B5EF4-FFF2-40B4-BE49-F238E27FC236}">
                    <a16:creationId xmlns:a16="http://schemas.microsoft.com/office/drawing/2014/main" id="{D0DB5782-525D-4CD6-AC57-1A631E8BFEA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5" name="Straight Connector 4204">
                <a:extLst>
                  <a:ext uri="{FF2B5EF4-FFF2-40B4-BE49-F238E27FC236}">
                    <a16:creationId xmlns:a16="http://schemas.microsoft.com/office/drawing/2014/main" id="{41018265-2819-4885-B154-272DFDE9DFDD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6" name="Straight Connector 4205">
                <a:extLst>
                  <a:ext uri="{FF2B5EF4-FFF2-40B4-BE49-F238E27FC236}">
                    <a16:creationId xmlns:a16="http://schemas.microsoft.com/office/drawing/2014/main" id="{33411AA2-AF71-4A54-B0C7-7CF6D0889E04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7" name="Straight Connector 4206">
                <a:extLst>
                  <a:ext uri="{FF2B5EF4-FFF2-40B4-BE49-F238E27FC236}">
                    <a16:creationId xmlns:a16="http://schemas.microsoft.com/office/drawing/2014/main" id="{36C28C31-A343-47A5-8498-7F13DCB3929E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96" name="Rectangle 4195">
              <a:extLst>
                <a:ext uri="{FF2B5EF4-FFF2-40B4-BE49-F238E27FC236}">
                  <a16:creationId xmlns:a16="http://schemas.microsoft.com/office/drawing/2014/main" id="{4A979DFA-4448-40B7-BEA6-77C6D32506BF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97" name="Rectangle 4196">
              <a:extLst>
                <a:ext uri="{FF2B5EF4-FFF2-40B4-BE49-F238E27FC236}">
                  <a16:creationId xmlns:a16="http://schemas.microsoft.com/office/drawing/2014/main" id="{3DCFA89F-31EE-42F3-8E1E-4B5E524C393E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98" name="Rectangle 4197">
              <a:extLst>
                <a:ext uri="{FF2B5EF4-FFF2-40B4-BE49-F238E27FC236}">
                  <a16:creationId xmlns:a16="http://schemas.microsoft.com/office/drawing/2014/main" id="{FEDCCCE0-0538-4825-8323-A5E55421B40D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4208" name="TextBox 4207">
            <a:extLst>
              <a:ext uri="{FF2B5EF4-FFF2-40B4-BE49-F238E27FC236}">
                <a16:creationId xmlns:a16="http://schemas.microsoft.com/office/drawing/2014/main" id="{B6489D34-11F1-4E36-B6DA-0BBEBCF45751}"/>
              </a:ext>
            </a:extLst>
          </p:cNvPr>
          <p:cNvSpPr txBox="1"/>
          <p:nvPr/>
        </p:nvSpPr>
        <p:spPr>
          <a:xfrm>
            <a:off x="10028237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grpSp>
        <p:nvGrpSpPr>
          <p:cNvPr id="4209" name="Group 4208">
            <a:extLst>
              <a:ext uri="{FF2B5EF4-FFF2-40B4-BE49-F238E27FC236}">
                <a16:creationId xmlns:a16="http://schemas.microsoft.com/office/drawing/2014/main" id="{CC59A3ED-D96F-4362-AED9-7F7B6CF86914}"/>
              </a:ext>
            </a:extLst>
          </p:cNvPr>
          <p:cNvGrpSpPr/>
          <p:nvPr/>
        </p:nvGrpSpPr>
        <p:grpSpPr>
          <a:xfrm>
            <a:off x="5478105" y="4627396"/>
            <a:ext cx="735495" cy="453124"/>
            <a:chOff x="1926169" y="1632181"/>
            <a:chExt cx="540854" cy="333210"/>
          </a:xfrm>
        </p:grpSpPr>
        <p:sp>
          <p:nvSpPr>
            <p:cNvPr id="4210" name="Rectangle 4209">
              <a:extLst>
                <a:ext uri="{FF2B5EF4-FFF2-40B4-BE49-F238E27FC236}">
                  <a16:creationId xmlns:a16="http://schemas.microsoft.com/office/drawing/2014/main" id="{2E9453CE-6BDC-47FC-AA8E-52F5B3BD616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11" name="Rectangle 4210">
              <a:extLst>
                <a:ext uri="{FF2B5EF4-FFF2-40B4-BE49-F238E27FC236}">
                  <a16:creationId xmlns:a16="http://schemas.microsoft.com/office/drawing/2014/main" id="{578823C4-D52C-4A17-9268-279200A58037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212" name="Group 4211">
              <a:extLst>
                <a:ext uri="{FF2B5EF4-FFF2-40B4-BE49-F238E27FC236}">
                  <a16:creationId xmlns:a16="http://schemas.microsoft.com/office/drawing/2014/main" id="{C2511A16-1246-465B-8E7D-53A7C76E0896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216" name="Straight Connector 4215">
                <a:extLst>
                  <a:ext uri="{FF2B5EF4-FFF2-40B4-BE49-F238E27FC236}">
                    <a16:creationId xmlns:a16="http://schemas.microsoft.com/office/drawing/2014/main" id="{FA6EFFAB-B1F4-400A-AD58-939F44B532C9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17" name="Straight Connector 4216">
                <a:extLst>
                  <a:ext uri="{FF2B5EF4-FFF2-40B4-BE49-F238E27FC236}">
                    <a16:creationId xmlns:a16="http://schemas.microsoft.com/office/drawing/2014/main" id="{8AA3C646-F148-4A03-B3EE-CA63C6253A9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18" name="Straight Connector 4217">
                <a:extLst>
                  <a:ext uri="{FF2B5EF4-FFF2-40B4-BE49-F238E27FC236}">
                    <a16:creationId xmlns:a16="http://schemas.microsoft.com/office/drawing/2014/main" id="{C996578A-E895-45B3-A0B4-CA4AB42DC3DA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19" name="Straight Connector 4218">
                <a:extLst>
                  <a:ext uri="{FF2B5EF4-FFF2-40B4-BE49-F238E27FC236}">
                    <a16:creationId xmlns:a16="http://schemas.microsoft.com/office/drawing/2014/main" id="{9F1F225E-E053-408D-B604-DF2999AE20A4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20" name="Straight Connector 4219">
                <a:extLst>
                  <a:ext uri="{FF2B5EF4-FFF2-40B4-BE49-F238E27FC236}">
                    <a16:creationId xmlns:a16="http://schemas.microsoft.com/office/drawing/2014/main" id="{F3D1065A-9DE2-48E1-84BC-B7FF6EA26F0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21" name="Straight Connector 4220">
                <a:extLst>
                  <a:ext uri="{FF2B5EF4-FFF2-40B4-BE49-F238E27FC236}">
                    <a16:creationId xmlns:a16="http://schemas.microsoft.com/office/drawing/2014/main" id="{9304E8A5-AA25-4977-BA67-0415A5523BC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22" name="Straight Connector 4221">
                <a:extLst>
                  <a:ext uri="{FF2B5EF4-FFF2-40B4-BE49-F238E27FC236}">
                    <a16:creationId xmlns:a16="http://schemas.microsoft.com/office/drawing/2014/main" id="{9129B411-5B26-4969-B9F6-F4992E8DDB7D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23" name="Straight Connector 4222">
                <a:extLst>
                  <a:ext uri="{FF2B5EF4-FFF2-40B4-BE49-F238E27FC236}">
                    <a16:creationId xmlns:a16="http://schemas.microsoft.com/office/drawing/2014/main" id="{3339856D-AA03-4A78-92ED-96610C71F6FA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24" name="Straight Connector 4223">
                <a:extLst>
                  <a:ext uri="{FF2B5EF4-FFF2-40B4-BE49-F238E27FC236}">
                    <a16:creationId xmlns:a16="http://schemas.microsoft.com/office/drawing/2014/main" id="{7F18B5A9-54AB-4074-9B18-A99930BAFFD5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213" name="Rectangle 4212">
              <a:extLst>
                <a:ext uri="{FF2B5EF4-FFF2-40B4-BE49-F238E27FC236}">
                  <a16:creationId xmlns:a16="http://schemas.microsoft.com/office/drawing/2014/main" id="{F302A081-76D4-4ECE-887C-C4B02E9237C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14" name="Rectangle 4213">
              <a:extLst>
                <a:ext uri="{FF2B5EF4-FFF2-40B4-BE49-F238E27FC236}">
                  <a16:creationId xmlns:a16="http://schemas.microsoft.com/office/drawing/2014/main" id="{9E8825C3-5945-4872-A171-739282C7AC5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15" name="Rectangle 4214">
              <a:extLst>
                <a:ext uri="{FF2B5EF4-FFF2-40B4-BE49-F238E27FC236}">
                  <a16:creationId xmlns:a16="http://schemas.microsoft.com/office/drawing/2014/main" id="{AF3AF2B2-94DA-4334-A18E-8A507C78781C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225" name="Group 4224">
            <a:extLst>
              <a:ext uri="{FF2B5EF4-FFF2-40B4-BE49-F238E27FC236}">
                <a16:creationId xmlns:a16="http://schemas.microsoft.com/office/drawing/2014/main" id="{BEEFFE69-71BC-4E42-B477-968C7288BCC0}"/>
              </a:ext>
            </a:extLst>
          </p:cNvPr>
          <p:cNvGrpSpPr/>
          <p:nvPr/>
        </p:nvGrpSpPr>
        <p:grpSpPr>
          <a:xfrm>
            <a:off x="7666037" y="4627396"/>
            <a:ext cx="735495" cy="453124"/>
            <a:chOff x="1926169" y="1632181"/>
            <a:chExt cx="540854" cy="333210"/>
          </a:xfrm>
        </p:grpSpPr>
        <p:sp>
          <p:nvSpPr>
            <p:cNvPr id="4226" name="Rectangle 4225">
              <a:extLst>
                <a:ext uri="{FF2B5EF4-FFF2-40B4-BE49-F238E27FC236}">
                  <a16:creationId xmlns:a16="http://schemas.microsoft.com/office/drawing/2014/main" id="{0D0A3A56-13FE-462D-B6AA-ADE89921F2B8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27" name="Rectangle 4226">
              <a:extLst>
                <a:ext uri="{FF2B5EF4-FFF2-40B4-BE49-F238E27FC236}">
                  <a16:creationId xmlns:a16="http://schemas.microsoft.com/office/drawing/2014/main" id="{0377670E-E4ED-446A-A51C-EF5439AFF9A0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228" name="Group 4227">
              <a:extLst>
                <a:ext uri="{FF2B5EF4-FFF2-40B4-BE49-F238E27FC236}">
                  <a16:creationId xmlns:a16="http://schemas.microsoft.com/office/drawing/2014/main" id="{C727DD07-D95D-4356-9C96-B05A31C9F6EF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232" name="Straight Connector 4231">
                <a:extLst>
                  <a:ext uri="{FF2B5EF4-FFF2-40B4-BE49-F238E27FC236}">
                    <a16:creationId xmlns:a16="http://schemas.microsoft.com/office/drawing/2014/main" id="{A6B622BA-7A2F-4261-964D-2E17AAFF5B3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3" name="Straight Connector 4232">
                <a:extLst>
                  <a:ext uri="{FF2B5EF4-FFF2-40B4-BE49-F238E27FC236}">
                    <a16:creationId xmlns:a16="http://schemas.microsoft.com/office/drawing/2014/main" id="{E94DDEB5-2E3A-4016-833B-D4ABF3A9947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4" name="Straight Connector 4233">
                <a:extLst>
                  <a:ext uri="{FF2B5EF4-FFF2-40B4-BE49-F238E27FC236}">
                    <a16:creationId xmlns:a16="http://schemas.microsoft.com/office/drawing/2014/main" id="{95B550A5-75C7-4F45-8F3C-F48883DE2FEC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5" name="Straight Connector 4234">
                <a:extLst>
                  <a:ext uri="{FF2B5EF4-FFF2-40B4-BE49-F238E27FC236}">
                    <a16:creationId xmlns:a16="http://schemas.microsoft.com/office/drawing/2014/main" id="{CFF53A87-BEC1-445C-91E4-B2D92B51C11F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6" name="Straight Connector 4235">
                <a:extLst>
                  <a:ext uri="{FF2B5EF4-FFF2-40B4-BE49-F238E27FC236}">
                    <a16:creationId xmlns:a16="http://schemas.microsoft.com/office/drawing/2014/main" id="{7EE759E6-1C3F-4023-ABBF-23F1065ED256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7" name="Straight Connector 4236">
                <a:extLst>
                  <a:ext uri="{FF2B5EF4-FFF2-40B4-BE49-F238E27FC236}">
                    <a16:creationId xmlns:a16="http://schemas.microsoft.com/office/drawing/2014/main" id="{E11BB1AE-3358-4E2E-8D5E-FF333A6BA69A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8" name="Straight Connector 4237">
                <a:extLst>
                  <a:ext uri="{FF2B5EF4-FFF2-40B4-BE49-F238E27FC236}">
                    <a16:creationId xmlns:a16="http://schemas.microsoft.com/office/drawing/2014/main" id="{A9CC084D-8202-4D2B-BB64-A45C93B833A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9" name="Straight Connector 4238">
                <a:extLst>
                  <a:ext uri="{FF2B5EF4-FFF2-40B4-BE49-F238E27FC236}">
                    <a16:creationId xmlns:a16="http://schemas.microsoft.com/office/drawing/2014/main" id="{43DCDDF4-1A22-4F78-A406-04A97FFA2B39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40" name="Straight Connector 4239">
                <a:extLst>
                  <a:ext uri="{FF2B5EF4-FFF2-40B4-BE49-F238E27FC236}">
                    <a16:creationId xmlns:a16="http://schemas.microsoft.com/office/drawing/2014/main" id="{AE5A5125-8FDB-4FD8-94D2-28779931B3B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229" name="Rectangle 4228">
              <a:extLst>
                <a:ext uri="{FF2B5EF4-FFF2-40B4-BE49-F238E27FC236}">
                  <a16:creationId xmlns:a16="http://schemas.microsoft.com/office/drawing/2014/main" id="{01122CBB-F788-4880-9AEE-BAE833EEA5D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30" name="Rectangle 4229">
              <a:extLst>
                <a:ext uri="{FF2B5EF4-FFF2-40B4-BE49-F238E27FC236}">
                  <a16:creationId xmlns:a16="http://schemas.microsoft.com/office/drawing/2014/main" id="{797170FA-B6DB-40A2-B034-C0F8B053B529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31" name="Rectangle 4230">
              <a:extLst>
                <a:ext uri="{FF2B5EF4-FFF2-40B4-BE49-F238E27FC236}">
                  <a16:creationId xmlns:a16="http://schemas.microsoft.com/office/drawing/2014/main" id="{E0054CF8-0830-4986-A8BA-3AF6D0D3E30B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4241" name="TextBox 4240">
            <a:extLst>
              <a:ext uri="{FF2B5EF4-FFF2-40B4-BE49-F238E27FC236}">
                <a16:creationId xmlns:a16="http://schemas.microsoft.com/office/drawing/2014/main" id="{5982F998-A52B-487F-B910-C895BECD5073}"/>
              </a:ext>
            </a:extLst>
          </p:cNvPr>
          <p:cNvSpPr txBox="1"/>
          <p:nvPr/>
        </p:nvSpPr>
        <p:spPr>
          <a:xfrm>
            <a:off x="5629653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4242" name="TextBox 4241">
            <a:extLst>
              <a:ext uri="{FF2B5EF4-FFF2-40B4-BE49-F238E27FC236}">
                <a16:creationId xmlns:a16="http://schemas.microsoft.com/office/drawing/2014/main" id="{42EA2F2C-E990-4EB2-AE88-22FFCA9DEA38}"/>
              </a:ext>
            </a:extLst>
          </p:cNvPr>
          <p:cNvSpPr txBox="1"/>
          <p:nvPr/>
        </p:nvSpPr>
        <p:spPr>
          <a:xfrm>
            <a:off x="7837487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grpSp>
        <p:nvGrpSpPr>
          <p:cNvPr id="4243" name="Group 4242">
            <a:extLst>
              <a:ext uri="{FF2B5EF4-FFF2-40B4-BE49-F238E27FC236}">
                <a16:creationId xmlns:a16="http://schemas.microsoft.com/office/drawing/2014/main" id="{8291ACC3-D564-4000-A4D6-600A68107FE3}"/>
              </a:ext>
            </a:extLst>
          </p:cNvPr>
          <p:cNvGrpSpPr/>
          <p:nvPr/>
        </p:nvGrpSpPr>
        <p:grpSpPr>
          <a:xfrm>
            <a:off x="1073644" y="4627396"/>
            <a:ext cx="735495" cy="453124"/>
            <a:chOff x="1926169" y="1632181"/>
            <a:chExt cx="540854" cy="333210"/>
          </a:xfrm>
        </p:grpSpPr>
        <p:sp>
          <p:nvSpPr>
            <p:cNvPr id="4244" name="Rectangle 4243">
              <a:extLst>
                <a:ext uri="{FF2B5EF4-FFF2-40B4-BE49-F238E27FC236}">
                  <a16:creationId xmlns:a16="http://schemas.microsoft.com/office/drawing/2014/main" id="{988F14B0-CBD0-43AE-A16F-BF8CE30C4A8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45" name="Rectangle 4244">
              <a:extLst>
                <a:ext uri="{FF2B5EF4-FFF2-40B4-BE49-F238E27FC236}">
                  <a16:creationId xmlns:a16="http://schemas.microsoft.com/office/drawing/2014/main" id="{703DB44F-1AD0-451F-90B0-6EC8F5989998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246" name="Group 4245">
              <a:extLst>
                <a:ext uri="{FF2B5EF4-FFF2-40B4-BE49-F238E27FC236}">
                  <a16:creationId xmlns:a16="http://schemas.microsoft.com/office/drawing/2014/main" id="{D7240EB2-96CF-4EF4-A9A9-82C2A471175F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250" name="Straight Connector 4249">
                <a:extLst>
                  <a:ext uri="{FF2B5EF4-FFF2-40B4-BE49-F238E27FC236}">
                    <a16:creationId xmlns:a16="http://schemas.microsoft.com/office/drawing/2014/main" id="{4038E898-C1C6-444E-99CC-F417FC2216B9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1" name="Straight Connector 4250">
                <a:extLst>
                  <a:ext uri="{FF2B5EF4-FFF2-40B4-BE49-F238E27FC236}">
                    <a16:creationId xmlns:a16="http://schemas.microsoft.com/office/drawing/2014/main" id="{EB2F1814-71D7-4C14-8D90-8338AD2C50A6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2" name="Straight Connector 4251">
                <a:extLst>
                  <a:ext uri="{FF2B5EF4-FFF2-40B4-BE49-F238E27FC236}">
                    <a16:creationId xmlns:a16="http://schemas.microsoft.com/office/drawing/2014/main" id="{A5EF0BE8-8A1F-4D7F-AED8-B61AC608CE9A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3" name="Straight Connector 4252">
                <a:extLst>
                  <a:ext uri="{FF2B5EF4-FFF2-40B4-BE49-F238E27FC236}">
                    <a16:creationId xmlns:a16="http://schemas.microsoft.com/office/drawing/2014/main" id="{EE7FFC81-4BF5-4FCD-94C3-6FA121AF796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4" name="Straight Connector 4253">
                <a:extLst>
                  <a:ext uri="{FF2B5EF4-FFF2-40B4-BE49-F238E27FC236}">
                    <a16:creationId xmlns:a16="http://schemas.microsoft.com/office/drawing/2014/main" id="{081F94DC-3F28-4427-BD51-FDBCAB35E0A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5" name="Straight Connector 4254">
                <a:extLst>
                  <a:ext uri="{FF2B5EF4-FFF2-40B4-BE49-F238E27FC236}">
                    <a16:creationId xmlns:a16="http://schemas.microsoft.com/office/drawing/2014/main" id="{9E9B0CE0-1AAE-467D-8006-6D6D17F7569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6" name="Straight Connector 4255">
                <a:extLst>
                  <a:ext uri="{FF2B5EF4-FFF2-40B4-BE49-F238E27FC236}">
                    <a16:creationId xmlns:a16="http://schemas.microsoft.com/office/drawing/2014/main" id="{72445A83-E5D8-4FE3-9D1A-A234668D5665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7" name="Straight Connector 4256">
                <a:extLst>
                  <a:ext uri="{FF2B5EF4-FFF2-40B4-BE49-F238E27FC236}">
                    <a16:creationId xmlns:a16="http://schemas.microsoft.com/office/drawing/2014/main" id="{6DE389D3-8FE6-492C-9A34-FFF1D216007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8" name="Straight Connector 4257">
                <a:extLst>
                  <a:ext uri="{FF2B5EF4-FFF2-40B4-BE49-F238E27FC236}">
                    <a16:creationId xmlns:a16="http://schemas.microsoft.com/office/drawing/2014/main" id="{D04CE26C-18D5-4A92-BD5D-F619809C4A4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247" name="Rectangle 4246">
              <a:extLst>
                <a:ext uri="{FF2B5EF4-FFF2-40B4-BE49-F238E27FC236}">
                  <a16:creationId xmlns:a16="http://schemas.microsoft.com/office/drawing/2014/main" id="{7E72CC5E-CF70-48C5-8AD2-8605BCE261EF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48" name="Rectangle 4247">
              <a:extLst>
                <a:ext uri="{FF2B5EF4-FFF2-40B4-BE49-F238E27FC236}">
                  <a16:creationId xmlns:a16="http://schemas.microsoft.com/office/drawing/2014/main" id="{9EE994F5-F014-4BCA-A53F-5F9276B22596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49" name="Rectangle 4248">
              <a:extLst>
                <a:ext uri="{FF2B5EF4-FFF2-40B4-BE49-F238E27FC236}">
                  <a16:creationId xmlns:a16="http://schemas.microsoft.com/office/drawing/2014/main" id="{75B282A5-7D8E-4CB8-A6A6-EB1F2F518325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259" name="Group 4258">
            <a:extLst>
              <a:ext uri="{FF2B5EF4-FFF2-40B4-BE49-F238E27FC236}">
                <a16:creationId xmlns:a16="http://schemas.microsoft.com/office/drawing/2014/main" id="{5AE37771-E6E4-43F1-AEE2-0C56E0660D5E}"/>
              </a:ext>
            </a:extLst>
          </p:cNvPr>
          <p:cNvGrpSpPr/>
          <p:nvPr/>
        </p:nvGrpSpPr>
        <p:grpSpPr>
          <a:xfrm>
            <a:off x="3298847" y="4627396"/>
            <a:ext cx="735495" cy="453124"/>
            <a:chOff x="1926169" y="1632181"/>
            <a:chExt cx="540854" cy="333210"/>
          </a:xfrm>
        </p:grpSpPr>
        <p:sp>
          <p:nvSpPr>
            <p:cNvPr id="4260" name="Rectangle 4259">
              <a:extLst>
                <a:ext uri="{FF2B5EF4-FFF2-40B4-BE49-F238E27FC236}">
                  <a16:creationId xmlns:a16="http://schemas.microsoft.com/office/drawing/2014/main" id="{F463865E-68C8-4066-A965-15BF0A0FF137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61" name="Rectangle 4260">
              <a:extLst>
                <a:ext uri="{FF2B5EF4-FFF2-40B4-BE49-F238E27FC236}">
                  <a16:creationId xmlns:a16="http://schemas.microsoft.com/office/drawing/2014/main" id="{63E0F5E2-FC12-464B-8CC1-68D224F2806B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262" name="Group 4261">
              <a:extLst>
                <a:ext uri="{FF2B5EF4-FFF2-40B4-BE49-F238E27FC236}">
                  <a16:creationId xmlns:a16="http://schemas.microsoft.com/office/drawing/2014/main" id="{B1AFD392-D4B9-45BC-8B6A-CFE0FD16CBB7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266" name="Straight Connector 4265">
                <a:extLst>
                  <a:ext uri="{FF2B5EF4-FFF2-40B4-BE49-F238E27FC236}">
                    <a16:creationId xmlns:a16="http://schemas.microsoft.com/office/drawing/2014/main" id="{8C950C44-544C-460B-BD3F-3B0737588E0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67" name="Straight Connector 4266">
                <a:extLst>
                  <a:ext uri="{FF2B5EF4-FFF2-40B4-BE49-F238E27FC236}">
                    <a16:creationId xmlns:a16="http://schemas.microsoft.com/office/drawing/2014/main" id="{84ED54B6-F305-418B-895E-96FD6E82674F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68" name="Straight Connector 4267">
                <a:extLst>
                  <a:ext uri="{FF2B5EF4-FFF2-40B4-BE49-F238E27FC236}">
                    <a16:creationId xmlns:a16="http://schemas.microsoft.com/office/drawing/2014/main" id="{45D5D59E-2299-41CA-88B4-FE0C0879602A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69" name="Straight Connector 4268">
                <a:extLst>
                  <a:ext uri="{FF2B5EF4-FFF2-40B4-BE49-F238E27FC236}">
                    <a16:creationId xmlns:a16="http://schemas.microsoft.com/office/drawing/2014/main" id="{62449D26-2BE3-4FE6-94D7-A9FACB203BB7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70" name="Straight Connector 4269">
                <a:extLst>
                  <a:ext uri="{FF2B5EF4-FFF2-40B4-BE49-F238E27FC236}">
                    <a16:creationId xmlns:a16="http://schemas.microsoft.com/office/drawing/2014/main" id="{8FFC95FC-7166-4311-A3F1-7A280C9BE0B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71" name="Straight Connector 4270">
                <a:extLst>
                  <a:ext uri="{FF2B5EF4-FFF2-40B4-BE49-F238E27FC236}">
                    <a16:creationId xmlns:a16="http://schemas.microsoft.com/office/drawing/2014/main" id="{916761F0-AD08-4D04-86BE-6DA995AAEE18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72" name="Straight Connector 4271">
                <a:extLst>
                  <a:ext uri="{FF2B5EF4-FFF2-40B4-BE49-F238E27FC236}">
                    <a16:creationId xmlns:a16="http://schemas.microsoft.com/office/drawing/2014/main" id="{B0E9090E-1370-45E9-AF0B-E74B0DFC50F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73" name="Straight Connector 4272">
                <a:extLst>
                  <a:ext uri="{FF2B5EF4-FFF2-40B4-BE49-F238E27FC236}">
                    <a16:creationId xmlns:a16="http://schemas.microsoft.com/office/drawing/2014/main" id="{BECDABF1-DE85-41F8-A63A-B7B45EAA212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74" name="Straight Connector 4273">
                <a:extLst>
                  <a:ext uri="{FF2B5EF4-FFF2-40B4-BE49-F238E27FC236}">
                    <a16:creationId xmlns:a16="http://schemas.microsoft.com/office/drawing/2014/main" id="{CBB1A6D4-3F9E-42AB-A9BF-0A43153DC277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263" name="Rectangle 4262">
              <a:extLst>
                <a:ext uri="{FF2B5EF4-FFF2-40B4-BE49-F238E27FC236}">
                  <a16:creationId xmlns:a16="http://schemas.microsoft.com/office/drawing/2014/main" id="{22458D96-152E-4B03-B132-43EE4CE18777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64" name="Rectangle 4263">
              <a:extLst>
                <a:ext uri="{FF2B5EF4-FFF2-40B4-BE49-F238E27FC236}">
                  <a16:creationId xmlns:a16="http://schemas.microsoft.com/office/drawing/2014/main" id="{02F7BE09-3A9A-4F76-87C1-17AD416F3E7F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65" name="Rectangle 4264">
              <a:extLst>
                <a:ext uri="{FF2B5EF4-FFF2-40B4-BE49-F238E27FC236}">
                  <a16:creationId xmlns:a16="http://schemas.microsoft.com/office/drawing/2014/main" id="{8D58F052-84CB-4ED5-9C76-EFC64FA59DA0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4275" name="TextBox 4274">
            <a:extLst>
              <a:ext uri="{FF2B5EF4-FFF2-40B4-BE49-F238E27FC236}">
                <a16:creationId xmlns:a16="http://schemas.microsoft.com/office/drawing/2014/main" id="{DFDE8DFA-B6F4-40D9-846A-28EC9F06FF76}"/>
              </a:ext>
            </a:extLst>
          </p:cNvPr>
          <p:cNvSpPr txBox="1"/>
          <p:nvPr/>
        </p:nvSpPr>
        <p:spPr>
          <a:xfrm>
            <a:off x="1231302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4276" name="TextBox 4275">
            <a:extLst>
              <a:ext uri="{FF2B5EF4-FFF2-40B4-BE49-F238E27FC236}">
                <a16:creationId xmlns:a16="http://schemas.microsoft.com/office/drawing/2014/main" id="{EABBB3B4-E92F-4CC5-9AEC-FD53C133482B}"/>
              </a:ext>
            </a:extLst>
          </p:cNvPr>
          <p:cNvSpPr txBox="1"/>
          <p:nvPr/>
        </p:nvSpPr>
        <p:spPr>
          <a:xfrm>
            <a:off x="3448193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4277" name="TextBox 4276">
            <a:extLst>
              <a:ext uri="{FF2B5EF4-FFF2-40B4-BE49-F238E27FC236}">
                <a16:creationId xmlns:a16="http://schemas.microsoft.com/office/drawing/2014/main" id="{6C5BB0BB-9997-446F-9B58-10F4B1864B30}"/>
              </a:ext>
            </a:extLst>
          </p:cNvPr>
          <p:cNvSpPr txBox="1"/>
          <p:nvPr/>
        </p:nvSpPr>
        <p:spPr>
          <a:xfrm>
            <a:off x="2335202" y="339203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4278" name="TextBox 4277">
            <a:extLst>
              <a:ext uri="{FF2B5EF4-FFF2-40B4-BE49-F238E27FC236}">
                <a16:creationId xmlns:a16="http://schemas.microsoft.com/office/drawing/2014/main" id="{F6E382F5-A4FB-45C9-B476-F55A8CC120D5}"/>
              </a:ext>
            </a:extLst>
          </p:cNvPr>
          <p:cNvSpPr txBox="1"/>
          <p:nvPr/>
        </p:nvSpPr>
        <p:spPr>
          <a:xfrm>
            <a:off x="4564034" y="33761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4279" name="TextBox 4278">
            <a:extLst>
              <a:ext uri="{FF2B5EF4-FFF2-40B4-BE49-F238E27FC236}">
                <a16:creationId xmlns:a16="http://schemas.microsoft.com/office/drawing/2014/main" id="{CDCF79D1-770E-4EE6-9A27-9A8F850996A4}"/>
              </a:ext>
            </a:extLst>
          </p:cNvPr>
          <p:cNvSpPr txBox="1"/>
          <p:nvPr/>
        </p:nvSpPr>
        <p:spPr>
          <a:xfrm>
            <a:off x="6749327" y="3384356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4280" name="TextBox 4279">
            <a:extLst>
              <a:ext uri="{FF2B5EF4-FFF2-40B4-BE49-F238E27FC236}">
                <a16:creationId xmlns:a16="http://schemas.microsoft.com/office/drawing/2014/main" id="{F97770A6-9588-4477-BB9E-524D13E15354}"/>
              </a:ext>
            </a:extLst>
          </p:cNvPr>
          <p:cNvSpPr txBox="1"/>
          <p:nvPr/>
        </p:nvSpPr>
        <p:spPr>
          <a:xfrm>
            <a:off x="8942025" y="339203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4281" name="TextBox 4280">
            <a:extLst>
              <a:ext uri="{FF2B5EF4-FFF2-40B4-BE49-F238E27FC236}">
                <a16:creationId xmlns:a16="http://schemas.microsoft.com/office/drawing/2014/main" id="{2E68CED5-F673-4FAD-BFBC-1273C940FDD8}"/>
              </a:ext>
            </a:extLst>
          </p:cNvPr>
          <p:cNvSpPr txBox="1"/>
          <p:nvPr/>
        </p:nvSpPr>
        <p:spPr>
          <a:xfrm>
            <a:off x="11134723" y="33997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$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</a:endParaRPr>
          </a:p>
        </p:txBody>
      </p:sp>
      <p:sp>
        <p:nvSpPr>
          <p:cNvPr id="4282" name="Rectangle 4281">
            <a:extLst>
              <a:ext uri="{FF2B5EF4-FFF2-40B4-BE49-F238E27FC236}">
                <a16:creationId xmlns:a16="http://schemas.microsoft.com/office/drawing/2014/main" id="{77BB1EDE-ABCE-4BC7-AF01-9E3C7260A512}"/>
              </a:ext>
            </a:extLst>
          </p:cNvPr>
          <p:cNvSpPr/>
          <p:nvPr/>
        </p:nvSpPr>
        <p:spPr>
          <a:xfrm>
            <a:off x="989305" y="587898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algn="ctr" defTabSz="1243493">
              <a:defRPr/>
            </a:pPr>
            <a:r>
              <a:rPr lang="en-US" sz="2000" kern="0" dirty="0">
                <a:solidFill>
                  <a:srgbClr val="353535">
                    <a:lumMod val="40000"/>
                    <a:lumOff val="60000"/>
                  </a:srgbClr>
                </a:solidFill>
                <a:latin typeface="Calibri"/>
              </a:rPr>
              <a:t>Hyper Visor</a:t>
            </a:r>
          </a:p>
        </p:txBody>
      </p:sp>
      <p:sp>
        <p:nvSpPr>
          <p:cNvPr id="4283" name="Rectangle 4282">
            <a:extLst>
              <a:ext uri="{FF2B5EF4-FFF2-40B4-BE49-F238E27FC236}">
                <a16:creationId xmlns:a16="http://schemas.microsoft.com/office/drawing/2014/main" id="{B07FC90E-1009-4DFC-9F60-5F2FA80B4588}"/>
              </a:ext>
            </a:extLst>
          </p:cNvPr>
          <p:cNvSpPr/>
          <p:nvPr/>
        </p:nvSpPr>
        <p:spPr>
          <a:xfrm>
            <a:off x="3206836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algn="ctr" defTabSz="1243493">
              <a:defRPr/>
            </a:pPr>
            <a:r>
              <a:rPr lang="en-US" sz="2000" kern="0" dirty="0">
                <a:solidFill>
                  <a:srgbClr val="353535">
                    <a:lumMod val="40000"/>
                    <a:lumOff val="60000"/>
                  </a:srgbClr>
                </a:solidFill>
                <a:latin typeface="Calibri"/>
              </a:rPr>
              <a:t>Hyper Visor</a:t>
            </a:r>
          </a:p>
        </p:txBody>
      </p:sp>
      <p:sp>
        <p:nvSpPr>
          <p:cNvPr id="4284" name="Rectangle 4283">
            <a:extLst>
              <a:ext uri="{FF2B5EF4-FFF2-40B4-BE49-F238E27FC236}">
                <a16:creationId xmlns:a16="http://schemas.microsoft.com/office/drawing/2014/main" id="{4E339F0F-E50E-4A94-A055-B588FE685BC2}"/>
              </a:ext>
            </a:extLst>
          </p:cNvPr>
          <p:cNvSpPr/>
          <p:nvPr/>
        </p:nvSpPr>
        <p:spPr>
          <a:xfrm>
            <a:off x="5387693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algn="ctr" defTabSz="1243493">
              <a:defRPr/>
            </a:pPr>
            <a:r>
              <a:rPr lang="en-US" sz="2000" kern="0" dirty="0">
                <a:solidFill>
                  <a:srgbClr val="353535">
                    <a:lumMod val="40000"/>
                    <a:lumOff val="60000"/>
                  </a:srgbClr>
                </a:solidFill>
                <a:latin typeface="Calibri"/>
              </a:rPr>
              <a:t>Hyper Visor</a:t>
            </a:r>
          </a:p>
        </p:txBody>
      </p:sp>
      <p:sp>
        <p:nvSpPr>
          <p:cNvPr id="4285" name="Rectangle 4284">
            <a:extLst>
              <a:ext uri="{FF2B5EF4-FFF2-40B4-BE49-F238E27FC236}">
                <a16:creationId xmlns:a16="http://schemas.microsoft.com/office/drawing/2014/main" id="{0EED8984-9692-4929-824F-97D8C4FBB0F6}"/>
              </a:ext>
            </a:extLst>
          </p:cNvPr>
          <p:cNvSpPr/>
          <p:nvPr/>
        </p:nvSpPr>
        <p:spPr>
          <a:xfrm>
            <a:off x="7577934" y="587341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algn="ctr" defTabSz="1243493">
              <a:defRPr/>
            </a:pPr>
            <a:r>
              <a:rPr lang="en-US" sz="2000" kern="0" dirty="0">
                <a:solidFill>
                  <a:srgbClr val="353535">
                    <a:lumMod val="40000"/>
                    <a:lumOff val="60000"/>
                  </a:srgbClr>
                </a:solidFill>
                <a:latin typeface="Calibri"/>
              </a:rPr>
              <a:t>Hyper Visor</a:t>
            </a:r>
          </a:p>
        </p:txBody>
      </p:sp>
      <p:sp>
        <p:nvSpPr>
          <p:cNvPr id="4286" name="Rectangle 4285">
            <a:extLst>
              <a:ext uri="{FF2B5EF4-FFF2-40B4-BE49-F238E27FC236}">
                <a16:creationId xmlns:a16="http://schemas.microsoft.com/office/drawing/2014/main" id="{42E90E56-1CBF-4869-BD2D-B208F462E5BE}"/>
              </a:ext>
            </a:extLst>
          </p:cNvPr>
          <p:cNvSpPr/>
          <p:nvPr/>
        </p:nvSpPr>
        <p:spPr>
          <a:xfrm>
            <a:off x="9768175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algn="ctr" defTabSz="1243493">
              <a:defRPr/>
            </a:pPr>
            <a:r>
              <a:rPr lang="en-US" sz="2000" kern="0" dirty="0">
                <a:solidFill>
                  <a:srgbClr val="353535">
                    <a:lumMod val="40000"/>
                    <a:lumOff val="60000"/>
                  </a:srgbClr>
                </a:solidFill>
                <a:latin typeface="Calibri"/>
              </a:rPr>
              <a:t>Hyper Visor</a:t>
            </a:r>
          </a:p>
        </p:txBody>
      </p:sp>
      <p:sp>
        <p:nvSpPr>
          <p:cNvPr id="4287" name="Thought Bubble: Cloud 4286">
            <a:extLst>
              <a:ext uri="{FF2B5EF4-FFF2-40B4-BE49-F238E27FC236}">
                <a16:creationId xmlns:a16="http://schemas.microsoft.com/office/drawing/2014/main" id="{EC326034-6D4E-404A-A510-3AC91B542A24}"/>
              </a:ext>
            </a:extLst>
          </p:cNvPr>
          <p:cNvSpPr/>
          <p:nvPr/>
        </p:nvSpPr>
        <p:spPr bwMode="auto">
          <a:xfrm>
            <a:off x="562428" y="5922028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88" name="Thought Bubble: Cloud 4287">
            <a:extLst>
              <a:ext uri="{FF2B5EF4-FFF2-40B4-BE49-F238E27FC236}">
                <a16:creationId xmlns:a16="http://schemas.microsoft.com/office/drawing/2014/main" id="{742BEBA7-8112-4E22-A87D-A6AF7B02B25A}"/>
              </a:ext>
            </a:extLst>
          </p:cNvPr>
          <p:cNvSpPr/>
          <p:nvPr/>
        </p:nvSpPr>
        <p:spPr bwMode="auto">
          <a:xfrm>
            <a:off x="2860292" y="5923089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89" name="Thought Bubble: Cloud 4288">
            <a:extLst>
              <a:ext uri="{FF2B5EF4-FFF2-40B4-BE49-F238E27FC236}">
                <a16:creationId xmlns:a16="http://schemas.microsoft.com/office/drawing/2014/main" id="{8F117C98-342E-404D-A242-C129FB2F32BD}"/>
              </a:ext>
            </a:extLst>
          </p:cNvPr>
          <p:cNvSpPr/>
          <p:nvPr/>
        </p:nvSpPr>
        <p:spPr bwMode="auto">
          <a:xfrm>
            <a:off x="5158156" y="5924150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90" name="Thought Bubble: Cloud 4289">
            <a:extLst>
              <a:ext uri="{FF2B5EF4-FFF2-40B4-BE49-F238E27FC236}">
                <a16:creationId xmlns:a16="http://schemas.microsoft.com/office/drawing/2014/main" id="{58B3402B-E1DE-4B2C-A89B-96AC2076171F}"/>
              </a:ext>
            </a:extLst>
          </p:cNvPr>
          <p:cNvSpPr/>
          <p:nvPr/>
        </p:nvSpPr>
        <p:spPr bwMode="auto">
          <a:xfrm>
            <a:off x="7456020" y="5925211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91" name="Thought Bubble: Cloud 4290">
            <a:extLst>
              <a:ext uri="{FF2B5EF4-FFF2-40B4-BE49-F238E27FC236}">
                <a16:creationId xmlns:a16="http://schemas.microsoft.com/office/drawing/2014/main" id="{C5F323C9-039C-4BA3-B009-FF2D0EEE0930}"/>
              </a:ext>
            </a:extLst>
          </p:cNvPr>
          <p:cNvSpPr/>
          <p:nvPr/>
        </p:nvSpPr>
        <p:spPr bwMode="auto">
          <a:xfrm>
            <a:off x="9753884" y="5926272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7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6" dur="2000" fill="hold"/>
                                        <p:tgtEl>
                                          <p:spTgt spid="2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694E-6 3.11394E-6 L 0.0485 0.0574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926E-6 9.07853E-8 C 0.05732 0.00045 0.09587 0.04925 0.08949 0.1298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2" dur="2000" fill="hold"/>
                                        <p:tgtEl>
                                          <p:spTgt spid="29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8198E-6 -4.21698E-6 L 0.04851 0.0574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9946E-6 9.07853E-8 C 0.05732 0.00045 0.09587 0.04925 0.08948 0.1298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8" dur="2000" fill="hold"/>
                                        <p:tgtEl>
                                          <p:spTgt spid="29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8688E-6 -4.21698E-6 L 0.0485 0.0574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8032E-7 9.07853E-8 C 0.05731 0.00045 0.09586 0.04925 0.08948 0.1298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4" dur="2000" fill="hold"/>
                                        <p:tgtEl>
                                          <p:spTgt spid="29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1733E-6 4.00363E-6 L 0.04851 0.0574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178E-8 9.07853E-8 C 0.05731 0.00045 0.09586 0.04925 0.08948 0.1298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0" dur="2000" fill="hold"/>
                                        <p:tgtEl>
                                          <p:spTgt spid="29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392E-6 -4.21698E-6 L 0.04851 0.0574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449E-6 9.07853E-8 C 0.05731 0.00045 0.09586 0.04925 0.08948 0.1298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4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8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2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6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85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1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3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6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1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3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6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80"/>
                                        <p:tgtEl>
                                          <p:spTgt spid="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78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80"/>
                                        <p:tgtEl>
                                          <p:spTgt spid="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96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80"/>
                                        <p:tgtEl>
                                          <p:spTgt spid="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14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80"/>
                                        <p:tgtEl>
                                          <p:spTgt spid="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32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80"/>
                                        <p:tgtEl>
                                          <p:spTgt spid="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80"/>
                                        <p:tgtEl>
                                          <p:spTgt spid="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68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8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86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8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04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80"/>
                                        <p:tgtEl>
                                          <p:spTgt spid="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12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8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80"/>
                                        <p:tgtEl>
                                          <p:spTgt spid="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28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80"/>
                                        <p:tgtEl>
                                          <p:spTgt spid="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736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80"/>
                                        <p:tgtEl>
                                          <p:spTgt spid="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44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80"/>
                                        <p:tgtEl>
                                          <p:spTgt spid="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52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80"/>
                                        <p:tgtEl>
                                          <p:spTgt spid="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76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80"/>
                                        <p:tgtEl>
                                          <p:spTgt spid="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680"/>
                            </p:stCondLst>
                            <p:childTnLst>
                              <p:par>
                                <p:cTn id="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30"/>
                                        <p:tgtEl>
                                          <p:spTgt spid="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710"/>
                            </p:stCondLst>
                            <p:childTnLst>
                              <p:par>
                                <p:cTn id="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30"/>
                                        <p:tgtEl>
                                          <p:spTgt spid="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774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3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77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30"/>
                                        <p:tgtEl>
                                          <p:spTgt spid="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80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30"/>
                                        <p:tgtEl>
                                          <p:spTgt spid="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783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30"/>
                                        <p:tgtEl>
                                          <p:spTgt spid="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86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30"/>
                                        <p:tgtEl>
                                          <p:spTgt spid="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89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30"/>
                                        <p:tgtEl>
                                          <p:spTgt spid="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7920"/>
                            </p:stCondLst>
                            <p:childTnLst>
                              <p:par>
                                <p:cTn id="2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30"/>
                                        <p:tgtEl>
                                          <p:spTgt spid="4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0" dur="3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30"/>
                                        <p:tgtEl>
                                          <p:spTgt spid="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7950"/>
                            </p:stCondLst>
                            <p:childTnLst>
                              <p:par>
                                <p:cTn id="2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30"/>
                                        <p:tgtEl>
                                          <p:spTgt spid="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8" dur="3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30"/>
                                        <p:tgtEl>
                                          <p:spTgt spid="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7980"/>
                            </p:stCondLst>
                            <p:childTnLst>
                              <p:par>
                                <p:cTn id="2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30"/>
                                        <p:tgtEl>
                                          <p:spTgt spid="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6" dur="3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30"/>
                                        <p:tgtEl>
                                          <p:spTgt spid="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10"/>
                            </p:stCondLst>
                            <p:childTnLst>
                              <p:par>
                                <p:cTn id="2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30"/>
                                        <p:tgtEl>
                                          <p:spTgt spid="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4" dur="30"/>
                                        <p:tgtEl>
                                          <p:spTgt spid="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30"/>
                                        <p:tgtEl>
                                          <p:spTgt spid="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8040"/>
                            </p:stCondLst>
                            <p:childTnLst>
                              <p:par>
                                <p:cTn id="27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30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2" dur="30"/>
                                        <p:tgtEl>
                                          <p:spTgt spid="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30"/>
                                        <p:tgtEl>
                                          <p:spTgt spid="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070"/>
                            </p:stCondLst>
                            <p:childTnLst>
                              <p:par>
                                <p:cTn id="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30"/>
                                        <p:tgtEl>
                                          <p:spTgt spid="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8100"/>
                            </p:stCondLst>
                            <p:childTnLst>
                              <p:par>
                                <p:cTn id="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30"/>
                                        <p:tgtEl>
                                          <p:spTgt spid="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8130"/>
                            </p:stCondLst>
                            <p:childTnLst>
                              <p:par>
                                <p:cTn id="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30"/>
                                        <p:tgtEl>
                                          <p:spTgt spid="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8160"/>
                            </p:stCondLst>
                            <p:childTnLst>
                              <p:par>
                                <p:cTn id="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30"/>
                                        <p:tgtEl>
                                          <p:spTgt spid="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8190"/>
                            </p:stCondLst>
                            <p:childTnLst>
                              <p:par>
                                <p:cTn id="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30"/>
                                        <p:tgtEl>
                                          <p:spTgt spid="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220"/>
                            </p:stCondLst>
                            <p:childTnLst>
                              <p:par>
                                <p:cTn id="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30"/>
                                        <p:tgtEl>
                                          <p:spTgt spid="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8250"/>
                            </p:stCondLst>
                            <p:childTnLst>
                              <p:par>
                                <p:cTn id="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30"/>
                                        <p:tgtEl>
                                          <p:spTgt spid="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8280"/>
                            </p:stCondLst>
                            <p:childTnLst>
                              <p:par>
                                <p:cTn id="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30"/>
                                        <p:tgtEl>
                                          <p:spTgt spid="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831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30"/>
                                        <p:tgtEl>
                                          <p:spTgt spid="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8340"/>
                            </p:stCondLst>
                            <p:childTnLst>
                              <p:par>
                                <p:cTn id="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30"/>
                                        <p:tgtEl>
                                          <p:spTgt spid="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837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30"/>
                                        <p:tgtEl>
                                          <p:spTgt spid="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8400"/>
                            </p:stCondLst>
                            <p:childTnLst>
                              <p:par>
                                <p:cTn id="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30"/>
                                        <p:tgtEl>
                                          <p:spTgt spid="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8430"/>
                            </p:stCondLst>
                            <p:childTnLst>
                              <p:par>
                                <p:cTn id="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30"/>
                                        <p:tgtEl>
                                          <p:spTgt spid="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8460"/>
                            </p:stCondLst>
                            <p:childTnLst>
                              <p:par>
                                <p:cTn id="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30"/>
                                        <p:tgtEl>
                                          <p:spTgt spid="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849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30"/>
                                        <p:tgtEl>
                                          <p:spTgt spid="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52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30"/>
                                        <p:tgtEl>
                                          <p:spTgt spid="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855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30"/>
                                        <p:tgtEl>
                                          <p:spTgt spid="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8580"/>
                            </p:stCondLst>
                            <p:childTnLst>
                              <p:par>
                                <p:cTn id="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30"/>
                                        <p:tgtEl>
                                          <p:spTgt spid="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61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30"/>
                                        <p:tgtEl>
                                          <p:spTgt spid="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8640"/>
                            </p:stCondLst>
                            <p:childTnLst>
                              <p:par>
                                <p:cTn id="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30"/>
                                        <p:tgtEl>
                                          <p:spTgt spid="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8670"/>
                            </p:stCondLst>
                            <p:childTnLst>
                              <p:par>
                                <p:cTn id="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30"/>
                                        <p:tgtEl>
                                          <p:spTgt spid="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8700"/>
                            </p:stCondLst>
                            <p:childTnLst>
                              <p:par>
                                <p:cTn id="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30"/>
                                        <p:tgtEl>
                                          <p:spTgt spid="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8730"/>
                            </p:stCondLst>
                            <p:childTnLst>
                              <p:par>
                                <p:cTn id="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30"/>
                                        <p:tgtEl>
                                          <p:spTgt spid="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8760"/>
                            </p:stCondLst>
                            <p:childTnLst>
                              <p:par>
                                <p:cTn id="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30"/>
                                        <p:tgtEl>
                                          <p:spTgt spid="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879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3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8820"/>
                            </p:stCondLst>
                            <p:childTnLst>
                              <p:par>
                                <p:cTn id="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30"/>
                                        <p:tgtEl>
                                          <p:spTgt spid="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8850"/>
                            </p:stCondLst>
                            <p:childTnLst>
                              <p:par>
                                <p:cTn id="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30"/>
                                        <p:tgtEl>
                                          <p:spTgt spid="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888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30"/>
                                        <p:tgtEl>
                                          <p:spTgt spid="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891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30"/>
                                        <p:tgtEl>
                                          <p:spTgt spid="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894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30"/>
                                        <p:tgtEl>
                                          <p:spTgt spid="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897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30"/>
                                        <p:tgtEl>
                                          <p:spTgt spid="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30"/>
                                        <p:tgtEl>
                                          <p:spTgt spid="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903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30"/>
                                        <p:tgtEl>
                                          <p:spTgt spid="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906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30"/>
                                        <p:tgtEl>
                                          <p:spTgt spid="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909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30"/>
                                        <p:tgtEl>
                                          <p:spTgt spid="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912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3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9150"/>
                            </p:stCondLst>
                            <p:childTnLst>
                              <p:par>
                                <p:cTn id="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3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9180"/>
                            </p:stCondLst>
                            <p:childTnLst>
                              <p:par>
                                <p:cTn id="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3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9210"/>
                            </p:stCondLst>
                            <p:childTnLst>
                              <p:par>
                                <p:cTn id="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3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9240"/>
                            </p:stCondLst>
                            <p:childTnLst>
                              <p:par>
                                <p:cTn id="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30"/>
                                        <p:tgtEl>
                                          <p:spTgt spid="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2967" grpId="0" animBg="1"/>
      <p:bldP spid="2967" grpId="1" animBg="1"/>
      <p:bldP spid="2968" grpId="0" animBg="1"/>
      <p:bldP spid="2969" grpId="0" animBg="1"/>
      <p:bldP spid="2970" grpId="0" animBg="1"/>
      <p:bldP spid="2971" grpId="0" animBg="1"/>
      <p:bldP spid="2972" grpId="0" animBg="1"/>
      <p:bldP spid="2973" grpId="0" animBg="1"/>
      <p:bldP spid="2974" grpId="0" animBg="1"/>
      <p:bldP spid="2975" grpId="0" animBg="1"/>
      <p:bldP spid="2976" grpId="0" animBg="1"/>
      <p:bldP spid="2977" grpId="0" animBg="1"/>
      <p:bldP spid="2978" grpId="0" animBg="1"/>
      <p:bldP spid="2979" grpId="0" animBg="1"/>
      <p:bldP spid="2980" grpId="0" animBg="1"/>
      <p:bldP spid="2981" grpId="0" animBg="1"/>
      <p:bldP spid="2982" grpId="0" animBg="1"/>
      <p:bldP spid="2983" grpId="0" animBg="1"/>
      <p:bldP spid="2983" grpId="1" animBg="1"/>
      <p:bldP spid="2984" grpId="0" animBg="1"/>
      <p:bldP spid="2984" grpId="1" animBg="1"/>
      <p:bldP spid="2985" grpId="0" animBg="1"/>
      <p:bldP spid="2985" grpId="1" animBg="1"/>
      <p:bldP spid="2986" grpId="0" animBg="1"/>
      <p:bldP spid="2986" grpId="1" animBg="1"/>
      <p:bldP spid="4187" grpId="0" animBg="1"/>
      <p:bldP spid="4188" grpId="0" animBg="1"/>
      <p:bldP spid="4189" grpId="0" animBg="1"/>
      <p:bldP spid="4190" grpId="0" animBg="1"/>
      <p:bldP spid="4191" grpId="0" animBg="1"/>
      <p:bldP spid="4208" grpId="0"/>
      <p:bldP spid="4241" grpId="0"/>
      <p:bldP spid="4242" grpId="0"/>
      <p:bldP spid="4275" grpId="0"/>
      <p:bldP spid="4276" grpId="0"/>
      <p:bldP spid="4277" grpId="0"/>
      <p:bldP spid="4278" grpId="0"/>
      <p:bldP spid="4279" grpId="0"/>
      <p:bldP spid="4280" grpId="0"/>
      <p:bldP spid="42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Rectangle 1586"/>
          <p:cNvSpPr/>
          <p:nvPr/>
        </p:nvSpPr>
        <p:spPr>
          <a:xfrm>
            <a:off x="3334765" y="290512"/>
            <a:ext cx="8522270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Distributed, Scalable Mainframe</a:t>
            </a:r>
          </a:p>
        </p:txBody>
      </p:sp>
      <p:sp>
        <p:nvSpPr>
          <p:cNvPr id="4292" name="Rectangle 4291">
            <a:extLst>
              <a:ext uri="{FF2B5EF4-FFF2-40B4-BE49-F238E27FC236}">
                <a16:creationId xmlns:a16="http://schemas.microsoft.com/office/drawing/2014/main" id="{8FCCABBB-3790-4BF0-97BD-1D3A78B20C81}"/>
              </a:ext>
            </a:extLst>
          </p:cNvPr>
          <p:cNvSpPr/>
          <p:nvPr/>
        </p:nvSpPr>
        <p:spPr>
          <a:xfrm>
            <a:off x="3338165" y="288901"/>
            <a:ext cx="8522270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Containers as a 1</a:t>
            </a:r>
            <a:r>
              <a:rPr lang="en-US" sz="4800" spc="-102" baseline="300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st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 Class Primitive</a:t>
            </a:r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2017</a:t>
            </a:r>
          </a:p>
        </p:txBody>
      </p:sp>
      <p:grpSp>
        <p:nvGrpSpPr>
          <p:cNvPr id="2939" name="Group 2938">
            <a:extLst>
              <a:ext uri="{FF2B5EF4-FFF2-40B4-BE49-F238E27FC236}">
                <a16:creationId xmlns:a16="http://schemas.microsoft.com/office/drawing/2014/main" id="{5999CE02-4083-42EA-A4E9-24BCBD7F171B}"/>
              </a:ext>
            </a:extLst>
          </p:cNvPr>
          <p:cNvGrpSpPr/>
          <p:nvPr/>
        </p:nvGrpSpPr>
        <p:grpSpPr>
          <a:xfrm>
            <a:off x="990525" y="1405463"/>
            <a:ext cx="10637912" cy="5260943"/>
            <a:chOff x="1417637" y="1405463"/>
            <a:chExt cx="9875912" cy="5260943"/>
          </a:xfrm>
        </p:grpSpPr>
        <p:sp>
          <p:nvSpPr>
            <p:cNvPr id="2940" name="Rectangle 2939">
              <a:extLst>
                <a:ext uri="{FF2B5EF4-FFF2-40B4-BE49-F238E27FC236}">
                  <a16:creationId xmlns:a16="http://schemas.microsoft.com/office/drawing/2014/main" id="{A66A1E6E-1A2D-401E-9181-F00999EB0F31}"/>
                </a:ext>
              </a:extLst>
            </p:cNvPr>
            <p:cNvSpPr/>
            <p:nvPr/>
          </p:nvSpPr>
          <p:spPr bwMode="auto">
            <a:xfrm>
              <a:off x="1417637" y="1405463"/>
              <a:ext cx="9875912" cy="5260943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41" name="Rectangle 2940">
              <a:extLst>
                <a:ext uri="{FF2B5EF4-FFF2-40B4-BE49-F238E27FC236}">
                  <a16:creationId xmlns:a16="http://schemas.microsoft.com/office/drawing/2014/main" id="{318E8E16-9E1D-422A-952F-158BB6191B73}"/>
                </a:ext>
              </a:extLst>
            </p:cNvPr>
            <p:cNvSpPr/>
            <p:nvPr/>
          </p:nvSpPr>
          <p:spPr bwMode="auto">
            <a:xfrm>
              <a:off x="1570037" y="1554294"/>
              <a:ext cx="9571112" cy="4938720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42" name="Rectangle 2941">
              <a:extLst>
                <a:ext uri="{FF2B5EF4-FFF2-40B4-BE49-F238E27FC236}">
                  <a16:creationId xmlns:a16="http://schemas.microsoft.com/office/drawing/2014/main" id="{7B9B5220-52DA-4013-A2A5-712886E841B8}"/>
                </a:ext>
              </a:extLst>
            </p:cNvPr>
            <p:cNvSpPr/>
            <p:nvPr/>
          </p:nvSpPr>
          <p:spPr bwMode="auto">
            <a:xfrm>
              <a:off x="1722437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43" name="Rectangle 2942">
              <a:extLst>
                <a:ext uri="{FF2B5EF4-FFF2-40B4-BE49-F238E27FC236}">
                  <a16:creationId xmlns:a16="http://schemas.microsoft.com/office/drawing/2014/main" id="{526E2F2B-8DE1-4D60-A389-A6CA4F9116B8}"/>
                </a:ext>
              </a:extLst>
            </p:cNvPr>
            <p:cNvSpPr/>
            <p:nvPr/>
          </p:nvSpPr>
          <p:spPr bwMode="auto">
            <a:xfrm>
              <a:off x="3595623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44" name="Rectangle 2943">
              <a:extLst>
                <a:ext uri="{FF2B5EF4-FFF2-40B4-BE49-F238E27FC236}">
                  <a16:creationId xmlns:a16="http://schemas.microsoft.com/office/drawing/2014/main" id="{1F15399E-A6C5-4165-8E88-B7AA95FC5EEF}"/>
                </a:ext>
              </a:extLst>
            </p:cNvPr>
            <p:cNvSpPr/>
            <p:nvPr/>
          </p:nvSpPr>
          <p:spPr bwMode="auto">
            <a:xfrm>
              <a:off x="5468809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45" name="Rectangle 2944">
              <a:extLst>
                <a:ext uri="{FF2B5EF4-FFF2-40B4-BE49-F238E27FC236}">
                  <a16:creationId xmlns:a16="http://schemas.microsoft.com/office/drawing/2014/main" id="{F7E30D69-1702-4046-BAE1-3BBA3A570C36}"/>
                </a:ext>
              </a:extLst>
            </p:cNvPr>
            <p:cNvSpPr/>
            <p:nvPr/>
          </p:nvSpPr>
          <p:spPr bwMode="auto">
            <a:xfrm>
              <a:off x="7341995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46" name="Rectangle 2945">
              <a:extLst>
                <a:ext uri="{FF2B5EF4-FFF2-40B4-BE49-F238E27FC236}">
                  <a16:creationId xmlns:a16="http://schemas.microsoft.com/office/drawing/2014/main" id="{F5AD681F-CB25-44F1-B510-74EF4C3899B2}"/>
                </a:ext>
              </a:extLst>
            </p:cNvPr>
            <p:cNvSpPr/>
            <p:nvPr/>
          </p:nvSpPr>
          <p:spPr bwMode="auto">
            <a:xfrm>
              <a:off x="9215181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47" name="Rectangle 2946">
              <a:extLst>
                <a:ext uri="{FF2B5EF4-FFF2-40B4-BE49-F238E27FC236}">
                  <a16:creationId xmlns:a16="http://schemas.microsoft.com/office/drawing/2014/main" id="{B115EB68-A01A-4CC0-B338-6D8C84079C6F}"/>
                </a:ext>
              </a:extLst>
            </p:cNvPr>
            <p:cNvSpPr/>
            <p:nvPr/>
          </p:nvSpPr>
          <p:spPr bwMode="auto">
            <a:xfrm>
              <a:off x="1874837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48" name="Rectangle 2947">
              <a:extLst>
                <a:ext uri="{FF2B5EF4-FFF2-40B4-BE49-F238E27FC236}">
                  <a16:creationId xmlns:a16="http://schemas.microsoft.com/office/drawing/2014/main" id="{9AEDFF84-A1F6-490B-91D4-6E2A18B647CE}"/>
                </a:ext>
              </a:extLst>
            </p:cNvPr>
            <p:cNvSpPr/>
            <p:nvPr/>
          </p:nvSpPr>
          <p:spPr bwMode="auto">
            <a:xfrm>
              <a:off x="3753705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49" name="Rectangle 2948">
              <a:extLst>
                <a:ext uri="{FF2B5EF4-FFF2-40B4-BE49-F238E27FC236}">
                  <a16:creationId xmlns:a16="http://schemas.microsoft.com/office/drawing/2014/main" id="{A36D372D-E37E-4B8B-93FF-738A03F51AB0}"/>
                </a:ext>
              </a:extLst>
            </p:cNvPr>
            <p:cNvSpPr/>
            <p:nvPr/>
          </p:nvSpPr>
          <p:spPr bwMode="auto">
            <a:xfrm>
              <a:off x="5632573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0" name="Rectangle 2949">
              <a:extLst>
                <a:ext uri="{FF2B5EF4-FFF2-40B4-BE49-F238E27FC236}">
                  <a16:creationId xmlns:a16="http://schemas.microsoft.com/office/drawing/2014/main" id="{0F376638-A25F-480F-93F2-201935139A01}"/>
                </a:ext>
              </a:extLst>
            </p:cNvPr>
            <p:cNvSpPr/>
            <p:nvPr/>
          </p:nvSpPr>
          <p:spPr bwMode="auto">
            <a:xfrm>
              <a:off x="7511441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1" name="Rectangle 2950">
              <a:extLst>
                <a:ext uri="{FF2B5EF4-FFF2-40B4-BE49-F238E27FC236}">
                  <a16:creationId xmlns:a16="http://schemas.microsoft.com/office/drawing/2014/main" id="{E255A55D-5D68-4368-8F3C-8E37BB0BA55E}"/>
                </a:ext>
              </a:extLst>
            </p:cNvPr>
            <p:cNvSpPr/>
            <p:nvPr/>
          </p:nvSpPr>
          <p:spPr bwMode="auto">
            <a:xfrm>
              <a:off x="9390309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2" name="Rectangle 2951">
              <a:extLst>
                <a:ext uri="{FF2B5EF4-FFF2-40B4-BE49-F238E27FC236}">
                  <a16:creationId xmlns:a16="http://schemas.microsoft.com/office/drawing/2014/main" id="{F7F98349-FD0E-475E-978A-F91BD53354B9}"/>
                </a:ext>
              </a:extLst>
            </p:cNvPr>
            <p:cNvSpPr/>
            <p:nvPr/>
          </p:nvSpPr>
          <p:spPr bwMode="auto">
            <a:xfrm>
              <a:off x="1874837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3" name="Rectangle 2952">
              <a:extLst>
                <a:ext uri="{FF2B5EF4-FFF2-40B4-BE49-F238E27FC236}">
                  <a16:creationId xmlns:a16="http://schemas.microsoft.com/office/drawing/2014/main" id="{8AB05D66-D855-4FF1-839A-FC1055CA1492}"/>
                </a:ext>
              </a:extLst>
            </p:cNvPr>
            <p:cNvSpPr/>
            <p:nvPr/>
          </p:nvSpPr>
          <p:spPr bwMode="auto">
            <a:xfrm>
              <a:off x="1874837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4" name="Rectangle 2953">
              <a:extLst>
                <a:ext uri="{FF2B5EF4-FFF2-40B4-BE49-F238E27FC236}">
                  <a16:creationId xmlns:a16="http://schemas.microsoft.com/office/drawing/2014/main" id="{59C5CCFC-8EB5-46C9-8BA0-C01BE619F530}"/>
                </a:ext>
              </a:extLst>
            </p:cNvPr>
            <p:cNvSpPr/>
            <p:nvPr/>
          </p:nvSpPr>
          <p:spPr bwMode="auto">
            <a:xfrm>
              <a:off x="1874837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5" name="Rectangle 2954">
              <a:extLst>
                <a:ext uri="{FF2B5EF4-FFF2-40B4-BE49-F238E27FC236}">
                  <a16:creationId xmlns:a16="http://schemas.microsoft.com/office/drawing/2014/main" id="{B5B40EF9-BF32-47D1-BEA1-4F7725D72B87}"/>
                </a:ext>
              </a:extLst>
            </p:cNvPr>
            <p:cNvSpPr/>
            <p:nvPr/>
          </p:nvSpPr>
          <p:spPr bwMode="auto">
            <a:xfrm>
              <a:off x="3753705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6" name="Rectangle 2955">
              <a:extLst>
                <a:ext uri="{FF2B5EF4-FFF2-40B4-BE49-F238E27FC236}">
                  <a16:creationId xmlns:a16="http://schemas.microsoft.com/office/drawing/2014/main" id="{BA049322-F80C-4645-B18E-C91598EB79D1}"/>
                </a:ext>
              </a:extLst>
            </p:cNvPr>
            <p:cNvSpPr/>
            <p:nvPr/>
          </p:nvSpPr>
          <p:spPr bwMode="auto">
            <a:xfrm>
              <a:off x="3753705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7" name="Rectangle 2956">
              <a:extLst>
                <a:ext uri="{FF2B5EF4-FFF2-40B4-BE49-F238E27FC236}">
                  <a16:creationId xmlns:a16="http://schemas.microsoft.com/office/drawing/2014/main" id="{A7EFFA83-90C4-48A2-A071-B5054110AA44}"/>
                </a:ext>
              </a:extLst>
            </p:cNvPr>
            <p:cNvSpPr/>
            <p:nvPr/>
          </p:nvSpPr>
          <p:spPr bwMode="auto">
            <a:xfrm>
              <a:off x="3753705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8" name="Rectangle 2957">
              <a:extLst>
                <a:ext uri="{FF2B5EF4-FFF2-40B4-BE49-F238E27FC236}">
                  <a16:creationId xmlns:a16="http://schemas.microsoft.com/office/drawing/2014/main" id="{FA196A48-0D8F-4894-863F-EE7099D4759C}"/>
                </a:ext>
              </a:extLst>
            </p:cNvPr>
            <p:cNvSpPr/>
            <p:nvPr/>
          </p:nvSpPr>
          <p:spPr bwMode="auto">
            <a:xfrm>
              <a:off x="5632573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59" name="Rectangle 2958">
              <a:extLst>
                <a:ext uri="{FF2B5EF4-FFF2-40B4-BE49-F238E27FC236}">
                  <a16:creationId xmlns:a16="http://schemas.microsoft.com/office/drawing/2014/main" id="{AE4A7942-B60A-4866-8376-533C0F31B0A3}"/>
                </a:ext>
              </a:extLst>
            </p:cNvPr>
            <p:cNvSpPr/>
            <p:nvPr/>
          </p:nvSpPr>
          <p:spPr bwMode="auto">
            <a:xfrm>
              <a:off x="5632573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60" name="Rectangle 2959">
              <a:extLst>
                <a:ext uri="{FF2B5EF4-FFF2-40B4-BE49-F238E27FC236}">
                  <a16:creationId xmlns:a16="http://schemas.microsoft.com/office/drawing/2014/main" id="{75D2AB68-D17C-427E-B16A-89D9F1D4A160}"/>
                </a:ext>
              </a:extLst>
            </p:cNvPr>
            <p:cNvSpPr/>
            <p:nvPr/>
          </p:nvSpPr>
          <p:spPr bwMode="auto">
            <a:xfrm>
              <a:off x="5632573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61" name="Rectangle 2960">
              <a:extLst>
                <a:ext uri="{FF2B5EF4-FFF2-40B4-BE49-F238E27FC236}">
                  <a16:creationId xmlns:a16="http://schemas.microsoft.com/office/drawing/2014/main" id="{B90C0E48-5720-49DE-93FA-587219CF6F20}"/>
                </a:ext>
              </a:extLst>
            </p:cNvPr>
            <p:cNvSpPr/>
            <p:nvPr/>
          </p:nvSpPr>
          <p:spPr bwMode="auto">
            <a:xfrm>
              <a:off x="7511441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62" name="Rectangle 2961">
              <a:extLst>
                <a:ext uri="{FF2B5EF4-FFF2-40B4-BE49-F238E27FC236}">
                  <a16:creationId xmlns:a16="http://schemas.microsoft.com/office/drawing/2014/main" id="{6B076EEA-1084-42F5-B9A4-3AE4ECA2EB0F}"/>
                </a:ext>
              </a:extLst>
            </p:cNvPr>
            <p:cNvSpPr/>
            <p:nvPr/>
          </p:nvSpPr>
          <p:spPr bwMode="auto">
            <a:xfrm>
              <a:off x="7511441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63" name="Rectangle 2962">
              <a:extLst>
                <a:ext uri="{FF2B5EF4-FFF2-40B4-BE49-F238E27FC236}">
                  <a16:creationId xmlns:a16="http://schemas.microsoft.com/office/drawing/2014/main" id="{D09959D2-CF9E-4255-A335-A98679029DAC}"/>
                </a:ext>
              </a:extLst>
            </p:cNvPr>
            <p:cNvSpPr/>
            <p:nvPr/>
          </p:nvSpPr>
          <p:spPr bwMode="auto">
            <a:xfrm>
              <a:off x="7511441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64" name="Rectangle 2963">
              <a:extLst>
                <a:ext uri="{FF2B5EF4-FFF2-40B4-BE49-F238E27FC236}">
                  <a16:creationId xmlns:a16="http://schemas.microsoft.com/office/drawing/2014/main" id="{90DE7B53-AD4B-43C1-BBF8-EC9E67E54E28}"/>
                </a:ext>
              </a:extLst>
            </p:cNvPr>
            <p:cNvSpPr/>
            <p:nvPr/>
          </p:nvSpPr>
          <p:spPr bwMode="auto">
            <a:xfrm>
              <a:off x="9390309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65" name="Rectangle 2964">
              <a:extLst>
                <a:ext uri="{FF2B5EF4-FFF2-40B4-BE49-F238E27FC236}">
                  <a16:creationId xmlns:a16="http://schemas.microsoft.com/office/drawing/2014/main" id="{6C56D7A6-9A0F-42E9-B579-A5BE0F1EFB75}"/>
                </a:ext>
              </a:extLst>
            </p:cNvPr>
            <p:cNvSpPr/>
            <p:nvPr/>
          </p:nvSpPr>
          <p:spPr bwMode="auto">
            <a:xfrm>
              <a:off x="9390309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66" name="Rectangle 2965">
              <a:extLst>
                <a:ext uri="{FF2B5EF4-FFF2-40B4-BE49-F238E27FC236}">
                  <a16:creationId xmlns:a16="http://schemas.microsoft.com/office/drawing/2014/main" id="{45CB1A6D-1C17-4853-BEAD-6C2D4FDA5B1C}"/>
                </a:ext>
              </a:extLst>
            </p:cNvPr>
            <p:cNvSpPr/>
            <p:nvPr/>
          </p:nvSpPr>
          <p:spPr bwMode="auto">
            <a:xfrm>
              <a:off x="9390309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2987" name="Group 2986">
            <a:extLst>
              <a:ext uri="{FF2B5EF4-FFF2-40B4-BE49-F238E27FC236}">
                <a16:creationId xmlns:a16="http://schemas.microsoft.com/office/drawing/2014/main" id="{0EBAFA54-136E-4D37-AA29-9B83D5CEF605}"/>
              </a:ext>
            </a:extLst>
          </p:cNvPr>
          <p:cNvGrpSpPr/>
          <p:nvPr/>
        </p:nvGrpSpPr>
        <p:grpSpPr>
          <a:xfrm>
            <a:off x="1073644" y="5044900"/>
            <a:ext cx="735495" cy="453124"/>
            <a:chOff x="1926169" y="1632181"/>
            <a:chExt cx="540854" cy="333210"/>
          </a:xfrm>
        </p:grpSpPr>
        <p:sp>
          <p:nvSpPr>
            <p:cNvPr id="2988" name="Rectangle 2987">
              <a:extLst>
                <a:ext uri="{FF2B5EF4-FFF2-40B4-BE49-F238E27FC236}">
                  <a16:creationId xmlns:a16="http://schemas.microsoft.com/office/drawing/2014/main" id="{FA7AF718-580F-4CE1-B7F7-B802625D86D4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89" name="Rectangle 2988">
              <a:extLst>
                <a:ext uri="{FF2B5EF4-FFF2-40B4-BE49-F238E27FC236}">
                  <a16:creationId xmlns:a16="http://schemas.microsoft.com/office/drawing/2014/main" id="{3CEA651F-8869-4098-A56B-5B135DFBB08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2990" name="Group 2989">
              <a:extLst>
                <a:ext uri="{FF2B5EF4-FFF2-40B4-BE49-F238E27FC236}">
                  <a16:creationId xmlns:a16="http://schemas.microsoft.com/office/drawing/2014/main" id="{7429C977-41C3-40BB-985D-875F0B8E5D2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2994" name="Straight Connector 2993">
                <a:extLst>
                  <a:ext uri="{FF2B5EF4-FFF2-40B4-BE49-F238E27FC236}">
                    <a16:creationId xmlns:a16="http://schemas.microsoft.com/office/drawing/2014/main" id="{8CC8E50B-4537-4A7E-9574-AC7ACC34880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2995" name="Straight Connector 2994">
                <a:extLst>
                  <a:ext uri="{FF2B5EF4-FFF2-40B4-BE49-F238E27FC236}">
                    <a16:creationId xmlns:a16="http://schemas.microsoft.com/office/drawing/2014/main" id="{75AB0031-8C07-4225-8F25-3E2E9350C6C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2996" name="Straight Connector 2995">
                <a:extLst>
                  <a:ext uri="{FF2B5EF4-FFF2-40B4-BE49-F238E27FC236}">
                    <a16:creationId xmlns:a16="http://schemas.microsoft.com/office/drawing/2014/main" id="{A78537A7-BEDB-4F7A-8201-D2FB3DD39DB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2997" name="Straight Connector 2996">
                <a:extLst>
                  <a:ext uri="{FF2B5EF4-FFF2-40B4-BE49-F238E27FC236}">
                    <a16:creationId xmlns:a16="http://schemas.microsoft.com/office/drawing/2014/main" id="{7856251E-1087-487E-9E58-1892BA2DE86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2998" name="Straight Connector 2997">
                <a:extLst>
                  <a:ext uri="{FF2B5EF4-FFF2-40B4-BE49-F238E27FC236}">
                    <a16:creationId xmlns:a16="http://schemas.microsoft.com/office/drawing/2014/main" id="{54A4DCEC-2FB4-4CF5-82AA-84DFAF88063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2999" name="Straight Connector 2998">
                <a:extLst>
                  <a:ext uri="{FF2B5EF4-FFF2-40B4-BE49-F238E27FC236}">
                    <a16:creationId xmlns:a16="http://schemas.microsoft.com/office/drawing/2014/main" id="{FDB6330B-6042-4A2C-A638-0C6D1BD173D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00" name="Straight Connector 2999">
                <a:extLst>
                  <a:ext uri="{FF2B5EF4-FFF2-40B4-BE49-F238E27FC236}">
                    <a16:creationId xmlns:a16="http://schemas.microsoft.com/office/drawing/2014/main" id="{B48935E9-4359-4388-8134-0C0981982607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01" name="Straight Connector 3000">
                <a:extLst>
                  <a:ext uri="{FF2B5EF4-FFF2-40B4-BE49-F238E27FC236}">
                    <a16:creationId xmlns:a16="http://schemas.microsoft.com/office/drawing/2014/main" id="{EA80FC92-26A4-49C1-9B02-5C7BE63C3222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02" name="Straight Connector 3001">
                <a:extLst>
                  <a:ext uri="{FF2B5EF4-FFF2-40B4-BE49-F238E27FC236}">
                    <a16:creationId xmlns:a16="http://schemas.microsoft.com/office/drawing/2014/main" id="{1A151028-06BF-4102-8161-3A10B1BE85A3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2991" name="Rectangle 2990">
              <a:extLst>
                <a:ext uri="{FF2B5EF4-FFF2-40B4-BE49-F238E27FC236}">
                  <a16:creationId xmlns:a16="http://schemas.microsoft.com/office/drawing/2014/main" id="{BEC92FB2-1040-4F42-9D1A-52EA7EE0D50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92" name="Rectangle 2991">
              <a:extLst>
                <a:ext uri="{FF2B5EF4-FFF2-40B4-BE49-F238E27FC236}">
                  <a16:creationId xmlns:a16="http://schemas.microsoft.com/office/drawing/2014/main" id="{576B3E33-B42D-4DF4-8F63-9AB857F8764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93" name="Rectangle 2992">
              <a:extLst>
                <a:ext uri="{FF2B5EF4-FFF2-40B4-BE49-F238E27FC236}">
                  <a16:creationId xmlns:a16="http://schemas.microsoft.com/office/drawing/2014/main" id="{3F5BA440-C071-4DA9-8DDE-9BD42B04D4EF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03" name="Group 3002">
            <a:extLst>
              <a:ext uri="{FF2B5EF4-FFF2-40B4-BE49-F238E27FC236}">
                <a16:creationId xmlns:a16="http://schemas.microsoft.com/office/drawing/2014/main" id="{C56C01D7-FCD6-42B3-8486-764ECC3C4F14}"/>
              </a:ext>
            </a:extLst>
          </p:cNvPr>
          <p:cNvGrpSpPr/>
          <p:nvPr/>
        </p:nvGrpSpPr>
        <p:grpSpPr>
          <a:xfrm>
            <a:off x="1810858" y="5044900"/>
            <a:ext cx="735495" cy="453124"/>
            <a:chOff x="1926169" y="1632181"/>
            <a:chExt cx="540854" cy="333210"/>
          </a:xfrm>
        </p:grpSpPr>
        <p:sp>
          <p:nvSpPr>
            <p:cNvPr id="3004" name="Rectangle 3003">
              <a:extLst>
                <a:ext uri="{FF2B5EF4-FFF2-40B4-BE49-F238E27FC236}">
                  <a16:creationId xmlns:a16="http://schemas.microsoft.com/office/drawing/2014/main" id="{9A69529C-363F-4A0D-A867-5C8304F23EC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05" name="Rectangle 3004">
              <a:extLst>
                <a:ext uri="{FF2B5EF4-FFF2-40B4-BE49-F238E27FC236}">
                  <a16:creationId xmlns:a16="http://schemas.microsoft.com/office/drawing/2014/main" id="{C45DCD7E-E2B7-4F0B-BDED-A4E5C8FB56F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06" name="Group 3005">
              <a:extLst>
                <a:ext uri="{FF2B5EF4-FFF2-40B4-BE49-F238E27FC236}">
                  <a16:creationId xmlns:a16="http://schemas.microsoft.com/office/drawing/2014/main" id="{F2D75AAF-087D-42C1-97FF-B6895FC7B034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10" name="Straight Connector 3009">
                <a:extLst>
                  <a:ext uri="{FF2B5EF4-FFF2-40B4-BE49-F238E27FC236}">
                    <a16:creationId xmlns:a16="http://schemas.microsoft.com/office/drawing/2014/main" id="{A6F8BBE1-D854-4438-8A6E-A69A7B60625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1" name="Straight Connector 3010">
                <a:extLst>
                  <a:ext uri="{FF2B5EF4-FFF2-40B4-BE49-F238E27FC236}">
                    <a16:creationId xmlns:a16="http://schemas.microsoft.com/office/drawing/2014/main" id="{B3607844-0E4B-4F63-9119-F05BAB99F81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2" name="Straight Connector 3011">
                <a:extLst>
                  <a:ext uri="{FF2B5EF4-FFF2-40B4-BE49-F238E27FC236}">
                    <a16:creationId xmlns:a16="http://schemas.microsoft.com/office/drawing/2014/main" id="{77586468-3287-4C78-9F9E-23E22E26BE8C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3" name="Straight Connector 3012">
                <a:extLst>
                  <a:ext uri="{FF2B5EF4-FFF2-40B4-BE49-F238E27FC236}">
                    <a16:creationId xmlns:a16="http://schemas.microsoft.com/office/drawing/2014/main" id="{1CCBF399-DC4C-49BC-A3DE-F626E54501F6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4" name="Straight Connector 3013">
                <a:extLst>
                  <a:ext uri="{FF2B5EF4-FFF2-40B4-BE49-F238E27FC236}">
                    <a16:creationId xmlns:a16="http://schemas.microsoft.com/office/drawing/2014/main" id="{1D502CC5-6843-4332-9713-9ADAE4D73420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5" name="Straight Connector 3014">
                <a:extLst>
                  <a:ext uri="{FF2B5EF4-FFF2-40B4-BE49-F238E27FC236}">
                    <a16:creationId xmlns:a16="http://schemas.microsoft.com/office/drawing/2014/main" id="{9F365073-AECA-4627-946E-A04ED148ADE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6" name="Straight Connector 3015">
                <a:extLst>
                  <a:ext uri="{FF2B5EF4-FFF2-40B4-BE49-F238E27FC236}">
                    <a16:creationId xmlns:a16="http://schemas.microsoft.com/office/drawing/2014/main" id="{956C9150-C555-4A5C-918F-80E198945141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7" name="Straight Connector 3016">
                <a:extLst>
                  <a:ext uri="{FF2B5EF4-FFF2-40B4-BE49-F238E27FC236}">
                    <a16:creationId xmlns:a16="http://schemas.microsoft.com/office/drawing/2014/main" id="{9FB90A10-5221-4C95-BA7F-DEF373AB01A0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18" name="Straight Connector 3017">
                <a:extLst>
                  <a:ext uri="{FF2B5EF4-FFF2-40B4-BE49-F238E27FC236}">
                    <a16:creationId xmlns:a16="http://schemas.microsoft.com/office/drawing/2014/main" id="{C1EE909A-205C-4FAC-8CE5-0C662FB58D3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07" name="Rectangle 3006">
              <a:extLst>
                <a:ext uri="{FF2B5EF4-FFF2-40B4-BE49-F238E27FC236}">
                  <a16:creationId xmlns:a16="http://schemas.microsoft.com/office/drawing/2014/main" id="{BA1B4FB1-E265-45B3-9AF0-393F9C42F564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08" name="Rectangle 3007">
              <a:extLst>
                <a:ext uri="{FF2B5EF4-FFF2-40B4-BE49-F238E27FC236}">
                  <a16:creationId xmlns:a16="http://schemas.microsoft.com/office/drawing/2014/main" id="{71E82C11-EAB7-4AC4-A4CE-0FEC861F6C5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09" name="Rectangle 3008">
              <a:extLst>
                <a:ext uri="{FF2B5EF4-FFF2-40B4-BE49-F238E27FC236}">
                  <a16:creationId xmlns:a16="http://schemas.microsoft.com/office/drawing/2014/main" id="{D0CD18F8-6291-4241-901B-FF6C0C68DA8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19" name="Group 3018">
            <a:extLst>
              <a:ext uri="{FF2B5EF4-FFF2-40B4-BE49-F238E27FC236}">
                <a16:creationId xmlns:a16="http://schemas.microsoft.com/office/drawing/2014/main" id="{AEABA59E-DF40-40C5-95AE-424C8DCB5EF1}"/>
              </a:ext>
            </a:extLst>
          </p:cNvPr>
          <p:cNvGrpSpPr/>
          <p:nvPr/>
        </p:nvGrpSpPr>
        <p:grpSpPr>
          <a:xfrm>
            <a:off x="1810858" y="4627396"/>
            <a:ext cx="735495" cy="453124"/>
            <a:chOff x="1926169" y="1632181"/>
            <a:chExt cx="540854" cy="333210"/>
          </a:xfrm>
        </p:grpSpPr>
        <p:sp>
          <p:nvSpPr>
            <p:cNvPr id="3020" name="Rectangle 3019">
              <a:extLst>
                <a:ext uri="{FF2B5EF4-FFF2-40B4-BE49-F238E27FC236}">
                  <a16:creationId xmlns:a16="http://schemas.microsoft.com/office/drawing/2014/main" id="{70A9AB50-B402-4567-91AD-0AC0F0B79AB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21" name="Rectangle 3020">
              <a:extLst>
                <a:ext uri="{FF2B5EF4-FFF2-40B4-BE49-F238E27FC236}">
                  <a16:creationId xmlns:a16="http://schemas.microsoft.com/office/drawing/2014/main" id="{5595BED9-5579-44D5-ADB6-B4E7207CFAF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22" name="Group 3021">
              <a:extLst>
                <a:ext uri="{FF2B5EF4-FFF2-40B4-BE49-F238E27FC236}">
                  <a16:creationId xmlns:a16="http://schemas.microsoft.com/office/drawing/2014/main" id="{E585D627-F29A-443C-9346-49045972F0D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26" name="Straight Connector 3025">
                <a:extLst>
                  <a:ext uri="{FF2B5EF4-FFF2-40B4-BE49-F238E27FC236}">
                    <a16:creationId xmlns:a16="http://schemas.microsoft.com/office/drawing/2014/main" id="{1833CC58-D3BD-4677-8935-99B1619FA1EC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27" name="Straight Connector 3026">
                <a:extLst>
                  <a:ext uri="{FF2B5EF4-FFF2-40B4-BE49-F238E27FC236}">
                    <a16:creationId xmlns:a16="http://schemas.microsoft.com/office/drawing/2014/main" id="{CA17568F-2C88-48D0-9BB7-662168A5982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28" name="Straight Connector 3027">
                <a:extLst>
                  <a:ext uri="{FF2B5EF4-FFF2-40B4-BE49-F238E27FC236}">
                    <a16:creationId xmlns:a16="http://schemas.microsoft.com/office/drawing/2014/main" id="{FE2BBAE0-7BF9-46FC-8FED-EE142C82B21E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29" name="Straight Connector 3028">
                <a:extLst>
                  <a:ext uri="{FF2B5EF4-FFF2-40B4-BE49-F238E27FC236}">
                    <a16:creationId xmlns:a16="http://schemas.microsoft.com/office/drawing/2014/main" id="{803C470D-2BE2-45E4-8890-4425D634EEA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30" name="Straight Connector 3029">
                <a:extLst>
                  <a:ext uri="{FF2B5EF4-FFF2-40B4-BE49-F238E27FC236}">
                    <a16:creationId xmlns:a16="http://schemas.microsoft.com/office/drawing/2014/main" id="{714ADDE2-4596-416F-ABD1-7B0D9E9D598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31" name="Straight Connector 3030">
                <a:extLst>
                  <a:ext uri="{FF2B5EF4-FFF2-40B4-BE49-F238E27FC236}">
                    <a16:creationId xmlns:a16="http://schemas.microsoft.com/office/drawing/2014/main" id="{FA7C3792-7F5A-409B-839B-0918D014ADD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32" name="Straight Connector 3031">
                <a:extLst>
                  <a:ext uri="{FF2B5EF4-FFF2-40B4-BE49-F238E27FC236}">
                    <a16:creationId xmlns:a16="http://schemas.microsoft.com/office/drawing/2014/main" id="{A566294D-F4B5-4578-A396-07B4D60693A3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33" name="Straight Connector 3032">
                <a:extLst>
                  <a:ext uri="{FF2B5EF4-FFF2-40B4-BE49-F238E27FC236}">
                    <a16:creationId xmlns:a16="http://schemas.microsoft.com/office/drawing/2014/main" id="{55A800F2-08A7-40C9-BB13-4212BB0A0D3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34" name="Straight Connector 3033">
                <a:extLst>
                  <a:ext uri="{FF2B5EF4-FFF2-40B4-BE49-F238E27FC236}">
                    <a16:creationId xmlns:a16="http://schemas.microsoft.com/office/drawing/2014/main" id="{4700753D-96F8-4456-89E0-A68F5CE3DE5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23" name="Rectangle 3022">
              <a:extLst>
                <a:ext uri="{FF2B5EF4-FFF2-40B4-BE49-F238E27FC236}">
                  <a16:creationId xmlns:a16="http://schemas.microsoft.com/office/drawing/2014/main" id="{99A57042-769D-44D1-91EB-7EF93260CA7E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24" name="Rectangle 3023">
              <a:extLst>
                <a:ext uri="{FF2B5EF4-FFF2-40B4-BE49-F238E27FC236}">
                  <a16:creationId xmlns:a16="http://schemas.microsoft.com/office/drawing/2014/main" id="{EE4B7CD4-ED48-43A6-BE47-887BCC99CC4F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25" name="Rectangle 3024">
              <a:extLst>
                <a:ext uri="{FF2B5EF4-FFF2-40B4-BE49-F238E27FC236}">
                  <a16:creationId xmlns:a16="http://schemas.microsoft.com/office/drawing/2014/main" id="{3DD6237C-616C-46F1-A226-A87C843878F0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35" name="Group 3034">
            <a:extLst>
              <a:ext uri="{FF2B5EF4-FFF2-40B4-BE49-F238E27FC236}">
                <a16:creationId xmlns:a16="http://schemas.microsoft.com/office/drawing/2014/main" id="{5391AC6D-E2EC-45EF-8FED-3A0D0E087714}"/>
              </a:ext>
            </a:extLst>
          </p:cNvPr>
          <p:cNvGrpSpPr/>
          <p:nvPr/>
        </p:nvGrpSpPr>
        <p:grpSpPr>
          <a:xfrm>
            <a:off x="1073644" y="4209892"/>
            <a:ext cx="735495" cy="453124"/>
            <a:chOff x="1926169" y="1632181"/>
            <a:chExt cx="540854" cy="333210"/>
          </a:xfrm>
        </p:grpSpPr>
        <p:sp>
          <p:nvSpPr>
            <p:cNvPr id="3036" name="Rectangle 3035">
              <a:extLst>
                <a:ext uri="{FF2B5EF4-FFF2-40B4-BE49-F238E27FC236}">
                  <a16:creationId xmlns:a16="http://schemas.microsoft.com/office/drawing/2014/main" id="{B9AA8F81-4826-4517-979B-6F0FDFD461D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37" name="Rectangle 3036">
              <a:extLst>
                <a:ext uri="{FF2B5EF4-FFF2-40B4-BE49-F238E27FC236}">
                  <a16:creationId xmlns:a16="http://schemas.microsoft.com/office/drawing/2014/main" id="{7AB17D00-AA9F-4A90-9176-052AC84FC47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38" name="Group 3037">
              <a:extLst>
                <a:ext uri="{FF2B5EF4-FFF2-40B4-BE49-F238E27FC236}">
                  <a16:creationId xmlns:a16="http://schemas.microsoft.com/office/drawing/2014/main" id="{B3F1F245-7D78-4F8D-B9F5-97677F0748A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42" name="Straight Connector 3041">
                <a:extLst>
                  <a:ext uri="{FF2B5EF4-FFF2-40B4-BE49-F238E27FC236}">
                    <a16:creationId xmlns:a16="http://schemas.microsoft.com/office/drawing/2014/main" id="{90C021C7-FF3E-4825-B616-39623CB3C9A5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3" name="Straight Connector 3042">
                <a:extLst>
                  <a:ext uri="{FF2B5EF4-FFF2-40B4-BE49-F238E27FC236}">
                    <a16:creationId xmlns:a16="http://schemas.microsoft.com/office/drawing/2014/main" id="{352928EB-8AF7-45FF-8BD3-017017066906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4" name="Straight Connector 3043">
                <a:extLst>
                  <a:ext uri="{FF2B5EF4-FFF2-40B4-BE49-F238E27FC236}">
                    <a16:creationId xmlns:a16="http://schemas.microsoft.com/office/drawing/2014/main" id="{29C7EDF6-1669-406A-8DE7-33492128128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5" name="Straight Connector 3044">
                <a:extLst>
                  <a:ext uri="{FF2B5EF4-FFF2-40B4-BE49-F238E27FC236}">
                    <a16:creationId xmlns:a16="http://schemas.microsoft.com/office/drawing/2014/main" id="{B14225CA-95B1-450F-BE0D-7F20EE846007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6" name="Straight Connector 3045">
                <a:extLst>
                  <a:ext uri="{FF2B5EF4-FFF2-40B4-BE49-F238E27FC236}">
                    <a16:creationId xmlns:a16="http://schemas.microsoft.com/office/drawing/2014/main" id="{1D1BEF4F-CA0F-4F45-B301-75116FBA64EA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7" name="Straight Connector 3046">
                <a:extLst>
                  <a:ext uri="{FF2B5EF4-FFF2-40B4-BE49-F238E27FC236}">
                    <a16:creationId xmlns:a16="http://schemas.microsoft.com/office/drawing/2014/main" id="{1662E6CA-0404-43BC-8833-B153E82D33A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8" name="Straight Connector 3047">
                <a:extLst>
                  <a:ext uri="{FF2B5EF4-FFF2-40B4-BE49-F238E27FC236}">
                    <a16:creationId xmlns:a16="http://schemas.microsoft.com/office/drawing/2014/main" id="{A189DD08-0B66-44AC-BDAC-2B094D36D98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49" name="Straight Connector 3048">
                <a:extLst>
                  <a:ext uri="{FF2B5EF4-FFF2-40B4-BE49-F238E27FC236}">
                    <a16:creationId xmlns:a16="http://schemas.microsoft.com/office/drawing/2014/main" id="{EEC005AF-1B98-4D22-B2C4-9116DE2276B4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50" name="Straight Connector 3049">
                <a:extLst>
                  <a:ext uri="{FF2B5EF4-FFF2-40B4-BE49-F238E27FC236}">
                    <a16:creationId xmlns:a16="http://schemas.microsoft.com/office/drawing/2014/main" id="{3D070EEA-9207-4BF2-B188-2C96D198FC38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39" name="Rectangle 3038">
              <a:extLst>
                <a:ext uri="{FF2B5EF4-FFF2-40B4-BE49-F238E27FC236}">
                  <a16:creationId xmlns:a16="http://schemas.microsoft.com/office/drawing/2014/main" id="{2CBA26B7-8478-4865-B47C-5E06C68CAC3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40" name="Rectangle 3039">
              <a:extLst>
                <a:ext uri="{FF2B5EF4-FFF2-40B4-BE49-F238E27FC236}">
                  <a16:creationId xmlns:a16="http://schemas.microsoft.com/office/drawing/2014/main" id="{A1154BCD-5BA3-41FC-A922-B3DB0751CEE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41" name="Rectangle 3040">
              <a:extLst>
                <a:ext uri="{FF2B5EF4-FFF2-40B4-BE49-F238E27FC236}">
                  <a16:creationId xmlns:a16="http://schemas.microsoft.com/office/drawing/2014/main" id="{B6A4ADE8-D53F-40EF-8179-E4952C36DBD7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51" name="Group 3050">
            <a:extLst>
              <a:ext uri="{FF2B5EF4-FFF2-40B4-BE49-F238E27FC236}">
                <a16:creationId xmlns:a16="http://schemas.microsoft.com/office/drawing/2014/main" id="{4DAEC5C1-67D5-420E-9076-D7536B6268DD}"/>
              </a:ext>
            </a:extLst>
          </p:cNvPr>
          <p:cNvGrpSpPr/>
          <p:nvPr/>
        </p:nvGrpSpPr>
        <p:grpSpPr>
          <a:xfrm>
            <a:off x="1810858" y="4209892"/>
            <a:ext cx="735495" cy="453124"/>
            <a:chOff x="1926169" y="1632181"/>
            <a:chExt cx="540854" cy="333210"/>
          </a:xfrm>
        </p:grpSpPr>
        <p:sp>
          <p:nvSpPr>
            <p:cNvPr id="3052" name="Rectangle 3051">
              <a:extLst>
                <a:ext uri="{FF2B5EF4-FFF2-40B4-BE49-F238E27FC236}">
                  <a16:creationId xmlns:a16="http://schemas.microsoft.com/office/drawing/2014/main" id="{827AA494-5EE9-4EEF-94EB-AF6CD6A8358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53" name="Rectangle 3052">
              <a:extLst>
                <a:ext uri="{FF2B5EF4-FFF2-40B4-BE49-F238E27FC236}">
                  <a16:creationId xmlns:a16="http://schemas.microsoft.com/office/drawing/2014/main" id="{10C0AE44-B67F-4659-8097-E468BDD29EA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54" name="Group 3053">
              <a:extLst>
                <a:ext uri="{FF2B5EF4-FFF2-40B4-BE49-F238E27FC236}">
                  <a16:creationId xmlns:a16="http://schemas.microsoft.com/office/drawing/2014/main" id="{C566DF67-85A2-4A7A-9460-937C8C0884AA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58" name="Straight Connector 3057">
                <a:extLst>
                  <a:ext uri="{FF2B5EF4-FFF2-40B4-BE49-F238E27FC236}">
                    <a16:creationId xmlns:a16="http://schemas.microsoft.com/office/drawing/2014/main" id="{380C5345-107B-4E05-9751-7E5CA10EB06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59" name="Straight Connector 3058">
                <a:extLst>
                  <a:ext uri="{FF2B5EF4-FFF2-40B4-BE49-F238E27FC236}">
                    <a16:creationId xmlns:a16="http://schemas.microsoft.com/office/drawing/2014/main" id="{C3097A1D-B05A-485B-8B5F-A3E3DF40983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0" name="Straight Connector 3059">
                <a:extLst>
                  <a:ext uri="{FF2B5EF4-FFF2-40B4-BE49-F238E27FC236}">
                    <a16:creationId xmlns:a16="http://schemas.microsoft.com/office/drawing/2014/main" id="{039260DE-C5EE-4C36-82AE-A0F9543DA6B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1" name="Straight Connector 3060">
                <a:extLst>
                  <a:ext uri="{FF2B5EF4-FFF2-40B4-BE49-F238E27FC236}">
                    <a16:creationId xmlns:a16="http://schemas.microsoft.com/office/drawing/2014/main" id="{CE230F16-0ADB-4C32-98D7-5B672AEC8DB9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2" name="Straight Connector 3061">
                <a:extLst>
                  <a:ext uri="{FF2B5EF4-FFF2-40B4-BE49-F238E27FC236}">
                    <a16:creationId xmlns:a16="http://schemas.microsoft.com/office/drawing/2014/main" id="{EB0289E6-4121-409F-94EC-D29F229C064A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3" name="Straight Connector 3062">
                <a:extLst>
                  <a:ext uri="{FF2B5EF4-FFF2-40B4-BE49-F238E27FC236}">
                    <a16:creationId xmlns:a16="http://schemas.microsoft.com/office/drawing/2014/main" id="{9D0A407E-4A43-4D6C-9C60-FB3EAD739FB7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4" name="Straight Connector 3063">
                <a:extLst>
                  <a:ext uri="{FF2B5EF4-FFF2-40B4-BE49-F238E27FC236}">
                    <a16:creationId xmlns:a16="http://schemas.microsoft.com/office/drawing/2014/main" id="{4562F46D-7256-4867-8F83-A11617EF832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5" name="Straight Connector 3064">
                <a:extLst>
                  <a:ext uri="{FF2B5EF4-FFF2-40B4-BE49-F238E27FC236}">
                    <a16:creationId xmlns:a16="http://schemas.microsoft.com/office/drawing/2014/main" id="{9789DE89-8635-4B3B-9EED-BB662A0491A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66" name="Straight Connector 3065">
                <a:extLst>
                  <a:ext uri="{FF2B5EF4-FFF2-40B4-BE49-F238E27FC236}">
                    <a16:creationId xmlns:a16="http://schemas.microsoft.com/office/drawing/2014/main" id="{EFDADD8C-9832-4035-8D02-59FEDF3D9F2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55" name="Rectangle 3054">
              <a:extLst>
                <a:ext uri="{FF2B5EF4-FFF2-40B4-BE49-F238E27FC236}">
                  <a16:creationId xmlns:a16="http://schemas.microsoft.com/office/drawing/2014/main" id="{48007FDA-A4F4-4D85-A7B3-CCC68E8BDCA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56" name="Rectangle 3055">
              <a:extLst>
                <a:ext uri="{FF2B5EF4-FFF2-40B4-BE49-F238E27FC236}">
                  <a16:creationId xmlns:a16="http://schemas.microsoft.com/office/drawing/2014/main" id="{3FA25C32-CA24-462D-9451-B18294612C9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57" name="Rectangle 3056">
              <a:extLst>
                <a:ext uri="{FF2B5EF4-FFF2-40B4-BE49-F238E27FC236}">
                  <a16:creationId xmlns:a16="http://schemas.microsoft.com/office/drawing/2014/main" id="{09C5B230-6A0C-4EAB-A616-FDC25611AC9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67" name="Group 3066">
            <a:extLst>
              <a:ext uri="{FF2B5EF4-FFF2-40B4-BE49-F238E27FC236}">
                <a16:creationId xmlns:a16="http://schemas.microsoft.com/office/drawing/2014/main" id="{D6BD1D79-FDD8-4150-8ED4-0781F243B2C8}"/>
              </a:ext>
            </a:extLst>
          </p:cNvPr>
          <p:cNvGrpSpPr/>
          <p:nvPr/>
        </p:nvGrpSpPr>
        <p:grpSpPr>
          <a:xfrm>
            <a:off x="1073644" y="3792388"/>
            <a:ext cx="735495" cy="453124"/>
            <a:chOff x="1926169" y="1632181"/>
            <a:chExt cx="540854" cy="333210"/>
          </a:xfrm>
        </p:grpSpPr>
        <p:sp>
          <p:nvSpPr>
            <p:cNvPr id="3068" name="Rectangle 3067">
              <a:extLst>
                <a:ext uri="{FF2B5EF4-FFF2-40B4-BE49-F238E27FC236}">
                  <a16:creationId xmlns:a16="http://schemas.microsoft.com/office/drawing/2014/main" id="{DDDCAD1F-67FD-42E2-A015-92DC16EBFA6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69" name="Rectangle 3068">
              <a:extLst>
                <a:ext uri="{FF2B5EF4-FFF2-40B4-BE49-F238E27FC236}">
                  <a16:creationId xmlns:a16="http://schemas.microsoft.com/office/drawing/2014/main" id="{E3435A80-B0C1-4E90-BCC0-31B2687D1EF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70" name="Group 3069">
              <a:extLst>
                <a:ext uri="{FF2B5EF4-FFF2-40B4-BE49-F238E27FC236}">
                  <a16:creationId xmlns:a16="http://schemas.microsoft.com/office/drawing/2014/main" id="{8BF20EA3-79CD-401E-83F2-DAEF6CED34B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74" name="Straight Connector 3073">
                <a:extLst>
                  <a:ext uri="{FF2B5EF4-FFF2-40B4-BE49-F238E27FC236}">
                    <a16:creationId xmlns:a16="http://schemas.microsoft.com/office/drawing/2014/main" id="{667E1919-7CEC-43D3-BCE2-E69644F0A76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75" name="Straight Connector 3074">
                <a:extLst>
                  <a:ext uri="{FF2B5EF4-FFF2-40B4-BE49-F238E27FC236}">
                    <a16:creationId xmlns:a16="http://schemas.microsoft.com/office/drawing/2014/main" id="{CAC484BC-8D0F-4017-95C0-5C31B72A4516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76" name="Straight Connector 3075">
                <a:extLst>
                  <a:ext uri="{FF2B5EF4-FFF2-40B4-BE49-F238E27FC236}">
                    <a16:creationId xmlns:a16="http://schemas.microsoft.com/office/drawing/2014/main" id="{FC9B6DA1-817D-4D83-886A-E31692A4331D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77" name="Straight Connector 3076">
                <a:extLst>
                  <a:ext uri="{FF2B5EF4-FFF2-40B4-BE49-F238E27FC236}">
                    <a16:creationId xmlns:a16="http://schemas.microsoft.com/office/drawing/2014/main" id="{DF82A2CE-A014-4237-A566-8A25B5F59C4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78" name="Straight Connector 3077">
                <a:extLst>
                  <a:ext uri="{FF2B5EF4-FFF2-40B4-BE49-F238E27FC236}">
                    <a16:creationId xmlns:a16="http://schemas.microsoft.com/office/drawing/2014/main" id="{9988071B-F0CF-4EAD-9E03-4E78809B0AC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79" name="Straight Connector 3078">
                <a:extLst>
                  <a:ext uri="{FF2B5EF4-FFF2-40B4-BE49-F238E27FC236}">
                    <a16:creationId xmlns:a16="http://schemas.microsoft.com/office/drawing/2014/main" id="{333FEF68-BFE7-4F91-B143-6470A17FFFD3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80" name="Straight Connector 3079">
                <a:extLst>
                  <a:ext uri="{FF2B5EF4-FFF2-40B4-BE49-F238E27FC236}">
                    <a16:creationId xmlns:a16="http://schemas.microsoft.com/office/drawing/2014/main" id="{9085FF1B-0294-4AE3-B83D-58D344AD107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81" name="Straight Connector 3080">
                <a:extLst>
                  <a:ext uri="{FF2B5EF4-FFF2-40B4-BE49-F238E27FC236}">
                    <a16:creationId xmlns:a16="http://schemas.microsoft.com/office/drawing/2014/main" id="{4FA82806-7E1C-43EF-9CDF-5A7584D82BA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82" name="Straight Connector 3081">
                <a:extLst>
                  <a:ext uri="{FF2B5EF4-FFF2-40B4-BE49-F238E27FC236}">
                    <a16:creationId xmlns:a16="http://schemas.microsoft.com/office/drawing/2014/main" id="{17D350E1-F222-4DF3-9A9A-C7805E06826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71" name="Rectangle 3070">
              <a:extLst>
                <a:ext uri="{FF2B5EF4-FFF2-40B4-BE49-F238E27FC236}">
                  <a16:creationId xmlns:a16="http://schemas.microsoft.com/office/drawing/2014/main" id="{3212063A-C9A2-471B-8A7D-A64FCD334A38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72" name="Rectangle 3071">
              <a:extLst>
                <a:ext uri="{FF2B5EF4-FFF2-40B4-BE49-F238E27FC236}">
                  <a16:creationId xmlns:a16="http://schemas.microsoft.com/office/drawing/2014/main" id="{28050D51-148D-49F2-AE8B-BCDADA67C576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73" name="Rectangle 3072">
              <a:extLst>
                <a:ext uri="{FF2B5EF4-FFF2-40B4-BE49-F238E27FC236}">
                  <a16:creationId xmlns:a16="http://schemas.microsoft.com/office/drawing/2014/main" id="{BA8D1395-06E0-463B-A47E-1329C1B68AF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19BC3507-15EC-4B82-93FD-8121B69FA130}"/>
              </a:ext>
            </a:extLst>
          </p:cNvPr>
          <p:cNvGrpSpPr/>
          <p:nvPr/>
        </p:nvGrpSpPr>
        <p:grpSpPr>
          <a:xfrm>
            <a:off x="1810858" y="3792388"/>
            <a:ext cx="735495" cy="453124"/>
            <a:chOff x="1926169" y="1632181"/>
            <a:chExt cx="540854" cy="333210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E50730B1-9018-4B3A-98EB-3E2DFB99726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5EE07D3A-B66E-4687-8FF9-56314A9A502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086" name="Group 3085">
              <a:extLst>
                <a:ext uri="{FF2B5EF4-FFF2-40B4-BE49-F238E27FC236}">
                  <a16:creationId xmlns:a16="http://schemas.microsoft.com/office/drawing/2014/main" id="{F1AE4F4C-DAA3-4ECB-BF47-B9CB3F529BF6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90" name="Straight Connector 3089">
                <a:extLst>
                  <a:ext uri="{FF2B5EF4-FFF2-40B4-BE49-F238E27FC236}">
                    <a16:creationId xmlns:a16="http://schemas.microsoft.com/office/drawing/2014/main" id="{750561CB-36D7-4470-B728-8ECC15BB436E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1" name="Straight Connector 3090">
                <a:extLst>
                  <a:ext uri="{FF2B5EF4-FFF2-40B4-BE49-F238E27FC236}">
                    <a16:creationId xmlns:a16="http://schemas.microsoft.com/office/drawing/2014/main" id="{36C3BC50-DFA5-4320-A6F4-033C444F0E4B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2" name="Straight Connector 3091">
                <a:extLst>
                  <a:ext uri="{FF2B5EF4-FFF2-40B4-BE49-F238E27FC236}">
                    <a16:creationId xmlns:a16="http://schemas.microsoft.com/office/drawing/2014/main" id="{47969CBA-2D4F-4BCF-B141-B78A8DD531A8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3" name="Straight Connector 3092">
                <a:extLst>
                  <a:ext uri="{FF2B5EF4-FFF2-40B4-BE49-F238E27FC236}">
                    <a16:creationId xmlns:a16="http://schemas.microsoft.com/office/drawing/2014/main" id="{B52A0797-CC01-4639-8AC1-E5557ADBACE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4" name="Straight Connector 3093">
                <a:extLst>
                  <a:ext uri="{FF2B5EF4-FFF2-40B4-BE49-F238E27FC236}">
                    <a16:creationId xmlns:a16="http://schemas.microsoft.com/office/drawing/2014/main" id="{7176330E-53A0-4C39-AA4B-28EB4E9093EE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5" name="Straight Connector 3094">
                <a:extLst>
                  <a:ext uri="{FF2B5EF4-FFF2-40B4-BE49-F238E27FC236}">
                    <a16:creationId xmlns:a16="http://schemas.microsoft.com/office/drawing/2014/main" id="{E0379923-6226-421C-BFD7-3B5C1578FE1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6" name="Straight Connector 3095">
                <a:extLst>
                  <a:ext uri="{FF2B5EF4-FFF2-40B4-BE49-F238E27FC236}">
                    <a16:creationId xmlns:a16="http://schemas.microsoft.com/office/drawing/2014/main" id="{BDA0A2A1-2F3F-447E-8E32-DEA9D4B6C3B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7" name="Straight Connector 3096">
                <a:extLst>
                  <a:ext uri="{FF2B5EF4-FFF2-40B4-BE49-F238E27FC236}">
                    <a16:creationId xmlns:a16="http://schemas.microsoft.com/office/drawing/2014/main" id="{9D7CADF3-22F0-49D2-BE82-6F26F358BF37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098" name="Straight Connector 3097">
                <a:extLst>
                  <a:ext uri="{FF2B5EF4-FFF2-40B4-BE49-F238E27FC236}">
                    <a16:creationId xmlns:a16="http://schemas.microsoft.com/office/drawing/2014/main" id="{6A908649-8AF7-48DF-8F65-E2301BCD07F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5045BEF1-C562-481F-98C0-EE9A11047D76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93324E72-4E8A-4433-AE7E-96A33239617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89" name="Rectangle 3088">
              <a:extLst>
                <a:ext uri="{FF2B5EF4-FFF2-40B4-BE49-F238E27FC236}">
                  <a16:creationId xmlns:a16="http://schemas.microsoft.com/office/drawing/2014/main" id="{006307FE-8813-42F3-876B-F9ECCA22D4DB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99" name="Group 3098">
            <a:extLst>
              <a:ext uri="{FF2B5EF4-FFF2-40B4-BE49-F238E27FC236}">
                <a16:creationId xmlns:a16="http://schemas.microsoft.com/office/drawing/2014/main" id="{9175E224-A660-4893-BA69-F721AD48FB76}"/>
              </a:ext>
            </a:extLst>
          </p:cNvPr>
          <p:cNvGrpSpPr/>
          <p:nvPr/>
        </p:nvGrpSpPr>
        <p:grpSpPr>
          <a:xfrm>
            <a:off x="3298847" y="5044900"/>
            <a:ext cx="735495" cy="453124"/>
            <a:chOff x="1926169" y="1632181"/>
            <a:chExt cx="540854" cy="333210"/>
          </a:xfrm>
        </p:grpSpPr>
        <p:sp>
          <p:nvSpPr>
            <p:cNvPr id="3100" name="Rectangle 3099">
              <a:extLst>
                <a:ext uri="{FF2B5EF4-FFF2-40B4-BE49-F238E27FC236}">
                  <a16:creationId xmlns:a16="http://schemas.microsoft.com/office/drawing/2014/main" id="{3D198D49-3D19-4DCA-9DFA-F69F88DBA92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01" name="Rectangle 3100">
              <a:extLst>
                <a:ext uri="{FF2B5EF4-FFF2-40B4-BE49-F238E27FC236}">
                  <a16:creationId xmlns:a16="http://schemas.microsoft.com/office/drawing/2014/main" id="{33DF154D-1EF0-4CDA-B152-123B26874CC7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02" name="Group 3101">
              <a:extLst>
                <a:ext uri="{FF2B5EF4-FFF2-40B4-BE49-F238E27FC236}">
                  <a16:creationId xmlns:a16="http://schemas.microsoft.com/office/drawing/2014/main" id="{36E6D20B-ECEC-4C58-8140-CEEB9F40B4EA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06" name="Straight Connector 3105">
                <a:extLst>
                  <a:ext uri="{FF2B5EF4-FFF2-40B4-BE49-F238E27FC236}">
                    <a16:creationId xmlns:a16="http://schemas.microsoft.com/office/drawing/2014/main" id="{358AABD8-59D1-4275-BA86-7098E7C2E2D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07" name="Straight Connector 3106">
                <a:extLst>
                  <a:ext uri="{FF2B5EF4-FFF2-40B4-BE49-F238E27FC236}">
                    <a16:creationId xmlns:a16="http://schemas.microsoft.com/office/drawing/2014/main" id="{7B536C07-21B2-41DC-805D-27EB4933FE7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08" name="Straight Connector 3107">
                <a:extLst>
                  <a:ext uri="{FF2B5EF4-FFF2-40B4-BE49-F238E27FC236}">
                    <a16:creationId xmlns:a16="http://schemas.microsoft.com/office/drawing/2014/main" id="{20EDC7ED-622A-4EC6-9A94-781EB3D85AD5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09" name="Straight Connector 3108">
                <a:extLst>
                  <a:ext uri="{FF2B5EF4-FFF2-40B4-BE49-F238E27FC236}">
                    <a16:creationId xmlns:a16="http://schemas.microsoft.com/office/drawing/2014/main" id="{DAF8E522-597C-4B67-B739-A3F87CA8553A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10" name="Straight Connector 3109">
                <a:extLst>
                  <a:ext uri="{FF2B5EF4-FFF2-40B4-BE49-F238E27FC236}">
                    <a16:creationId xmlns:a16="http://schemas.microsoft.com/office/drawing/2014/main" id="{6DF28E9B-F3BC-4DAA-B593-D7EF911A0BA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11" name="Straight Connector 3110">
                <a:extLst>
                  <a:ext uri="{FF2B5EF4-FFF2-40B4-BE49-F238E27FC236}">
                    <a16:creationId xmlns:a16="http://schemas.microsoft.com/office/drawing/2014/main" id="{46ED60A0-1ADA-4454-9027-D5FAE8B59348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12" name="Straight Connector 3111">
                <a:extLst>
                  <a:ext uri="{FF2B5EF4-FFF2-40B4-BE49-F238E27FC236}">
                    <a16:creationId xmlns:a16="http://schemas.microsoft.com/office/drawing/2014/main" id="{41D2D4B6-18DC-40C6-A139-A56981971492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13" name="Straight Connector 3112">
                <a:extLst>
                  <a:ext uri="{FF2B5EF4-FFF2-40B4-BE49-F238E27FC236}">
                    <a16:creationId xmlns:a16="http://schemas.microsoft.com/office/drawing/2014/main" id="{EF7ED53A-A7C9-4367-86FC-88170942BFB4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14" name="Straight Connector 3113">
                <a:extLst>
                  <a:ext uri="{FF2B5EF4-FFF2-40B4-BE49-F238E27FC236}">
                    <a16:creationId xmlns:a16="http://schemas.microsoft.com/office/drawing/2014/main" id="{79662BCD-A3B0-4F84-AC7E-031728AA0F8F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03" name="Rectangle 3102">
              <a:extLst>
                <a:ext uri="{FF2B5EF4-FFF2-40B4-BE49-F238E27FC236}">
                  <a16:creationId xmlns:a16="http://schemas.microsoft.com/office/drawing/2014/main" id="{BF9CAC7C-DD88-4040-A949-1EF4C5B43487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04" name="Rectangle 3103">
              <a:extLst>
                <a:ext uri="{FF2B5EF4-FFF2-40B4-BE49-F238E27FC236}">
                  <a16:creationId xmlns:a16="http://schemas.microsoft.com/office/drawing/2014/main" id="{56D9AE82-04C6-46F2-8893-7BA2039B5264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05" name="Rectangle 3104">
              <a:extLst>
                <a:ext uri="{FF2B5EF4-FFF2-40B4-BE49-F238E27FC236}">
                  <a16:creationId xmlns:a16="http://schemas.microsoft.com/office/drawing/2014/main" id="{E005E762-14D9-4C2E-9A96-19CBD8EEDAC6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15" name="Group 3114">
            <a:extLst>
              <a:ext uri="{FF2B5EF4-FFF2-40B4-BE49-F238E27FC236}">
                <a16:creationId xmlns:a16="http://schemas.microsoft.com/office/drawing/2014/main" id="{7BD03474-8E61-4B33-A172-41140E1E3BF2}"/>
              </a:ext>
            </a:extLst>
          </p:cNvPr>
          <p:cNvGrpSpPr/>
          <p:nvPr/>
        </p:nvGrpSpPr>
        <p:grpSpPr>
          <a:xfrm>
            <a:off x="4036061" y="5044900"/>
            <a:ext cx="735495" cy="453124"/>
            <a:chOff x="1926169" y="1632181"/>
            <a:chExt cx="540854" cy="333210"/>
          </a:xfrm>
        </p:grpSpPr>
        <p:sp>
          <p:nvSpPr>
            <p:cNvPr id="3116" name="Rectangle 3115">
              <a:extLst>
                <a:ext uri="{FF2B5EF4-FFF2-40B4-BE49-F238E27FC236}">
                  <a16:creationId xmlns:a16="http://schemas.microsoft.com/office/drawing/2014/main" id="{6F20D7D6-F724-4341-938D-D246A1B8AD0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17" name="Rectangle 3116">
              <a:extLst>
                <a:ext uri="{FF2B5EF4-FFF2-40B4-BE49-F238E27FC236}">
                  <a16:creationId xmlns:a16="http://schemas.microsoft.com/office/drawing/2014/main" id="{A0DC7199-F73B-4071-A5DA-7FF5E85A4EB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18" name="Group 3117">
              <a:extLst>
                <a:ext uri="{FF2B5EF4-FFF2-40B4-BE49-F238E27FC236}">
                  <a16:creationId xmlns:a16="http://schemas.microsoft.com/office/drawing/2014/main" id="{33364A77-A45C-479A-BA1F-51321F8A0B5C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22" name="Straight Connector 3121">
                <a:extLst>
                  <a:ext uri="{FF2B5EF4-FFF2-40B4-BE49-F238E27FC236}">
                    <a16:creationId xmlns:a16="http://schemas.microsoft.com/office/drawing/2014/main" id="{87FC3776-901E-4182-BAEC-6E98D3AE721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3" name="Straight Connector 3122">
                <a:extLst>
                  <a:ext uri="{FF2B5EF4-FFF2-40B4-BE49-F238E27FC236}">
                    <a16:creationId xmlns:a16="http://schemas.microsoft.com/office/drawing/2014/main" id="{837DB02C-1ADF-47DE-BEE4-B3FE4359348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4" name="Straight Connector 3123">
                <a:extLst>
                  <a:ext uri="{FF2B5EF4-FFF2-40B4-BE49-F238E27FC236}">
                    <a16:creationId xmlns:a16="http://schemas.microsoft.com/office/drawing/2014/main" id="{3FBADBDB-6C80-45E7-A203-6B9B99F63094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5" name="Straight Connector 3124">
                <a:extLst>
                  <a:ext uri="{FF2B5EF4-FFF2-40B4-BE49-F238E27FC236}">
                    <a16:creationId xmlns:a16="http://schemas.microsoft.com/office/drawing/2014/main" id="{0A2657E4-6364-4481-8501-78F1284E0AF0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6" name="Straight Connector 3125">
                <a:extLst>
                  <a:ext uri="{FF2B5EF4-FFF2-40B4-BE49-F238E27FC236}">
                    <a16:creationId xmlns:a16="http://schemas.microsoft.com/office/drawing/2014/main" id="{17276C16-5277-4724-A3FD-99F0F3826F6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7" name="Straight Connector 3126">
                <a:extLst>
                  <a:ext uri="{FF2B5EF4-FFF2-40B4-BE49-F238E27FC236}">
                    <a16:creationId xmlns:a16="http://schemas.microsoft.com/office/drawing/2014/main" id="{8B76FBAA-8C7A-4023-951D-89E56F646AA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8" name="Straight Connector 3127">
                <a:extLst>
                  <a:ext uri="{FF2B5EF4-FFF2-40B4-BE49-F238E27FC236}">
                    <a16:creationId xmlns:a16="http://schemas.microsoft.com/office/drawing/2014/main" id="{8715F3BB-8800-4BF4-84EE-A4F7663E9D01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29" name="Straight Connector 3128">
                <a:extLst>
                  <a:ext uri="{FF2B5EF4-FFF2-40B4-BE49-F238E27FC236}">
                    <a16:creationId xmlns:a16="http://schemas.microsoft.com/office/drawing/2014/main" id="{93E77D05-0B59-41FA-B671-88183D15BB7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30" name="Straight Connector 3129">
                <a:extLst>
                  <a:ext uri="{FF2B5EF4-FFF2-40B4-BE49-F238E27FC236}">
                    <a16:creationId xmlns:a16="http://schemas.microsoft.com/office/drawing/2014/main" id="{A10FF12D-1919-4B8A-8FC2-126E6538DCA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19" name="Rectangle 3118">
              <a:extLst>
                <a:ext uri="{FF2B5EF4-FFF2-40B4-BE49-F238E27FC236}">
                  <a16:creationId xmlns:a16="http://schemas.microsoft.com/office/drawing/2014/main" id="{D2B5C461-718B-4DF3-95B6-9A2BAA4FBF33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20" name="Rectangle 3119">
              <a:extLst>
                <a:ext uri="{FF2B5EF4-FFF2-40B4-BE49-F238E27FC236}">
                  <a16:creationId xmlns:a16="http://schemas.microsoft.com/office/drawing/2014/main" id="{BBC4DE5B-630A-4D0F-ACBB-02B2838EF64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21" name="Rectangle 3120">
              <a:extLst>
                <a:ext uri="{FF2B5EF4-FFF2-40B4-BE49-F238E27FC236}">
                  <a16:creationId xmlns:a16="http://schemas.microsoft.com/office/drawing/2014/main" id="{E9DD9016-550C-4E72-B204-4DE496548A83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31" name="Group 3130">
            <a:extLst>
              <a:ext uri="{FF2B5EF4-FFF2-40B4-BE49-F238E27FC236}">
                <a16:creationId xmlns:a16="http://schemas.microsoft.com/office/drawing/2014/main" id="{BFC6C5C9-6603-429A-8007-7DDD10323993}"/>
              </a:ext>
            </a:extLst>
          </p:cNvPr>
          <p:cNvGrpSpPr/>
          <p:nvPr/>
        </p:nvGrpSpPr>
        <p:grpSpPr>
          <a:xfrm>
            <a:off x="4036061" y="4627396"/>
            <a:ext cx="735495" cy="453124"/>
            <a:chOff x="1926169" y="1632181"/>
            <a:chExt cx="540854" cy="333210"/>
          </a:xfrm>
        </p:grpSpPr>
        <p:sp>
          <p:nvSpPr>
            <p:cNvPr id="3132" name="Rectangle 3131">
              <a:extLst>
                <a:ext uri="{FF2B5EF4-FFF2-40B4-BE49-F238E27FC236}">
                  <a16:creationId xmlns:a16="http://schemas.microsoft.com/office/drawing/2014/main" id="{356295E2-CC64-4CCB-9B28-0F0C8A45BEB6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33" name="Rectangle 3132">
              <a:extLst>
                <a:ext uri="{FF2B5EF4-FFF2-40B4-BE49-F238E27FC236}">
                  <a16:creationId xmlns:a16="http://schemas.microsoft.com/office/drawing/2014/main" id="{B36CCA9F-564F-4C69-B330-065B2DD29D4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34" name="Group 3133">
              <a:extLst>
                <a:ext uri="{FF2B5EF4-FFF2-40B4-BE49-F238E27FC236}">
                  <a16:creationId xmlns:a16="http://schemas.microsoft.com/office/drawing/2014/main" id="{0F86AA46-721F-4111-AD0A-9BBB36D263F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38" name="Straight Connector 3137">
                <a:extLst>
                  <a:ext uri="{FF2B5EF4-FFF2-40B4-BE49-F238E27FC236}">
                    <a16:creationId xmlns:a16="http://schemas.microsoft.com/office/drawing/2014/main" id="{F61D7F33-015D-45B7-A8B9-59EEDB73E54A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39" name="Straight Connector 3138">
                <a:extLst>
                  <a:ext uri="{FF2B5EF4-FFF2-40B4-BE49-F238E27FC236}">
                    <a16:creationId xmlns:a16="http://schemas.microsoft.com/office/drawing/2014/main" id="{DBA38803-F68D-4BF9-9ADE-894431C48D4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0" name="Straight Connector 3139">
                <a:extLst>
                  <a:ext uri="{FF2B5EF4-FFF2-40B4-BE49-F238E27FC236}">
                    <a16:creationId xmlns:a16="http://schemas.microsoft.com/office/drawing/2014/main" id="{6A309AE1-41BA-4456-A7FC-3F4135A9A8E0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1" name="Straight Connector 3140">
                <a:extLst>
                  <a:ext uri="{FF2B5EF4-FFF2-40B4-BE49-F238E27FC236}">
                    <a16:creationId xmlns:a16="http://schemas.microsoft.com/office/drawing/2014/main" id="{6CF34C41-61CF-4F46-9B39-FB8D8EC169DA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2" name="Straight Connector 3141">
                <a:extLst>
                  <a:ext uri="{FF2B5EF4-FFF2-40B4-BE49-F238E27FC236}">
                    <a16:creationId xmlns:a16="http://schemas.microsoft.com/office/drawing/2014/main" id="{9E7B421E-315D-44BD-8833-7C0D799F0E7E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3" name="Straight Connector 3142">
                <a:extLst>
                  <a:ext uri="{FF2B5EF4-FFF2-40B4-BE49-F238E27FC236}">
                    <a16:creationId xmlns:a16="http://schemas.microsoft.com/office/drawing/2014/main" id="{672186FC-288A-4461-86A8-540C46B0FA9E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4" name="Straight Connector 3143">
                <a:extLst>
                  <a:ext uri="{FF2B5EF4-FFF2-40B4-BE49-F238E27FC236}">
                    <a16:creationId xmlns:a16="http://schemas.microsoft.com/office/drawing/2014/main" id="{6CBDE7FB-1C4D-4D75-A5A3-FD219BC93BA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5" name="Straight Connector 3144">
                <a:extLst>
                  <a:ext uri="{FF2B5EF4-FFF2-40B4-BE49-F238E27FC236}">
                    <a16:creationId xmlns:a16="http://schemas.microsoft.com/office/drawing/2014/main" id="{EEDE2A53-2272-4F5B-B683-B3A314FD50FA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46" name="Straight Connector 3145">
                <a:extLst>
                  <a:ext uri="{FF2B5EF4-FFF2-40B4-BE49-F238E27FC236}">
                    <a16:creationId xmlns:a16="http://schemas.microsoft.com/office/drawing/2014/main" id="{D6795E59-40DA-482A-967A-C534CCF500C1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35" name="Rectangle 3134">
              <a:extLst>
                <a:ext uri="{FF2B5EF4-FFF2-40B4-BE49-F238E27FC236}">
                  <a16:creationId xmlns:a16="http://schemas.microsoft.com/office/drawing/2014/main" id="{23610E6F-461A-4036-9188-59939F20A080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36" name="Rectangle 3135">
              <a:extLst>
                <a:ext uri="{FF2B5EF4-FFF2-40B4-BE49-F238E27FC236}">
                  <a16:creationId xmlns:a16="http://schemas.microsoft.com/office/drawing/2014/main" id="{84DBAA32-D99C-4452-A873-489B9167E44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37" name="Rectangle 3136">
              <a:extLst>
                <a:ext uri="{FF2B5EF4-FFF2-40B4-BE49-F238E27FC236}">
                  <a16:creationId xmlns:a16="http://schemas.microsoft.com/office/drawing/2014/main" id="{1980715B-CF12-444A-A14F-E487B5CDE22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47" name="Group 3146">
            <a:extLst>
              <a:ext uri="{FF2B5EF4-FFF2-40B4-BE49-F238E27FC236}">
                <a16:creationId xmlns:a16="http://schemas.microsoft.com/office/drawing/2014/main" id="{73A011FB-C75D-4421-890F-0B3F8ABE467A}"/>
              </a:ext>
            </a:extLst>
          </p:cNvPr>
          <p:cNvGrpSpPr/>
          <p:nvPr/>
        </p:nvGrpSpPr>
        <p:grpSpPr>
          <a:xfrm>
            <a:off x="3298847" y="4209892"/>
            <a:ext cx="735495" cy="453124"/>
            <a:chOff x="1926169" y="1632181"/>
            <a:chExt cx="540854" cy="333210"/>
          </a:xfrm>
        </p:grpSpPr>
        <p:sp>
          <p:nvSpPr>
            <p:cNvPr id="3148" name="Rectangle 3147">
              <a:extLst>
                <a:ext uri="{FF2B5EF4-FFF2-40B4-BE49-F238E27FC236}">
                  <a16:creationId xmlns:a16="http://schemas.microsoft.com/office/drawing/2014/main" id="{0DD7C42C-5277-4EAB-A743-1E715C8F40D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49" name="Rectangle 3148">
              <a:extLst>
                <a:ext uri="{FF2B5EF4-FFF2-40B4-BE49-F238E27FC236}">
                  <a16:creationId xmlns:a16="http://schemas.microsoft.com/office/drawing/2014/main" id="{CE61EBD0-08F6-40A6-9EAA-E24346002DA7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50" name="Group 3149">
              <a:extLst>
                <a:ext uri="{FF2B5EF4-FFF2-40B4-BE49-F238E27FC236}">
                  <a16:creationId xmlns:a16="http://schemas.microsoft.com/office/drawing/2014/main" id="{B88CF372-4386-40CE-A4CA-6D58864A0D71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54" name="Straight Connector 3153">
                <a:extLst>
                  <a:ext uri="{FF2B5EF4-FFF2-40B4-BE49-F238E27FC236}">
                    <a16:creationId xmlns:a16="http://schemas.microsoft.com/office/drawing/2014/main" id="{B4549A4E-D1A4-488C-8749-2180CA68C55E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55" name="Straight Connector 3154">
                <a:extLst>
                  <a:ext uri="{FF2B5EF4-FFF2-40B4-BE49-F238E27FC236}">
                    <a16:creationId xmlns:a16="http://schemas.microsoft.com/office/drawing/2014/main" id="{F3281F95-B913-4B96-B6E1-C50F3011525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56" name="Straight Connector 3155">
                <a:extLst>
                  <a:ext uri="{FF2B5EF4-FFF2-40B4-BE49-F238E27FC236}">
                    <a16:creationId xmlns:a16="http://schemas.microsoft.com/office/drawing/2014/main" id="{7AF9E749-2555-41C8-AA51-E2AA6F0EE7A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57" name="Straight Connector 3156">
                <a:extLst>
                  <a:ext uri="{FF2B5EF4-FFF2-40B4-BE49-F238E27FC236}">
                    <a16:creationId xmlns:a16="http://schemas.microsoft.com/office/drawing/2014/main" id="{CF7C35C0-48A4-4041-BF0A-7BFEC6CB8599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58" name="Straight Connector 3157">
                <a:extLst>
                  <a:ext uri="{FF2B5EF4-FFF2-40B4-BE49-F238E27FC236}">
                    <a16:creationId xmlns:a16="http://schemas.microsoft.com/office/drawing/2014/main" id="{D8148715-7CBE-4974-89FA-7C9FAFD52E6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59" name="Straight Connector 3158">
                <a:extLst>
                  <a:ext uri="{FF2B5EF4-FFF2-40B4-BE49-F238E27FC236}">
                    <a16:creationId xmlns:a16="http://schemas.microsoft.com/office/drawing/2014/main" id="{D2DCCAA5-DB64-4DCE-95B5-6B12F012571E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60" name="Straight Connector 3159">
                <a:extLst>
                  <a:ext uri="{FF2B5EF4-FFF2-40B4-BE49-F238E27FC236}">
                    <a16:creationId xmlns:a16="http://schemas.microsoft.com/office/drawing/2014/main" id="{9BBFEA63-A206-45F6-9D60-E17B864DAE04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61" name="Straight Connector 3160">
                <a:extLst>
                  <a:ext uri="{FF2B5EF4-FFF2-40B4-BE49-F238E27FC236}">
                    <a16:creationId xmlns:a16="http://schemas.microsoft.com/office/drawing/2014/main" id="{64940087-519E-41BC-AE03-E239EF57090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62" name="Straight Connector 3161">
                <a:extLst>
                  <a:ext uri="{FF2B5EF4-FFF2-40B4-BE49-F238E27FC236}">
                    <a16:creationId xmlns:a16="http://schemas.microsoft.com/office/drawing/2014/main" id="{3A1F1AB5-759C-4452-8492-1BB0F4B0BE0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51" name="Rectangle 3150">
              <a:extLst>
                <a:ext uri="{FF2B5EF4-FFF2-40B4-BE49-F238E27FC236}">
                  <a16:creationId xmlns:a16="http://schemas.microsoft.com/office/drawing/2014/main" id="{F746661F-91F6-4743-9993-75F76651D3D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52" name="Rectangle 3151">
              <a:extLst>
                <a:ext uri="{FF2B5EF4-FFF2-40B4-BE49-F238E27FC236}">
                  <a16:creationId xmlns:a16="http://schemas.microsoft.com/office/drawing/2014/main" id="{675B06B6-0BEF-469E-8155-7F09FAEFFD27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53" name="Rectangle 3152">
              <a:extLst>
                <a:ext uri="{FF2B5EF4-FFF2-40B4-BE49-F238E27FC236}">
                  <a16:creationId xmlns:a16="http://schemas.microsoft.com/office/drawing/2014/main" id="{5A357896-B2A3-4197-A55A-D0638A60299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63" name="Group 3162">
            <a:extLst>
              <a:ext uri="{FF2B5EF4-FFF2-40B4-BE49-F238E27FC236}">
                <a16:creationId xmlns:a16="http://schemas.microsoft.com/office/drawing/2014/main" id="{367174B7-AEE0-4D63-8C74-3ECE1C599616}"/>
              </a:ext>
            </a:extLst>
          </p:cNvPr>
          <p:cNvGrpSpPr/>
          <p:nvPr/>
        </p:nvGrpSpPr>
        <p:grpSpPr>
          <a:xfrm>
            <a:off x="4036061" y="4209892"/>
            <a:ext cx="735495" cy="453124"/>
            <a:chOff x="1926169" y="1632181"/>
            <a:chExt cx="540854" cy="333210"/>
          </a:xfrm>
        </p:grpSpPr>
        <p:sp>
          <p:nvSpPr>
            <p:cNvPr id="3164" name="Rectangle 3163">
              <a:extLst>
                <a:ext uri="{FF2B5EF4-FFF2-40B4-BE49-F238E27FC236}">
                  <a16:creationId xmlns:a16="http://schemas.microsoft.com/office/drawing/2014/main" id="{5276271E-1CC4-47B4-91E7-8FBF78FBAA34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65" name="Rectangle 3164">
              <a:extLst>
                <a:ext uri="{FF2B5EF4-FFF2-40B4-BE49-F238E27FC236}">
                  <a16:creationId xmlns:a16="http://schemas.microsoft.com/office/drawing/2014/main" id="{22AC785B-9ACE-4F3E-8573-0444136249C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66" name="Group 3165">
              <a:extLst>
                <a:ext uri="{FF2B5EF4-FFF2-40B4-BE49-F238E27FC236}">
                  <a16:creationId xmlns:a16="http://schemas.microsoft.com/office/drawing/2014/main" id="{85D366A6-57EA-42EC-8FBF-E5802395EC4A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70" name="Straight Connector 3169">
                <a:extLst>
                  <a:ext uri="{FF2B5EF4-FFF2-40B4-BE49-F238E27FC236}">
                    <a16:creationId xmlns:a16="http://schemas.microsoft.com/office/drawing/2014/main" id="{EC068F45-C66A-40D5-9A34-5BC205F16D5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1" name="Straight Connector 3170">
                <a:extLst>
                  <a:ext uri="{FF2B5EF4-FFF2-40B4-BE49-F238E27FC236}">
                    <a16:creationId xmlns:a16="http://schemas.microsoft.com/office/drawing/2014/main" id="{BF02BC83-023E-4AE8-BDCC-980ADB7177C6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2" name="Straight Connector 3171">
                <a:extLst>
                  <a:ext uri="{FF2B5EF4-FFF2-40B4-BE49-F238E27FC236}">
                    <a16:creationId xmlns:a16="http://schemas.microsoft.com/office/drawing/2014/main" id="{12435034-48B8-449D-B7BA-5E047EC8DDC8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3" name="Straight Connector 3172">
                <a:extLst>
                  <a:ext uri="{FF2B5EF4-FFF2-40B4-BE49-F238E27FC236}">
                    <a16:creationId xmlns:a16="http://schemas.microsoft.com/office/drawing/2014/main" id="{2C8E20F3-5701-41E3-AEEB-C6809A167B81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4" name="Straight Connector 3173">
                <a:extLst>
                  <a:ext uri="{FF2B5EF4-FFF2-40B4-BE49-F238E27FC236}">
                    <a16:creationId xmlns:a16="http://schemas.microsoft.com/office/drawing/2014/main" id="{6C8B51AA-159D-4647-97F1-879C9C02BCFA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5" name="Straight Connector 3174">
                <a:extLst>
                  <a:ext uri="{FF2B5EF4-FFF2-40B4-BE49-F238E27FC236}">
                    <a16:creationId xmlns:a16="http://schemas.microsoft.com/office/drawing/2014/main" id="{2F5777D2-078F-49EF-81C0-4E03BED3AB5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6" name="Straight Connector 3175">
                <a:extLst>
                  <a:ext uri="{FF2B5EF4-FFF2-40B4-BE49-F238E27FC236}">
                    <a16:creationId xmlns:a16="http://schemas.microsoft.com/office/drawing/2014/main" id="{97462D5B-2ECE-404F-BDEB-E68F821AB24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7" name="Straight Connector 3176">
                <a:extLst>
                  <a:ext uri="{FF2B5EF4-FFF2-40B4-BE49-F238E27FC236}">
                    <a16:creationId xmlns:a16="http://schemas.microsoft.com/office/drawing/2014/main" id="{9A061889-0B65-43B7-8CF5-C26B0A9B6550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78" name="Straight Connector 3177">
                <a:extLst>
                  <a:ext uri="{FF2B5EF4-FFF2-40B4-BE49-F238E27FC236}">
                    <a16:creationId xmlns:a16="http://schemas.microsoft.com/office/drawing/2014/main" id="{81495FCE-BDE2-4EEE-81A8-FBD48D418978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67" name="Rectangle 3166">
              <a:extLst>
                <a:ext uri="{FF2B5EF4-FFF2-40B4-BE49-F238E27FC236}">
                  <a16:creationId xmlns:a16="http://schemas.microsoft.com/office/drawing/2014/main" id="{39EB3980-90D6-471B-A5C5-757A5E7BF34F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68" name="Rectangle 3167">
              <a:extLst>
                <a:ext uri="{FF2B5EF4-FFF2-40B4-BE49-F238E27FC236}">
                  <a16:creationId xmlns:a16="http://schemas.microsoft.com/office/drawing/2014/main" id="{F37C5376-8AFB-4A87-A34B-E95DB816614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69" name="Rectangle 3168">
              <a:extLst>
                <a:ext uri="{FF2B5EF4-FFF2-40B4-BE49-F238E27FC236}">
                  <a16:creationId xmlns:a16="http://schemas.microsoft.com/office/drawing/2014/main" id="{E578E5F3-EBE9-42DF-8A7D-A26D85DDE7FD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79" name="Group 3178">
            <a:extLst>
              <a:ext uri="{FF2B5EF4-FFF2-40B4-BE49-F238E27FC236}">
                <a16:creationId xmlns:a16="http://schemas.microsoft.com/office/drawing/2014/main" id="{FFD16B43-8A0A-403E-8CEA-9BF5BF8E0F6B}"/>
              </a:ext>
            </a:extLst>
          </p:cNvPr>
          <p:cNvGrpSpPr/>
          <p:nvPr/>
        </p:nvGrpSpPr>
        <p:grpSpPr>
          <a:xfrm>
            <a:off x="3298847" y="3792388"/>
            <a:ext cx="735495" cy="453124"/>
            <a:chOff x="1926169" y="1632181"/>
            <a:chExt cx="540854" cy="333210"/>
          </a:xfrm>
        </p:grpSpPr>
        <p:sp>
          <p:nvSpPr>
            <p:cNvPr id="3180" name="Rectangle 3179">
              <a:extLst>
                <a:ext uri="{FF2B5EF4-FFF2-40B4-BE49-F238E27FC236}">
                  <a16:creationId xmlns:a16="http://schemas.microsoft.com/office/drawing/2014/main" id="{01D7EB85-3402-4AB9-A17A-BA085604404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81" name="Rectangle 3180">
              <a:extLst>
                <a:ext uri="{FF2B5EF4-FFF2-40B4-BE49-F238E27FC236}">
                  <a16:creationId xmlns:a16="http://schemas.microsoft.com/office/drawing/2014/main" id="{2A98D0EC-59A2-44DC-8748-3862C7B4451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82" name="Group 3181">
              <a:extLst>
                <a:ext uri="{FF2B5EF4-FFF2-40B4-BE49-F238E27FC236}">
                  <a16:creationId xmlns:a16="http://schemas.microsoft.com/office/drawing/2014/main" id="{46CE21B4-33E5-4FAA-A1CB-CEC14419C456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186" name="Straight Connector 3185">
                <a:extLst>
                  <a:ext uri="{FF2B5EF4-FFF2-40B4-BE49-F238E27FC236}">
                    <a16:creationId xmlns:a16="http://schemas.microsoft.com/office/drawing/2014/main" id="{CBF2A65C-8600-4ACB-9D59-310CE05F24DC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87" name="Straight Connector 3186">
                <a:extLst>
                  <a:ext uri="{FF2B5EF4-FFF2-40B4-BE49-F238E27FC236}">
                    <a16:creationId xmlns:a16="http://schemas.microsoft.com/office/drawing/2014/main" id="{21FEBACE-6F03-492D-800F-571A808E806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88" name="Straight Connector 3187">
                <a:extLst>
                  <a:ext uri="{FF2B5EF4-FFF2-40B4-BE49-F238E27FC236}">
                    <a16:creationId xmlns:a16="http://schemas.microsoft.com/office/drawing/2014/main" id="{5184BC5F-3D3A-46E3-A9F8-C7D037BC3A8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89" name="Straight Connector 3188">
                <a:extLst>
                  <a:ext uri="{FF2B5EF4-FFF2-40B4-BE49-F238E27FC236}">
                    <a16:creationId xmlns:a16="http://schemas.microsoft.com/office/drawing/2014/main" id="{A82CEC6D-5B40-4B5F-80A7-6DEECD269724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90" name="Straight Connector 3189">
                <a:extLst>
                  <a:ext uri="{FF2B5EF4-FFF2-40B4-BE49-F238E27FC236}">
                    <a16:creationId xmlns:a16="http://schemas.microsoft.com/office/drawing/2014/main" id="{1C37D053-749B-4BF8-B896-D7E719662140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91" name="Straight Connector 3190">
                <a:extLst>
                  <a:ext uri="{FF2B5EF4-FFF2-40B4-BE49-F238E27FC236}">
                    <a16:creationId xmlns:a16="http://schemas.microsoft.com/office/drawing/2014/main" id="{441644F1-95B8-40B1-9B99-36F765C76EE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92" name="Straight Connector 3191">
                <a:extLst>
                  <a:ext uri="{FF2B5EF4-FFF2-40B4-BE49-F238E27FC236}">
                    <a16:creationId xmlns:a16="http://schemas.microsoft.com/office/drawing/2014/main" id="{350C8FDC-A524-4CF9-B57F-27662F06C44C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93" name="Straight Connector 3192">
                <a:extLst>
                  <a:ext uri="{FF2B5EF4-FFF2-40B4-BE49-F238E27FC236}">
                    <a16:creationId xmlns:a16="http://schemas.microsoft.com/office/drawing/2014/main" id="{C02D6CA8-5F1C-45D3-962D-9723E7B7F65C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194" name="Straight Connector 3193">
                <a:extLst>
                  <a:ext uri="{FF2B5EF4-FFF2-40B4-BE49-F238E27FC236}">
                    <a16:creationId xmlns:a16="http://schemas.microsoft.com/office/drawing/2014/main" id="{D681D785-865F-44C7-AF08-E5554DC50A4F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83" name="Rectangle 3182">
              <a:extLst>
                <a:ext uri="{FF2B5EF4-FFF2-40B4-BE49-F238E27FC236}">
                  <a16:creationId xmlns:a16="http://schemas.microsoft.com/office/drawing/2014/main" id="{AFDD2638-E793-4749-B884-7DE79A6AA54B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84" name="Rectangle 3183">
              <a:extLst>
                <a:ext uri="{FF2B5EF4-FFF2-40B4-BE49-F238E27FC236}">
                  <a16:creationId xmlns:a16="http://schemas.microsoft.com/office/drawing/2014/main" id="{10CD0235-AB9D-4A6B-B95A-3F76080BDD4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85" name="Rectangle 3184">
              <a:extLst>
                <a:ext uri="{FF2B5EF4-FFF2-40B4-BE49-F238E27FC236}">
                  <a16:creationId xmlns:a16="http://schemas.microsoft.com/office/drawing/2014/main" id="{F222524E-C9B7-415D-9178-F3C953D490A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195" name="Group 3194">
            <a:extLst>
              <a:ext uri="{FF2B5EF4-FFF2-40B4-BE49-F238E27FC236}">
                <a16:creationId xmlns:a16="http://schemas.microsoft.com/office/drawing/2014/main" id="{7AF62F64-ED0E-4336-9856-5ADE711A202D}"/>
              </a:ext>
            </a:extLst>
          </p:cNvPr>
          <p:cNvGrpSpPr/>
          <p:nvPr/>
        </p:nvGrpSpPr>
        <p:grpSpPr>
          <a:xfrm>
            <a:off x="4036061" y="3792388"/>
            <a:ext cx="735495" cy="453124"/>
            <a:chOff x="1926169" y="1632181"/>
            <a:chExt cx="540854" cy="333210"/>
          </a:xfrm>
        </p:grpSpPr>
        <p:sp>
          <p:nvSpPr>
            <p:cNvPr id="3196" name="Rectangle 3195">
              <a:extLst>
                <a:ext uri="{FF2B5EF4-FFF2-40B4-BE49-F238E27FC236}">
                  <a16:creationId xmlns:a16="http://schemas.microsoft.com/office/drawing/2014/main" id="{1DF69D2C-E0AF-4E2C-B444-C3BA69A2095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197" name="Rectangle 3196">
              <a:extLst>
                <a:ext uri="{FF2B5EF4-FFF2-40B4-BE49-F238E27FC236}">
                  <a16:creationId xmlns:a16="http://schemas.microsoft.com/office/drawing/2014/main" id="{FEC37537-9D1A-4842-8D96-60953C8AA682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198" name="Group 3197">
              <a:extLst>
                <a:ext uri="{FF2B5EF4-FFF2-40B4-BE49-F238E27FC236}">
                  <a16:creationId xmlns:a16="http://schemas.microsoft.com/office/drawing/2014/main" id="{E773C44E-62A7-4FBE-9613-5A857D774C8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02" name="Straight Connector 3201">
                <a:extLst>
                  <a:ext uri="{FF2B5EF4-FFF2-40B4-BE49-F238E27FC236}">
                    <a16:creationId xmlns:a16="http://schemas.microsoft.com/office/drawing/2014/main" id="{689F9583-F5A0-4ADD-8757-9A85FB2C77DA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3" name="Straight Connector 3202">
                <a:extLst>
                  <a:ext uri="{FF2B5EF4-FFF2-40B4-BE49-F238E27FC236}">
                    <a16:creationId xmlns:a16="http://schemas.microsoft.com/office/drawing/2014/main" id="{1E845F11-1276-4741-AF78-961FCE9500EF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4" name="Straight Connector 3203">
                <a:extLst>
                  <a:ext uri="{FF2B5EF4-FFF2-40B4-BE49-F238E27FC236}">
                    <a16:creationId xmlns:a16="http://schemas.microsoft.com/office/drawing/2014/main" id="{16FF3D38-FB8A-4568-8623-6174F62C3EB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5" name="Straight Connector 3204">
                <a:extLst>
                  <a:ext uri="{FF2B5EF4-FFF2-40B4-BE49-F238E27FC236}">
                    <a16:creationId xmlns:a16="http://schemas.microsoft.com/office/drawing/2014/main" id="{4A20F099-9409-470E-B426-E7C8172550D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6" name="Straight Connector 3205">
                <a:extLst>
                  <a:ext uri="{FF2B5EF4-FFF2-40B4-BE49-F238E27FC236}">
                    <a16:creationId xmlns:a16="http://schemas.microsoft.com/office/drawing/2014/main" id="{3888237C-BF42-402F-A9C1-C78F48756312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7" name="Straight Connector 3206">
                <a:extLst>
                  <a:ext uri="{FF2B5EF4-FFF2-40B4-BE49-F238E27FC236}">
                    <a16:creationId xmlns:a16="http://schemas.microsoft.com/office/drawing/2014/main" id="{3792BEDE-C4C3-4790-B26A-D0FFDEDD88D3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8" name="Straight Connector 3207">
                <a:extLst>
                  <a:ext uri="{FF2B5EF4-FFF2-40B4-BE49-F238E27FC236}">
                    <a16:creationId xmlns:a16="http://schemas.microsoft.com/office/drawing/2014/main" id="{F8D6864E-6900-48A0-A755-7C2C46B6E51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09" name="Straight Connector 3208">
                <a:extLst>
                  <a:ext uri="{FF2B5EF4-FFF2-40B4-BE49-F238E27FC236}">
                    <a16:creationId xmlns:a16="http://schemas.microsoft.com/office/drawing/2014/main" id="{CA2C71C4-4EFD-46CB-978F-B54E63C56239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10" name="Straight Connector 3209">
                <a:extLst>
                  <a:ext uri="{FF2B5EF4-FFF2-40B4-BE49-F238E27FC236}">
                    <a16:creationId xmlns:a16="http://schemas.microsoft.com/office/drawing/2014/main" id="{389AE710-8CCA-4E2D-9B07-9965F0C0CC9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199" name="Rectangle 3198">
              <a:extLst>
                <a:ext uri="{FF2B5EF4-FFF2-40B4-BE49-F238E27FC236}">
                  <a16:creationId xmlns:a16="http://schemas.microsoft.com/office/drawing/2014/main" id="{78770E24-0859-4464-B2EC-64266B13B98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00" name="Rectangle 3199">
              <a:extLst>
                <a:ext uri="{FF2B5EF4-FFF2-40B4-BE49-F238E27FC236}">
                  <a16:creationId xmlns:a16="http://schemas.microsoft.com/office/drawing/2014/main" id="{EF84AEEB-4738-45DB-B283-C0D627B4D88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01" name="Rectangle 3200">
              <a:extLst>
                <a:ext uri="{FF2B5EF4-FFF2-40B4-BE49-F238E27FC236}">
                  <a16:creationId xmlns:a16="http://schemas.microsoft.com/office/drawing/2014/main" id="{4A05FB30-0A6E-4D9B-BB63-FBFA66FA19E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11" name="Group 3210">
            <a:extLst>
              <a:ext uri="{FF2B5EF4-FFF2-40B4-BE49-F238E27FC236}">
                <a16:creationId xmlns:a16="http://schemas.microsoft.com/office/drawing/2014/main" id="{79786BE1-B877-4D7A-BD19-7F3B4B8F1DDE}"/>
              </a:ext>
            </a:extLst>
          </p:cNvPr>
          <p:cNvGrpSpPr/>
          <p:nvPr/>
        </p:nvGrpSpPr>
        <p:grpSpPr>
          <a:xfrm>
            <a:off x="5478105" y="5044900"/>
            <a:ext cx="735495" cy="453124"/>
            <a:chOff x="1926169" y="1632181"/>
            <a:chExt cx="540854" cy="333210"/>
          </a:xfrm>
        </p:grpSpPr>
        <p:sp>
          <p:nvSpPr>
            <p:cNvPr id="3212" name="Rectangle 3211">
              <a:extLst>
                <a:ext uri="{FF2B5EF4-FFF2-40B4-BE49-F238E27FC236}">
                  <a16:creationId xmlns:a16="http://schemas.microsoft.com/office/drawing/2014/main" id="{11D3D7D7-EC76-4E89-82A5-2DB347FB15D0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13" name="Rectangle 3212">
              <a:extLst>
                <a:ext uri="{FF2B5EF4-FFF2-40B4-BE49-F238E27FC236}">
                  <a16:creationId xmlns:a16="http://schemas.microsoft.com/office/drawing/2014/main" id="{21A582F0-A240-42F2-96EF-18534A7C575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14" name="Group 3213">
              <a:extLst>
                <a:ext uri="{FF2B5EF4-FFF2-40B4-BE49-F238E27FC236}">
                  <a16:creationId xmlns:a16="http://schemas.microsoft.com/office/drawing/2014/main" id="{8120424E-089A-4852-8F5E-49122F95A2E0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18" name="Straight Connector 3217">
                <a:extLst>
                  <a:ext uri="{FF2B5EF4-FFF2-40B4-BE49-F238E27FC236}">
                    <a16:creationId xmlns:a16="http://schemas.microsoft.com/office/drawing/2014/main" id="{3982B4D0-7DD4-493F-9903-677B0164879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19" name="Straight Connector 3218">
                <a:extLst>
                  <a:ext uri="{FF2B5EF4-FFF2-40B4-BE49-F238E27FC236}">
                    <a16:creationId xmlns:a16="http://schemas.microsoft.com/office/drawing/2014/main" id="{160003C0-3A6C-43AC-8FB8-CFFE1DDB2A2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0" name="Straight Connector 3219">
                <a:extLst>
                  <a:ext uri="{FF2B5EF4-FFF2-40B4-BE49-F238E27FC236}">
                    <a16:creationId xmlns:a16="http://schemas.microsoft.com/office/drawing/2014/main" id="{3A9C91A6-4E23-42B9-8CAA-84D064BA3D9D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1" name="Straight Connector 3220">
                <a:extLst>
                  <a:ext uri="{FF2B5EF4-FFF2-40B4-BE49-F238E27FC236}">
                    <a16:creationId xmlns:a16="http://schemas.microsoft.com/office/drawing/2014/main" id="{71CDD733-57DC-489B-9C60-3EF8297EC3ED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2" name="Straight Connector 3221">
                <a:extLst>
                  <a:ext uri="{FF2B5EF4-FFF2-40B4-BE49-F238E27FC236}">
                    <a16:creationId xmlns:a16="http://schemas.microsoft.com/office/drawing/2014/main" id="{EAF3B0BE-E64B-4988-A16C-1269437E248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3" name="Straight Connector 3222">
                <a:extLst>
                  <a:ext uri="{FF2B5EF4-FFF2-40B4-BE49-F238E27FC236}">
                    <a16:creationId xmlns:a16="http://schemas.microsoft.com/office/drawing/2014/main" id="{B3177BE2-00C0-4FBB-9070-45095A6ADFC5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4" name="Straight Connector 3223">
                <a:extLst>
                  <a:ext uri="{FF2B5EF4-FFF2-40B4-BE49-F238E27FC236}">
                    <a16:creationId xmlns:a16="http://schemas.microsoft.com/office/drawing/2014/main" id="{3C63A45A-6B00-4F8A-8331-1C797F0B48F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5" name="Straight Connector 3224">
                <a:extLst>
                  <a:ext uri="{FF2B5EF4-FFF2-40B4-BE49-F238E27FC236}">
                    <a16:creationId xmlns:a16="http://schemas.microsoft.com/office/drawing/2014/main" id="{64B5A10A-3569-4E2A-945B-CC89A76524F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26" name="Straight Connector 3225">
                <a:extLst>
                  <a:ext uri="{FF2B5EF4-FFF2-40B4-BE49-F238E27FC236}">
                    <a16:creationId xmlns:a16="http://schemas.microsoft.com/office/drawing/2014/main" id="{BC37D408-5C98-469E-BEB5-3E96461444D4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15" name="Rectangle 3214">
              <a:extLst>
                <a:ext uri="{FF2B5EF4-FFF2-40B4-BE49-F238E27FC236}">
                  <a16:creationId xmlns:a16="http://schemas.microsoft.com/office/drawing/2014/main" id="{3F7B3DE9-6502-44BB-B377-09EBDAC8DD4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16" name="Rectangle 3215">
              <a:extLst>
                <a:ext uri="{FF2B5EF4-FFF2-40B4-BE49-F238E27FC236}">
                  <a16:creationId xmlns:a16="http://schemas.microsoft.com/office/drawing/2014/main" id="{530973A1-6EE6-4DF2-8EA7-3BC0C7CE0D43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17" name="Rectangle 3216">
              <a:extLst>
                <a:ext uri="{FF2B5EF4-FFF2-40B4-BE49-F238E27FC236}">
                  <a16:creationId xmlns:a16="http://schemas.microsoft.com/office/drawing/2014/main" id="{7FA6D2D2-6878-41B3-A2DC-EAC4F4A1410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27" name="Group 3226">
            <a:extLst>
              <a:ext uri="{FF2B5EF4-FFF2-40B4-BE49-F238E27FC236}">
                <a16:creationId xmlns:a16="http://schemas.microsoft.com/office/drawing/2014/main" id="{7767A8AB-D6D1-4A5E-8BB7-A8C0A523B7D6}"/>
              </a:ext>
            </a:extLst>
          </p:cNvPr>
          <p:cNvGrpSpPr/>
          <p:nvPr/>
        </p:nvGrpSpPr>
        <p:grpSpPr>
          <a:xfrm>
            <a:off x="6215319" y="5044900"/>
            <a:ext cx="735495" cy="453124"/>
            <a:chOff x="1926169" y="1632181"/>
            <a:chExt cx="540854" cy="333210"/>
          </a:xfrm>
        </p:grpSpPr>
        <p:sp>
          <p:nvSpPr>
            <p:cNvPr id="3228" name="Rectangle 3227">
              <a:extLst>
                <a:ext uri="{FF2B5EF4-FFF2-40B4-BE49-F238E27FC236}">
                  <a16:creationId xmlns:a16="http://schemas.microsoft.com/office/drawing/2014/main" id="{A6167AC6-EF27-4571-A024-9014C74D2F4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29" name="Rectangle 3228">
              <a:extLst>
                <a:ext uri="{FF2B5EF4-FFF2-40B4-BE49-F238E27FC236}">
                  <a16:creationId xmlns:a16="http://schemas.microsoft.com/office/drawing/2014/main" id="{48A7004E-A9DB-42F8-9869-DCAB9FCF83E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30" name="Group 3229">
              <a:extLst>
                <a:ext uri="{FF2B5EF4-FFF2-40B4-BE49-F238E27FC236}">
                  <a16:creationId xmlns:a16="http://schemas.microsoft.com/office/drawing/2014/main" id="{5DA02934-CF9A-4957-8736-6EABA5438755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34" name="Straight Connector 3233">
                <a:extLst>
                  <a:ext uri="{FF2B5EF4-FFF2-40B4-BE49-F238E27FC236}">
                    <a16:creationId xmlns:a16="http://schemas.microsoft.com/office/drawing/2014/main" id="{49A90E73-3544-4B7E-9EAC-256DE0C93CC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35" name="Straight Connector 3234">
                <a:extLst>
                  <a:ext uri="{FF2B5EF4-FFF2-40B4-BE49-F238E27FC236}">
                    <a16:creationId xmlns:a16="http://schemas.microsoft.com/office/drawing/2014/main" id="{E4D0E367-203A-437F-B9DF-9A082E94BF2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36" name="Straight Connector 3235">
                <a:extLst>
                  <a:ext uri="{FF2B5EF4-FFF2-40B4-BE49-F238E27FC236}">
                    <a16:creationId xmlns:a16="http://schemas.microsoft.com/office/drawing/2014/main" id="{A801ACEC-BEC8-4D81-B6A6-8F9CC10FB27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37" name="Straight Connector 3236">
                <a:extLst>
                  <a:ext uri="{FF2B5EF4-FFF2-40B4-BE49-F238E27FC236}">
                    <a16:creationId xmlns:a16="http://schemas.microsoft.com/office/drawing/2014/main" id="{8C9FF413-577C-4327-BBD1-6F6AD75C2460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38" name="Straight Connector 3237">
                <a:extLst>
                  <a:ext uri="{FF2B5EF4-FFF2-40B4-BE49-F238E27FC236}">
                    <a16:creationId xmlns:a16="http://schemas.microsoft.com/office/drawing/2014/main" id="{7DF8A0DD-1DDC-40CA-8702-95C60BE722AD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39" name="Straight Connector 3238">
                <a:extLst>
                  <a:ext uri="{FF2B5EF4-FFF2-40B4-BE49-F238E27FC236}">
                    <a16:creationId xmlns:a16="http://schemas.microsoft.com/office/drawing/2014/main" id="{80C7139B-B1A8-4A3D-9EA0-034E2576B01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40" name="Straight Connector 3239">
                <a:extLst>
                  <a:ext uri="{FF2B5EF4-FFF2-40B4-BE49-F238E27FC236}">
                    <a16:creationId xmlns:a16="http://schemas.microsoft.com/office/drawing/2014/main" id="{0BAB52D6-E9B6-4FE9-9F7E-7279F1C6140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41" name="Straight Connector 3240">
                <a:extLst>
                  <a:ext uri="{FF2B5EF4-FFF2-40B4-BE49-F238E27FC236}">
                    <a16:creationId xmlns:a16="http://schemas.microsoft.com/office/drawing/2014/main" id="{E90FAF33-7672-48DD-ABC6-288A8618595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42" name="Straight Connector 3241">
                <a:extLst>
                  <a:ext uri="{FF2B5EF4-FFF2-40B4-BE49-F238E27FC236}">
                    <a16:creationId xmlns:a16="http://schemas.microsoft.com/office/drawing/2014/main" id="{73153E1D-C1EF-4B83-B36C-2504E375E64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31" name="Rectangle 3230">
              <a:extLst>
                <a:ext uri="{FF2B5EF4-FFF2-40B4-BE49-F238E27FC236}">
                  <a16:creationId xmlns:a16="http://schemas.microsoft.com/office/drawing/2014/main" id="{FB9AC174-D848-4B86-9C10-420C5662D1CE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32" name="Rectangle 3231">
              <a:extLst>
                <a:ext uri="{FF2B5EF4-FFF2-40B4-BE49-F238E27FC236}">
                  <a16:creationId xmlns:a16="http://schemas.microsoft.com/office/drawing/2014/main" id="{E63DA2CA-29AA-475E-8A21-C2B67CAB383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33" name="Rectangle 3232">
              <a:extLst>
                <a:ext uri="{FF2B5EF4-FFF2-40B4-BE49-F238E27FC236}">
                  <a16:creationId xmlns:a16="http://schemas.microsoft.com/office/drawing/2014/main" id="{E80C8C4D-83C6-46E2-ABFE-6026995C7C4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43" name="Group 3242">
            <a:extLst>
              <a:ext uri="{FF2B5EF4-FFF2-40B4-BE49-F238E27FC236}">
                <a16:creationId xmlns:a16="http://schemas.microsoft.com/office/drawing/2014/main" id="{D7FAEADA-029F-4FF0-B981-3E05D1AE6589}"/>
              </a:ext>
            </a:extLst>
          </p:cNvPr>
          <p:cNvGrpSpPr/>
          <p:nvPr/>
        </p:nvGrpSpPr>
        <p:grpSpPr>
          <a:xfrm>
            <a:off x="6215319" y="4627396"/>
            <a:ext cx="735495" cy="453124"/>
            <a:chOff x="1926169" y="1632181"/>
            <a:chExt cx="540854" cy="333210"/>
          </a:xfrm>
        </p:grpSpPr>
        <p:sp>
          <p:nvSpPr>
            <p:cNvPr id="3244" name="Rectangle 3243">
              <a:extLst>
                <a:ext uri="{FF2B5EF4-FFF2-40B4-BE49-F238E27FC236}">
                  <a16:creationId xmlns:a16="http://schemas.microsoft.com/office/drawing/2014/main" id="{1C8B9CA8-5E07-41BA-862F-E22AE2C1BF8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45" name="Rectangle 3244">
              <a:extLst>
                <a:ext uri="{FF2B5EF4-FFF2-40B4-BE49-F238E27FC236}">
                  <a16:creationId xmlns:a16="http://schemas.microsoft.com/office/drawing/2014/main" id="{3F6696EC-528E-4549-945A-A9E9DBC39E6D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46" name="Group 3245">
              <a:extLst>
                <a:ext uri="{FF2B5EF4-FFF2-40B4-BE49-F238E27FC236}">
                  <a16:creationId xmlns:a16="http://schemas.microsoft.com/office/drawing/2014/main" id="{AF64CCD0-9144-463E-907D-453DB967D66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50" name="Straight Connector 3249">
                <a:extLst>
                  <a:ext uri="{FF2B5EF4-FFF2-40B4-BE49-F238E27FC236}">
                    <a16:creationId xmlns:a16="http://schemas.microsoft.com/office/drawing/2014/main" id="{4EE2AC01-270A-4310-B35A-5A2343423C4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1" name="Straight Connector 3250">
                <a:extLst>
                  <a:ext uri="{FF2B5EF4-FFF2-40B4-BE49-F238E27FC236}">
                    <a16:creationId xmlns:a16="http://schemas.microsoft.com/office/drawing/2014/main" id="{B9668B36-41C0-42D5-BB0E-1F66526636F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2" name="Straight Connector 3251">
                <a:extLst>
                  <a:ext uri="{FF2B5EF4-FFF2-40B4-BE49-F238E27FC236}">
                    <a16:creationId xmlns:a16="http://schemas.microsoft.com/office/drawing/2014/main" id="{53BC429D-1CE3-4BCB-AF06-ED7A3442575E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3" name="Straight Connector 3252">
                <a:extLst>
                  <a:ext uri="{FF2B5EF4-FFF2-40B4-BE49-F238E27FC236}">
                    <a16:creationId xmlns:a16="http://schemas.microsoft.com/office/drawing/2014/main" id="{25148FD9-BE8B-4C69-BD70-99F328124B8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4" name="Straight Connector 3253">
                <a:extLst>
                  <a:ext uri="{FF2B5EF4-FFF2-40B4-BE49-F238E27FC236}">
                    <a16:creationId xmlns:a16="http://schemas.microsoft.com/office/drawing/2014/main" id="{A431A489-176D-42AF-A1EF-6B916931770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5" name="Straight Connector 3254">
                <a:extLst>
                  <a:ext uri="{FF2B5EF4-FFF2-40B4-BE49-F238E27FC236}">
                    <a16:creationId xmlns:a16="http://schemas.microsoft.com/office/drawing/2014/main" id="{13633651-84DB-45BB-A565-FFCDA74BDFF0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6" name="Straight Connector 3255">
                <a:extLst>
                  <a:ext uri="{FF2B5EF4-FFF2-40B4-BE49-F238E27FC236}">
                    <a16:creationId xmlns:a16="http://schemas.microsoft.com/office/drawing/2014/main" id="{34F57667-6FA9-473B-812E-C44C16E6091C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7" name="Straight Connector 3256">
                <a:extLst>
                  <a:ext uri="{FF2B5EF4-FFF2-40B4-BE49-F238E27FC236}">
                    <a16:creationId xmlns:a16="http://schemas.microsoft.com/office/drawing/2014/main" id="{FCFB26F3-7080-48DF-B14C-99C8B4DF133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58" name="Straight Connector 3257">
                <a:extLst>
                  <a:ext uri="{FF2B5EF4-FFF2-40B4-BE49-F238E27FC236}">
                    <a16:creationId xmlns:a16="http://schemas.microsoft.com/office/drawing/2014/main" id="{C1F47571-D7F4-439F-929A-D0943591F755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47" name="Rectangle 3246">
              <a:extLst>
                <a:ext uri="{FF2B5EF4-FFF2-40B4-BE49-F238E27FC236}">
                  <a16:creationId xmlns:a16="http://schemas.microsoft.com/office/drawing/2014/main" id="{B85238CB-C409-442C-BE7C-927CE6E0368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48" name="Rectangle 3247">
              <a:extLst>
                <a:ext uri="{FF2B5EF4-FFF2-40B4-BE49-F238E27FC236}">
                  <a16:creationId xmlns:a16="http://schemas.microsoft.com/office/drawing/2014/main" id="{0BD476EA-B85A-489C-92D3-A497FD13761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49" name="Rectangle 3248">
              <a:extLst>
                <a:ext uri="{FF2B5EF4-FFF2-40B4-BE49-F238E27FC236}">
                  <a16:creationId xmlns:a16="http://schemas.microsoft.com/office/drawing/2014/main" id="{8DFD7856-1B33-49E2-80B2-017B33464F94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59" name="Group 3258">
            <a:extLst>
              <a:ext uri="{FF2B5EF4-FFF2-40B4-BE49-F238E27FC236}">
                <a16:creationId xmlns:a16="http://schemas.microsoft.com/office/drawing/2014/main" id="{EB64E320-C526-4E41-9062-C453B3A2F74A}"/>
              </a:ext>
            </a:extLst>
          </p:cNvPr>
          <p:cNvGrpSpPr/>
          <p:nvPr/>
        </p:nvGrpSpPr>
        <p:grpSpPr>
          <a:xfrm>
            <a:off x="5478105" y="4209892"/>
            <a:ext cx="735495" cy="453124"/>
            <a:chOff x="1926169" y="1632181"/>
            <a:chExt cx="540854" cy="333210"/>
          </a:xfrm>
        </p:grpSpPr>
        <p:sp>
          <p:nvSpPr>
            <p:cNvPr id="3260" name="Rectangle 3259">
              <a:extLst>
                <a:ext uri="{FF2B5EF4-FFF2-40B4-BE49-F238E27FC236}">
                  <a16:creationId xmlns:a16="http://schemas.microsoft.com/office/drawing/2014/main" id="{231AA354-4869-4E9B-B841-CEB0F0AED1B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61" name="Rectangle 3260">
              <a:extLst>
                <a:ext uri="{FF2B5EF4-FFF2-40B4-BE49-F238E27FC236}">
                  <a16:creationId xmlns:a16="http://schemas.microsoft.com/office/drawing/2014/main" id="{93C27140-1D2A-45E5-A521-2195F894357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62" name="Group 3261">
              <a:extLst>
                <a:ext uri="{FF2B5EF4-FFF2-40B4-BE49-F238E27FC236}">
                  <a16:creationId xmlns:a16="http://schemas.microsoft.com/office/drawing/2014/main" id="{E5178EE5-3BAB-44C0-807D-EFA2ABE1994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66" name="Straight Connector 3265">
                <a:extLst>
                  <a:ext uri="{FF2B5EF4-FFF2-40B4-BE49-F238E27FC236}">
                    <a16:creationId xmlns:a16="http://schemas.microsoft.com/office/drawing/2014/main" id="{E03BE647-D515-4FD5-A1D7-88064B93EE8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67" name="Straight Connector 3266">
                <a:extLst>
                  <a:ext uri="{FF2B5EF4-FFF2-40B4-BE49-F238E27FC236}">
                    <a16:creationId xmlns:a16="http://schemas.microsoft.com/office/drawing/2014/main" id="{FF82D894-215F-42AB-862C-5D2A09E717C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68" name="Straight Connector 3267">
                <a:extLst>
                  <a:ext uri="{FF2B5EF4-FFF2-40B4-BE49-F238E27FC236}">
                    <a16:creationId xmlns:a16="http://schemas.microsoft.com/office/drawing/2014/main" id="{851CE78C-EB4D-4868-80D5-97A79B1B1E1F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69" name="Straight Connector 3268">
                <a:extLst>
                  <a:ext uri="{FF2B5EF4-FFF2-40B4-BE49-F238E27FC236}">
                    <a16:creationId xmlns:a16="http://schemas.microsoft.com/office/drawing/2014/main" id="{EFB0CE03-2328-4B39-BC33-4452D1F560DC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70" name="Straight Connector 3269">
                <a:extLst>
                  <a:ext uri="{FF2B5EF4-FFF2-40B4-BE49-F238E27FC236}">
                    <a16:creationId xmlns:a16="http://schemas.microsoft.com/office/drawing/2014/main" id="{B857100E-25C5-42A3-A0C1-62E054F8811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71" name="Straight Connector 3270">
                <a:extLst>
                  <a:ext uri="{FF2B5EF4-FFF2-40B4-BE49-F238E27FC236}">
                    <a16:creationId xmlns:a16="http://schemas.microsoft.com/office/drawing/2014/main" id="{29C664D9-5121-48D9-9CED-C8CA7123412A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72" name="Straight Connector 3271">
                <a:extLst>
                  <a:ext uri="{FF2B5EF4-FFF2-40B4-BE49-F238E27FC236}">
                    <a16:creationId xmlns:a16="http://schemas.microsoft.com/office/drawing/2014/main" id="{8B77CFF2-E87E-45CA-84F6-D3C63D321D6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73" name="Straight Connector 3272">
                <a:extLst>
                  <a:ext uri="{FF2B5EF4-FFF2-40B4-BE49-F238E27FC236}">
                    <a16:creationId xmlns:a16="http://schemas.microsoft.com/office/drawing/2014/main" id="{879A56F9-E7DC-4E72-9AF6-57C12D3F451C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74" name="Straight Connector 3273">
                <a:extLst>
                  <a:ext uri="{FF2B5EF4-FFF2-40B4-BE49-F238E27FC236}">
                    <a16:creationId xmlns:a16="http://schemas.microsoft.com/office/drawing/2014/main" id="{A1435D1A-94C2-4E22-A851-09F29130B24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63" name="Rectangle 3262">
              <a:extLst>
                <a:ext uri="{FF2B5EF4-FFF2-40B4-BE49-F238E27FC236}">
                  <a16:creationId xmlns:a16="http://schemas.microsoft.com/office/drawing/2014/main" id="{9FFD4963-DF66-477E-AB27-E2D3F1BBCD2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64" name="Rectangle 3263">
              <a:extLst>
                <a:ext uri="{FF2B5EF4-FFF2-40B4-BE49-F238E27FC236}">
                  <a16:creationId xmlns:a16="http://schemas.microsoft.com/office/drawing/2014/main" id="{BFFCE75D-43C5-4876-A122-1EE8E6B3F3C3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65" name="Rectangle 3264">
              <a:extLst>
                <a:ext uri="{FF2B5EF4-FFF2-40B4-BE49-F238E27FC236}">
                  <a16:creationId xmlns:a16="http://schemas.microsoft.com/office/drawing/2014/main" id="{30B89D6F-6DB8-4241-998D-6C0B2EA3C0DB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75" name="Group 3274">
            <a:extLst>
              <a:ext uri="{FF2B5EF4-FFF2-40B4-BE49-F238E27FC236}">
                <a16:creationId xmlns:a16="http://schemas.microsoft.com/office/drawing/2014/main" id="{0D09A585-97F0-4B9B-9F8E-917B36CDE821}"/>
              </a:ext>
            </a:extLst>
          </p:cNvPr>
          <p:cNvGrpSpPr/>
          <p:nvPr/>
        </p:nvGrpSpPr>
        <p:grpSpPr>
          <a:xfrm>
            <a:off x="6215319" y="4209892"/>
            <a:ext cx="735495" cy="453124"/>
            <a:chOff x="1926169" y="1632181"/>
            <a:chExt cx="540854" cy="333210"/>
          </a:xfrm>
        </p:grpSpPr>
        <p:sp>
          <p:nvSpPr>
            <p:cNvPr id="3276" name="Rectangle 3275">
              <a:extLst>
                <a:ext uri="{FF2B5EF4-FFF2-40B4-BE49-F238E27FC236}">
                  <a16:creationId xmlns:a16="http://schemas.microsoft.com/office/drawing/2014/main" id="{30093173-3293-4D04-96F9-88FBCF2ED20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77" name="Rectangle 3276">
              <a:extLst>
                <a:ext uri="{FF2B5EF4-FFF2-40B4-BE49-F238E27FC236}">
                  <a16:creationId xmlns:a16="http://schemas.microsoft.com/office/drawing/2014/main" id="{B888DC9A-2180-4C93-9A82-247EC519983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78" name="Group 3277">
              <a:extLst>
                <a:ext uri="{FF2B5EF4-FFF2-40B4-BE49-F238E27FC236}">
                  <a16:creationId xmlns:a16="http://schemas.microsoft.com/office/drawing/2014/main" id="{C59B6050-772E-48A0-8DAC-B653760ABF5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82" name="Straight Connector 3281">
                <a:extLst>
                  <a:ext uri="{FF2B5EF4-FFF2-40B4-BE49-F238E27FC236}">
                    <a16:creationId xmlns:a16="http://schemas.microsoft.com/office/drawing/2014/main" id="{1DCC6D74-7597-41F6-AE21-99F44072794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3" name="Straight Connector 3282">
                <a:extLst>
                  <a:ext uri="{FF2B5EF4-FFF2-40B4-BE49-F238E27FC236}">
                    <a16:creationId xmlns:a16="http://schemas.microsoft.com/office/drawing/2014/main" id="{F35B0261-7D36-4F79-A59D-ACA19367476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4" name="Straight Connector 3283">
                <a:extLst>
                  <a:ext uri="{FF2B5EF4-FFF2-40B4-BE49-F238E27FC236}">
                    <a16:creationId xmlns:a16="http://schemas.microsoft.com/office/drawing/2014/main" id="{4E69F109-743B-4C92-B810-6ED77AFF96F5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5" name="Straight Connector 3284">
                <a:extLst>
                  <a:ext uri="{FF2B5EF4-FFF2-40B4-BE49-F238E27FC236}">
                    <a16:creationId xmlns:a16="http://schemas.microsoft.com/office/drawing/2014/main" id="{273C20C0-0950-43BF-968F-0BF9FA7A745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6" name="Straight Connector 3285">
                <a:extLst>
                  <a:ext uri="{FF2B5EF4-FFF2-40B4-BE49-F238E27FC236}">
                    <a16:creationId xmlns:a16="http://schemas.microsoft.com/office/drawing/2014/main" id="{9851CAE7-023E-4457-B19B-9D5121560F23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7" name="Straight Connector 3286">
                <a:extLst>
                  <a:ext uri="{FF2B5EF4-FFF2-40B4-BE49-F238E27FC236}">
                    <a16:creationId xmlns:a16="http://schemas.microsoft.com/office/drawing/2014/main" id="{C5A8A661-CE99-4CA3-91EA-4F2526A81777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8" name="Straight Connector 3287">
                <a:extLst>
                  <a:ext uri="{FF2B5EF4-FFF2-40B4-BE49-F238E27FC236}">
                    <a16:creationId xmlns:a16="http://schemas.microsoft.com/office/drawing/2014/main" id="{6323040B-2DB6-4B4E-9D43-25DFD181D8E4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89" name="Straight Connector 3288">
                <a:extLst>
                  <a:ext uri="{FF2B5EF4-FFF2-40B4-BE49-F238E27FC236}">
                    <a16:creationId xmlns:a16="http://schemas.microsoft.com/office/drawing/2014/main" id="{4CF187C7-3E0D-41D1-8323-84D62462EBC6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90" name="Straight Connector 3289">
                <a:extLst>
                  <a:ext uri="{FF2B5EF4-FFF2-40B4-BE49-F238E27FC236}">
                    <a16:creationId xmlns:a16="http://schemas.microsoft.com/office/drawing/2014/main" id="{634D13B3-3912-4524-9170-D60D98BAADE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976DDC74-B7E3-48F6-BE76-8BB6FB8B3433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80" name="Rectangle 3279">
              <a:extLst>
                <a:ext uri="{FF2B5EF4-FFF2-40B4-BE49-F238E27FC236}">
                  <a16:creationId xmlns:a16="http://schemas.microsoft.com/office/drawing/2014/main" id="{87AA9D2A-4456-4F34-A75C-3BE4E569DBC4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81" name="Rectangle 3280">
              <a:extLst>
                <a:ext uri="{FF2B5EF4-FFF2-40B4-BE49-F238E27FC236}">
                  <a16:creationId xmlns:a16="http://schemas.microsoft.com/office/drawing/2014/main" id="{DE65B05B-36B0-426D-AA7F-EFA7921A52DF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291" name="Group 3290">
            <a:extLst>
              <a:ext uri="{FF2B5EF4-FFF2-40B4-BE49-F238E27FC236}">
                <a16:creationId xmlns:a16="http://schemas.microsoft.com/office/drawing/2014/main" id="{CDBC1FB8-62F9-4AF2-8236-711623A1383B}"/>
              </a:ext>
            </a:extLst>
          </p:cNvPr>
          <p:cNvGrpSpPr/>
          <p:nvPr/>
        </p:nvGrpSpPr>
        <p:grpSpPr>
          <a:xfrm>
            <a:off x="5478105" y="3792388"/>
            <a:ext cx="735495" cy="453124"/>
            <a:chOff x="1926169" y="1632181"/>
            <a:chExt cx="540854" cy="333210"/>
          </a:xfrm>
        </p:grpSpPr>
        <p:sp>
          <p:nvSpPr>
            <p:cNvPr id="3292" name="Rectangle 3291">
              <a:extLst>
                <a:ext uri="{FF2B5EF4-FFF2-40B4-BE49-F238E27FC236}">
                  <a16:creationId xmlns:a16="http://schemas.microsoft.com/office/drawing/2014/main" id="{36A72755-372C-4E9D-B736-699613C9503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93" name="Rectangle 3292">
              <a:extLst>
                <a:ext uri="{FF2B5EF4-FFF2-40B4-BE49-F238E27FC236}">
                  <a16:creationId xmlns:a16="http://schemas.microsoft.com/office/drawing/2014/main" id="{80D42DA1-A374-48ED-BD82-D9D1F944839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294" name="Group 3293">
              <a:extLst>
                <a:ext uri="{FF2B5EF4-FFF2-40B4-BE49-F238E27FC236}">
                  <a16:creationId xmlns:a16="http://schemas.microsoft.com/office/drawing/2014/main" id="{3870CEC4-333C-43DF-8130-6ED0B757BE64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98" name="Straight Connector 3297">
                <a:extLst>
                  <a:ext uri="{FF2B5EF4-FFF2-40B4-BE49-F238E27FC236}">
                    <a16:creationId xmlns:a16="http://schemas.microsoft.com/office/drawing/2014/main" id="{BB774ACE-5CFA-4D88-9B77-F17DD3F8F56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299" name="Straight Connector 3298">
                <a:extLst>
                  <a:ext uri="{FF2B5EF4-FFF2-40B4-BE49-F238E27FC236}">
                    <a16:creationId xmlns:a16="http://schemas.microsoft.com/office/drawing/2014/main" id="{646F217A-234C-4629-A136-5A41F99E68B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0" name="Straight Connector 3299">
                <a:extLst>
                  <a:ext uri="{FF2B5EF4-FFF2-40B4-BE49-F238E27FC236}">
                    <a16:creationId xmlns:a16="http://schemas.microsoft.com/office/drawing/2014/main" id="{3C40E8D0-0AED-49F7-8CA8-8872C52BF6D9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1" name="Straight Connector 3300">
                <a:extLst>
                  <a:ext uri="{FF2B5EF4-FFF2-40B4-BE49-F238E27FC236}">
                    <a16:creationId xmlns:a16="http://schemas.microsoft.com/office/drawing/2014/main" id="{27A4DD07-10DF-4DA5-8B20-50FD954607C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2" name="Straight Connector 3301">
                <a:extLst>
                  <a:ext uri="{FF2B5EF4-FFF2-40B4-BE49-F238E27FC236}">
                    <a16:creationId xmlns:a16="http://schemas.microsoft.com/office/drawing/2014/main" id="{519C3871-2934-4C3F-8542-C5435E536BF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3" name="Straight Connector 3302">
                <a:extLst>
                  <a:ext uri="{FF2B5EF4-FFF2-40B4-BE49-F238E27FC236}">
                    <a16:creationId xmlns:a16="http://schemas.microsoft.com/office/drawing/2014/main" id="{719FA0FF-5F3D-48CD-B68A-096EEE96565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4" name="Straight Connector 3303">
                <a:extLst>
                  <a:ext uri="{FF2B5EF4-FFF2-40B4-BE49-F238E27FC236}">
                    <a16:creationId xmlns:a16="http://schemas.microsoft.com/office/drawing/2014/main" id="{6DEC8F98-5A9D-44CB-8DCE-F8F7BD3E67FF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5" name="Straight Connector 3304">
                <a:extLst>
                  <a:ext uri="{FF2B5EF4-FFF2-40B4-BE49-F238E27FC236}">
                    <a16:creationId xmlns:a16="http://schemas.microsoft.com/office/drawing/2014/main" id="{1BAF5913-E1BE-433B-AF69-6DD2FA753D5A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06" name="Straight Connector 3305">
                <a:extLst>
                  <a:ext uri="{FF2B5EF4-FFF2-40B4-BE49-F238E27FC236}">
                    <a16:creationId xmlns:a16="http://schemas.microsoft.com/office/drawing/2014/main" id="{0A72BC65-EDF2-4D3B-93A1-28932C3E3CB4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295" name="Rectangle 3294">
              <a:extLst>
                <a:ext uri="{FF2B5EF4-FFF2-40B4-BE49-F238E27FC236}">
                  <a16:creationId xmlns:a16="http://schemas.microsoft.com/office/drawing/2014/main" id="{837BF0DE-6F6B-4CA5-A677-333F31F59E8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96" name="Rectangle 3295">
              <a:extLst>
                <a:ext uri="{FF2B5EF4-FFF2-40B4-BE49-F238E27FC236}">
                  <a16:creationId xmlns:a16="http://schemas.microsoft.com/office/drawing/2014/main" id="{04E11C63-E3A6-42C2-B6BF-4E64BD3BE82F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97" name="Rectangle 3296">
              <a:extLst>
                <a:ext uri="{FF2B5EF4-FFF2-40B4-BE49-F238E27FC236}">
                  <a16:creationId xmlns:a16="http://schemas.microsoft.com/office/drawing/2014/main" id="{8F7DC08C-BA89-43EF-896A-39D6F6EEC11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07" name="Group 3306">
            <a:extLst>
              <a:ext uri="{FF2B5EF4-FFF2-40B4-BE49-F238E27FC236}">
                <a16:creationId xmlns:a16="http://schemas.microsoft.com/office/drawing/2014/main" id="{B93C1725-F9C9-4458-B09F-4E7601DC9080}"/>
              </a:ext>
            </a:extLst>
          </p:cNvPr>
          <p:cNvGrpSpPr/>
          <p:nvPr/>
        </p:nvGrpSpPr>
        <p:grpSpPr>
          <a:xfrm>
            <a:off x="6215319" y="3792388"/>
            <a:ext cx="735495" cy="453124"/>
            <a:chOff x="1926169" y="1632181"/>
            <a:chExt cx="540854" cy="333210"/>
          </a:xfrm>
        </p:grpSpPr>
        <p:sp>
          <p:nvSpPr>
            <p:cNvPr id="3308" name="Rectangle 3307">
              <a:extLst>
                <a:ext uri="{FF2B5EF4-FFF2-40B4-BE49-F238E27FC236}">
                  <a16:creationId xmlns:a16="http://schemas.microsoft.com/office/drawing/2014/main" id="{B82011F0-4AF5-49C9-AF1D-7A720F6BE2F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09" name="Rectangle 3308">
              <a:extLst>
                <a:ext uri="{FF2B5EF4-FFF2-40B4-BE49-F238E27FC236}">
                  <a16:creationId xmlns:a16="http://schemas.microsoft.com/office/drawing/2014/main" id="{B467CCD6-61FA-46BE-A4EC-F8E7EC507B4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10" name="Group 3309">
              <a:extLst>
                <a:ext uri="{FF2B5EF4-FFF2-40B4-BE49-F238E27FC236}">
                  <a16:creationId xmlns:a16="http://schemas.microsoft.com/office/drawing/2014/main" id="{B5403EC3-740C-40CC-AA40-742271F7B0F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14" name="Straight Connector 3313">
                <a:extLst>
                  <a:ext uri="{FF2B5EF4-FFF2-40B4-BE49-F238E27FC236}">
                    <a16:creationId xmlns:a16="http://schemas.microsoft.com/office/drawing/2014/main" id="{8552D10C-160B-477B-8F37-760C56A364F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15" name="Straight Connector 3314">
                <a:extLst>
                  <a:ext uri="{FF2B5EF4-FFF2-40B4-BE49-F238E27FC236}">
                    <a16:creationId xmlns:a16="http://schemas.microsoft.com/office/drawing/2014/main" id="{7644CF2C-3135-4A3A-A399-1D333A6F763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16" name="Straight Connector 3315">
                <a:extLst>
                  <a:ext uri="{FF2B5EF4-FFF2-40B4-BE49-F238E27FC236}">
                    <a16:creationId xmlns:a16="http://schemas.microsoft.com/office/drawing/2014/main" id="{B7F22A24-DFDC-45FB-8E8E-9FE0B1025C3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17" name="Straight Connector 3316">
                <a:extLst>
                  <a:ext uri="{FF2B5EF4-FFF2-40B4-BE49-F238E27FC236}">
                    <a16:creationId xmlns:a16="http://schemas.microsoft.com/office/drawing/2014/main" id="{85323EBE-B3FB-43AA-B60E-193BB3B06B1A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18" name="Straight Connector 3317">
                <a:extLst>
                  <a:ext uri="{FF2B5EF4-FFF2-40B4-BE49-F238E27FC236}">
                    <a16:creationId xmlns:a16="http://schemas.microsoft.com/office/drawing/2014/main" id="{1F2C184E-9F88-44F2-AF83-EB40DC48704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19" name="Straight Connector 3318">
                <a:extLst>
                  <a:ext uri="{FF2B5EF4-FFF2-40B4-BE49-F238E27FC236}">
                    <a16:creationId xmlns:a16="http://schemas.microsoft.com/office/drawing/2014/main" id="{02A6600A-6FBD-4D3C-B748-ED20EA846EF7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20" name="Straight Connector 3319">
                <a:extLst>
                  <a:ext uri="{FF2B5EF4-FFF2-40B4-BE49-F238E27FC236}">
                    <a16:creationId xmlns:a16="http://schemas.microsoft.com/office/drawing/2014/main" id="{54D25B85-2E2C-4949-9570-D484614441A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21" name="Straight Connector 3320">
                <a:extLst>
                  <a:ext uri="{FF2B5EF4-FFF2-40B4-BE49-F238E27FC236}">
                    <a16:creationId xmlns:a16="http://schemas.microsoft.com/office/drawing/2014/main" id="{32822CB0-FD6C-474A-9F11-6FA0291AB88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22" name="Straight Connector 3321">
                <a:extLst>
                  <a:ext uri="{FF2B5EF4-FFF2-40B4-BE49-F238E27FC236}">
                    <a16:creationId xmlns:a16="http://schemas.microsoft.com/office/drawing/2014/main" id="{8FFC3B14-5F5B-4BDF-B309-9E6C3745C3D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11" name="Rectangle 3310">
              <a:extLst>
                <a:ext uri="{FF2B5EF4-FFF2-40B4-BE49-F238E27FC236}">
                  <a16:creationId xmlns:a16="http://schemas.microsoft.com/office/drawing/2014/main" id="{1897B3DE-5A0D-41B6-9B32-447B96A279E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12" name="Rectangle 3311">
              <a:extLst>
                <a:ext uri="{FF2B5EF4-FFF2-40B4-BE49-F238E27FC236}">
                  <a16:creationId xmlns:a16="http://schemas.microsoft.com/office/drawing/2014/main" id="{5D83E7CE-1386-44AF-B6E8-7BA24A8C4AF6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13" name="Rectangle 3312">
              <a:extLst>
                <a:ext uri="{FF2B5EF4-FFF2-40B4-BE49-F238E27FC236}">
                  <a16:creationId xmlns:a16="http://schemas.microsoft.com/office/drawing/2014/main" id="{634A3A9A-64F9-4CC3-BC75-6F21C39E5FF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23" name="Group 3322">
            <a:extLst>
              <a:ext uri="{FF2B5EF4-FFF2-40B4-BE49-F238E27FC236}">
                <a16:creationId xmlns:a16="http://schemas.microsoft.com/office/drawing/2014/main" id="{E22C90DC-53B2-447E-AB15-E22FF1D353AC}"/>
              </a:ext>
            </a:extLst>
          </p:cNvPr>
          <p:cNvGrpSpPr/>
          <p:nvPr/>
        </p:nvGrpSpPr>
        <p:grpSpPr>
          <a:xfrm>
            <a:off x="7666037" y="5044900"/>
            <a:ext cx="735495" cy="453124"/>
            <a:chOff x="1926169" y="1632181"/>
            <a:chExt cx="540854" cy="333210"/>
          </a:xfrm>
        </p:grpSpPr>
        <p:sp>
          <p:nvSpPr>
            <p:cNvPr id="3324" name="Rectangle 3323">
              <a:extLst>
                <a:ext uri="{FF2B5EF4-FFF2-40B4-BE49-F238E27FC236}">
                  <a16:creationId xmlns:a16="http://schemas.microsoft.com/office/drawing/2014/main" id="{9709B1EC-DDA0-41BA-A292-1D98D971BBC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25" name="Rectangle 3324">
              <a:extLst>
                <a:ext uri="{FF2B5EF4-FFF2-40B4-BE49-F238E27FC236}">
                  <a16:creationId xmlns:a16="http://schemas.microsoft.com/office/drawing/2014/main" id="{52C31070-6E9B-49CE-9890-032FE2BFF498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26" name="Group 3325">
              <a:extLst>
                <a:ext uri="{FF2B5EF4-FFF2-40B4-BE49-F238E27FC236}">
                  <a16:creationId xmlns:a16="http://schemas.microsoft.com/office/drawing/2014/main" id="{F7113F91-12FB-4D0B-A46E-1987D00C944E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30" name="Straight Connector 3329">
                <a:extLst>
                  <a:ext uri="{FF2B5EF4-FFF2-40B4-BE49-F238E27FC236}">
                    <a16:creationId xmlns:a16="http://schemas.microsoft.com/office/drawing/2014/main" id="{F44558A1-3887-4489-8365-D23E8ED9E0B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1" name="Straight Connector 3330">
                <a:extLst>
                  <a:ext uri="{FF2B5EF4-FFF2-40B4-BE49-F238E27FC236}">
                    <a16:creationId xmlns:a16="http://schemas.microsoft.com/office/drawing/2014/main" id="{414BF075-9078-4D6A-96DB-705538B79340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2" name="Straight Connector 3331">
                <a:extLst>
                  <a:ext uri="{FF2B5EF4-FFF2-40B4-BE49-F238E27FC236}">
                    <a16:creationId xmlns:a16="http://schemas.microsoft.com/office/drawing/2014/main" id="{535F6AB7-BC77-449E-91C8-33120EEC50E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3" name="Straight Connector 3332">
                <a:extLst>
                  <a:ext uri="{FF2B5EF4-FFF2-40B4-BE49-F238E27FC236}">
                    <a16:creationId xmlns:a16="http://schemas.microsoft.com/office/drawing/2014/main" id="{88E4E0DA-055D-4E3F-B311-B85924CB7863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4" name="Straight Connector 3333">
                <a:extLst>
                  <a:ext uri="{FF2B5EF4-FFF2-40B4-BE49-F238E27FC236}">
                    <a16:creationId xmlns:a16="http://schemas.microsoft.com/office/drawing/2014/main" id="{88DA0866-DB21-4382-8170-CE4602CF7768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5" name="Straight Connector 3334">
                <a:extLst>
                  <a:ext uri="{FF2B5EF4-FFF2-40B4-BE49-F238E27FC236}">
                    <a16:creationId xmlns:a16="http://schemas.microsoft.com/office/drawing/2014/main" id="{80A19E5F-3113-4BA5-915C-1D3DEAEA3F1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6" name="Straight Connector 3335">
                <a:extLst>
                  <a:ext uri="{FF2B5EF4-FFF2-40B4-BE49-F238E27FC236}">
                    <a16:creationId xmlns:a16="http://schemas.microsoft.com/office/drawing/2014/main" id="{1FD3B18C-789C-4439-9A02-A32431F8E76C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7" name="Straight Connector 3336">
                <a:extLst>
                  <a:ext uri="{FF2B5EF4-FFF2-40B4-BE49-F238E27FC236}">
                    <a16:creationId xmlns:a16="http://schemas.microsoft.com/office/drawing/2014/main" id="{F9730F59-9A18-46A8-B5E0-F3092D14FE3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38" name="Straight Connector 3337">
                <a:extLst>
                  <a:ext uri="{FF2B5EF4-FFF2-40B4-BE49-F238E27FC236}">
                    <a16:creationId xmlns:a16="http://schemas.microsoft.com/office/drawing/2014/main" id="{A45597E6-B02F-4465-A006-BDEE5365717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27" name="Rectangle 3326">
              <a:extLst>
                <a:ext uri="{FF2B5EF4-FFF2-40B4-BE49-F238E27FC236}">
                  <a16:creationId xmlns:a16="http://schemas.microsoft.com/office/drawing/2014/main" id="{7E66CA5A-2652-4872-95D0-EBC48936BFD6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28" name="Rectangle 3327">
              <a:extLst>
                <a:ext uri="{FF2B5EF4-FFF2-40B4-BE49-F238E27FC236}">
                  <a16:creationId xmlns:a16="http://schemas.microsoft.com/office/drawing/2014/main" id="{7EB47A3F-9496-4E91-AA13-E053E7089253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29" name="Rectangle 3328">
              <a:extLst>
                <a:ext uri="{FF2B5EF4-FFF2-40B4-BE49-F238E27FC236}">
                  <a16:creationId xmlns:a16="http://schemas.microsoft.com/office/drawing/2014/main" id="{22750A6A-23EF-4B24-8A65-A78EB6E1F28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39" name="Group 3338">
            <a:extLst>
              <a:ext uri="{FF2B5EF4-FFF2-40B4-BE49-F238E27FC236}">
                <a16:creationId xmlns:a16="http://schemas.microsoft.com/office/drawing/2014/main" id="{583CF96D-4B1F-45BC-AE00-788CD4ADAD2E}"/>
              </a:ext>
            </a:extLst>
          </p:cNvPr>
          <p:cNvGrpSpPr/>
          <p:nvPr/>
        </p:nvGrpSpPr>
        <p:grpSpPr>
          <a:xfrm>
            <a:off x="8403251" y="5044900"/>
            <a:ext cx="735495" cy="453124"/>
            <a:chOff x="1926169" y="1632181"/>
            <a:chExt cx="540854" cy="333210"/>
          </a:xfrm>
        </p:grpSpPr>
        <p:sp>
          <p:nvSpPr>
            <p:cNvPr id="3340" name="Rectangle 3339">
              <a:extLst>
                <a:ext uri="{FF2B5EF4-FFF2-40B4-BE49-F238E27FC236}">
                  <a16:creationId xmlns:a16="http://schemas.microsoft.com/office/drawing/2014/main" id="{E64D8FA4-D27D-445B-94EA-8EA6946DB42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41" name="Rectangle 3340">
              <a:extLst>
                <a:ext uri="{FF2B5EF4-FFF2-40B4-BE49-F238E27FC236}">
                  <a16:creationId xmlns:a16="http://schemas.microsoft.com/office/drawing/2014/main" id="{463B8672-056C-4AD6-A9BE-4E6A84C8E78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42" name="Group 3341">
              <a:extLst>
                <a:ext uri="{FF2B5EF4-FFF2-40B4-BE49-F238E27FC236}">
                  <a16:creationId xmlns:a16="http://schemas.microsoft.com/office/drawing/2014/main" id="{9540E86C-06EE-464C-B0F7-A765A21844A1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46" name="Straight Connector 3345">
                <a:extLst>
                  <a:ext uri="{FF2B5EF4-FFF2-40B4-BE49-F238E27FC236}">
                    <a16:creationId xmlns:a16="http://schemas.microsoft.com/office/drawing/2014/main" id="{B868680E-B946-4E75-B4FC-9F8F4F574110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47" name="Straight Connector 3346">
                <a:extLst>
                  <a:ext uri="{FF2B5EF4-FFF2-40B4-BE49-F238E27FC236}">
                    <a16:creationId xmlns:a16="http://schemas.microsoft.com/office/drawing/2014/main" id="{128244DC-9AA3-419A-938E-3B21076E3719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48" name="Straight Connector 3347">
                <a:extLst>
                  <a:ext uri="{FF2B5EF4-FFF2-40B4-BE49-F238E27FC236}">
                    <a16:creationId xmlns:a16="http://schemas.microsoft.com/office/drawing/2014/main" id="{57A17CEA-9F4F-4E24-A932-9FEAAD2499B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49" name="Straight Connector 3348">
                <a:extLst>
                  <a:ext uri="{FF2B5EF4-FFF2-40B4-BE49-F238E27FC236}">
                    <a16:creationId xmlns:a16="http://schemas.microsoft.com/office/drawing/2014/main" id="{F6E63B46-77A5-4799-A471-AAFE3F23AE7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50" name="Straight Connector 3349">
                <a:extLst>
                  <a:ext uri="{FF2B5EF4-FFF2-40B4-BE49-F238E27FC236}">
                    <a16:creationId xmlns:a16="http://schemas.microsoft.com/office/drawing/2014/main" id="{FAB3277E-3FD5-4E98-BBC5-A0EBE5F3FD8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51" name="Straight Connector 3350">
                <a:extLst>
                  <a:ext uri="{FF2B5EF4-FFF2-40B4-BE49-F238E27FC236}">
                    <a16:creationId xmlns:a16="http://schemas.microsoft.com/office/drawing/2014/main" id="{A919990C-5524-400C-8C67-D3F1E8D56187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52" name="Straight Connector 3351">
                <a:extLst>
                  <a:ext uri="{FF2B5EF4-FFF2-40B4-BE49-F238E27FC236}">
                    <a16:creationId xmlns:a16="http://schemas.microsoft.com/office/drawing/2014/main" id="{BABB2B06-472F-4BBA-B6D0-7460DFA50BE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53" name="Straight Connector 3352">
                <a:extLst>
                  <a:ext uri="{FF2B5EF4-FFF2-40B4-BE49-F238E27FC236}">
                    <a16:creationId xmlns:a16="http://schemas.microsoft.com/office/drawing/2014/main" id="{0A26039E-B70F-49E0-804E-5F05C460B7D2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54" name="Straight Connector 3353">
                <a:extLst>
                  <a:ext uri="{FF2B5EF4-FFF2-40B4-BE49-F238E27FC236}">
                    <a16:creationId xmlns:a16="http://schemas.microsoft.com/office/drawing/2014/main" id="{C9E86977-6811-42B3-B3F7-59FF38B7D6A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43" name="Rectangle 3342">
              <a:extLst>
                <a:ext uri="{FF2B5EF4-FFF2-40B4-BE49-F238E27FC236}">
                  <a16:creationId xmlns:a16="http://schemas.microsoft.com/office/drawing/2014/main" id="{B7DA5C46-5320-493A-BBF3-2C7C029AFD48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44" name="Rectangle 3343">
              <a:extLst>
                <a:ext uri="{FF2B5EF4-FFF2-40B4-BE49-F238E27FC236}">
                  <a16:creationId xmlns:a16="http://schemas.microsoft.com/office/drawing/2014/main" id="{DAE88D83-2B47-4E19-93E7-5B8CDFCADDC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45" name="Rectangle 3344">
              <a:extLst>
                <a:ext uri="{FF2B5EF4-FFF2-40B4-BE49-F238E27FC236}">
                  <a16:creationId xmlns:a16="http://schemas.microsoft.com/office/drawing/2014/main" id="{83D15066-0447-45C9-B8D5-73D6A8E4700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55" name="Group 3354">
            <a:extLst>
              <a:ext uri="{FF2B5EF4-FFF2-40B4-BE49-F238E27FC236}">
                <a16:creationId xmlns:a16="http://schemas.microsoft.com/office/drawing/2014/main" id="{7C42D12B-0E96-4C3D-9FA5-A019D9C4175E}"/>
              </a:ext>
            </a:extLst>
          </p:cNvPr>
          <p:cNvGrpSpPr/>
          <p:nvPr/>
        </p:nvGrpSpPr>
        <p:grpSpPr>
          <a:xfrm>
            <a:off x="8403251" y="4627396"/>
            <a:ext cx="735495" cy="453124"/>
            <a:chOff x="1926169" y="1632181"/>
            <a:chExt cx="540854" cy="333210"/>
          </a:xfrm>
        </p:grpSpPr>
        <p:sp>
          <p:nvSpPr>
            <p:cNvPr id="3356" name="Rectangle 3355">
              <a:extLst>
                <a:ext uri="{FF2B5EF4-FFF2-40B4-BE49-F238E27FC236}">
                  <a16:creationId xmlns:a16="http://schemas.microsoft.com/office/drawing/2014/main" id="{A5D6AC64-51A0-4959-8BE9-112CB975584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57" name="Rectangle 3356">
              <a:extLst>
                <a:ext uri="{FF2B5EF4-FFF2-40B4-BE49-F238E27FC236}">
                  <a16:creationId xmlns:a16="http://schemas.microsoft.com/office/drawing/2014/main" id="{E421AA64-81E7-4BF8-BD34-823F7BDEFAF8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58" name="Group 3357">
              <a:extLst>
                <a:ext uri="{FF2B5EF4-FFF2-40B4-BE49-F238E27FC236}">
                  <a16:creationId xmlns:a16="http://schemas.microsoft.com/office/drawing/2014/main" id="{70C02B5E-17B9-493A-9573-F893134C98B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62" name="Straight Connector 3361">
                <a:extLst>
                  <a:ext uri="{FF2B5EF4-FFF2-40B4-BE49-F238E27FC236}">
                    <a16:creationId xmlns:a16="http://schemas.microsoft.com/office/drawing/2014/main" id="{DFD35089-9DA6-4B30-B9BA-DF56BFC1887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3" name="Straight Connector 3362">
                <a:extLst>
                  <a:ext uri="{FF2B5EF4-FFF2-40B4-BE49-F238E27FC236}">
                    <a16:creationId xmlns:a16="http://schemas.microsoft.com/office/drawing/2014/main" id="{B54413FA-8930-4904-B996-F906A3AB547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4" name="Straight Connector 3363">
                <a:extLst>
                  <a:ext uri="{FF2B5EF4-FFF2-40B4-BE49-F238E27FC236}">
                    <a16:creationId xmlns:a16="http://schemas.microsoft.com/office/drawing/2014/main" id="{719156E0-A51D-403A-ACCC-BF6F45D809A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5" name="Straight Connector 3364">
                <a:extLst>
                  <a:ext uri="{FF2B5EF4-FFF2-40B4-BE49-F238E27FC236}">
                    <a16:creationId xmlns:a16="http://schemas.microsoft.com/office/drawing/2014/main" id="{64871D96-96C4-4C25-86AC-B7E1386C2B7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6" name="Straight Connector 3365">
                <a:extLst>
                  <a:ext uri="{FF2B5EF4-FFF2-40B4-BE49-F238E27FC236}">
                    <a16:creationId xmlns:a16="http://schemas.microsoft.com/office/drawing/2014/main" id="{4387DD13-E831-4E3B-B86E-609B259BDA7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7" name="Straight Connector 3366">
                <a:extLst>
                  <a:ext uri="{FF2B5EF4-FFF2-40B4-BE49-F238E27FC236}">
                    <a16:creationId xmlns:a16="http://schemas.microsoft.com/office/drawing/2014/main" id="{FCA9A007-C1B1-4FDF-AB05-5505F483316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8" name="Straight Connector 3367">
                <a:extLst>
                  <a:ext uri="{FF2B5EF4-FFF2-40B4-BE49-F238E27FC236}">
                    <a16:creationId xmlns:a16="http://schemas.microsoft.com/office/drawing/2014/main" id="{8CC27B42-721A-4DC1-BAB5-B75FBAAAF611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69" name="Straight Connector 3368">
                <a:extLst>
                  <a:ext uri="{FF2B5EF4-FFF2-40B4-BE49-F238E27FC236}">
                    <a16:creationId xmlns:a16="http://schemas.microsoft.com/office/drawing/2014/main" id="{12FD39CF-AEDF-43A9-AB69-2D4416C0FC7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70" name="Straight Connector 3369">
                <a:extLst>
                  <a:ext uri="{FF2B5EF4-FFF2-40B4-BE49-F238E27FC236}">
                    <a16:creationId xmlns:a16="http://schemas.microsoft.com/office/drawing/2014/main" id="{920057F2-2859-48E1-AFCC-1926714CEAB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59" name="Rectangle 3358">
              <a:extLst>
                <a:ext uri="{FF2B5EF4-FFF2-40B4-BE49-F238E27FC236}">
                  <a16:creationId xmlns:a16="http://schemas.microsoft.com/office/drawing/2014/main" id="{6A78D6E5-8639-4568-AE11-904D27DC2064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60" name="Rectangle 3359">
              <a:extLst>
                <a:ext uri="{FF2B5EF4-FFF2-40B4-BE49-F238E27FC236}">
                  <a16:creationId xmlns:a16="http://schemas.microsoft.com/office/drawing/2014/main" id="{094C2C06-856B-4B0F-BDD1-6B4375BCB324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61" name="Rectangle 3360">
              <a:extLst>
                <a:ext uri="{FF2B5EF4-FFF2-40B4-BE49-F238E27FC236}">
                  <a16:creationId xmlns:a16="http://schemas.microsoft.com/office/drawing/2014/main" id="{906A758C-E56C-4B87-8020-711B4728406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71" name="Group 3370">
            <a:extLst>
              <a:ext uri="{FF2B5EF4-FFF2-40B4-BE49-F238E27FC236}">
                <a16:creationId xmlns:a16="http://schemas.microsoft.com/office/drawing/2014/main" id="{DBA853A3-7416-4F1B-9DE3-A4E883087125}"/>
              </a:ext>
            </a:extLst>
          </p:cNvPr>
          <p:cNvGrpSpPr/>
          <p:nvPr/>
        </p:nvGrpSpPr>
        <p:grpSpPr>
          <a:xfrm>
            <a:off x="7666037" y="4209892"/>
            <a:ext cx="735495" cy="453124"/>
            <a:chOff x="1926169" y="1632181"/>
            <a:chExt cx="540854" cy="333210"/>
          </a:xfrm>
        </p:grpSpPr>
        <p:sp>
          <p:nvSpPr>
            <p:cNvPr id="3372" name="Rectangle 3371">
              <a:extLst>
                <a:ext uri="{FF2B5EF4-FFF2-40B4-BE49-F238E27FC236}">
                  <a16:creationId xmlns:a16="http://schemas.microsoft.com/office/drawing/2014/main" id="{1C25947F-E8B0-446F-8C17-68522842ABC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73" name="Rectangle 3372">
              <a:extLst>
                <a:ext uri="{FF2B5EF4-FFF2-40B4-BE49-F238E27FC236}">
                  <a16:creationId xmlns:a16="http://schemas.microsoft.com/office/drawing/2014/main" id="{3DA149AA-55F2-41A3-A479-904AB9405F1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74" name="Group 3373">
              <a:extLst>
                <a:ext uri="{FF2B5EF4-FFF2-40B4-BE49-F238E27FC236}">
                  <a16:creationId xmlns:a16="http://schemas.microsoft.com/office/drawing/2014/main" id="{8284C668-80AF-49D1-BFFC-8CCC9A6E97B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78" name="Straight Connector 3377">
                <a:extLst>
                  <a:ext uri="{FF2B5EF4-FFF2-40B4-BE49-F238E27FC236}">
                    <a16:creationId xmlns:a16="http://schemas.microsoft.com/office/drawing/2014/main" id="{30726AB9-30E5-4FBC-B81D-1FEE6373E33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79" name="Straight Connector 3378">
                <a:extLst>
                  <a:ext uri="{FF2B5EF4-FFF2-40B4-BE49-F238E27FC236}">
                    <a16:creationId xmlns:a16="http://schemas.microsoft.com/office/drawing/2014/main" id="{1D0E92DA-C256-41F9-A36F-DA7BD0F3EB6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0" name="Straight Connector 3379">
                <a:extLst>
                  <a:ext uri="{FF2B5EF4-FFF2-40B4-BE49-F238E27FC236}">
                    <a16:creationId xmlns:a16="http://schemas.microsoft.com/office/drawing/2014/main" id="{AE3D755B-3B11-43F1-8896-F39E7E6D4F8B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1" name="Straight Connector 3380">
                <a:extLst>
                  <a:ext uri="{FF2B5EF4-FFF2-40B4-BE49-F238E27FC236}">
                    <a16:creationId xmlns:a16="http://schemas.microsoft.com/office/drawing/2014/main" id="{25D52974-37E1-4D80-A541-57BE4E936B67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2" name="Straight Connector 3381">
                <a:extLst>
                  <a:ext uri="{FF2B5EF4-FFF2-40B4-BE49-F238E27FC236}">
                    <a16:creationId xmlns:a16="http://schemas.microsoft.com/office/drawing/2014/main" id="{7B46FB19-5AD6-42CC-AD49-BB5D4E17D87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3" name="Straight Connector 3382">
                <a:extLst>
                  <a:ext uri="{FF2B5EF4-FFF2-40B4-BE49-F238E27FC236}">
                    <a16:creationId xmlns:a16="http://schemas.microsoft.com/office/drawing/2014/main" id="{605DDBD1-090B-4A1A-B4FC-1C5F19B146E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4" name="Straight Connector 3383">
                <a:extLst>
                  <a:ext uri="{FF2B5EF4-FFF2-40B4-BE49-F238E27FC236}">
                    <a16:creationId xmlns:a16="http://schemas.microsoft.com/office/drawing/2014/main" id="{E4103FBC-C157-44AE-AC20-683C61B83BD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5" name="Straight Connector 3384">
                <a:extLst>
                  <a:ext uri="{FF2B5EF4-FFF2-40B4-BE49-F238E27FC236}">
                    <a16:creationId xmlns:a16="http://schemas.microsoft.com/office/drawing/2014/main" id="{EB48F9B4-F6E8-4A19-B40E-CFA9DA15DB3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86" name="Straight Connector 3385">
                <a:extLst>
                  <a:ext uri="{FF2B5EF4-FFF2-40B4-BE49-F238E27FC236}">
                    <a16:creationId xmlns:a16="http://schemas.microsoft.com/office/drawing/2014/main" id="{F290B32C-7B2E-432A-922B-2E5702D447A5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75" name="Rectangle 3374">
              <a:extLst>
                <a:ext uri="{FF2B5EF4-FFF2-40B4-BE49-F238E27FC236}">
                  <a16:creationId xmlns:a16="http://schemas.microsoft.com/office/drawing/2014/main" id="{EF67373D-A0FF-4C4A-905E-F7FFCE6D288B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76" name="Rectangle 3375">
              <a:extLst>
                <a:ext uri="{FF2B5EF4-FFF2-40B4-BE49-F238E27FC236}">
                  <a16:creationId xmlns:a16="http://schemas.microsoft.com/office/drawing/2014/main" id="{9A51C1C0-8277-4B77-B697-5E86C48F556E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77" name="Rectangle 3376">
              <a:extLst>
                <a:ext uri="{FF2B5EF4-FFF2-40B4-BE49-F238E27FC236}">
                  <a16:creationId xmlns:a16="http://schemas.microsoft.com/office/drawing/2014/main" id="{CAB3AD3B-E76D-4EB0-B7B6-E209F747935A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87" name="Group 3386">
            <a:extLst>
              <a:ext uri="{FF2B5EF4-FFF2-40B4-BE49-F238E27FC236}">
                <a16:creationId xmlns:a16="http://schemas.microsoft.com/office/drawing/2014/main" id="{76602E99-3955-4353-8DDF-23112F5A9307}"/>
              </a:ext>
            </a:extLst>
          </p:cNvPr>
          <p:cNvGrpSpPr/>
          <p:nvPr/>
        </p:nvGrpSpPr>
        <p:grpSpPr>
          <a:xfrm>
            <a:off x="8403251" y="4209892"/>
            <a:ext cx="735495" cy="453124"/>
            <a:chOff x="1926169" y="1632181"/>
            <a:chExt cx="540854" cy="333210"/>
          </a:xfrm>
        </p:grpSpPr>
        <p:sp>
          <p:nvSpPr>
            <p:cNvPr id="3388" name="Rectangle 3387">
              <a:extLst>
                <a:ext uri="{FF2B5EF4-FFF2-40B4-BE49-F238E27FC236}">
                  <a16:creationId xmlns:a16="http://schemas.microsoft.com/office/drawing/2014/main" id="{2553BE5F-D8BB-4B15-8CD0-8329C8CC3A4E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89" name="Rectangle 3388">
              <a:extLst>
                <a:ext uri="{FF2B5EF4-FFF2-40B4-BE49-F238E27FC236}">
                  <a16:creationId xmlns:a16="http://schemas.microsoft.com/office/drawing/2014/main" id="{3301293F-014C-404E-87A4-FDD49E7A74A7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390" name="Group 3389">
              <a:extLst>
                <a:ext uri="{FF2B5EF4-FFF2-40B4-BE49-F238E27FC236}">
                  <a16:creationId xmlns:a16="http://schemas.microsoft.com/office/drawing/2014/main" id="{C8B9DBF4-5B2E-4263-88B7-1732438EB28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394" name="Straight Connector 3393">
                <a:extLst>
                  <a:ext uri="{FF2B5EF4-FFF2-40B4-BE49-F238E27FC236}">
                    <a16:creationId xmlns:a16="http://schemas.microsoft.com/office/drawing/2014/main" id="{4724B919-2C75-419E-A746-1173DD6E2C65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95" name="Straight Connector 3394">
                <a:extLst>
                  <a:ext uri="{FF2B5EF4-FFF2-40B4-BE49-F238E27FC236}">
                    <a16:creationId xmlns:a16="http://schemas.microsoft.com/office/drawing/2014/main" id="{4B306457-4EAD-4AC7-B730-D324FFDCA0D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96" name="Straight Connector 3395">
                <a:extLst>
                  <a:ext uri="{FF2B5EF4-FFF2-40B4-BE49-F238E27FC236}">
                    <a16:creationId xmlns:a16="http://schemas.microsoft.com/office/drawing/2014/main" id="{77F1874B-C17C-4C12-BBBF-50652F41F8BE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97" name="Straight Connector 3396">
                <a:extLst>
                  <a:ext uri="{FF2B5EF4-FFF2-40B4-BE49-F238E27FC236}">
                    <a16:creationId xmlns:a16="http://schemas.microsoft.com/office/drawing/2014/main" id="{45B3777C-A677-4D03-A8A7-76BC6B7D228F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98" name="Straight Connector 3397">
                <a:extLst>
                  <a:ext uri="{FF2B5EF4-FFF2-40B4-BE49-F238E27FC236}">
                    <a16:creationId xmlns:a16="http://schemas.microsoft.com/office/drawing/2014/main" id="{67AE4AA8-83DE-4227-92FB-195B5B51A4C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399" name="Straight Connector 3398">
                <a:extLst>
                  <a:ext uri="{FF2B5EF4-FFF2-40B4-BE49-F238E27FC236}">
                    <a16:creationId xmlns:a16="http://schemas.microsoft.com/office/drawing/2014/main" id="{B40C9C29-0965-4822-9819-268EC124D2C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00" name="Straight Connector 3399">
                <a:extLst>
                  <a:ext uri="{FF2B5EF4-FFF2-40B4-BE49-F238E27FC236}">
                    <a16:creationId xmlns:a16="http://schemas.microsoft.com/office/drawing/2014/main" id="{1C9608C3-1DFD-4450-A0E8-CAE9BB9980C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01" name="Straight Connector 3400">
                <a:extLst>
                  <a:ext uri="{FF2B5EF4-FFF2-40B4-BE49-F238E27FC236}">
                    <a16:creationId xmlns:a16="http://schemas.microsoft.com/office/drawing/2014/main" id="{AD9B50B1-6CF0-4BA8-9A49-761527828989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02" name="Straight Connector 3401">
                <a:extLst>
                  <a:ext uri="{FF2B5EF4-FFF2-40B4-BE49-F238E27FC236}">
                    <a16:creationId xmlns:a16="http://schemas.microsoft.com/office/drawing/2014/main" id="{34CBD515-23E5-4D92-B947-F128A6B00B21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391" name="Rectangle 3390">
              <a:extLst>
                <a:ext uri="{FF2B5EF4-FFF2-40B4-BE49-F238E27FC236}">
                  <a16:creationId xmlns:a16="http://schemas.microsoft.com/office/drawing/2014/main" id="{288E418B-FA2A-4675-B1FB-7255BD812C0A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92" name="Rectangle 3391">
              <a:extLst>
                <a:ext uri="{FF2B5EF4-FFF2-40B4-BE49-F238E27FC236}">
                  <a16:creationId xmlns:a16="http://schemas.microsoft.com/office/drawing/2014/main" id="{A89BEEDC-8F25-4C99-82AF-0E977915F9B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393" name="Rectangle 3392">
              <a:extLst>
                <a:ext uri="{FF2B5EF4-FFF2-40B4-BE49-F238E27FC236}">
                  <a16:creationId xmlns:a16="http://schemas.microsoft.com/office/drawing/2014/main" id="{75322962-351E-42BC-9F53-FF559A1EBB50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03" name="Group 3402">
            <a:extLst>
              <a:ext uri="{FF2B5EF4-FFF2-40B4-BE49-F238E27FC236}">
                <a16:creationId xmlns:a16="http://schemas.microsoft.com/office/drawing/2014/main" id="{69FAD9BC-0ECA-4350-87E4-716EAC38A2A7}"/>
              </a:ext>
            </a:extLst>
          </p:cNvPr>
          <p:cNvGrpSpPr/>
          <p:nvPr/>
        </p:nvGrpSpPr>
        <p:grpSpPr>
          <a:xfrm>
            <a:off x="7666037" y="3792388"/>
            <a:ext cx="735495" cy="453124"/>
            <a:chOff x="1926169" y="1632181"/>
            <a:chExt cx="540854" cy="333210"/>
          </a:xfrm>
        </p:grpSpPr>
        <p:sp>
          <p:nvSpPr>
            <p:cNvPr id="3404" name="Rectangle 3403">
              <a:extLst>
                <a:ext uri="{FF2B5EF4-FFF2-40B4-BE49-F238E27FC236}">
                  <a16:creationId xmlns:a16="http://schemas.microsoft.com/office/drawing/2014/main" id="{3DF98320-15BC-4060-BBB1-A82B2683B996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05" name="Rectangle 3404">
              <a:extLst>
                <a:ext uri="{FF2B5EF4-FFF2-40B4-BE49-F238E27FC236}">
                  <a16:creationId xmlns:a16="http://schemas.microsoft.com/office/drawing/2014/main" id="{5FF1BD31-03DD-496E-920B-F83A2552282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06" name="Group 3405">
              <a:extLst>
                <a:ext uri="{FF2B5EF4-FFF2-40B4-BE49-F238E27FC236}">
                  <a16:creationId xmlns:a16="http://schemas.microsoft.com/office/drawing/2014/main" id="{560636B2-89B4-42B7-80D2-E40C61D731D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10" name="Straight Connector 3409">
                <a:extLst>
                  <a:ext uri="{FF2B5EF4-FFF2-40B4-BE49-F238E27FC236}">
                    <a16:creationId xmlns:a16="http://schemas.microsoft.com/office/drawing/2014/main" id="{E0276D3F-3F16-47A7-A91D-AD5234E93AAB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1" name="Straight Connector 3410">
                <a:extLst>
                  <a:ext uri="{FF2B5EF4-FFF2-40B4-BE49-F238E27FC236}">
                    <a16:creationId xmlns:a16="http://schemas.microsoft.com/office/drawing/2014/main" id="{53F4BDE1-088A-4176-87F5-20C762794C4D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2" name="Straight Connector 3411">
                <a:extLst>
                  <a:ext uri="{FF2B5EF4-FFF2-40B4-BE49-F238E27FC236}">
                    <a16:creationId xmlns:a16="http://schemas.microsoft.com/office/drawing/2014/main" id="{1952B4F4-DE8C-4463-B397-CACF5AD86548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3" name="Straight Connector 3412">
                <a:extLst>
                  <a:ext uri="{FF2B5EF4-FFF2-40B4-BE49-F238E27FC236}">
                    <a16:creationId xmlns:a16="http://schemas.microsoft.com/office/drawing/2014/main" id="{8DF0CFD5-F61E-411C-AE35-B3E6E6B7E090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4" name="Straight Connector 3413">
                <a:extLst>
                  <a:ext uri="{FF2B5EF4-FFF2-40B4-BE49-F238E27FC236}">
                    <a16:creationId xmlns:a16="http://schemas.microsoft.com/office/drawing/2014/main" id="{B2B28711-E184-4C9A-BBA2-BF71464B1753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5" name="Straight Connector 3414">
                <a:extLst>
                  <a:ext uri="{FF2B5EF4-FFF2-40B4-BE49-F238E27FC236}">
                    <a16:creationId xmlns:a16="http://schemas.microsoft.com/office/drawing/2014/main" id="{A02F397C-6E9E-4225-8A56-4BDCF336E05D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6" name="Straight Connector 3415">
                <a:extLst>
                  <a:ext uri="{FF2B5EF4-FFF2-40B4-BE49-F238E27FC236}">
                    <a16:creationId xmlns:a16="http://schemas.microsoft.com/office/drawing/2014/main" id="{F6FEB25B-84D2-41F1-B6DF-1B8A901D8D5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7" name="Straight Connector 3416">
                <a:extLst>
                  <a:ext uri="{FF2B5EF4-FFF2-40B4-BE49-F238E27FC236}">
                    <a16:creationId xmlns:a16="http://schemas.microsoft.com/office/drawing/2014/main" id="{0274FDAD-2902-423D-9833-359461A102E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18" name="Straight Connector 3417">
                <a:extLst>
                  <a:ext uri="{FF2B5EF4-FFF2-40B4-BE49-F238E27FC236}">
                    <a16:creationId xmlns:a16="http://schemas.microsoft.com/office/drawing/2014/main" id="{0D79552F-DD3E-4685-85F6-6303A2ABF4D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07" name="Rectangle 3406">
              <a:extLst>
                <a:ext uri="{FF2B5EF4-FFF2-40B4-BE49-F238E27FC236}">
                  <a16:creationId xmlns:a16="http://schemas.microsoft.com/office/drawing/2014/main" id="{509F4067-C309-4940-B799-D46FC6D928B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08" name="Rectangle 3407">
              <a:extLst>
                <a:ext uri="{FF2B5EF4-FFF2-40B4-BE49-F238E27FC236}">
                  <a16:creationId xmlns:a16="http://schemas.microsoft.com/office/drawing/2014/main" id="{8CA090F4-4F9B-429A-91DB-45A57FAD35F7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09" name="Rectangle 3408">
              <a:extLst>
                <a:ext uri="{FF2B5EF4-FFF2-40B4-BE49-F238E27FC236}">
                  <a16:creationId xmlns:a16="http://schemas.microsoft.com/office/drawing/2014/main" id="{5445D10C-E18A-4638-82AF-FBAD86733CE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19" name="Group 3418">
            <a:extLst>
              <a:ext uri="{FF2B5EF4-FFF2-40B4-BE49-F238E27FC236}">
                <a16:creationId xmlns:a16="http://schemas.microsoft.com/office/drawing/2014/main" id="{94B8E075-FB0C-4089-A30B-AF431FFB5D2A}"/>
              </a:ext>
            </a:extLst>
          </p:cNvPr>
          <p:cNvGrpSpPr/>
          <p:nvPr/>
        </p:nvGrpSpPr>
        <p:grpSpPr>
          <a:xfrm>
            <a:off x="8403251" y="3792388"/>
            <a:ext cx="735495" cy="453124"/>
            <a:chOff x="1926169" y="1632181"/>
            <a:chExt cx="540854" cy="333210"/>
          </a:xfrm>
        </p:grpSpPr>
        <p:sp>
          <p:nvSpPr>
            <p:cNvPr id="3420" name="Rectangle 3419">
              <a:extLst>
                <a:ext uri="{FF2B5EF4-FFF2-40B4-BE49-F238E27FC236}">
                  <a16:creationId xmlns:a16="http://schemas.microsoft.com/office/drawing/2014/main" id="{181AE004-FFC2-485E-BB27-6B82E3AC9FC8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21" name="Rectangle 3420">
              <a:extLst>
                <a:ext uri="{FF2B5EF4-FFF2-40B4-BE49-F238E27FC236}">
                  <a16:creationId xmlns:a16="http://schemas.microsoft.com/office/drawing/2014/main" id="{4F8DB131-2D46-4036-9EB3-B02DEC238FD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22" name="Group 3421">
              <a:extLst>
                <a:ext uri="{FF2B5EF4-FFF2-40B4-BE49-F238E27FC236}">
                  <a16:creationId xmlns:a16="http://schemas.microsoft.com/office/drawing/2014/main" id="{60BF84BB-87B7-4867-9D8B-FA5ED32E992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26" name="Straight Connector 3425">
                <a:extLst>
                  <a:ext uri="{FF2B5EF4-FFF2-40B4-BE49-F238E27FC236}">
                    <a16:creationId xmlns:a16="http://schemas.microsoft.com/office/drawing/2014/main" id="{37A1C034-0FF4-4C5B-95AB-95BB3A04ED5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27" name="Straight Connector 3426">
                <a:extLst>
                  <a:ext uri="{FF2B5EF4-FFF2-40B4-BE49-F238E27FC236}">
                    <a16:creationId xmlns:a16="http://schemas.microsoft.com/office/drawing/2014/main" id="{7DD84CB9-EE4F-4207-8270-0DD99E4905C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28" name="Straight Connector 3427">
                <a:extLst>
                  <a:ext uri="{FF2B5EF4-FFF2-40B4-BE49-F238E27FC236}">
                    <a16:creationId xmlns:a16="http://schemas.microsoft.com/office/drawing/2014/main" id="{84C03C4B-852C-43E5-B14D-0C40742F47D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29" name="Straight Connector 3428">
                <a:extLst>
                  <a:ext uri="{FF2B5EF4-FFF2-40B4-BE49-F238E27FC236}">
                    <a16:creationId xmlns:a16="http://schemas.microsoft.com/office/drawing/2014/main" id="{AEBADB34-5BC3-4A18-97B0-83D885AE2926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30" name="Straight Connector 3429">
                <a:extLst>
                  <a:ext uri="{FF2B5EF4-FFF2-40B4-BE49-F238E27FC236}">
                    <a16:creationId xmlns:a16="http://schemas.microsoft.com/office/drawing/2014/main" id="{FE5E8B59-B8F4-44E5-A484-59287B86A926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31" name="Straight Connector 3430">
                <a:extLst>
                  <a:ext uri="{FF2B5EF4-FFF2-40B4-BE49-F238E27FC236}">
                    <a16:creationId xmlns:a16="http://schemas.microsoft.com/office/drawing/2014/main" id="{DC5FD802-28AF-489E-9391-934BB4F4184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32" name="Straight Connector 3431">
                <a:extLst>
                  <a:ext uri="{FF2B5EF4-FFF2-40B4-BE49-F238E27FC236}">
                    <a16:creationId xmlns:a16="http://schemas.microsoft.com/office/drawing/2014/main" id="{9A0ACF81-82BA-4632-8247-BA42C2D03A8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33" name="Straight Connector 3432">
                <a:extLst>
                  <a:ext uri="{FF2B5EF4-FFF2-40B4-BE49-F238E27FC236}">
                    <a16:creationId xmlns:a16="http://schemas.microsoft.com/office/drawing/2014/main" id="{4D269D77-6C57-4930-B209-724782D6709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34" name="Straight Connector 3433">
                <a:extLst>
                  <a:ext uri="{FF2B5EF4-FFF2-40B4-BE49-F238E27FC236}">
                    <a16:creationId xmlns:a16="http://schemas.microsoft.com/office/drawing/2014/main" id="{46FD2A65-07DC-4870-ACD2-2C325A57A17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23" name="Rectangle 3422">
              <a:extLst>
                <a:ext uri="{FF2B5EF4-FFF2-40B4-BE49-F238E27FC236}">
                  <a16:creationId xmlns:a16="http://schemas.microsoft.com/office/drawing/2014/main" id="{A904E427-3B36-4F29-B9AD-307114FD6FB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24" name="Rectangle 3423">
              <a:extLst>
                <a:ext uri="{FF2B5EF4-FFF2-40B4-BE49-F238E27FC236}">
                  <a16:creationId xmlns:a16="http://schemas.microsoft.com/office/drawing/2014/main" id="{69EB95D5-1E51-4866-AE75-A83C36E9B8C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25" name="Rectangle 3424">
              <a:extLst>
                <a:ext uri="{FF2B5EF4-FFF2-40B4-BE49-F238E27FC236}">
                  <a16:creationId xmlns:a16="http://schemas.microsoft.com/office/drawing/2014/main" id="{ACBF599B-3B3E-4F56-8962-E838B71F0B8B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35" name="Group 3434">
            <a:extLst>
              <a:ext uri="{FF2B5EF4-FFF2-40B4-BE49-F238E27FC236}">
                <a16:creationId xmlns:a16="http://schemas.microsoft.com/office/drawing/2014/main" id="{2B9D94A7-B514-4AB9-9422-FB25EDD1512D}"/>
              </a:ext>
            </a:extLst>
          </p:cNvPr>
          <p:cNvGrpSpPr/>
          <p:nvPr/>
        </p:nvGrpSpPr>
        <p:grpSpPr>
          <a:xfrm>
            <a:off x="9853969" y="5044900"/>
            <a:ext cx="735495" cy="453124"/>
            <a:chOff x="1926169" y="1632181"/>
            <a:chExt cx="540854" cy="333210"/>
          </a:xfrm>
        </p:grpSpPr>
        <p:sp>
          <p:nvSpPr>
            <p:cNvPr id="3436" name="Rectangle 3435">
              <a:extLst>
                <a:ext uri="{FF2B5EF4-FFF2-40B4-BE49-F238E27FC236}">
                  <a16:creationId xmlns:a16="http://schemas.microsoft.com/office/drawing/2014/main" id="{19E38679-D942-458F-9678-32F67CB016E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37" name="Rectangle 3436">
              <a:extLst>
                <a:ext uri="{FF2B5EF4-FFF2-40B4-BE49-F238E27FC236}">
                  <a16:creationId xmlns:a16="http://schemas.microsoft.com/office/drawing/2014/main" id="{C0FFD8EB-C1BD-4CF9-A281-803D6B3F0A9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38" name="Group 3437">
              <a:extLst>
                <a:ext uri="{FF2B5EF4-FFF2-40B4-BE49-F238E27FC236}">
                  <a16:creationId xmlns:a16="http://schemas.microsoft.com/office/drawing/2014/main" id="{ABF269FE-1515-4458-8F69-4AA8236FADE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42" name="Straight Connector 3441">
                <a:extLst>
                  <a:ext uri="{FF2B5EF4-FFF2-40B4-BE49-F238E27FC236}">
                    <a16:creationId xmlns:a16="http://schemas.microsoft.com/office/drawing/2014/main" id="{C28BF7D4-14E9-4160-B24B-0FBE1CACBB0B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3" name="Straight Connector 3442">
                <a:extLst>
                  <a:ext uri="{FF2B5EF4-FFF2-40B4-BE49-F238E27FC236}">
                    <a16:creationId xmlns:a16="http://schemas.microsoft.com/office/drawing/2014/main" id="{83751C9D-C6EB-450C-B7B7-14B7D9B20B84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4" name="Straight Connector 3443">
                <a:extLst>
                  <a:ext uri="{FF2B5EF4-FFF2-40B4-BE49-F238E27FC236}">
                    <a16:creationId xmlns:a16="http://schemas.microsoft.com/office/drawing/2014/main" id="{3BEF4599-EA1C-4734-823D-0E316E39E58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5" name="Straight Connector 3444">
                <a:extLst>
                  <a:ext uri="{FF2B5EF4-FFF2-40B4-BE49-F238E27FC236}">
                    <a16:creationId xmlns:a16="http://schemas.microsoft.com/office/drawing/2014/main" id="{5E777792-4DAE-4AB0-A26F-2E8467411B5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6" name="Straight Connector 3445">
                <a:extLst>
                  <a:ext uri="{FF2B5EF4-FFF2-40B4-BE49-F238E27FC236}">
                    <a16:creationId xmlns:a16="http://schemas.microsoft.com/office/drawing/2014/main" id="{280994BB-D4D2-463D-87C6-8595C451665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7" name="Straight Connector 3446">
                <a:extLst>
                  <a:ext uri="{FF2B5EF4-FFF2-40B4-BE49-F238E27FC236}">
                    <a16:creationId xmlns:a16="http://schemas.microsoft.com/office/drawing/2014/main" id="{998CAB5E-34DC-4129-B0EF-031FDE54BE8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8" name="Straight Connector 3447">
                <a:extLst>
                  <a:ext uri="{FF2B5EF4-FFF2-40B4-BE49-F238E27FC236}">
                    <a16:creationId xmlns:a16="http://schemas.microsoft.com/office/drawing/2014/main" id="{A6EE46D3-0277-4D4E-BCC9-0E360976AF2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49" name="Straight Connector 3448">
                <a:extLst>
                  <a:ext uri="{FF2B5EF4-FFF2-40B4-BE49-F238E27FC236}">
                    <a16:creationId xmlns:a16="http://schemas.microsoft.com/office/drawing/2014/main" id="{6A6E4B9C-E74A-4358-854D-E0508F3C53E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50" name="Straight Connector 3449">
                <a:extLst>
                  <a:ext uri="{FF2B5EF4-FFF2-40B4-BE49-F238E27FC236}">
                    <a16:creationId xmlns:a16="http://schemas.microsoft.com/office/drawing/2014/main" id="{2FFC998A-DE51-4E6F-BF05-F5F85B66C9E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39" name="Rectangle 3438">
              <a:extLst>
                <a:ext uri="{FF2B5EF4-FFF2-40B4-BE49-F238E27FC236}">
                  <a16:creationId xmlns:a16="http://schemas.microsoft.com/office/drawing/2014/main" id="{BEF05CBC-584C-48C6-B23A-1F406313001B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40" name="Rectangle 3439">
              <a:extLst>
                <a:ext uri="{FF2B5EF4-FFF2-40B4-BE49-F238E27FC236}">
                  <a16:creationId xmlns:a16="http://schemas.microsoft.com/office/drawing/2014/main" id="{BFE520B6-DD97-45FA-8D72-9818782765A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41" name="Rectangle 3440">
              <a:extLst>
                <a:ext uri="{FF2B5EF4-FFF2-40B4-BE49-F238E27FC236}">
                  <a16:creationId xmlns:a16="http://schemas.microsoft.com/office/drawing/2014/main" id="{ECD8E4F7-FFC7-4F8D-8D1F-74C53D2BF113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51" name="Group 3450">
            <a:extLst>
              <a:ext uri="{FF2B5EF4-FFF2-40B4-BE49-F238E27FC236}">
                <a16:creationId xmlns:a16="http://schemas.microsoft.com/office/drawing/2014/main" id="{BCD65917-CB0F-4A0B-BC18-2EB26E571152}"/>
              </a:ext>
            </a:extLst>
          </p:cNvPr>
          <p:cNvGrpSpPr/>
          <p:nvPr/>
        </p:nvGrpSpPr>
        <p:grpSpPr>
          <a:xfrm>
            <a:off x="10591183" y="5044900"/>
            <a:ext cx="735495" cy="453124"/>
            <a:chOff x="1926169" y="1632181"/>
            <a:chExt cx="540854" cy="333210"/>
          </a:xfrm>
        </p:grpSpPr>
        <p:sp>
          <p:nvSpPr>
            <p:cNvPr id="3452" name="Rectangle 3451">
              <a:extLst>
                <a:ext uri="{FF2B5EF4-FFF2-40B4-BE49-F238E27FC236}">
                  <a16:creationId xmlns:a16="http://schemas.microsoft.com/office/drawing/2014/main" id="{17BC5306-1617-4ED6-8736-BC17A008D8CE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53" name="Rectangle 3452">
              <a:extLst>
                <a:ext uri="{FF2B5EF4-FFF2-40B4-BE49-F238E27FC236}">
                  <a16:creationId xmlns:a16="http://schemas.microsoft.com/office/drawing/2014/main" id="{8B6402F5-0B7C-4960-A590-067233408D1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54" name="Group 3453">
              <a:extLst>
                <a:ext uri="{FF2B5EF4-FFF2-40B4-BE49-F238E27FC236}">
                  <a16:creationId xmlns:a16="http://schemas.microsoft.com/office/drawing/2014/main" id="{4FE42618-59A1-4202-887A-B7905537C3AC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58" name="Straight Connector 3457">
                <a:extLst>
                  <a:ext uri="{FF2B5EF4-FFF2-40B4-BE49-F238E27FC236}">
                    <a16:creationId xmlns:a16="http://schemas.microsoft.com/office/drawing/2014/main" id="{643E9F9D-57F1-4F4E-BD3F-C723FCD9C90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59" name="Straight Connector 3458">
                <a:extLst>
                  <a:ext uri="{FF2B5EF4-FFF2-40B4-BE49-F238E27FC236}">
                    <a16:creationId xmlns:a16="http://schemas.microsoft.com/office/drawing/2014/main" id="{8311BB2B-1C18-453E-8DDB-BAFC0139857D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0" name="Straight Connector 3459">
                <a:extLst>
                  <a:ext uri="{FF2B5EF4-FFF2-40B4-BE49-F238E27FC236}">
                    <a16:creationId xmlns:a16="http://schemas.microsoft.com/office/drawing/2014/main" id="{118C11CF-E3C1-4B20-A87D-8B60B7C1DEC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1" name="Straight Connector 3460">
                <a:extLst>
                  <a:ext uri="{FF2B5EF4-FFF2-40B4-BE49-F238E27FC236}">
                    <a16:creationId xmlns:a16="http://schemas.microsoft.com/office/drawing/2014/main" id="{E2217618-F11B-4111-906A-26AD47193ED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2" name="Straight Connector 3461">
                <a:extLst>
                  <a:ext uri="{FF2B5EF4-FFF2-40B4-BE49-F238E27FC236}">
                    <a16:creationId xmlns:a16="http://schemas.microsoft.com/office/drawing/2014/main" id="{1FFCF80F-1DE3-4FAA-BC2A-DEABC653623B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3" name="Straight Connector 3462">
                <a:extLst>
                  <a:ext uri="{FF2B5EF4-FFF2-40B4-BE49-F238E27FC236}">
                    <a16:creationId xmlns:a16="http://schemas.microsoft.com/office/drawing/2014/main" id="{06E4A155-27D5-4697-9C16-2F0441CF971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4" name="Straight Connector 3463">
                <a:extLst>
                  <a:ext uri="{FF2B5EF4-FFF2-40B4-BE49-F238E27FC236}">
                    <a16:creationId xmlns:a16="http://schemas.microsoft.com/office/drawing/2014/main" id="{82D92700-909B-4D30-85F3-6552ACC8B71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5" name="Straight Connector 3464">
                <a:extLst>
                  <a:ext uri="{FF2B5EF4-FFF2-40B4-BE49-F238E27FC236}">
                    <a16:creationId xmlns:a16="http://schemas.microsoft.com/office/drawing/2014/main" id="{1F6DC5C4-07B7-4D80-9037-0830FE3B33A6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66" name="Straight Connector 3465">
                <a:extLst>
                  <a:ext uri="{FF2B5EF4-FFF2-40B4-BE49-F238E27FC236}">
                    <a16:creationId xmlns:a16="http://schemas.microsoft.com/office/drawing/2014/main" id="{5D488E14-00CC-47EF-A87F-99C43C88BB53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55" name="Rectangle 3454">
              <a:extLst>
                <a:ext uri="{FF2B5EF4-FFF2-40B4-BE49-F238E27FC236}">
                  <a16:creationId xmlns:a16="http://schemas.microsoft.com/office/drawing/2014/main" id="{F7163998-7F66-442C-BC08-64A4D2C0A60D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56" name="Rectangle 3455">
              <a:extLst>
                <a:ext uri="{FF2B5EF4-FFF2-40B4-BE49-F238E27FC236}">
                  <a16:creationId xmlns:a16="http://schemas.microsoft.com/office/drawing/2014/main" id="{8C02C197-8427-4D23-B1F5-B202F71A229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57" name="Rectangle 3456">
              <a:extLst>
                <a:ext uri="{FF2B5EF4-FFF2-40B4-BE49-F238E27FC236}">
                  <a16:creationId xmlns:a16="http://schemas.microsoft.com/office/drawing/2014/main" id="{6199C677-A5DA-4773-A949-61466FC14A03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67" name="Group 3466">
            <a:extLst>
              <a:ext uri="{FF2B5EF4-FFF2-40B4-BE49-F238E27FC236}">
                <a16:creationId xmlns:a16="http://schemas.microsoft.com/office/drawing/2014/main" id="{01199D38-BA16-4552-A615-F7714AFE79C9}"/>
              </a:ext>
            </a:extLst>
          </p:cNvPr>
          <p:cNvGrpSpPr/>
          <p:nvPr/>
        </p:nvGrpSpPr>
        <p:grpSpPr>
          <a:xfrm>
            <a:off x="10591183" y="4627396"/>
            <a:ext cx="735495" cy="453124"/>
            <a:chOff x="1926169" y="1632181"/>
            <a:chExt cx="540854" cy="333210"/>
          </a:xfrm>
        </p:grpSpPr>
        <p:sp>
          <p:nvSpPr>
            <p:cNvPr id="3468" name="Rectangle 3467">
              <a:extLst>
                <a:ext uri="{FF2B5EF4-FFF2-40B4-BE49-F238E27FC236}">
                  <a16:creationId xmlns:a16="http://schemas.microsoft.com/office/drawing/2014/main" id="{03CC0258-842A-481B-BF7E-8C1D9A237EB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69" name="Rectangle 3468">
              <a:extLst>
                <a:ext uri="{FF2B5EF4-FFF2-40B4-BE49-F238E27FC236}">
                  <a16:creationId xmlns:a16="http://schemas.microsoft.com/office/drawing/2014/main" id="{58110FD8-5F05-4376-9B74-5E2C47FB3BD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70" name="Group 3469">
              <a:extLst>
                <a:ext uri="{FF2B5EF4-FFF2-40B4-BE49-F238E27FC236}">
                  <a16:creationId xmlns:a16="http://schemas.microsoft.com/office/drawing/2014/main" id="{AAE66774-6846-44A6-9984-06816FEA7D28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74" name="Straight Connector 3473">
                <a:extLst>
                  <a:ext uri="{FF2B5EF4-FFF2-40B4-BE49-F238E27FC236}">
                    <a16:creationId xmlns:a16="http://schemas.microsoft.com/office/drawing/2014/main" id="{FCDF5874-0B67-4C73-887F-82E6405F7E95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75" name="Straight Connector 3474">
                <a:extLst>
                  <a:ext uri="{FF2B5EF4-FFF2-40B4-BE49-F238E27FC236}">
                    <a16:creationId xmlns:a16="http://schemas.microsoft.com/office/drawing/2014/main" id="{12B9CF42-6DF2-459C-828A-094F81477CD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76" name="Straight Connector 3475">
                <a:extLst>
                  <a:ext uri="{FF2B5EF4-FFF2-40B4-BE49-F238E27FC236}">
                    <a16:creationId xmlns:a16="http://schemas.microsoft.com/office/drawing/2014/main" id="{D2FAE9DF-205F-4825-8E7A-091FA6995A3E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77" name="Straight Connector 3476">
                <a:extLst>
                  <a:ext uri="{FF2B5EF4-FFF2-40B4-BE49-F238E27FC236}">
                    <a16:creationId xmlns:a16="http://schemas.microsoft.com/office/drawing/2014/main" id="{7DEF3C7A-7D48-40D1-AF90-CE8AC641E55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78" name="Straight Connector 3477">
                <a:extLst>
                  <a:ext uri="{FF2B5EF4-FFF2-40B4-BE49-F238E27FC236}">
                    <a16:creationId xmlns:a16="http://schemas.microsoft.com/office/drawing/2014/main" id="{38A6DCD7-7B6E-4A36-A20F-AF05AAC17572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79" name="Straight Connector 3478">
                <a:extLst>
                  <a:ext uri="{FF2B5EF4-FFF2-40B4-BE49-F238E27FC236}">
                    <a16:creationId xmlns:a16="http://schemas.microsoft.com/office/drawing/2014/main" id="{69F4E7F9-4688-4ECC-B3BE-6FEC991B105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80" name="Straight Connector 3479">
                <a:extLst>
                  <a:ext uri="{FF2B5EF4-FFF2-40B4-BE49-F238E27FC236}">
                    <a16:creationId xmlns:a16="http://schemas.microsoft.com/office/drawing/2014/main" id="{2ADA9DE3-36AD-44DB-9137-1C4768815207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81" name="Straight Connector 3480">
                <a:extLst>
                  <a:ext uri="{FF2B5EF4-FFF2-40B4-BE49-F238E27FC236}">
                    <a16:creationId xmlns:a16="http://schemas.microsoft.com/office/drawing/2014/main" id="{993ED0CE-A37B-45CF-8EEB-44ED490778BE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82" name="Straight Connector 3481">
                <a:extLst>
                  <a:ext uri="{FF2B5EF4-FFF2-40B4-BE49-F238E27FC236}">
                    <a16:creationId xmlns:a16="http://schemas.microsoft.com/office/drawing/2014/main" id="{17968CD4-C108-4948-BF9A-BE39D95B0B38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71" name="Rectangle 3470">
              <a:extLst>
                <a:ext uri="{FF2B5EF4-FFF2-40B4-BE49-F238E27FC236}">
                  <a16:creationId xmlns:a16="http://schemas.microsoft.com/office/drawing/2014/main" id="{2783570C-6B9E-4003-8F25-0DC03EB26884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72" name="Rectangle 3471">
              <a:extLst>
                <a:ext uri="{FF2B5EF4-FFF2-40B4-BE49-F238E27FC236}">
                  <a16:creationId xmlns:a16="http://schemas.microsoft.com/office/drawing/2014/main" id="{D91C5658-E408-42A8-B5DD-6FF402157FB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73" name="Rectangle 3472">
              <a:extLst>
                <a:ext uri="{FF2B5EF4-FFF2-40B4-BE49-F238E27FC236}">
                  <a16:creationId xmlns:a16="http://schemas.microsoft.com/office/drawing/2014/main" id="{4925B958-A0B9-49D1-B0CD-6535D045D97A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83" name="Group 3482">
            <a:extLst>
              <a:ext uri="{FF2B5EF4-FFF2-40B4-BE49-F238E27FC236}">
                <a16:creationId xmlns:a16="http://schemas.microsoft.com/office/drawing/2014/main" id="{7A71B286-AFB8-4EAB-AF9B-661CE1B84683}"/>
              </a:ext>
            </a:extLst>
          </p:cNvPr>
          <p:cNvGrpSpPr/>
          <p:nvPr/>
        </p:nvGrpSpPr>
        <p:grpSpPr>
          <a:xfrm>
            <a:off x="9853969" y="4209892"/>
            <a:ext cx="735495" cy="453124"/>
            <a:chOff x="1926169" y="1632181"/>
            <a:chExt cx="540854" cy="333210"/>
          </a:xfrm>
        </p:grpSpPr>
        <p:sp>
          <p:nvSpPr>
            <p:cNvPr id="3484" name="Rectangle 3483">
              <a:extLst>
                <a:ext uri="{FF2B5EF4-FFF2-40B4-BE49-F238E27FC236}">
                  <a16:creationId xmlns:a16="http://schemas.microsoft.com/office/drawing/2014/main" id="{3695B565-B9B3-4BF9-9046-544E7E813397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85" name="Rectangle 3484">
              <a:extLst>
                <a:ext uri="{FF2B5EF4-FFF2-40B4-BE49-F238E27FC236}">
                  <a16:creationId xmlns:a16="http://schemas.microsoft.com/office/drawing/2014/main" id="{85659192-ACB6-4A5D-B34D-9A07BEB8A41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486" name="Group 3485">
              <a:extLst>
                <a:ext uri="{FF2B5EF4-FFF2-40B4-BE49-F238E27FC236}">
                  <a16:creationId xmlns:a16="http://schemas.microsoft.com/office/drawing/2014/main" id="{7D610AE5-8BFA-4E51-B7E7-6AC6DAE747B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90" name="Straight Connector 3489">
                <a:extLst>
                  <a:ext uri="{FF2B5EF4-FFF2-40B4-BE49-F238E27FC236}">
                    <a16:creationId xmlns:a16="http://schemas.microsoft.com/office/drawing/2014/main" id="{CE1F60F0-D13A-4B93-8753-8ABAD4EAA39F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1" name="Straight Connector 3490">
                <a:extLst>
                  <a:ext uri="{FF2B5EF4-FFF2-40B4-BE49-F238E27FC236}">
                    <a16:creationId xmlns:a16="http://schemas.microsoft.com/office/drawing/2014/main" id="{4E3221AF-E67E-4B0A-9698-77CEF116414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2" name="Straight Connector 3491">
                <a:extLst>
                  <a:ext uri="{FF2B5EF4-FFF2-40B4-BE49-F238E27FC236}">
                    <a16:creationId xmlns:a16="http://schemas.microsoft.com/office/drawing/2014/main" id="{E41D933C-20F9-40C3-AB04-106118BC9D6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3" name="Straight Connector 3492">
                <a:extLst>
                  <a:ext uri="{FF2B5EF4-FFF2-40B4-BE49-F238E27FC236}">
                    <a16:creationId xmlns:a16="http://schemas.microsoft.com/office/drawing/2014/main" id="{5654BDFD-9C08-43A9-8C31-9BAF3481D40A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4" name="Straight Connector 3493">
                <a:extLst>
                  <a:ext uri="{FF2B5EF4-FFF2-40B4-BE49-F238E27FC236}">
                    <a16:creationId xmlns:a16="http://schemas.microsoft.com/office/drawing/2014/main" id="{80F73EBE-41D4-426E-AC8F-98C27CB8D89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5" name="Straight Connector 3494">
                <a:extLst>
                  <a:ext uri="{FF2B5EF4-FFF2-40B4-BE49-F238E27FC236}">
                    <a16:creationId xmlns:a16="http://schemas.microsoft.com/office/drawing/2014/main" id="{C9149CB9-DD3F-49DC-AA01-17A2D2202F1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6" name="Straight Connector 3495">
                <a:extLst>
                  <a:ext uri="{FF2B5EF4-FFF2-40B4-BE49-F238E27FC236}">
                    <a16:creationId xmlns:a16="http://schemas.microsoft.com/office/drawing/2014/main" id="{5AA09946-3069-4A23-A6E5-3A46F823F994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7" name="Straight Connector 3496">
                <a:extLst>
                  <a:ext uri="{FF2B5EF4-FFF2-40B4-BE49-F238E27FC236}">
                    <a16:creationId xmlns:a16="http://schemas.microsoft.com/office/drawing/2014/main" id="{F6D474B0-4541-4DF5-8C67-F2724E24188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498" name="Straight Connector 3497">
                <a:extLst>
                  <a:ext uri="{FF2B5EF4-FFF2-40B4-BE49-F238E27FC236}">
                    <a16:creationId xmlns:a16="http://schemas.microsoft.com/office/drawing/2014/main" id="{9D153849-FE83-465E-86C0-0389FECDE82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487" name="Rectangle 3486">
              <a:extLst>
                <a:ext uri="{FF2B5EF4-FFF2-40B4-BE49-F238E27FC236}">
                  <a16:creationId xmlns:a16="http://schemas.microsoft.com/office/drawing/2014/main" id="{00FF3639-CF64-4CEB-87F5-11C21C83876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88" name="Rectangle 3487">
              <a:extLst>
                <a:ext uri="{FF2B5EF4-FFF2-40B4-BE49-F238E27FC236}">
                  <a16:creationId xmlns:a16="http://schemas.microsoft.com/office/drawing/2014/main" id="{E163038D-A9EC-4EE8-8D19-8D7393C68D4E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489" name="Rectangle 3488">
              <a:extLst>
                <a:ext uri="{FF2B5EF4-FFF2-40B4-BE49-F238E27FC236}">
                  <a16:creationId xmlns:a16="http://schemas.microsoft.com/office/drawing/2014/main" id="{5412FD2D-9576-46EF-8BA7-3D48A79F67B6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499" name="Group 3498">
            <a:extLst>
              <a:ext uri="{FF2B5EF4-FFF2-40B4-BE49-F238E27FC236}">
                <a16:creationId xmlns:a16="http://schemas.microsoft.com/office/drawing/2014/main" id="{F4AA0202-865B-469D-944C-0E6551E5CED0}"/>
              </a:ext>
            </a:extLst>
          </p:cNvPr>
          <p:cNvGrpSpPr/>
          <p:nvPr/>
        </p:nvGrpSpPr>
        <p:grpSpPr>
          <a:xfrm>
            <a:off x="10591183" y="4209892"/>
            <a:ext cx="735495" cy="453124"/>
            <a:chOff x="1926169" y="1632181"/>
            <a:chExt cx="540854" cy="333210"/>
          </a:xfrm>
        </p:grpSpPr>
        <p:sp>
          <p:nvSpPr>
            <p:cNvPr id="3500" name="Rectangle 3499">
              <a:extLst>
                <a:ext uri="{FF2B5EF4-FFF2-40B4-BE49-F238E27FC236}">
                  <a16:creationId xmlns:a16="http://schemas.microsoft.com/office/drawing/2014/main" id="{38F64003-B60D-4958-9E43-FF672F68D98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01" name="Rectangle 3500">
              <a:extLst>
                <a:ext uri="{FF2B5EF4-FFF2-40B4-BE49-F238E27FC236}">
                  <a16:creationId xmlns:a16="http://schemas.microsoft.com/office/drawing/2014/main" id="{C2A29FDF-A59F-41D7-A3FF-CC22B71E2A4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02" name="Group 3501">
              <a:extLst>
                <a:ext uri="{FF2B5EF4-FFF2-40B4-BE49-F238E27FC236}">
                  <a16:creationId xmlns:a16="http://schemas.microsoft.com/office/drawing/2014/main" id="{2A64CA4B-03D1-4131-982F-E403AB682075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06" name="Straight Connector 3505">
                <a:extLst>
                  <a:ext uri="{FF2B5EF4-FFF2-40B4-BE49-F238E27FC236}">
                    <a16:creationId xmlns:a16="http://schemas.microsoft.com/office/drawing/2014/main" id="{6C088B38-7D8B-49B9-8904-801A3DA2C239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07" name="Straight Connector 3506">
                <a:extLst>
                  <a:ext uri="{FF2B5EF4-FFF2-40B4-BE49-F238E27FC236}">
                    <a16:creationId xmlns:a16="http://schemas.microsoft.com/office/drawing/2014/main" id="{E09479C5-B8AC-4F6E-9533-52C34F57548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08" name="Straight Connector 3507">
                <a:extLst>
                  <a:ext uri="{FF2B5EF4-FFF2-40B4-BE49-F238E27FC236}">
                    <a16:creationId xmlns:a16="http://schemas.microsoft.com/office/drawing/2014/main" id="{8164AF3B-EC9B-4A2E-87DE-BC9A9575439C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09" name="Straight Connector 3508">
                <a:extLst>
                  <a:ext uri="{FF2B5EF4-FFF2-40B4-BE49-F238E27FC236}">
                    <a16:creationId xmlns:a16="http://schemas.microsoft.com/office/drawing/2014/main" id="{5746D36D-BDE1-46E9-8B0D-746A2CAF34DC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10" name="Straight Connector 3509">
                <a:extLst>
                  <a:ext uri="{FF2B5EF4-FFF2-40B4-BE49-F238E27FC236}">
                    <a16:creationId xmlns:a16="http://schemas.microsoft.com/office/drawing/2014/main" id="{BB34D889-F4C0-4672-81A3-26F2717FC42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11" name="Straight Connector 3510">
                <a:extLst>
                  <a:ext uri="{FF2B5EF4-FFF2-40B4-BE49-F238E27FC236}">
                    <a16:creationId xmlns:a16="http://schemas.microsoft.com/office/drawing/2014/main" id="{C4C4CBE1-1969-4312-A70C-96FB2E9956CA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12" name="Straight Connector 3511">
                <a:extLst>
                  <a:ext uri="{FF2B5EF4-FFF2-40B4-BE49-F238E27FC236}">
                    <a16:creationId xmlns:a16="http://schemas.microsoft.com/office/drawing/2014/main" id="{CAA6BD13-3B68-4CD1-BD60-C29DFA636E8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13" name="Straight Connector 3512">
                <a:extLst>
                  <a:ext uri="{FF2B5EF4-FFF2-40B4-BE49-F238E27FC236}">
                    <a16:creationId xmlns:a16="http://schemas.microsoft.com/office/drawing/2014/main" id="{AD6A4B9F-97DA-4196-8FD9-682303211E09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14" name="Straight Connector 3513">
                <a:extLst>
                  <a:ext uri="{FF2B5EF4-FFF2-40B4-BE49-F238E27FC236}">
                    <a16:creationId xmlns:a16="http://schemas.microsoft.com/office/drawing/2014/main" id="{03B85BEF-C317-4938-A0ED-39E838DA307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03" name="Rectangle 3502">
              <a:extLst>
                <a:ext uri="{FF2B5EF4-FFF2-40B4-BE49-F238E27FC236}">
                  <a16:creationId xmlns:a16="http://schemas.microsoft.com/office/drawing/2014/main" id="{FB986F53-EE03-47B0-A549-21D82339023A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04" name="Rectangle 3503">
              <a:extLst>
                <a:ext uri="{FF2B5EF4-FFF2-40B4-BE49-F238E27FC236}">
                  <a16:creationId xmlns:a16="http://schemas.microsoft.com/office/drawing/2014/main" id="{86C99000-30B2-4498-A140-4671CBDC10B7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05" name="Rectangle 3504">
              <a:extLst>
                <a:ext uri="{FF2B5EF4-FFF2-40B4-BE49-F238E27FC236}">
                  <a16:creationId xmlns:a16="http://schemas.microsoft.com/office/drawing/2014/main" id="{4CD4460E-A080-4B3B-B4F3-E1F7FBC2785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15" name="Group 3514">
            <a:extLst>
              <a:ext uri="{FF2B5EF4-FFF2-40B4-BE49-F238E27FC236}">
                <a16:creationId xmlns:a16="http://schemas.microsoft.com/office/drawing/2014/main" id="{AC284A3C-0A40-413A-BFF1-A72BDF9515FD}"/>
              </a:ext>
            </a:extLst>
          </p:cNvPr>
          <p:cNvGrpSpPr/>
          <p:nvPr/>
        </p:nvGrpSpPr>
        <p:grpSpPr>
          <a:xfrm>
            <a:off x="9853969" y="3792388"/>
            <a:ext cx="735495" cy="453124"/>
            <a:chOff x="1926169" y="1632181"/>
            <a:chExt cx="540854" cy="333210"/>
          </a:xfrm>
        </p:grpSpPr>
        <p:sp>
          <p:nvSpPr>
            <p:cNvPr id="3516" name="Rectangle 3515">
              <a:extLst>
                <a:ext uri="{FF2B5EF4-FFF2-40B4-BE49-F238E27FC236}">
                  <a16:creationId xmlns:a16="http://schemas.microsoft.com/office/drawing/2014/main" id="{BCCFCFC2-DAA3-4D0C-9AF7-1AFCDEE25D6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17" name="Rectangle 3516">
              <a:extLst>
                <a:ext uri="{FF2B5EF4-FFF2-40B4-BE49-F238E27FC236}">
                  <a16:creationId xmlns:a16="http://schemas.microsoft.com/office/drawing/2014/main" id="{6DB89F6B-0D18-40D3-94B0-E3C3F0F7976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18" name="Group 3517">
              <a:extLst>
                <a:ext uri="{FF2B5EF4-FFF2-40B4-BE49-F238E27FC236}">
                  <a16:creationId xmlns:a16="http://schemas.microsoft.com/office/drawing/2014/main" id="{B7EDECC5-032F-401F-951F-FF127B5CFB38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22" name="Straight Connector 3521">
                <a:extLst>
                  <a:ext uri="{FF2B5EF4-FFF2-40B4-BE49-F238E27FC236}">
                    <a16:creationId xmlns:a16="http://schemas.microsoft.com/office/drawing/2014/main" id="{A35AB3ED-6C5C-41A7-B734-D94F5B6C15AC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3" name="Straight Connector 3522">
                <a:extLst>
                  <a:ext uri="{FF2B5EF4-FFF2-40B4-BE49-F238E27FC236}">
                    <a16:creationId xmlns:a16="http://schemas.microsoft.com/office/drawing/2014/main" id="{4F5112BE-65C6-48DC-800F-73181C4C1E89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4" name="Straight Connector 3523">
                <a:extLst>
                  <a:ext uri="{FF2B5EF4-FFF2-40B4-BE49-F238E27FC236}">
                    <a16:creationId xmlns:a16="http://schemas.microsoft.com/office/drawing/2014/main" id="{5E32D63A-3722-4964-BBA6-E743D3FF2C7C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5" name="Straight Connector 3524">
                <a:extLst>
                  <a:ext uri="{FF2B5EF4-FFF2-40B4-BE49-F238E27FC236}">
                    <a16:creationId xmlns:a16="http://schemas.microsoft.com/office/drawing/2014/main" id="{E2AC14D1-4859-40FD-BB42-E89A7706E1E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6" name="Straight Connector 3525">
                <a:extLst>
                  <a:ext uri="{FF2B5EF4-FFF2-40B4-BE49-F238E27FC236}">
                    <a16:creationId xmlns:a16="http://schemas.microsoft.com/office/drawing/2014/main" id="{DBCC3577-4F87-4D5E-AB71-C60832A93F0A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7" name="Straight Connector 3526">
                <a:extLst>
                  <a:ext uri="{FF2B5EF4-FFF2-40B4-BE49-F238E27FC236}">
                    <a16:creationId xmlns:a16="http://schemas.microsoft.com/office/drawing/2014/main" id="{E618D796-E43F-4228-9F8B-9120EB5927F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8" name="Straight Connector 3527">
                <a:extLst>
                  <a:ext uri="{FF2B5EF4-FFF2-40B4-BE49-F238E27FC236}">
                    <a16:creationId xmlns:a16="http://schemas.microsoft.com/office/drawing/2014/main" id="{AB5278E3-2B3B-4D57-9443-EE2DD1C1C43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29" name="Straight Connector 3528">
                <a:extLst>
                  <a:ext uri="{FF2B5EF4-FFF2-40B4-BE49-F238E27FC236}">
                    <a16:creationId xmlns:a16="http://schemas.microsoft.com/office/drawing/2014/main" id="{F6B226A5-16D5-4840-9AB2-98A3480E073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30" name="Straight Connector 3529">
                <a:extLst>
                  <a:ext uri="{FF2B5EF4-FFF2-40B4-BE49-F238E27FC236}">
                    <a16:creationId xmlns:a16="http://schemas.microsoft.com/office/drawing/2014/main" id="{221EBB75-CDED-4E6D-BE98-08452DF8517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19" name="Rectangle 3518">
              <a:extLst>
                <a:ext uri="{FF2B5EF4-FFF2-40B4-BE49-F238E27FC236}">
                  <a16:creationId xmlns:a16="http://schemas.microsoft.com/office/drawing/2014/main" id="{FC5AD665-A2A8-4F76-8FA4-C52B908C90F0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20" name="Rectangle 3519">
              <a:extLst>
                <a:ext uri="{FF2B5EF4-FFF2-40B4-BE49-F238E27FC236}">
                  <a16:creationId xmlns:a16="http://schemas.microsoft.com/office/drawing/2014/main" id="{49B10632-FA84-4022-A60D-72DD7F9639C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21" name="Rectangle 3520">
              <a:extLst>
                <a:ext uri="{FF2B5EF4-FFF2-40B4-BE49-F238E27FC236}">
                  <a16:creationId xmlns:a16="http://schemas.microsoft.com/office/drawing/2014/main" id="{B5803319-A8F7-4AB5-888B-D956916F909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31" name="Group 3530">
            <a:extLst>
              <a:ext uri="{FF2B5EF4-FFF2-40B4-BE49-F238E27FC236}">
                <a16:creationId xmlns:a16="http://schemas.microsoft.com/office/drawing/2014/main" id="{6C4A5069-9BD3-48D4-BB3E-F8B33EDB5472}"/>
              </a:ext>
            </a:extLst>
          </p:cNvPr>
          <p:cNvGrpSpPr/>
          <p:nvPr/>
        </p:nvGrpSpPr>
        <p:grpSpPr>
          <a:xfrm>
            <a:off x="10591183" y="3792388"/>
            <a:ext cx="735495" cy="453124"/>
            <a:chOff x="1926169" y="1632181"/>
            <a:chExt cx="540854" cy="333210"/>
          </a:xfrm>
        </p:grpSpPr>
        <p:sp>
          <p:nvSpPr>
            <p:cNvPr id="3532" name="Rectangle 3531">
              <a:extLst>
                <a:ext uri="{FF2B5EF4-FFF2-40B4-BE49-F238E27FC236}">
                  <a16:creationId xmlns:a16="http://schemas.microsoft.com/office/drawing/2014/main" id="{B3D21DC9-B4F5-486B-8AA1-CD4864053B9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33" name="Rectangle 3532">
              <a:extLst>
                <a:ext uri="{FF2B5EF4-FFF2-40B4-BE49-F238E27FC236}">
                  <a16:creationId xmlns:a16="http://schemas.microsoft.com/office/drawing/2014/main" id="{28A3FB70-70E4-4586-A46E-E297E791B1E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34" name="Group 3533">
              <a:extLst>
                <a:ext uri="{FF2B5EF4-FFF2-40B4-BE49-F238E27FC236}">
                  <a16:creationId xmlns:a16="http://schemas.microsoft.com/office/drawing/2014/main" id="{FE1F67BB-046F-4D42-8F15-811EE9F9F65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38" name="Straight Connector 3537">
                <a:extLst>
                  <a:ext uri="{FF2B5EF4-FFF2-40B4-BE49-F238E27FC236}">
                    <a16:creationId xmlns:a16="http://schemas.microsoft.com/office/drawing/2014/main" id="{720817AF-0491-4A07-8748-5DEBA5512C4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39" name="Straight Connector 3538">
                <a:extLst>
                  <a:ext uri="{FF2B5EF4-FFF2-40B4-BE49-F238E27FC236}">
                    <a16:creationId xmlns:a16="http://schemas.microsoft.com/office/drawing/2014/main" id="{EAD72AB8-BA3F-4266-AF26-EE3DB0F0CC39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0" name="Straight Connector 3539">
                <a:extLst>
                  <a:ext uri="{FF2B5EF4-FFF2-40B4-BE49-F238E27FC236}">
                    <a16:creationId xmlns:a16="http://schemas.microsoft.com/office/drawing/2014/main" id="{396A1B71-2A81-49BF-B377-EB3BE252E30E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1" name="Straight Connector 3540">
                <a:extLst>
                  <a:ext uri="{FF2B5EF4-FFF2-40B4-BE49-F238E27FC236}">
                    <a16:creationId xmlns:a16="http://schemas.microsoft.com/office/drawing/2014/main" id="{AD6C94C6-D790-4515-A764-17EE26E0A2C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2" name="Straight Connector 3541">
                <a:extLst>
                  <a:ext uri="{FF2B5EF4-FFF2-40B4-BE49-F238E27FC236}">
                    <a16:creationId xmlns:a16="http://schemas.microsoft.com/office/drawing/2014/main" id="{2E4F00EB-9411-4C0B-8FC9-73E23BF264FD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3" name="Straight Connector 3542">
                <a:extLst>
                  <a:ext uri="{FF2B5EF4-FFF2-40B4-BE49-F238E27FC236}">
                    <a16:creationId xmlns:a16="http://schemas.microsoft.com/office/drawing/2014/main" id="{C043B7C9-4E1D-4A09-8B11-0F3B07D8ECC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4" name="Straight Connector 3543">
                <a:extLst>
                  <a:ext uri="{FF2B5EF4-FFF2-40B4-BE49-F238E27FC236}">
                    <a16:creationId xmlns:a16="http://schemas.microsoft.com/office/drawing/2014/main" id="{65F638D2-AAB2-4F67-B7F1-0E478E49FD45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5" name="Straight Connector 3544">
                <a:extLst>
                  <a:ext uri="{FF2B5EF4-FFF2-40B4-BE49-F238E27FC236}">
                    <a16:creationId xmlns:a16="http://schemas.microsoft.com/office/drawing/2014/main" id="{C6EEC9D5-0569-47B8-A99F-1A89A4B3CF9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46" name="Straight Connector 3545">
                <a:extLst>
                  <a:ext uri="{FF2B5EF4-FFF2-40B4-BE49-F238E27FC236}">
                    <a16:creationId xmlns:a16="http://schemas.microsoft.com/office/drawing/2014/main" id="{E63C1A3B-2FA4-4076-93CA-78475C08732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35" name="Rectangle 3534">
              <a:extLst>
                <a:ext uri="{FF2B5EF4-FFF2-40B4-BE49-F238E27FC236}">
                  <a16:creationId xmlns:a16="http://schemas.microsoft.com/office/drawing/2014/main" id="{9248B4D9-2114-4FD0-9939-EDE5F5C891B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36" name="Rectangle 3535">
              <a:extLst>
                <a:ext uri="{FF2B5EF4-FFF2-40B4-BE49-F238E27FC236}">
                  <a16:creationId xmlns:a16="http://schemas.microsoft.com/office/drawing/2014/main" id="{E972E0CE-7728-40F8-AEA7-34AC4C86C55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37" name="Rectangle 3536">
              <a:extLst>
                <a:ext uri="{FF2B5EF4-FFF2-40B4-BE49-F238E27FC236}">
                  <a16:creationId xmlns:a16="http://schemas.microsoft.com/office/drawing/2014/main" id="{892D889C-D4A7-4233-8A38-9560C81F9C5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47" name="Group 3546">
            <a:extLst>
              <a:ext uri="{FF2B5EF4-FFF2-40B4-BE49-F238E27FC236}">
                <a16:creationId xmlns:a16="http://schemas.microsoft.com/office/drawing/2014/main" id="{2B84B7BE-1696-44B9-89DD-CC52B3547212}"/>
              </a:ext>
            </a:extLst>
          </p:cNvPr>
          <p:cNvGrpSpPr/>
          <p:nvPr/>
        </p:nvGrpSpPr>
        <p:grpSpPr>
          <a:xfrm>
            <a:off x="1088626" y="2932766"/>
            <a:ext cx="735495" cy="453124"/>
            <a:chOff x="1926169" y="1632181"/>
            <a:chExt cx="540854" cy="333210"/>
          </a:xfrm>
        </p:grpSpPr>
        <p:sp>
          <p:nvSpPr>
            <p:cNvPr id="3548" name="Rectangle 3547">
              <a:extLst>
                <a:ext uri="{FF2B5EF4-FFF2-40B4-BE49-F238E27FC236}">
                  <a16:creationId xmlns:a16="http://schemas.microsoft.com/office/drawing/2014/main" id="{EFCE9347-FD24-4EB5-A5F2-3846968CFB5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49" name="Rectangle 3548">
              <a:extLst>
                <a:ext uri="{FF2B5EF4-FFF2-40B4-BE49-F238E27FC236}">
                  <a16:creationId xmlns:a16="http://schemas.microsoft.com/office/drawing/2014/main" id="{75286F36-557F-42AA-893D-98788D2CCB5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50" name="Group 3549">
              <a:extLst>
                <a:ext uri="{FF2B5EF4-FFF2-40B4-BE49-F238E27FC236}">
                  <a16:creationId xmlns:a16="http://schemas.microsoft.com/office/drawing/2014/main" id="{33A49292-94A1-4BDD-A0D0-1A94302D7666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54" name="Straight Connector 3553">
                <a:extLst>
                  <a:ext uri="{FF2B5EF4-FFF2-40B4-BE49-F238E27FC236}">
                    <a16:creationId xmlns:a16="http://schemas.microsoft.com/office/drawing/2014/main" id="{FC8F0D2D-05C1-4FD0-9278-A7F80EFABFF0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55" name="Straight Connector 3554">
                <a:extLst>
                  <a:ext uri="{FF2B5EF4-FFF2-40B4-BE49-F238E27FC236}">
                    <a16:creationId xmlns:a16="http://schemas.microsoft.com/office/drawing/2014/main" id="{CCFD3D23-E450-4B19-88AD-CF5D2A44259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56" name="Straight Connector 3555">
                <a:extLst>
                  <a:ext uri="{FF2B5EF4-FFF2-40B4-BE49-F238E27FC236}">
                    <a16:creationId xmlns:a16="http://schemas.microsoft.com/office/drawing/2014/main" id="{2AC2F416-84FA-4DE6-A8B0-89824962C7C5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57" name="Straight Connector 3556">
                <a:extLst>
                  <a:ext uri="{FF2B5EF4-FFF2-40B4-BE49-F238E27FC236}">
                    <a16:creationId xmlns:a16="http://schemas.microsoft.com/office/drawing/2014/main" id="{466AC017-951C-4FB7-8782-F26E43EBAD29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58" name="Straight Connector 3557">
                <a:extLst>
                  <a:ext uri="{FF2B5EF4-FFF2-40B4-BE49-F238E27FC236}">
                    <a16:creationId xmlns:a16="http://schemas.microsoft.com/office/drawing/2014/main" id="{F472FA54-5C38-42C6-A71C-588A5A911F7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59" name="Straight Connector 3558">
                <a:extLst>
                  <a:ext uri="{FF2B5EF4-FFF2-40B4-BE49-F238E27FC236}">
                    <a16:creationId xmlns:a16="http://schemas.microsoft.com/office/drawing/2014/main" id="{F7E5C055-932F-40E4-9132-8AAC3692011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60" name="Straight Connector 3559">
                <a:extLst>
                  <a:ext uri="{FF2B5EF4-FFF2-40B4-BE49-F238E27FC236}">
                    <a16:creationId xmlns:a16="http://schemas.microsoft.com/office/drawing/2014/main" id="{BEFAFE0B-49C8-46E7-B368-A4193AD7775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61" name="Straight Connector 3560">
                <a:extLst>
                  <a:ext uri="{FF2B5EF4-FFF2-40B4-BE49-F238E27FC236}">
                    <a16:creationId xmlns:a16="http://schemas.microsoft.com/office/drawing/2014/main" id="{9DB5BF16-C88B-4BE0-867A-D238A30363C0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62" name="Straight Connector 3561">
                <a:extLst>
                  <a:ext uri="{FF2B5EF4-FFF2-40B4-BE49-F238E27FC236}">
                    <a16:creationId xmlns:a16="http://schemas.microsoft.com/office/drawing/2014/main" id="{1C05247E-57AE-46D7-9988-55E9A1A28B9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51" name="Rectangle 3550">
              <a:extLst>
                <a:ext uri="{FF2B5EF4-FFF2-40B4-BE49-F238E27FC236}">
                  <a16:creationId xmlns:a16="http://schemas.microsoft.com/office/drawing/2014/main" id="{CEEBB83E-C3B6-4C0D-AC66-695B5FB8381D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52" name="Rectangle 3551">
              <a:extLst>
                <a:ext uri="{FF2B5EF4-FFF2-40B4-BE49-F238E27FC236}">
                  <a16:creationId xmlns:a16="http://schemas.microsoft.com/office/drawing/2014/main" id="{BEFFC941-FD6B-4506-8E98-2AB8C18ED6FF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53" name="Rectangle 3552">
              <a:extLst>
                <a:ext uri="{FF2B5EF4-FFF2-40B4-BE49-F238E27FC236}">
                  <a16:creationId xmlns:a16="http://schemas.microsoft.com/office/drawing/2014/main" id="{071CDD7C-F78F-4369-BC83-B8C03FBA685D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63" name="Group 3562">
            <a:extLst>
              <a:ext uri="{FF2B5EF4-FFF2-40B4-BE49-F238E27FC236}">
                <a16:creationId xmlns:a16="http://schemas.microsoft.com/office/drawing/2014/main" id="{62D7338A-823C-48B1-8E2E-09BFBC75BBC3}"/>
              </a:ext>
            </a:extLst>
          </p:cNvPr>
          <p:cNvGrpSpPr/>
          <p:nvPr/>
        </p:nvGrpSpPr>
        <p:grpSpPr>
          <a:xfrm>
            <a:off x="1825840" y="2932766"/>
            <a:ext cx="735495" cy="453124"/>
            <a:chOff x="1926169" y="1632181"/>
            <a:chExt cx="540854" cy="333210"/>
          </a:xfrm>
        </p:grpSpPr>
        <p:sp>
          <p:nvSpPr>
            <p:cNvPr id="3564" name="Rectangle 3563">
              <a:extLst>
                <a:ext uri="{FF2B5EF4-FFF2-40B4-BE49-F238E27FC236}">
                  <a16:creationId xmlns:a16="http://schemas.microsoft.com/office/drawing/2014/main" id="{E9FBDDAB-948C-4739-BFA3-A2658379BF83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65" name="Rectangle 3564">
              <a:extLst>
                <a:ext uri="{FF2B5EF4-FFF2-40B4-BE49-F238E27FC236}">
                  <a16:creationId xmlns:a16="http://schemas.microsoft.com/office/drawing/2014/main" id="{B50BC18D-5A0F-4969-8720-72F4DBD48D9B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66" name="Group 3565">
              <a:extLst>
                <a:ext uri="{FF2B5EF4-FFF2-40B4-BE49-F238E27FC236}">
                  <a16:creationId xmlns:a16="http://schemas.microsoft.com/office/drawing/2014/main" id="{3F08C49A-1CD3-4EF6-AD8D-3F1F4E324D4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70" name="Straight Connector 3569">
                <a:extLst>
                  <a:ext uri="{FF2B5EF4-FFF2-40B4-BE49-F238E27FC236}">
                    <a16:creationId xmlns:a16="http://schemas.microsoft.com/office/drawing/2014/main" id="{F1E69537-1AA5-4AF1-A891-6A585F1E41D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1" name="Straight Connector 3570">
                <a:extLst>
                  <a:ext uri="{FF2B5EF4-FFF2-40B4-BE49-F238E27FC236}">
                    <a16:creationId xmlns:a16="http://schemas.microsoft.com/office/drawing/2014/main" id="{8D52FA1D-B740-4F00-A946-C742B90DF9B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2" name="Straight Connector 3571">
                <a:extLst>
                  <a:ext uri="{FF2B5EF4-FFF2-40B4-BE49-F238E27FC236}">
                    <a16:creationId xmlns:a16="http://schemas.microsoft.com/office/drawing/2014/main" id="{EC97C24F-10B8-4328-B9B9-7429C0B23F84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3" name="Straight Connector 3572">
                <a:extLst>
                  <a:ext uri="{FF2B5EF4-FFF2-40B4-BE49-F238E27FC236}">
                    <a16:creationId xmlns:a16="http://schemas.microsoft.com/office/drawing/2014/main" id="{6DF0C5D3-B814-4BD0-B8AC-DE8169E8AFA0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4" name="Straight Connector 3573">
                <a:extLst>
                  <a:ext uri="{FF2B5EF4-FFF2-40B4-BE49-F238E27FC236}">
                    <a16:creationId xmlns:a16="http://schemas.microsoft.com/office/drawing/2014/main" id="{07C489D6-4142-4135-94AA-1AE09A8C0C56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5" name="Straight Connector 3574">
                <a:extLst>
                  <a:ext uri="{FF2B5EF4-FFF2-40B4-BE49-F238E27FC236}">
                    <a16:creationId xmlns:a16="http://schemas.microsoft.com/office/drawing/2014/main" id="{2AA50C06-2EEA-415C-8C78-A0762EE076C5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6" name="Straight Connector 3575">
                <a:extLst>
                  <a:ext uri="{FF2B5EF4-FFF2-40B4-BE49-F238E27FC236}">
                    <a16:creationId xmlns:a16="http://schemas.microsoft.com/office/drawing/2014/main" id="{B92330B9-FF21-4D39-ABAD-927273DD5C3C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7" name="Straight Connector 3576">
                <a:extLst>
                  <a:ext uri="{FF2B5EF4-FFF2-40B4-BE49-F238E27FC236}">
                    <a16:creationId xmlns:a16="http://schemas.microsoft.com/office/drawing/2014/main" id="{F02E5893-7202-494A-AB3E-BFA3012776E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78" name="Straight Connector 3577">
                <a:extLst>
                  <a:ext uri="{FF2B5EF4-FFF2-40B4-BE49-F238E27FC236}">
                    <a16:creationId xmlns:a16="http://schemas.microsoft.com/office/drawing/2014/main" id="{8F91DA0E-34F3-431B-A675-9C22E5BA384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67" name="Rectangle 3566">
              <a:extLst>
                <a:ext uri="{FF2B5EF4-FFF2-40B4-BE49-F238E27FC236}">
                  <a16:creationId xmlns:a16="http://schemas.microsoft.com/office/drawing/2014/main" id="{96DECA7A-A0A7-4DE0-88CE-1271B566616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68" name="Rectangle 3567">
              <a:extLst>
                <a:ext uri="{FF2B5EF4-FFF2-40B4-BE49-F238E27FC236}">
                  <a16:creationId xmlns:a16="http://schemas.microsoft.com/office/drawing/2014/main" id="{A9C4FDAB-D548-4BA6-A4A8-3CAD0CDAB5A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69" name="Rectangle 3568">
              <a:extLst>
                <a:ext uri="{FF2B5EF4-FFF2-40B4-BE49-F238E27FC236}">
                  <a16:creationId xmlns:a16="http://schemas.microsoft.com/office/drawing/2014/main" id="{A9ACFC15-3EF4-4D1E-9E2E-56D728AA99E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79" name="Group 3578">
            <a:extLst>
              <a:ext uri="{FF2B5EF4-FFF2-40B4-BE49-F238E27FC236}">
                <a16:creationId xmlns:a16="http://schemas.microsoft.com/office/drawing/2014/main" id="{E8137A81-21DD-4441-9566-4CCAD1D8C44B}"/>
              </a:ext>
            </a:extLst>
          </p:cNvPr>
          <p:cNvGrpSpPr/>
          <p:nvPr/>
        </p:nvGrpSpPr>
        <p:grpSpPr>
          <a:xfrm>
            <a:off x="1088626" y="2515262"/>
            <a:ext cx="735495" cy="453124"/>
            <a:chOff x="1926169" y="1632181"/>
            <a:chExt cx="540854" cy="333210"/>
          </a:xfrm>
        </p:grpSpPr>
        <p:sp>
          <p:nvSpPr>
            <p:cNvPr id="3580" name="Rectangle 3579">
              <a:extLst>
                <a:ext uri="{FF2B5EF4-FFF2-40B4-BE49-F238E27FC236}">
                  <a16:creationId xmlns:a16="http://schemas.microsoft.com/office/drawing/2014/main" id="{99762002-AE86-4568-810B-4B88A9543D6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81" name="Rectangle 3580">
              <a:extLst>
                <a:ext uri="{FF2B5EF4-FFF2-40B4-BE49-F238E27FC236}">
                  <a16:creationId xmlns:a16="http://schemas.microsoft.com/office/drawing/2014/main" id="{70B1B430-7C6C-478C-A1D2-9A9801BF094D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82" name="Group 3581">
              <a:extLst>
                <a:ext uri="{FF2B5EF4-FFF2-40B4-BE49-F238E27FC236}">
                  <a16:creationId xmlns:a16="http://schemas.microsoft.com/office/drawing/2014/main" id="{5211C14A-A0E9-4B92-A2AA-1CEFEB682FC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86" name="Straight Connector 3585">
                <a:extLst>
                  <a:ext uri="{FF2B5EF4-FFF2-40B4-BE49-F238E27FC236}">
                    <a16:creationId xmlns:a16="http://schemas.microsoft.com/office/drawing/2014/main" id="{CDA6587C-D18B-4287-B5EA-20762C7870D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87" name="Straight Connector 3586">
                <a:extLst>
                  <a:ext uri="{FF2B5EF4-FFF2-40B4-BE49-F238E27FC236}">
                    <a16:creationId xmlns:a16="http://schemas.microsoft.com/office/drawing/2014/main" id="{8A9C7D34-D4CA-439C-85A7-EAB650F88EC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88" name="Straight Connector 3587">
                <a:extLst>
                  <a:ext uri="{FF2B5EF4-FFF2-40B4-BE49-F238E27FC236}">
                    <a16:creationId xmlns:a16="http://schemas.microsoft.com/office/drawing/2014/main" id="{530D7260-DDAF-4666-B167-653D47EFC66C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89" name="Straight Connector 3588">
                <a:extLst>
                  <a:ext uri="{FF2B5EF4-FFF2-40B4-BE49-F238E27FC236}">
                    <a16:creationId xmlns:a16="http://schemas.microsoft.com/office/drawing/2014/main" id="{A797345E-7E3C-430B-96C7-08EC29D4A41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90" name="Straight Connector 3589">
                <a:extLst>
                  <a:ext uri="{FF2B5EF4-FFF2-40B4-BE49-F238E27FC236}">
                    <a16:creationId xmlns:a16="http://schemas.microsoft.com/office/drawing/2014/main" id="{48AF2757-858C-4FAF-B52C-E26967AC429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91" name="Straight Connector 3590">
                <a:extLst>
                  <a:ext uri="{FF2B5EF4-FFF2-40B4-BE49-F238E27FC236}">
                    <a16:creationId xmlns:a16="http://schemas.microsoft.com/office/drawing/2014/main" id="{F9142B3C-EECC-49CB-AB51-9D4AC767391F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92" name="Straight Connector 3591">
                <a:extLst>
                  <a:ext uri="{FF2B5EF4-FFF2-40B4-BE49-F238E27FC236}">
                    <a16:creationId xmlns:a16="http://schemas.microsoft.com/office/drawing/2014/main" id="{0EF784DC-0399-4663-AA64-AE93962BDA2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93" name="Straight Connector 3592">
                <a:extLst>
                  <a:ext uri="{FF2B5EF4-FFF2-40B4-BE49-F238E27FC236}">
                    <a16:creationId xmlns:a16="http://schemas.microsoft.com/office/drawing/2014/main" id="{95CB6D51-8B13-4C90-B4E7-74171560CE86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594" name="Straight Connector 3593">
                <a:extLst>
                  <a:ext uri="{FF2B5EF4-FFF2-40B4-BE49-F238E27FC236}">
                    <a16:creationId xmlns:a16="http://schemas.microsoft.com/office/drawing/2014/main" id="{CB992CBF-0940-4ECD-89F1-4FABF15C0C2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83" name="Rectangle 3582">
              <a:extLst>
                <a:ext uri="{FF2B5EF4-FFF2-40B4-BE49-F238E27FC236}">
                  <a16:creationId xmlns:a16="http://schemas.microsoft.com/office/drawing/2014/main" id="{15AE2E6C-C313-45D2-B0A0-A9065E9B184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84" name="Rectangle 3583">
              <a:extLst>
                <a:ext uri="{FF2B5EF4-FFF2-40B4-BE49-F238E27FC236}">
                  <a16:creationId xmlns:a16="http://schemas.microsoft.com/office/drawing/2014/main" id="{4BDF3AA0-2083-4B46-B557-76F84B4BE3EE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85" name="Rectangle 3584">
              <a:extLst>
                <a:ext uri="{FF2B5EF4-FFF2-40B4-BE49-F238E27FC236}">
                  <a16:creationId xmlns:a16="http://schemas.microsoft.com/office/drawing/2014/main" id="{B43874DB-A06C-4F6D-BBED-ED30F1497364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595" name="Group 3594">
            <a:extLst>
              <a:ext uri="{FF2B5EF4-FFF2-40B4-BE49-F238E27FC236}">
                <a16:creationId xmlns:a16="http://schemas.microsoft.com/office/drawing/2014/main" id="{342873AC-7164-43D7-BCE5-7E15D65F2485}"/>
              </a:ext>
            </a:extLst>
          </p:cNvPr>
          <p:cNvGrpSpPr/>
          <p:nvPr/>
        </p:nvGrpSpPr>
        <p:grpSpPr>
          <a:xfrm>
            <a:off x="1825840" y="2515262"/>
            <a:ext cx="735495" cy="453124"/>
            <a:chOff x="1926169" y="1632181"/>
            <a:chExt cx="540854" cy="333210"/>
          </a:xfrm>
        </p:grpSpPr>
        <p:sp>
          <p:nvSpPr>
            <p:cNvPr id="3596" name="Rectangle 3595">
              <a:extLst>
                <a:ext uri="{FF2B5EF4-FFF2-40B4-BE49-F238E27FC236}">
                  <a16:creationId xmlns:a16="http://schemas.microsoft.com/office/drawing/2014/main" id="{1E26F84F-F65F-463E-B2FA-05540F567DD6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97" name="Rectangle 3596">
              <a:extLst>
                <a:ext uri="{FF2B5EF4-FFF2-40B4-BE49-F238E27FC236}">
                  <a16:creationId xmlns:a16="http://schemas.microsoft.com/office/drawing/2014/main" id="{CB800A55-05C5-464C-A076-9676C82321C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598" name="Group 3597">
              <a:extLst>
                <a:ext uri="{FF2B5EF4-FFF2-40B4-BE49-F238E27FC236}">
                  <a16:creationId xmlns:a16="http://schemas.microsoft.com/office/drawing/2014/main" id="{7E5F8CA9-4681-4C8E-9D23-29F7C691B6C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02" name="Straight Connector 3601">
                <a:extLst>
                  <a:ext uri="{FF2B5EF4-FFF2-40B4-BE49-F238E27FC236}">
                    <a16:creationId xmlns:a16="http://schemas.microsoft.com/office/drawing/2014/main" id="{47A56AC0-67CA-4130-8CB7-2A8B7D0633AF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3" name="Straight Connector 3602">
                <a:extLst>
                  <a:ext uri="{FF2B5EF4-FFF2-40B4-BE49-F238E27FC236}">
                    <a16:creationId xmlns:a16="http://schemas.microsoft.com/office/drawing/2014/main" id="{66AB96A2-15E9-4103-BFBA-7C59CDFF4A2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4" name="Straight Connector 3603">
                <a:extLst>
                  <a:ext uri="{FF2B5EF4-FFF2-40B4-BE49-F238E27FC236}">
                    <a16:creationId xmlns:a16="http://schemas.microsoft.com/office/drawing/2014/main" id="{CEB3A90F-BEED-4A6B-91E4-644B4230EA7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5" name="Straight Connector 3604">
                <a:extLst>
                  <a:ext uri="{FF2B5EF4-FFF2-40B4-BE49-F238E27FC236}">
                    <a16:creationId xmlns:a16="http://schemas.microsoft.com/office/drawing/2014/main" id="{D81D9873-1344-4634-92F2-C62CAD9FA7D9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6" name="Straight Connector 3605">
                <a:extLst>
                  <a:ext uri="{FF2B5EF4-FFF2-40B4-BE49-F238E27FC236}">
                    <a16:creationId xmlns:a16="http://schemas.microsoft.com/office/drawing/2014/main" id="{0296FF93-72B1-41C3-99C7-D599A738309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7" name="Straight Connector 3606">
                <a:extLst>
                  <a:ext uri="{FF2B5EF4-FFF2-40B4-BE49-F238E27FC236}">
                    <a16:creationId xmlns:a16="http://schemas.microsoft.com/office/drawing/2014/main" id="{3FBDE720-B57D-4312-A8B2-5AF21D292F7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8" name="Straight Connector 3607">
                <a:extLst>
                  <a:ext uri="{FF2B5EF4-FFF2-40B4-BE49-F238E27FC236}">
                    <a16:creationId xmlns:a16="http://schemas.microsoft.com/office/drawing/2014/main" id="{CCD77E62-9ECC-4D50-8063-C22E392E7E5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09" name="Straight Connector 3608">
                <a:extLst>
                  <a:ext uri="{FF2B5EF4-FFF2-40B4-BE49-F238E27FC236}">
                    <a16:creationId xmlns:a16="http://schemas.microsoft.com/office/drawing/2014/main" id="{30D8900B-8381-4CE4-AF6F-9AEA03B45277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10" name="Straight Connector 3609">
                <a:extLst>
                  <a:ext uri="{FF2B5EF4-FFF2-40B4-BE49-F238E27FC236}">
                    <a16:creationId xmlns:a16="http://schemas.microsoft.com/office/drawing/2014/main" id="{12C4956D-0B2D-4DAF-B315-07C62AC26CE4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599" name="Rectangle 3598">
              <a:extLst>
                <a:ext uri="{FF2B5EF4-FFF2-40B4-BE49-F238E27FC236}">
                  <a16:creationId xmlns:a16="http://schemas.microsoft.com/office/drawing/2014/main" id="{F2B7CB77-3698-49D2-AEEA-6743C7EF77D2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00" name="Rectangle 3599">
              <a:extLst>
                <a:ext uri="{FF2B5EF4-FFF2-40B4-BE49-F238E27FC236}">
                  <a16:creationId xmlns:a16="http://schemas.microsoft.com/office/drawing/2014/main" id="{7261E3CD-5A53-4CE6-8387-662B538F6974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01" name="Rectangle 3600">
              <a:extLst>
                <a:ext uri="{FF2B5EF4-FFF2-40B4-BE49-F238E27FC236}">
                  <a16:creationId xmlns:a16="http://schemas.microsoft.com/office/drawing/2014/main" id="{AC24435E-C99A-4DB8-AA35-886AEC1C8AF6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11" name="Group 3610">
            <a:extLst>
              <a:ext uri="{FF2B5EF4-FFF2-40B4-BE49-F238E27FC236}">
                <a16:creationId xmlns:a16="http://schemas.microsoft.com/office/drawing/2014/main" id="{B167D73F-1F5C-4B3C-9C1A-DB9C575FC22B}"/>
              </a:ext>
            </a:extLst>
          </p:cNvPr>
          <p:cNvGrpSpPr/>
          <p:nvPr/>
        </p:nvGrpSpPr>
        <p:grpSpPr>
          <a:xfrm>
            <a:off x="1088626" y="2097758"/>
            <a:ext cx="735495" cy="453124"/>
            <a:chOff x="1926169" y="1632181"/>
            <a:chExt cx="540854" cy="333210"/>
          </a:xfrm>
        </p:grpSpPr>
        <p:sp>
          <p:nvSpPr>
            <p:cNvPr id="3612" name="Rectangle 3611">
              <a:extLst>
                <a:ext uri="{FF2B5EF4-FFF2-40B4-BE49-F238E27FC236}">
                  <a16:creationId xmlns:a16="http://schemas.microsoft.com/office/drawing/2014/main" id="{56BE1812-D9A1-490B-A7C5-61E2C3FC1FF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13" name="Rectangle 3612">
              <a:extLst>
                <a:ext uri="{FF2B5EF4-FFF2-40B4-BE49-F238E27FC236}">
                  <a16:creationId xmlns:a16="http://schemas.microsoft.com/office/drawing/2014/main" id="{4F6FCF78-3B33-4654-86FA-11E28ECD662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14" name="Group 3613">
              <a:extLst>
                <a:ext uri="{FF2B5EF4-FFF2-40B4-BE49-F238E27FC236}">
                  <a16:creationId xmlns:a16="http://schemas.microsoft.com/office/drawing/2014/main" id="{43C2F739-A9F7-4FB0-B686-E77BFE12D7BA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18" name="Straight Connector 3617">
                <a:extLst>
                  <a:ext uri="{FF2B5EF4-FFF2-40B4-BE49-F238E27FC236}">
                    <a16:creationId xmlns:a16="http://schemas.microsoft.com/office/drawing/2014/main" id="{DA8BBE1E-2AB0-4C2B-A4ED-D83057613DC0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19" name="Straight Connector 3618">
                <a:extLst>
                  <a:ext uri="{FF2B5EF4-FFF2-40B4-BE49-F238E27FC236}">
                    <a16:creationId xmlns:a16="http://schemas.microsoft.com/office/drawing/2014/main" id="{BF0E034C-12A6-4977-96B7-D4920261CCD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0" name="Straight Connector 3619">
                <a:extLst>
                  <a:ext uri="{FF2B5EF4-FFF2-40B4-BE49-F238E27FC236}">
                    <a16:creationId xmlns:a16="http://schemas.microsoft.com/office/drawing/2014/main" id="{C7186FD2-D48C-4D3C-ADE6-EDA7B001E5C9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1" name="Straight Connector 3620">
                <a:extLst>
                  <a:ext uri="{FF2B5EF4-FFF2-40B4-BE49-F238E27FC236}">
                    <a16:creationId xmlns:a16="http://schemas.microsoft.com/office/drawing/2014/main" id="{B6EFCF2A-A8E5-411C-A2A3-5B8181875EBA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2" name="Straight Connector 3621">
                <a:extLst>
                  <a:ext uri="{FF2B5EF4-FFF2-40B4-BE49-F238E27FC236}">
                    <a16:creationId xmlns:a16="http://schemas.microsoft.com/office/drawing/2014/main" id="{7C1651E2-CC2F-45AA-9691-BA5360B91116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3" name="Straight Connector 3622">
                <a:extLst>
                  <a:ext uri="{FF2B5EF4-FFF2-40B4-BE49-F238E27FC236}">
                    <a16:creationId xmlns:a16="http://schemas.microsoft.com/office/drawing/2014/main" id="{E2ECE420-4042-4568-A894-6E4A9BECF8BD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4" name="Straight Connector 3623">
                <a:extLst>
                  <a:ext uri="{FF2B5EF4-FFF2-40B4-BE49-F238E27FC236}">
                    <a16:creationId xmlns:a16="http://schemas.microsoft.com/office/drawing/2014/main" id="{76BBE6AE-40EA-4184-9469-93BAEAE5682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5" name="Straight Connector 3624">
                <a:extLst>
                  <a:ext uri="{FF2B5EF4-FFF2-40B4-BE49-F238E27FC236}">
                    <a16:creationId xmlns:a16="http://schemas.microsoft.com/office/drawing/2014/main" id="{1C1781AD-57BA-4C05-9AB6-F206B773702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26" name="Straight Connector 3625">
                <a:extLst>
                  <a:ext uri="{FF2B5EF4-FFF2-40B4-BE49-F238E27FC236}">
                    <a16:creationId xmlns:a16="http://schemas.microsoft.com/office/drawing/2014/main" id="{348B40D4-09CB-4D2F-B1B6-8A654219141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15" name="Rectangle 3614">
              <a:extLst>
                <a:ext uri="{FF2B5EF4-FFF2-40B4-BE49-F238E27FC236}">
                  <a16:creationId xmlns:a16="http://schemas.microsoft.com/office/drawing/2014/main" id="{D7DD2B8D-4B9E-49F2-9869-E2EB8974F28E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16" name="Rectangle 3615">
              <a:extLst>
                <a:ext uri="{FF2B5EF4-FFF2-40B4-BE49-F238E27FC236}">
                  <a16:creationId xmlns:a16="http://schemas.microsoft.com/office/drawing/2014/main" id="{BDCF9EDE-DA81-47FE-9FAB-2A57A58D0C13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17" name="Rectangle 3616">
              <a:extLst>
                <a:ext uri="{FF2B5EF4-FFF2-40B4-BE49-F238E27FC236}">
                  <a16:creationId xmlns:a16="http://schemas.microsoft.com/office/drawing/2014/main" id="{619381E9-CC4F-453D-A8E3-FBCD3CD32940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27" name="Group 3626">
            <a:extLst>
              <a:ext uri="{FF2B5EF4-FFF2-40B4-BE49-F238E27FC236}">
                <a16:creationId xmlns:a16="http://schemas.microsoft.com/office/drawing/2014/main" id="{5957FDCE-41EA-46E3-8577-4EFEC62CA4C9}"/>
              </a:ext>
            </a:extLst>
          </p:cNvPr>
          <p:cNvGrpSpPr/>
          <p:nvPr/>
        </p:nvGrpSpPr>
        <p:grpSpPr>
          <a:xfrm>
            <a:off x="1825840" y="2097758"/>
            <a:ext cx="735495" cy="453124"/>
            <a:chOff x="1926169" y="1632181"/>
            <a:chExt cx="540854" cy="333210"/>
          </a:xfrm>
        </p:grpSpPr>
        <p:sp>
          <p:nvSpPr>
            <p:cNvPr id="3628" name="Rectangle 3627">
              <a:extLst>
                <a:ext uri="{FF2B5EF4-FFF2-40B4-BE49-F238E27FC236}">
                  <a16:creationId xmlns:a16="http://schemas.microsoft.com/office/drawing/2014/main" id="{161DCDD8-E11D-43CA-972F-6581AD310933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29" name="Rectangle 3628">
              <a:extLst>
                <a:ext uri="{FF2B5EF4-FFF2-40B4-BE49-F238E27FC236}">
                  <a16:creationId xmlns:a16="http://schemas.microsoft.com/office/drawing/2014/main" id="{52E7DC21-C0AE-4670-84B3-D4E568F5D6D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30" name="Group 3629">
              <a:extLst>
                <a:ext uri="{FF2B5EF4-FFF2-40B4-BE49-F238E27FC236}">
                  <a16:creationId xmlns:a16="http://schemas.microsoft.com/office/drawing/2014/main" id="{49A05484-B23D-4A79-9FBD-E899CE5B5C7E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34" name="Straight Connector 3633">
                <a:extLst>
                  <a:ext uri="{FF2B5EF4-FFF2-40B4-BE49-F238E27FC236}">
                    <a16:creationId xmlns:a16="http://schemas.microsoft.com/office/drawing/2014/main" id="{50016285-7891-40F4-A266-5BE2B3AC54F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35" name="Straight Connector 3634">
                <a:extLst>
                  <a:ext uri="{FF2B5EF4-FFF2-40B4-BE49-F238E27FC236}">
                    <a16:creationId xmlns:a16="http://schemas.microsoft.com/office/drawing/2014/main" id="{222B225D-D0E7-46DB-9FFB-D9145252FF2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36" name="Straight Connector 3635">
                <a:extLst>
                  <a:ext uri="{FF2B5EF4-FFF2-40B4-BE49-F238E27FC236}">
                    <a16:creationId xmlns:a16="http://schemas.microsoft.com/office/drawing/2014/main" id="{D08AD3A0-6482-47D8-82D1-A195086280A0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37" name="Straight Connector 3636">
                <a:extLst>
                  <a:ext uri="{FF2B5EF4-FFF2-40B4-BE49-F238E27FC236}">
                    <a16:creationId xmlns:a16="http://schemas.microsoft.com/office/drawing/2014/main" id="{0F13827A-2ADC-4EA4-AD1A-02B8024AF9F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38" name="Straight Connector 3637">
                <a:extLst>
                  <a:ext uri="{FF2B5EF4-FFF2-40B4-BE49-F238E27FC236}">
                    <a16:creationId xmlns:a16="http://schemas.microsoft.com/office/drawing/2014/main" id="{89D70ADF-008E-4005-94E9-BA29A923329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39" name="Straight Connector 3638">
                <a:extLst>
                  <a:ext uri="{FF2B5EF4-FFF2-40B4-BE49-F238E27FC236}">
                    <a16:creationId xmlns:a16="http://schemas.microsoft.com/office/drawing/2014/main" id="{0C31A9F6-D769-45B1-92B3-A275B6DE8E68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40" name="Straight Connector 3639">
                <a:extLst>
                  <a:ext uri="{FF2B5EF4-FFF2-40B4-BE49-F238E27FC236}">
                    <a16:creationId xmlns:a16="http://schemas.microsoft.com/office/drawing/2014/main" id="{83D9AFD7-1AE0-49F6-B802-E70D3B54792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41" name="Straight Connector 3640">
                <a:extLst>
                  <a:ext uri="{FF2B5EF4-FFF2-40B4-BE49-F238E27FC236}">
                    <a16:creationId xmlns:a16="http://schemas.microsoft.com/office/drawing/2014/main" id="{B8841788-D806-49A3-9C17-F760583313E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42" name="Straight Connector 3641">
                <a:extLst>
                  <a:ext uri="{FF2B5EF4-FFF2-40B4-BE49-F238E27FC236}">
                    <a16:creationId xmlns:a16="http://schemas.microsoft.com/office/drawing/2014/main" id="{5496170F-2501-4B9B-8C86-2489C1B5E1B8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31" name="Rectangle 3630">
              <a:extLst>
                <a:ext uri="{FF2B5EF4-FFF2-40B4-BE49-F238E27FC236}">
                  <a16:creationId xmlns:a16="http://schemas.microsoft.com/office/drawing/2014/main" id="{C2DBD7DD-842C-40FE-9947-9ADF91274C2B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32" name="Rectangle 3631">
              <a:extLst>
                <a:ext uri="{FF2B5EF4-FFF2-40B4-BE49-F238E27FC236}">
                  <a16:creationId xmlns:a16="http://schemas.microsoft.com/office/drawing/2014/main" id="{229735F8-D37D-4D2D-A8B0-D2AD3BD7C692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33" name="Rectangle 3632">
              <a:extLst>
                <a:ext uri="{FF2B5EF4-FFF2-40B4-BE49-F238E27FC236}">
                  <a16:creationId xmlns:a16="http://schemas.microsoft.com/office/drawing/2014/main" id="{FFC7BBAA-5A66-4FD6-BA54-8A085DCCE154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43" name="Group 3642">
            <a:extLst>
              <a:ext uri="{FF2B5EF4-FFF2-40B4-BE49-F238E27FC236}">
                <a16:creationId xmlns:a16="http://schemas.microsoft.com/office/drawing/2014/main" id="{33F76DB9-98B1-4FFF-82BF-0FDC887D4897}"/>
              </a:ext>
            </a:extLst>
          </p:cNvPr>
          <p:cNvGrpSpPr/>
          <p:nvPr/>
        </p:nvGrpSpPr>
        <p:grpSpPr>
          <a:xfrm>
            <a:off x="1088626" y="1680254"/>
            <a:ext cx="735495" cy="453124"/>
            <a:chOff x="1926169" y="1632181"/>
            <a:chExt cx="540854" cy="333210"/>
          </a:xfrm>
        </p:grpSpPr>
        <p:sp>
          <p:nvSpPr>
            <p:cNvPr id="3644" name="Rectangle 3643">
              <a:extLst>
                <a:ext uri="{FF2B5EF4-FFF2-40B4-BE49-F238E27FC236}">
                  <a16:creationId xmlns:a16="http://schemas.microsoft.com/office/drawing/2014/main" id="{8CF3A9CE-D266-4FC5-B181-680ED063C58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45" name="Rectangle 3644">
              <a:extLst>
                <a:ext uri="{FF2B5EF4-FFF2-40B4-BE49-F238E27FC236}">
                  <a16:creationId xmlns:a16="http://schemas.microsoft.com/office/drawing/2014/main" id="{F44A1D02-ADF0-4B40-AB6D-69F3A3F156D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46" name="Group 3645">
              <a:extLst>
                <a:ext uri="{FF2B5EF4-FFF2-40B4-BE49-F238E27FC236}">
                  <a16:creationId xmlns:a16="http://schemas.microsoft.com/office/drawing/2014/main" id="{D8FBBF9E-8DDF-4739-8BD0-191092D50B4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50" name="Straight Connector 3649">
                <a:extLst>
                  <a:ext uri="{FF2B5EF4-FFF2-40B4-BE49-F238E27FC236}">
                    <a16:creationId xmlns:a16="http://schemas.microsoft.com/office/drawing/2014/main" id="{B5D0CBB3-EA79-473D-9B7A-4219F6AA0BB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1" name="Straight Connector 3650">
                <a:extLst>
                  <a:ext uri="{FF2B5EF4-FFF2-40B4-BE49-F238E27FC236}">
                    <a16:creationId xmlns:a16="http://schemas.microsoft.com/office/drawing/2014/main" id="{BA6E7104-9A49-4FC0-94A9-3293FFDE25B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2" name="Straight Connector 3651">
                <a:extLst>
                  <a:ext uri="{FF2B5EF4-FFF2-40B4-BE49-F238E27FC236}">
                    <a16:creationId xmlns:a16="http://schemas.microsoft.com/office/drawing/2014/main" id="{BE5AFA84-561B-4497-A00A-30E67EBF3CF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3" name="Straight Connector 3652">
                <a:extLst>
                  <a:ext uri="{FF2B5EF4-FFF2-40B4-BE49-F238E27FC236}">
                    <a16:creationId xmlns:a16="http://schemas.microsoft.com/office/drawing/2014/main" id="{165359D3-C8AE-4D99-8F2E-4C48AF9D099D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4" name="Straight Connector 3653">
                <a:extLst>
                  <a:ext uri="{FF2B5EF4-FFF2-40B4-BE49-F238E27FC236}">
                    <a16:creationId xmlns:a16="http://schemas.microsoft.com/office/drawing/2014/main" id="{244C9B59-0A9D-482E-B6B7-218E029ECC4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5" name="Straight Connector 3654">
                <a:extLst>
                  <a:ext uri="{FF2B5EF4-FFF2-40B4-BE49-F238E27FC236}">
                    <a16:creationId xmlns:a16="http://schemas.microsoft.com/office/drawing/2014/main" id="{165364C1-429A-4EEB-82A2-FDA616AB1D80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6" name="Straight Connector 3655">
                <a:extLst>
                  <a:ext uri="{FF2B5EF4-FFF2-40B4-BE49-F238E27FC236}">
                    <a16:creationId xmlns:a16="http://schemas.microsoft.com/office/drawing/2014/main" id="{E5D4B5A9-A236-4F0D-B1C4-5477C3912E02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7" name="Straight Connector 3656">
                <a:extLst>
                  <a:ext uri="{FF2B5EF4-FFF2-40B4-BE49-F238E27FC236}">
                    <a16:creationId xmlns:a16="http://schemas.microsoft.com/office/drawing/2014/main" id="{448218C0-9DC4-4376-9334-18E747EA85F2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58" name="Straight Connector 3657">
                <a:extLst>
                  <a:ext uri="{FF2B5EF4-FFF2-40B4-BE49-F238E27FC236}">
                    <a16:creationId xmlns:a16="http://schemas.microsoft.com/office/drawing/2014/main" id="{C66FDBD2-C237-4BAC-9ACD-CF7673F3E34E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47" name="Rectangle 3646">
              <a:extLst>
                <a:ext uri="{FF2B5EF4-FFF2-40B4-BE49-F238E27FC236}">
                  <a16:creationId xmlns:a16="http://schemas.microsoft.com/office/drawing/2014/main" id="{8007450B-F1BE-44CC-AF46-93224A54B643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48" name="Rectangle 3647">
              <a:extLst>
                <a:ext uri="{FF2B5EF4-FFF2-40B4-BE49-F238E27FC236}">
                  <a16:creationId xmlns:a16="http://schemas.microsoft.com/office/drawing/2014/main" id="{9D6E2D3F-8461-4A46-870D-868117669A8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49" name="Rectangle 3648">
              <a:extLst>
                <a:ext uri="{FF2B5EF4-FFF2-40B4-BE49-F238E27FC236}">
                  <a16:creationId xmlns:a16="http://schemas.microsoft.com/office/drawing/2014/main" id="{C5B83F96-BADD-429B-A740-840ED64EB953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59" name="Group 3658">
            <a:extLst>
              <a:ext uri="{FF2B5EF4-FFF2-40B4-BE49-F238E27FC236}">
                <a16:creationId xmlns:a16="http://schemas.microsoft.com/office/drawing/2014/main" id="{79B0E4F3-4116-4DDA-89FC-77E6DB2034B3}"/>
              </a:ext>
            </a:extLst>
          </p:cNvPr>
          <p:cNvGrpSpPr/>
          <p:nvPr/>
        </p:nvGrpSpPr>
        <p:grpSpPr>
          <a:xfrm>
            <a:off x="1825840" y="1680254"/>
            <a:ext cx="735495" cy="453124"/>
            <a:chOff x="1926169" y="1632181"/>
            <a:chExt cx="540854" cy="333210"/>
          </a:xfrm>
        </p:grpSpPr>
        <p:sp>
          <p:nvSpPr>
            <p:cNvPr id="3660" name="Rectangle 3659">
              <a:extLst>
                <a:ext uri="{FF2B5EF4-FFF2-40B4-BE49-F238E27FC236}">
                  <a16:creationId xmlns:a16="http://schemas.microsoft.com/office/drawing/2014/main" id="{5334204F-F955-4255-8469-40789CE2808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61" name="Rectangle 3660">
              <a:extLst>
                <a:ext uri="{FF2B5EF4-FFF2-40B4-BE49-F238E27FC236}">
                  <a16:creationId xmlns:a16="http://schemas.microsoft.com/office/drawing/2014/main" id="{31AFA79C-611D-4DBE-B88A-24D711C85C4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62" name="Group 3661">
              <a:extLst>
                <a:ext uri="{FF2B5EF4-FFF2-40B4-BE49-F238E27FC236}">
                  <a16:creationId xmlns:a16="http://schemas.microsoft.com/office/drawing/2014/main" id="{A27A4A71-77B5-4104-8596-AC72CA4D7848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66" name="Straight Connector 3665">
                <a:extLst>
                  <a:ext uri="{FF2B5EF4-FFF2-40B4-BE49-F238E27FC236}">
                    <a16:creationId xmlns:a16="http://schemas.microsoft.com/office/drawing/2014/main" id="{EC33E88C-5540-4889-A54D-1A767574313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67" name="Straight Connector 3666">
                <a:extLst>
                  <a:ext uri="{FF2B5EF4-FFF2-40B4-BE49-F238E27FC236}">
                    <a16:creationId xmlns:a16="http://schemas.microsoft.com/office/drawing/2014/main" id="{7B687497-6451-4B19-B2A2-4EE784E31C7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68" name="Straight Connector 3667">
                <a:extLst>
                  <a:ext uri="{FF2B5EF4-FFF2-40B4-BE49-F238E27FC236}">
                    <a16:creationId xmlns:a16="http://schemas.microsoft.com/office/drawing/2014/main" id="{BA933642-A7E8-42B6-8622-F7024F04C715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69" name="Straight Connector 3668">
                <a:extLst>
                  <a:ext uri="{FF2B5EF4-FFF2-40B4-BE49-F238E27FC236}">
                    <a16:creationId xmlns:a16="http://schemas.microsoft.com/office/drawing/2014/main" id="{6001E3FC-9A07-4FD5-BA82-D83132A09FE7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70" name="Straight Connector 3669">
                <a:extLst>
                  <a:ext uri="{FF2B5EF4-FFF2-40B4-BE49-F238E27FC236}">
                    <a16:creationId xmlns:a16="http://schemas.microsoft.com/office/drawing/2014/main" id="{B26A88A0-8008-4D80-B0AA-D272EB0A171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71" name="Straight Connector 3670">
                <a:extLst>
                  <a:ext uri="{FF2B5EF4-FFF2-40B4-BE49-F238E27FC236}">
                    <a16:creationId xmlns:a16="http://schemas.microsoft.com/office/drawing/2014/main" id="{F73E8175-BF11-4AAA-BC74-03197007566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72" name="Straight Connector 3671">
                <a:extLst>
                  <a:ext uri="{FF2B5EF4-FFF2-40B4-BE49-F238E27FC236}">
                    <a16:creationId xmlns:a16="http://schemas.microsoft.com/office/drawing/2014/main" id="{B1B06B1F-7349-4E1D-B050-ADB4A738473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73" name="Straight Connector 3672">
                <a:extLst>
                  <a:ext uri="{FF2B5EF4-FFF2-40B4-BE49-F238E27FC236}">
                    <a16:creationId xmlns:a16="http://schemas.microsoft.com/office/drawing/2014/main" id="{6AC740E0-36BD-4E6D-9804-B675F736A91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74" name="Straight Connector 3673">
                <a:extLst>
                  <a:ext uri="{FF2B5EF4-FFF2-40B4-BE49-F238E27FC236}">
                    <a16:creationId xmlns:a16="http://schemas.microsoft.com/office/drawing/2014/main" id="{2FBC446C-4955-4291-81DD-54386E5F4FEF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63" name="Rectangle 3662">
              <a:extLst>
                <a:ext uri="{FF2B5EF4-FFF2-40B4-BE49-F238E27FC236}">
                  <a16:creationId xmlns:a16="http://schemas.microsoft.com/office/drawing/2014/main" id="{13CC1691-E560-40FC-B217-C5C968A45ED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64" name="Rectangle 3663">
              <a:extLst>
                <a:ext uri="{FF2B5EF4-FFF2-40B4-BE49-F238E27FC236}">
                  <a16:creationId xmlns:a16="http://schemas.microsoft.com/office/drawing/2014/main" id="{35173E81-DA75-485B-BFA5-9DD5A88C3954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65" name="Rectangle 3664">
              <a:extLst>
                <a:ext uri="{FF2B5EF4-FFF2-40B4-BE49-F238E27FC236}">
                  <a16:creationId xmlns:a16="http://schemas.microsoft.com/office/drawing/2014/main" id="{C6DAE734-6B16-4799-96A6-3AF84789B757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75" name="Group 3674">
            <a:extLst>
              <a:ext uri="{FF2B5EF4-FFF2-40B4-BE49-F238E27FC236}">
                <a16:creationId xmlns:a16="http://schemas.microsoft.com/office/drawing/2014/main" id="{41FDC095-C991-475F-BCFD-B685F383EDC2}"/>
              </a:ext>
            </a:extLst>
          </p:cNvPr>
          <p:cNvGrpSpPr/>
          <p:nvPr/>
        </p:nvGrpSpPr>
        <p:grpSpPr>
          <a:xfrm>
            <a:off x="3313829" y="2932766"/>
            <a:ext cx="735495" cy="453124"/>
            <a:chOff x="1926169" y="1632181"/>
            <a:chExt cx="540854" cy="333210"/>
          </a:xfrm>
        </p:grpSpPr>
        <p:sp>
          <p:nvSpPr>
            <p:cNvPr id="3676" name="Rectangle 3675">
              <a:extLst>
                <a:ext uri="{FF2B5EF4-FFF2-40B4-BE49-F238E27FC236}">
                  <a16:creationId xmlns:a16="http://schemas.microsoft.com/office/drawing/2014/main" id="{D3EC35FB-CA79-439C-A4D3-1E35B8F99B3E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77" name="Rectangle 3676">
              <a:extLst>
                <a:ext uri="{FF2B5EF4-FFF2-40B4-BE49-F238E27FC236}">
                  <a16:creationId xmlns:a16="http://schemas.microsoft.com/office/drawing/2014/main" id="{9BA6B17B-8E43-40D0-BA6D-6775736AC20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78" name="Group 3677">
              <a:extLst>
                <a:ext uri="{FF2B5EF4-FFF2-40B4-BE49-F238E27FC236}">
                  <a16:creationId xmlns:a16="http://schemas.microsoft.com/office/drawing/2014/main" id="{94D9A93A-4836-4FD0-B532-CD895E34282E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82" name="Straight Connector 3681">
                <a:extLst>
                  <a:ext uri="{FF2B5EF4-FFF2-40B4-BE49-F238E27FC236}">
                    <a16:creationId xmlns:a16="http://schemas.microsoft.com/office/drawing/2014/main" id="{8D239FF1-34A3-46B3-8808-3768762D6E75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3" name="Straight Connector 3682">
                <a:extLst>
                  <a:ext uri="{FF2B5EF4-FFF2-40B4-BE49-F238E27FC236}">
                    <a16:creationId xmlns:a16="http://schemas.microsoft.com/office/drawing/2014/main" id="{B0C0D7BE-680B-4CB9-A22A-31422610CAEC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4" name="Straight Connector 3683">
                <a:extLst>
                  <a:ext uri="{FF2B5EF4-FFF2-40B4-BE49-F238E27FC236}">
                    <a16:creationId xmlns:a16="http://schemas.microsoft.com/office/drawing/2014/main" id="{3A2C17E6-548B-4A95-95E3-B37C1A3428F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5" name="Straight Connector 3684">
                <a:extLst>
                  <a:ext uri="{FF2B5EF4-FFF2-40B4-BE49-F238E27FC236}">
                    <a16:creationId xmlns:a16="http://schemas.microsoft.com/office/drawing/2014/main" id="{DD7185AD-A968-46C9-A9A2-1C95AB63374F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6" name="Straight Connector 3685">
                <a:extLst>
                  <a:ext uri="{FF2B5EF4-FFF2-40B4-BE49-F238E27FC236}">
                    <a16:creationId xmlns:a16="http://schemas.microsoft.com/office/drawing/2014/main" id="{742D8216-9EF9-4150-A732-D6E11DD0CC2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7" name="Straight Connector 3686">
                <a:extLst>
                  <a:ext uri="{FF2B5EF4-FFF2-40B4-BE49-F238E27FC236}">
                    <a16:creationId xmlns:a16="http://schemas.microsoft.com/office/drawing/2014/main" id="{5DB7E1DF-AF39-408D-9057-39C4B2A67FE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8" name="Straight Connector 3687">
                <a:extLst>
                  <a:ext uri="{FF2B5EF4-FFF2-40B4-BE49-F238E27FC236}">
                    <a16:creationId xmlns:a16="http://schemas.microsoft.com/office/drawing/2014/main" id="{E4EAEEAB-7948-4F1F-950D-884D2F39939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89" name="Straight Connector 3688">
                <a:extLst>
                  <a:ext uri="{FF2B5EF4-FFF2-40B4-BE49-F238E27FC236}">
                    <a16:creationId xmlns:a16="http://schemas.microsoft.com/office/drawing/2014/main" id="{EA784974-BF8E-4682-9A34-E371FAAF517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90" name="Straight Connector 3689">
                <a:extLst>
                  <a:ext uri="{FF2B5EF4-FFF2-40B4-BE49-F238E27FC236}">
                    <a16:creationId xmlns:a16="http://schemas.microsoft.com/office/drawing/2014/main" id="{8C175CA0-1143-479A-B1BD-459A9956C94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79" name="Rectangle 3678">
              <a:extLst>
                <a:ext uri="{FF2B5EF4-FFF2-40B4-BE49-F238E27FC236}">
                  <a16:creationId xmlns:a16="http://schemas.microsoft.com/office/drawing/2014/main" id="{611051C6-5D89-4302-8395-41944AA2C486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80" name="Rectangle 3679">
              <a:extLst>
                <a:ext uri="{FF2B5EF4-FFF2-40B4-BE49-F238E27FC236}">
                  <a16:creationId xmlns:a16="http://schemas.microsoft.com/office/drawing/2014/main" id="{E0F3D7A2-B028-4979-B33D-1993A219CB32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81" name="Rectangle 3680">
              <a:extLst>
                <a:ext uri="{FF2B5EF4-FFF2-40B4-BE49-F238E27FC236}">
                  <a16:creationId xmlns:a16="http://schemas.microsoft.com/office/drawing/2014/main" id="{4E417E78-BB43-403F-A160-C1F940C6112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691" name="Group 3690">
            <a:extLst>
              <a:ext uri="{FF2B5EF4-FFF2-40B4-BE49-F238E27FC236}">
                <a16:creationId xmlns:a16="http://schemas.microsoft.com/office/drawing/2014/main" id="{D9184BD0-EF82-484B-BA55-E72D205C5ECF}"/>
              </a:ext>
            </a:extLst>
          </p:cNvPr>
          <p:cNvGrpSpPr/>
          <p:nvPr/>
        </p:nvGrpSpPr>
        <p:grpSpPr>
          <a:xfrm>
            <a:off x="4051043" y="2932766"/>
            <a:ext cx="735495" cy="453124"/>
            <a:chOff x="1926169" y="1632181"/>
            <a:chExt cx="540854" cy="333210"/>
          </a:xfrm>
        </p:grpSpPr>
        <p:sp>
          <p:nvSpPr>
            <p:cNvPr id="3692" name="Rectangle 3691">
              <a:extLst>
                <a:ext uri="{FF2B5EF4-FFF2-40B4-BE49-F238E27FC236}">
                  <a16:creationId xmlns:a16="http://schemas.microsoft.com/office/drawing/2014/main" id="{FB7C9D02-8327-43ED-AA70-161FC087988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93" name="Rectangle 3692">
              <a:extLst>
                <a:ext uri="{FF2B5EF4-FFF2-40B4-BE49-F238E27FC236}">
                  <a16:creationId xmlns:a16="http://schemas.microsoft.com/office/drawing/2014/main" id="{62B9845C-7799-47BD-97C3-6158724E2BBB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694" name="Group 3693">
              <a:extLst>
                <a:ext uri="{FF2B5EF4-FFF2-40B4-BE49-F238E27FC236}">
                  <a16:creationId xmlns:a16="http://schemas.microsoft.com/office/drawing/2014/main" id="{4C91E7A3-AB36-469B-BA5F-254B62004CE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698" name="Straight Connector 3697">
                <a:extLst>
                  <a:ext uri="{FF2B5EF4-FFF2-40B4-BE49-F238E27FC236}">
                    <a16:creationId xmlns:a16="http://schemas.microsoft.com/office/drawing/2014/main" id="{2FEA2265-3429-4F4E-8850-3B0C4C3D9CF9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699" name="Straight Connector 3698">
                <a:extLst>
                  <a:ext uri="{FF2B5EF4-FFF2-40B4-BE49-F238E27FC236}">
                    <a16:creationId xmlns:a16="http://schemas.microsoft.com/office/drawing/2014/main" id="{EB5C5AAF-7F17-47AE-A678-BE7EB6327A5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0" name="Straight Connector 3699">
                <a:extLst>
                  <a:ext uri="{FF2B5EF4-FFF2-40B4-BE49-F238E27FC236}">
                    <a16:creationId xmlns:a16="http://schemas.microsoft.com/office/drawing/2014/main" id="{3F800F66-711A-43B1-A88F-5E9818A4B43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1" name="Straight Connector 3700">
                <a:extLst>
                  <a:ext uri="{FF2B5EF4-FFF2-40B4-BE49-F238E27FC236}">
                    <a16:creationId xmlns:a16="http://schemas.microsoft.com/office/drawing/2014/main" id="{C55CFDCB-54B0-4D5B-8B93-444AC5795A2F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2" name="Straight Connector 3701">
                <a:extLst>
                  <a:ext uri="{FF2B5EF4-FFF2-40B4-BE49-F238E27FC236}">
                    <a16:creationId xmlns:a16="http://schemas.microsoft.com/office/drawing/2014/main" id="{4561B429-39BA-4E71-8D51-D2F3E4FFE0D8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3" name="Straight Connector 3702">
                <a:extLst>
                  <a:ext uri="{FF2B5EF4-FFF2-40B4-BE49-F238E27FC236}">
                    <a16:creationId xmlns:a16="http://schemas.microsoft.com/office/drawing/2014/main" id="{3D9E551D-0114-403F-B03E-AAEC98D673AC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4" name="Straight Connector 3703">
                <a:extLst>
                  <a:ext uri="{FF2B5EF4-FFF2-40B4-BE49-F238E27FC236}">
                    <a16:creationId xmlns:a16="http://schemas.microsoft.com/office/drawing/2014/main" id="{455E8658-2A2E-449C-8C61-43DA0F856D6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5" name="Straight Connector 3704">
                <a:extLst>
                  <a:ext uri="{FF2B5EF4-FFF2-40B4-BE49-F238E27FC236}">
                    <a16:creationId xmlns:a16="http://schemas.microsoft.com/office/drawing/2014/main" id="{8707A7C9-281E-4E3F-AEF5-D3B3E89D896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06" name="Straight Connector 3705">
                <a:extLst>
                  <a:ext uri="{FF2B5EF4-FFF2-40B4-BE49-F238E27FC236}">
                    <a16:creationId xmlns:a16="http://schemas.microsoft.com/office/drawing/2014/main" id="{5D126B05-C4A7-4EF6-BE94-236886B13B3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695" name="Rectangle 3694">
              <a:extLst>
                <a:ext uri="{FF2B5EF4-FFF2-40B4-BE49-F238E27FC236}">
                  <a16:creationId xmlns:a16="http://schemas.microsoft.com/office/drawing/2014/main" id="{FEE1A9BD-2DF4-419F-9CDF-FA1549E4876F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96" name="Rectangle 3695">
              <a:extLst>
                <a:ext uri="{FF2B5EF4-FFF2-40B4-BE49-F238E27FC236}">
                  <a16:creationId xmlns:a16="http://schemas.microsoft.com/office/drawing/2014/main" id="{87655EB5-67BE-4D60-A9EF-1108A7754D4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97" name="Rectangle 3696">
              <a:extLst>
                <a:ext uri="{FF2B5EF4-FFF2-40B4-BE49-F238E27FC236}">
                  <a16:creationId xmlns:a16="http://schemas.microsoft.com/office/drawing/2014/main" id="{23FEEC6C-FE35-440F-88FF-A55BE3B24C3C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07" name="Group 3706">
            <a:extLst>
              <a:ext uri="{FF2B5EF4-FFF2-40B4-BE49-F238E27FC236}">
                <a16:creationId xmlns:a16="http://schemas.microsoft.com/office/drawing/2014/main" id="{9534A4FA-851F-4876-BB56-7850445D08E1}"/>
              </a:ext>
            </a:extLst>
          </p:cNvPr>
          <p:cNvGrpSpPr/>
          <p:nvPr/>
        </p:nvGrpSpPr>
        <p:grpSpPr>
          <a:xfrm>
            <a:off x="3313829" y="2515262"/>
            <a:ext cx="735495" cy="453124"/>
            <a:chOff x="1926169" y="1632181"/>
            <a:chExt cx="540854" cy="333210"/>
          </a:xfrm>
        </p:grpSpPr>
        <p:sp>
          <p:nvSpPr>
            <p:cNvPr id="3708" name="Rectangle 3707">
              <a:extLst>
                <a:ext uri="{FF2B5EF4-FFF2-40B4-BE49-F238E27FC236}">
                  <a16:creationId xmlns:a16="http://schemas.microsoft.com/office/drawing/2014/main" id="{FBDBA984-6220-4C4C-88AC-08979537EA9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09" name="Rectangle 3708">
              <a:extLst>
                <a:ext uri="{FF2B5EF4-FFF2-40B4-BE49-F238E27FC236}">
                  <a16:creationId xmlns:a16="http://schemas.microsoft.com/office/drawing/2014/main" id="{289218C1-810D-4317-829F-CB0732DF981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10" name="Group 3709">
              <a:extLst>
                <a:ext uri="{FF2B5EF4-FFF2-40B4-BE49-F238E27FC236}">
                  <a16:creationId xmlns:a16="http://schemas.microsoft.com/office/drawing/2014/main" id="{EFE9F768-181D-4CE5-AB0C-6BB09615852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14" name="Straight Connector 3713">
                <a:extLst>
                  <a:ext uri="{FF2B5EF4-FFF2-40B4-BE49-F238E27FC236}">
                    <a16:creationId xmlns:a16="http://schemas.microsoft.com/office/drawing/2014/main" id="{B6D1BEFB-4DEE-4AB6-8A17-823195A18699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15" name="Straight Connector 3714">
                <a:extLst>
                  <a:ext uri="{FF2B5EF4-FFF2-40B4-BE49-F238E27FC236}">
                    <a16:creationId xmlns:a16="http://schemas.microsoft.com/office/drawing/2014/main" id="{966A506E-6E60-4655-9775-B42BD948CCD4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16" name="Straight Connector 3715">
                <a:extLst>
                  <a:ext uri="{FF2B5EF4-FFF2-40B4-BE49-F238E27FC236}">
                    <a16:creationId xmlns:a16="http://schemas.microsoft.com/office/drawing/2014/main" id="{EEC0B6FB-FDD4-4A40-9F47-C31A589764A0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17" name="Straight Connector 3716">
                <a:extLst>
                  <a:ext uri="{FF2B5EF4-FFF2-40B4-BE49-F238E27FC236}">
                    <a16:creationId xmlns:a16="http://schemas.microsoft.com/office/drawing/2014/main" id="{7161649B-CE72-47D9-9D71-45957C7C1AB1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18" name="Straight Connector 3717">
                <a:extLst>
                  <a:ext uri="{FF2B5EF4-FFF2-40B4-BE49-F238E27FC236}">
                    <a16:creationId xmlns:a16="http://schemas.microsoft.com/office/drawing/2014/main" id="{EDDC603A-90C7-4C07-BE55-F44196899647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19" name="Straight Connector 3718">
                <a:extLst>
                  <a:ext uri="{FF2B5EF4-FFF2-40B4-BE49-F238E27FC236}">
                    <a16:creationId xmlns:a16="http://schemas.microsoft.com/office/drawing/2014/main" id="{5D284A77-C75E-42B7-AA90-23CC0373080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20" name="Straight Connector 3719">
                <a:extLst>
                  <a:ext uri="{FF2B5EF4-FFF2-40B4-BE49-F238E27FC236}">
                    <a16:creationId xmlns:a16="http://schemas.microsoft.com/office/drawing/2014/main" id="{1C9C40FB-28E8-4AF1-82D8-DCCD1A811CC4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21" name="Straight Connector 3720">
                <a:extLst>
                  <a:ext uri="{FF2B5EF4-FFF2-40B4-BE49-F238E27FC236}">
                    <a16:creationId xmlns:a16="http://schemas.microsoft.com/office/drawing/2014/main" id="{640B8A67-3F49-49FA-8800-338C44036CB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22" name="Straight Connector 3721">
                <a:extLst>
                  <a:ext uri="{FF2B5EF4-FFF2-40B4-BE49-F238E27FC236}">
                    <a16:creationId xmlns:a16="http://schemas.microsoft.com/office/drawing/2014/main" id="{1DD1B7B0-69EA-4B8A-8D81-096C908CEC63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11" name="Rectangle 3710">
              <a:extLst>
                <a:ext uri="{FF2B5EF4-FFF2-40B4-BE49-F238E27FC236}">
                  <a16:creationId xmlns:a16="http://schemas.microsoft.com/office/drawing/2014/main" id="{06F86C13-7063-411B-8BC5-156441ACB31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12" name="Rectangle 3711">
              <a:extLst>
                <a:ext uri="{FF2B5EF4-FFF2-40B4-BE49-F238E27FC236}">
                  <a16:creationId xmlns:a16="http://schemas.microsoft.com/office/drawing/2014/main" id="{FB45AD92-B891-4092-95C9-AFCEC4108E4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13" name="Rectangle 3712">
              <a:extLst>
                <a:ext uri="{FF2B5EF4-FFF2-40B4-BE49-F238E27FC236}">
                  <a16:creationId xmlns:a16="http://schemas.microsoft.com/office/drawing/2014/main" id="{6EF4AC27-F0D9-45C3-B061-21ADC40B897A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23" name="Group 3722">
            <a:extLst>
              <a:ext uri="{FF2B5EF4-FFF2-40B4-BE49-F238E27FC236}">
                <a16:creationId xmlns:a16="http://schemas.microsoft.com/office/drawing/2014/main" id="{C6E4671F-EA60-48AF-ACB7-DADF1FD93E0B}"/>
              </a:ext>
            </a:extLst>
          </p:cNvPr>
          <p:cNvGrpSpPr/>
          <p:nvPr/>
        </p:nvGrpSpPr>
        <p:grpSpPr>
          <a:xfrm>
            <a:off x="4051043" y="2515262"/>
            <a:ext cx="735495" cy="453124"/>
            <a:chOff x="1926169" y="1632181"/>
            <a:chExt cx="540854" cy="333210"/>
          </a:xfrm>
        </p:grpSpPr>
        <p:sp>
          <p:nvSpPr>
            <p:cNvPr id="3724" name="Rectangle 3723">
              <a:extLst>
                <a:ext uri="{FF2B5EF4-FFF2-40B4-BE49-F238E27FC236}">
                  <a16:creationId xmlns:a16="http://schemas.microsoft.com/office/drawing/2014/main" id="{051581E4-1E4F-4466-814D-38E91FCF1D70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25" name="Rectangle 3724">
              <a:extLst>
                <a:ext uri="{FF2B5EF4-FFF2-40B4-BE49-F238E27FC236}">
                  <a16:creationId xmlns:a16="http://schemas.microsoft.com/office/drawing/2014/main" id="{A768EB93-7668-4A35-89BA-67DED0B0CCC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26" name="Group 3725">
              <a:extLst>
                <a:ext uri="{FF2B5EF4-FFF2-40B4-BE49-F238E27FC236}">
                  <a16:creationId xmlns:a16="http://schemas.microsoft.com/office/drawing/2014/main" id="{F739BE90-F63F-4E84-9960-A9B3331D6CD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30" name="Straight Connector 3729">
                <a:extLst>
                  <a:ext uri="{FF2B5EF4-FFF2-40B4-BE49-F238E27FC236}">
                    <a16:creationId xmlns:a16="http://schemas.microsoft.com/office/drawing/2014/main" id="{874C75D9-5CB1-4086-81E4-6BD3313AFADE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1" name="Straight Connector 3730">
                <a:extLst>
                  <a:ext uri="{FF2B5EF4-FFF2-40B4-BE49-F238E27FC236}">
                    <a16:creationId xmlns:a16="http://schemas.microsoft.com/office/drawing/2014/main" id="{9C132546-DC18-456E-8B87-F24517AC756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2" name="Straight Connector 3731">
                <a:extLst>
                  <a:ext uri="{FF2B5EF4-FFF2-40B4-BE49-F238E27FC236}">
                    <a16:creationId xmlns:a16="http://schemas.microsoft.com/office/drawing/2014/main" id="{40289B5E-2F77-4E3F-806B-5175AD1C758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3" name="Straight Connector 3732">
                <a:extLst>
                  <a:ext uri="{FF2B5EF4-FFF2-40B4-BE49-F238E27FC236}">
                    <a16:creationId xmlns:a16="http://schemas.microsoft.com/office/drawing/2014/main" id="{A1927210-7DED-443F-9E4D-65977D8A8E2F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4" name="Straight Connector 3733">
                <a:extLst>
                  <a:ext uri="{FF2B5EF4-FFF2-40B4-BE49-F238E27FC236}">
                    <a16:creationId xmlns:a16="http://schemas.microsoft.com/office/drawing/2014/main" id="{32676B43-B59F-457E-AD45-B70DC43BDFED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5" name="Straight Connector 3734">
                <a:extLst>
                  <a:ext uri="{FF2B5EF4-FFF2-40B4-BE49-F238E27FC236}">
                    <a16:creationId xmlns:a16="http://schemas.microsoft.com/office/drawing/2014/main" id="{8836CC9F-93FD-420C-A786-4C69D75D766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6" name="Straight Connector 3735">
                <a:extLst>
                  <a:ext uri="{FF2B5EF4-FFF2-40B4-BE49-F238E27FC236}">
                    <a16:creationId xmlns:a16="http://schemas.microsoft.com/office/drawing/2014/main" id="{FF71697C-F211-4442-AF7A-9D14C91C972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7" name="Straight Connector 3736">
                <a:extLst>
                  <a:ext uri="{FF2B5EF4-FFF2-40B4-BE49-F238E27FC236}">
                    <a16:creationId xmlns:a16="http://schemas.microsoft.com/office/drawing/2014/main" id="{B3036921-8539-49E5-9A42-91ECE94167F7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38" name="Straight Connector 3737">
                <a:extLst>
                  <a:ext uri="{FF2B5EF4-FFF2-40B4-BE49-F238E27FC236}">
                    <a16:creationId xmlns:a16="http://schemas.microsoft.com/office/drawing/2014/main" id="{1E6FDF2F-1B61-406B-8715-4BCEAC010427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27" name="Rectangle 3726">
              <a:extLst>
                <a:ext uri="{FF2B5EF4-FFF2-40B4-BE49-F238E27FC236}">
                  <a16:creationId xmlns:a16="http://schemas.microsoft.com/office/drawing/2014/main" id="{225972C4-2880-4F13-BAEB-F606E525D0B8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28" name="Rectangle 3727">
              <a:extLst>
                <a:ext uri="{FF2B5EF4-FFF2-40B4-BE49-F238E27FC236}">
                  <a16:creationId xmlns:a16="http://schemas.microsoft.com/office/drawing/2014/main" id="{DEC31BAD-779D-4BEA-AE2A-7F5264DC118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29" name="Rectangle 3728">
              <a:extLst>
                <a:ext uri="{FF2B5EF4-FFF2-40B4-BE49-F238E27FC236}">
                  <a16:creationId xmlns:a16="http://schemas.microsoft.com/office/drawing/2014/main" id="{3C05E1C1-ED08-4896-97D2-025A9CD5EC2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39" name="Group 3738">
            <a:extLst>
              <a:ext uri="{FF2B5EF4-FFF2-40B4-BE49-F238E27FC236}">
                <a16:creationId xmlns:a16="http://schemas.microsoft.com/office/drawing/2014/main" id="{97FF5FD4-9147-4EC0-8085-9532797E1269}"/>
              </a:ext>
            </a:extLst>
          </p:cNvPr>
          <p:cNvGrpSpPr/>
          <p:nvPr/>
        </p:nvGrpSpPr>
        <p:grpSpPr>
          <a:xfrm>
            <a:off x="3313829" y="2097758"/>
            <a:ext cx="735495" cy="453124"/>
            <a:chOff x="1926169" y="1632181"/>
            <a:chExt cx="540854" cy="333210"/>
          </a:xfrm>
        </p:grpSpPr>
        <p:sp>
          <p:nvSpPr>
            <p:cNvPr id="3740" name="Rectangle 3739">
              <a:extLst>
                <a:ext uri="{FF2B5EF4-FFF2-40B4-BE49-F238E27FC236}">
                  <a16:creationId xmlns:a16="http://schemas.microsoft.com/office/drawing/2014/main" id="{C5479504-A2B4-46FA-8C76-F58F2BB4803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41" name="Rectangle 3740">
              <a:extLst>
                <a:ext uri="{FF2B5EF4-FFF2-40B4-BE49-F238E27FC236}">
                  <a16:creationId xmlns:a16="http://schemas.microsoft.com/office/drawing/2014/main" id="{7FBE9728-BE8F-4136-A723-127CBF789C2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42" name="Group 3741">
              <a:extLst>
                <a:ext uri="{FF2B5EF4-FFF2-40B4-BE49-F238E27FC236}">
                  <a16:creationId xmlns:a16="http://schemas.microsoft.com/office/drawing/2014/main" id="{39FB8672-7DC3-4CDC-8B1E-A9988BC00CA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46" name="Straight Connector 3745">
                <a:extLst>
                  <a:ext uri="{FF2B5EF4-FFF2-40B4-BE49-F238E27FC236}">
                    <a16:creationId xmlns:a16="http://schemas.microsoft.com/office/drawing/2014/main" id="{F53876F8-39FE-48D4-95E0-02041C164E8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47" name="Straight Connector 3746">
                <a:extLst>
                  <a:ext uri="{FF2B5EF4-FFF2-40B4-BE49-F238E27FC236}">
                    <a16:creationId xmlns:a16="http://schemas.microsoft.com/office/drawing/2014/main" id="{12A90551-648F-40B7-9472-7E4F8B2BCFE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48" name="Straight Connector 3747">
                <a:extLst>
                  <a:ext uri="{FF2B5EF4-FFF2-40B4-BE49-F238E27FC236}">
                    <a16:creationId xmlns:a16="http://schemas.microsoft.com/office/drawing/2014/main" id="{430391F1-4386-4288-B277-24926E8054B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49" name="Straight Connector 3748">
                <a:extLst>
                  <a:ext uri="{FF2B5EF4-FFF2-40B4-BE49-F238E27FC236}">
                    <a16:creationId xmlns:a16="http://schemas.microsoft.com/office/drawing/2014/main" id="{0721A967-E206-42C9-8348-7C0A3A7FC996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50" name="Straight Connector 3749">
                <a:extLst>
                  <a:ext uri="{FF2B5EF4-FFF2-40B4-BE49-F238E27FC236}">
                    <a16:creationId xmlns:a16="http://schemas.microsoft.com/office/drawing/2014/main" id="{CD14AB68-94B3-46A7-BD22-586F6CE0157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51" name="Straight Connector 3750">
                <a:extLst>
                  <a:ext uri="{FF2B5EF4-FFF2-40B4-BE49-F238E27FC236}">
                    <a16:creationId xmlns:a16="http://schemas.microsoft.com/office/drawing/2014/main" id="{7A045062-85F9-44A0-B0EA-066CD50F3F08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52" name="Straight Connector 3751">
                <a:extLst>
                  <a:ext uri="{FF2B5EF4-FFF2-40B4-BE49-F238E27FC236}">
                    <a16:creationId xmlns:a16="http://schemas.microsoft.com/office/drawing/2014/main" id="{E0DE370B-36EF-4B70-8971-EC01CEAC41F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53" name="Straight Connector 3752">
                <a:extLst>
                  <a:ext uri="{FF2B5EF4-FFF2-40B4-BE49-F238E27FC236}">
                    <a16:creationId xmlns:a16="http://schemas.microsoft.com/office/drawing/2014/main" id="{9E2F6796-FF47-48CE-BC62-C0AB7FE6A78C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54" name="Straight Connector 3753">
                <a:extLst>
                  <a:ext uri="{FF2B5EF4-FFF2-40B4-BE49-F238E27FC236}">
                    <a16:creationId xmlns:a16="http://schemas.microsoft.com/office/drawing/2014/main" id="{4F3454B9-C2CF-4719-B707-B958F191D4C7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43" name="Rectangle 3742">
              <a:extLst>
                <a:ext uri="{FF2B5EF4-FFF2-40B4-BE49-F238E27FC236}">
                  <a16:creationId xmlns:a16="http://schemas.microsoft.com/office/drawing/2014/main" id="{37CF4654-828B-4878-BF20-B7314752278E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44" name="Rectangle 3743">
              <a:extLst>
                <a:ext uri="{FF2B5EF4-FFF2-40B4-BE49-F238E27FC236}">
                  <a16:creationId xmlns:a16="http://schemas.microsoft.com/office/drawing/2014/main" id="{53DA752D-453E-4B74-BAFD-20FAB47D091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45" name="Rectangle 3744">
              <a:extLst>
                <a:ext uri="{FF2B5EF4-FFF2-40B4-BE49-F238E27FC236}">
                  <a16:creationId xmlns:a16="http://schemas.microsoft.com/office/drawing/2014/main" id="{3B0438B8-DEB9-47FD-8DEF-59FDAA013F23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55" name="Group 3754">
            <a:extLst>
              <a:ext uri="{FF2B5EF4-FFF2-40B4-BE49-F238E27FC236}">
                <a16:creationId xmlns:a16="http://schemas.microsoft.com/office/drawing/2014/main" id="{DB40240D-3948-449B-B8D4-D57E34527599}"/>
              </a:ext>
            </a:extLst>
          </p:cNvPr>
          <p:cNvGrpSpPr/>
          <p:nvPr/>
        </p:nvGrpSpPr>
        <p:grpSpPr>
          <a:xfrm>
            <a:off x="4051043" y="2097758"/>
            <a:ext cx="735495" cy="453124"/>
            <a:chOff x="1926169" y="1632181"/>
            <a:chExt cx="540854" cy="333210"/>
          </a:xfrm>
        </p:grpSpPr>
        <p:sp>
          <p:nvSpPr>
            <p:cNvPr id="3756" name="Rectangle 3755">
              <a:extLst>
                <a:ext uri="{FF2B5EF4-FFF2-40B4-BE49-F238E27FC236}">
                  <a16:creationId xmlns:a16="http://schemas.microsoft.com/office/drawing/2014/main" id="{7B325FE4-B3C3-4F66-8116-8DCA4815C31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57" name="Rectangle 3756">
              <a:extLst>
                <a:ext uri="{FF2B5EF4-FFF2-40B4-BE49-F238E27FC236}">
                  <a16:creationId xmlns:a16="http://schemas.microsoft.com/office/drawing/2014/main" id="{468EDC30-4649-40E9-AA73-A48F3CEE007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58" name="Group 3757">
              <a:extLst>
                <a:ext uri="{FF2B5EF4-FFF2-40B4-BE49-F238E27FC236}">
                  <a16:creationId xmlns:a16="http://schemas.microsoft.com/office/drawing/2014/main" id="{8B7E9156-44B5-4BA4-919C-16918D746120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62" name="Straight Connector 3761">
                <a:extLst>
                  <a:ext uri="{FF2B5EF4-FFF2-40B4-BE49-F238E27FC236}">
                    <a16:creationId xmlns:a16="http://schemas.microsoft.com/office/drawing/2014/main" id="{DA6E6BF6-0E04-4B1D-BC10-FE73DF728977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3" name="Straight Connector 3762">
                <a:extLst>
                  <a:ext uri="{FF2B5EF4-FFF2-40B4-BE49-F238E27FC236}">
                    <a16:creationId xmlns:a16="http://schemas.microsoft.com/office/drawing/2014/main" id="{D771ACC0-A98D-4E7A-BB0B-A9BAB26D9C5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4" name="Straight Connector 3763">
                <a:extLst>
                  <a:ext uri="{FF2B5EF4-FFF2-40B4-BE49-F238E27FC236}">
                    <a16:creationId xmlns:a16="http://schemas.microsoft.com/office/drawing/2014/main" id="{EA3C2E39-7635-4E39-929B-789CE3DC7C24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5" name="Straight Connector 3764">
                <a:extLst>
                  <a:ext uri="{FF2B5EF4-FFF2-40B4-BE49-F238E27FC236}">
                    <a16:creationId xmlns:a16="http://schemas.microsoft.com/office/drawing/2014/main" id="{C97A4559-9873-406A-A9B4-D87283E3E54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6" name="Straight Connector 3765">
                <a:extLst>
                  <a:ext uri="{FF2B5EF4-FFF2-40B4-BE49-F238E27FC236}">
                    <a16:creationId xmlns:a16="http://schemas.microsoft.com/office/drawing/2014/main" id="{EDCD8345-73D5-4C62-991E-4CF20C70228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7" name="Straight Connector 3766">
                <a:extLst>
                  <a:ext uri="{FF2B5EF4-FFF2-40B4-BE49-F238E27FC236}">
                    <a16:creationId xmlns:a16="http://schemas.microsoft.com/office/drawing/2014/main" id="{E0D7DEEB-31F7-489F-8924-B066D77C960F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8" name="Straight Connector 3767">
                <a:extLst>
                  <a:ext uri="{FF2B5EF4-FFF2-40B4-BE49-F238E27FC236}">
                    <a16:creationId xmlns:a16="http://schemas.microsoft.com/office/drawing/2014/main" id="{758F6196-62BC-4C67-8DC4-0B8A734ED8C5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69" name="Straight Connector 3768">
                <a:extLst>
                  <a:ext uri="{FF2B5EF4-FFF2-40B4-BE49-F238E27FC236}">
                    <a16:creationId xmlns:a16="http://schemas.microsoft.com/office/drawing/2014/main" id="{53200A58-48F4-48CB-925F-B1DAC6FCB9E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70" name="Straight Connector 3769">
                <a:extLst>
                  <a:ext uri="{FF2B5EF4-FFF2-40B4-BE49-F238E27FC236}">
                    <a16:creationId xmlns:a16="http://schemas.microsoft.com/office/drawing/2014/main" id="{8C3B6B25-3F43-4AF0-8212-549BFA0B7CD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59" name="Rectangle 3758">
              <a:extLst>
                <a:ext uri="{FF2B5EF4-FFF2-40B4-BE49-F238E27FC236}">
                  <a16:creationId xmlns:a16="http://schemas.microsoft.com/office/drawing/2014/main" id="{9A7A1246-3691-45AC-8F55-570A71511FE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60" name="Rectangle 3759">
              <a:extLst>
                <a:ext uri="{FF2B5EF4-FFF2-40B4-BE49-F238E27FC236}">
                  <a16:creationId xmlns:a16="http://schemas.microsoft.com/office/drawing/2014/main" id="{2E100823-E7A1-49B9-A5DD-2C6324E9953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61" name="Rectangle 3760">
              <a:extLst>
                <a:ext uri="{FF2B5EF4-FFF2-40B4-BE49-F238E27FC236}">
                  <a16:creationId xmlns:a16="http://schemas.microsoft.com/office/drawing/2014/main" id="{6F760678-F6C1-42D1-83D9-1339E6D659E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71" name="Group 3770">
            <a:extLst>
              <a:ext uri="{FF2B5EF4-FFF2-40B4-BE49-F238E27FC236}">
                <a16:creationId xmlns:a16="http://schemas.microsoft.com/office/drawing/2014/main" id="{FD8D5197-54DE-48EB-937F-D57349A35643}"/>
              </a:ext>
            </a:extLst>
          </p:cNvPr>
          <p:cNvGrpSpPr/>
          <p:nvPr/>
        </p:nvGrpSpPr>
        <p:grpSpPr>
          <a:xfrm>
            <a:off x="3313829" y="1680254"/>
            <a:ext cx="735495" cy="453124"/>
            <a:chOff x="1926169" y="1632181"/>
            <a:chExt cx="540854" cy="333210"/>
          </a:xfrm>
        </p:grpSpPr>
        <p:sp>
          <p:nvSpPr>
            <p:cNvPr id="3772" name="Rectangle 3771">
              <a:extLst>
                <a:ext uri="{FF2B5EF4-FFF2-40B4-BE49-F238E27FC236}">
                  <a16:creationId xmlns:a16="http://schemas.microsoft.com/office/drawing/2014/main" id="{25104FA5-4EF0-4851-92F0-B20D0C35278D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73" name="Rectangle 3772">
              <a:extLst>
                <a:ext uri="{FF2B5EF4-FFF2-40B4-BE49-F238E27FC236}">
                  <a16:creationId xmlns:a16="http://schemas.microsoft.com/office/drawing/2014/main" id="{6C951761-9693-4BD3-85D8-6FAD10C2626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61F998F7-71D3-4A40-AF28-B763895C9A1F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78" name="Straight Connector 3777">
                <a:extLst>
                  <a:ext uri="{FF2B5EF4-FFF2-40B4-BE49-F238E27FC236}">
                    <a16:creationId xmlns:a16="http://schemas.microsoft.com/office/drawing/2014/main" id="{6111020B-5614-4FA8-A7A3-F765FFA7382A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79" name="Straight Connector 3778">
                <a:extLst>
                  <a:ext uri="{FF2B5EF4-FFF2-40B4-BE49-F238E27FC236}">
                    <a16:creationId xmlns:a16="http://schemas.microsoft.com/office/drawing/2014/main" id="{0581F4FE-4B17-46B8-9EE2-604CBFC841A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0" name="Straight Connector 3779">
                <a:extLst>
                  <a:ext uri="{FF2B5EF4-FFF2-40B4-BE49-F238E27FC236}">
                    <a16:creationId xmlns:a16="http://schemas.microsoft.com/office/drawing/2014/main" id="{74E164A9-7D8E-4854-97A1-39FC45809AE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1" name="Straight Connector 3780">
                <a:extLst>
                  <a:ext uri="{FF2B5EF4-FFF2-40B4-BE49-F238E27FC236}">
                    <a16:creationId xmlns:a16="http://schemas.microsoft.com/office/drawing/2014/main" id="{70FE8961-B78C-43C5-822A-A3A23CE9FFC7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2" name="Straight Connector 3781">
                <a:extLst>
                  <a:ext uri="{FF2B5EF4-FFF2-40B4-BE49-F238E27FC236}">
                    <a16:creationId xmlns:a16="http://schemas.microsoft.com/office/drawing/2014/main" id="{C661DA60-8FEE-457D-B3AC-446C8DEB34ED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3" name="Straight Connector 3782">
                <a:extLst>
                  <a:ext uri="{FF2B5EF4-FFF2-40B4-BE49-F238E27FC236}">
                    <a16:creationId xmlns:a16="http://schemas.microsoft.com/office/drawing/2014/main" id="{A29D1393-5636-434F-AF41-F975811BB7F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4" name="Straight Connector 3783">
                <a:extLst>
                  <a:ext uri="{FF2B5EF4-FFF2-40B4-BE49-F238E27FC236}">
                    <a16:creationId xmlns:a16="http://schemas.microsoft.com/office/drawing/2014/main" id="{56F9A757-AAC6-47EF-B7AB-3F2A6AF4F77F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5" name="Straight Connector 3784">
                <a:extLst>
                  <a:ext uri="{FF2B5EF4-FFF2-40B4-BE49-F238E27FC236}">
                    <a16:creationId xmlns:a16="http://schemas.microsoft.com/office/drawing/2014/main" id="{0BBD23C3-3F17-495D-B1FF-294E94FFC71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86" name="Straight Connector 3785">
                <a:extLst>
                  <a:ext uri="{FF2B5EF4-FFF2-40B4-BE49-F238E27FC236}">
                    <a16:creationId xmlns:a16="http://schemas.microsoft.com/office/drawing/2014/main" id="{F3C7AD50-5F2F-419D-8AB9-6E3DA318299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75" name="Rectangle 3774">
              <a:extLst>
                <a:ext uri="{FF2B5EF4-FFF2-40B4-BE49-F238E27FC236}">
                  <a16:creationId xmlns:a16="http://schemas.microsoft.com/office/drawing/2014/main" id="{C587EA6D-B6F5-42CE-9483-98F4E2CCAA48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76" name="Rectangle 3775">
              <a:extLst>
                <a:ext uri="{FF2B5EF4-FFF2-40B4-BE49-F238E27FC236}">
                  <a16:creationId xmlns:a16="http://schemas.microsoft.com/office/drawing/2014/main" id="{313A092C-0088-4613-AB9D-FA91665864B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77" name="Rectangle 3776">
              <a:extLst>
                <a:ext uri="{FF2B5EF4-FFF2-40B4-BE49-F238E27FC236}">
                  <a16:creationId xmlns:a16="http://schemas.microsoft.com/office/drawing/2014/main" id="{6D547F6A-9098-4018-A675-681C15CF8CF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787" name="Group 3786">
            <a:extLst>
              <a:ext uri="{FF2B5EF4-FFF2-40B4-BE49-F238E27FC236}">
                <a16:creationId xmlns:a16="http://schemas.microsoft.com/office/drawing/2014/main" id="{C0ABD815-9422-45F8-AA79-5ED7E71C11BF}"/>
              </a:ext>
            </a:extLst>
          </p:cNvPr>
          <p:cNvGrpSpPr/>
          <p:nvPr/>
        </p:nvGrpSpPr>
        <p:grpSpPr>
          <a:xfrm>
            <a:off x="4051043" y="1680254"/>
            <a:ext cx="735495" cy="453124"/>
            <a:chOff x="1926169" y="1632181"/>
            <a:chExt cx="540854" cy="333210"/>
          </a:xfrm>
        </p:grpSpPr>
        <p:sp>
          <p:nvSpPr>
            <p:cNvPr id="3788" name="Rectangle 3787">
              <a:extLst>
                <a:ext uri="{FF2B5EF4-FFF2-40B4-BE49-F238E27FC236}">
                  <a16:creationId xmlns:a16="http://schemas.microsoft.com/office/drawing/2014/main" id="{3B1FC523-F1E8-4287-BE0C-B5274272115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89" name="Rectangle 3788">
              <a:extLst>
                <a:ext uri="{FF2B5EF4-FFF2-40B4-BE49-F238E27FC236}">
                  <a16:creationId xmlns:a16="http://schemas.microsoft.com/office/drawing/2014/main" id="{720F3703-D967-49D2-9906-883D3BB7C49F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790" name="Group 3789">
              <a:extLst>
                <a:ext uri="{FF2B5EF4-FFF2-40B4-BE49-F238E27FC236}">
                  <a16:creationId xmlns:a16="http://schemas.microsoft.com/office/drawing/2014/main" id="{68DDEF01-02D2-4D74-B5E6-9A4502A0308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94" name="Straight Connector 3793">
                <a:extLst>
                  <a:ext uri="{FF2B5EF4-FFF2-40B4-BE49-F238E27FC236}">
                    <a16:creationId xmlns:a16="http://schemas.microsoft.com/office/drawing/2014/main" id="{C989500C-0324-4C77-A8D1-7958D9043DA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95" name="Straight Connector 3794">
                <a:extLst>
                  <a:ext uri="{FF2B5EF4-FFF2-40B4-BE49-F238E27FC236}">
                    <a16:creationId xmlns:a16="http://schemas.microsoft.com/office/drawing/2014/main" id="{929A6326-1B68-4C78-A2AC-21EED4C6E0C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96" name="Straight Connector 3795">
                <a:extLst>
                  <a:ext uri="{FF2B5EF4-FFF2-40B4-BE49-F238E27FC236}">
                    <a16:creationId xmlns:a16="http://schemas.microsoft.com/office/drawing/2014/main" id="{1B4B14C4-796D-4068-A6FC-631B5D7590B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97" name="Straight Connector 3796">
                <a:extLst>
                  <a:ext uri="{FF2B5EF4-FFF2-40B4-BE49-F238E27FC236}">
                    <a16:creationId xmlns:a16="http://schemas.microsoft.com/office/drawing/2014/main" id="{0D7BA973-4753-42FE-9A29-E1DD407E626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98" name="Straight Connector 3797">
                <a:extLst>
                  <a:ext uri="{FF2B5EF4-FFF2-40B4-BE49-F238E27FC236}">
                    <a16:creationId xmlns:a16="http://schemas.microsoft.com/office/drawing/2014/main" id="{48E59243-F520-498B-955C-309BB8749C9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799" name="Straight Connector 3798">
                <a:extLst>
                  <a:ext uri="{FF2B5EF4-FFF2-40B4-BE49-F238E27FC236}">
                    <a16:creationId xmlns:a16="http://schemas.microsoft.com/office/drawing/2014/main" id="{F7B86D99-C0D6-420A-AE8C-3A5E4DE73BE0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00" name="Straight Connector 3799">
                <a:extLst>
                  <a:ext uri="{FF2B5EF4-FFF2-40B4-BE49-F238E27FC236}">
                    <a16:creationId xmlns:a16="http://schemas.microsoft.com/office/drawing/2014/main" id="{C09A33AC-0913-40AA-9F19-2099D8D2ED1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01" name="Straight Connector 3800">
                <a:extLst>
                  <a:ext uri="{FF2B5EF4-FFF2-40B4-BE49-F238E27FC236}">
                    <a16:creationId xmlns:a16="http://schemas.microsoft.com/office/drawing/2014/main" id="{9902ADB8-D6F6-4C74-91D6-A30A1E4F15A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02" name="Straight Connector 3801">
                <a:extLst>
                  <a:ext uri="{FF2B5EF4-FFF2-40B4-BE49-F238E27FC236}">
                    <a16:creationId xmlns:a16="http://schemas.microsoft.com/office/drawing/2014/main" id="{152BF491-1185-4D10-83F5-7F751CFA60E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791" name="Rectangle 3790">
              <a:extLst>
                <a:ext uri="{FF2B5EF4-FFF2-40B4-BE49-F238E27FC236}">
                  <a16:creationId xmlns:a16="http://schemas.microsoft.com/office/drawing/2014/main" id="{9011188C-BDF7-4F13-B687-36AF18287676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92" name="Rectangle 3791">
              <a:extLst>
                <a:ext uri="{FF2B5EF4-FFF2-40B4-BE49-F238E27FC236}">
                  <a16:creationId xmlns:a16="http://schemas.microsoft.com/office/drawing/2014/main" id="{A7D86EFE-0C51-4811-9A38-012155CCDD59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93" name="Rectangle 3792">
              <a:extLst>
                <a:ext uri="{FF2B5EF4-FFF2-40B4-BE49-F238E27FC236}">
                  <a16:creationId xmlns:a16="http://schemas.microsoft.com/office/drawing/2014/main" id="{1FAA616F-410E-4411-8A04-0196B2A409A5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03" name="Group 3802">
            <a:extLst>
              <a:ext uri="{FF2B5EF4-FFF2-40B4-BE49-F238E27FC236}">
                <a16:creationId xmlns:a16="http://schemas.microsoft.com/office/drawing/2014/main" id="{FE81F57F-4F6F-49D6-8BF5-792187471053}"/>
              </a:ext>
            </a:extLst>
          </p:cNvPr>
          <p:cNvGrpSpPr/>
          <p:nvPr/>
        </p:nvGrpSpPr>
        <p:grpSpPr>
          <a:xfrm>
            <a:off x="5493087" y="2932766"/>
            <a:ext cx="735495" cy="453124"/>
            <a:chOff x="1926169" y="1632181"/>
            <a:chExt cx="540854" cy="333210"/>
          </a:xfrm>
        </p:grpSpPr>
        <p:sp>
          <p:nvSpPr>
            <p:cNvPr id="3804" name="Rectangle 3803">
              <a:extLst>
                <a:ext uri="{FF2B5EF4-FFF2-40B4-BE49-F238E27FC236}">
                  <a16:creationId xmlns:a16="http://schemas.microsoft.com/office/drawing/2014/main" id="{6A158048-00F9-451D-9AF2-C619FBFA4428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05" name="Rectangle 3804">
              <a:extLst>
                <a:ext uri="{FF2B5EF4-FFF2-40B4-BE49-F238E27FC236}">
                  <a16:creationId xmlns:a16="http://schemas.microsoft.com/office/drawing/2014/main" id="{A085D82F-E693-4E08-B569-F4F840EFD23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06" name="Group 3805">
              <a:extLst>
                <a:ext uri="{FF2B5EF4-FFF2-40B4-BE49-F238E27FC236}">
                  <a16:creationId xmlns:a16="http://schemas.microsoft.com/office/drawing/2014/main" id="{A1D792BF-128B-4A48-9C16-25E11BE2DCC4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10" name="Straight Connector 3809">
                <a:extLst>
                  <a:ext uri="{FF2B5EF4-FFF2-40B4-BE49-F238E27FC236}">
                    <a16:creationId xmlns:a16="http://schemas.microsoft.com/office/drawing/2014/main" id="{9A95EFF4-F8A5-4077-BC07-A1BBA62BCE5F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1" name="Straight Connector 3810">
                <a:extLst>
                  <a:ext uri="{FF2B5EF4-FFF2-40B4-BE49-F238E27FC236}">
                    <a16:creationId xmlns:a16="http://schemas.microsoft.com/office/drawing/2014/main" id="{B32491E2-0351-421D-A4EA-768F26BB5E0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2" name="Straight Connector 3811">
                <a:extLst>
                  <a:ext uri="{FF2B5EF4-FFF2-40B4-BE49-F238E27FC236}">
                    <a16:creationId xmlns:a16="http://schemas.microsoft.com/office/drawing/2014/main" id="{7EEE696F-44ED-4F14-BED1-BDA2581A5EF5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3" name="Straight Connector 3812">
                <a:extLst>
                  <a:ext uri="{FF2B5EF4-FFF2-40B4-BE49-F238E27FC236}">
                    <a16:creationId xmlns:a16="http://schemas.microsoft.com/office/drawing/2014/main" id="{9CB98AC0-FE21-470A-8A55-CA3C491F0926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4" name="Straight Connector 3813">
                <a:extLst>
                  <a:ext uri="{FF2B5EF4-FFF2-40B4-BE49-F238E27FC236}">
                    <a16:creationId xmlns:a16="http://schemas.microsoft.com/office/drawing/2014/main" id="{AE4DF19A-EFD3-41A1-BFD7-EF437D8802D7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5" name="Straight Connector 3814">
                <a:extLst>
                  <a:ext uri="{FF2B5EF4-FFF2-40B4-BE49-F238E27FC236}">
                    <a16:creationId xmlns:a16="http://schemas.microsoft.com/office/drawing/2014/main" id="{E32EA544-D0E9-462B-9D02-5775B7492AB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6" name="Straight Connector 3815">
                <a:extLst>
                  <a:ext uri="{FF2B5EF4-FFF2-40B4-BE49-F238E27FC236}">
                    <a16:creationId xmlns:a16="http://schemas.microsoft.com/office/drawing/2014/main" id="{9509C02F-6EA0-4BBE-A691-F914D0FCE7D2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7" name="Straight Connector 3816">
                <a:extLst>
                  <a:ext uri="{FF2B5EF4-FFF2-40B4-BE49-F238E27FC236}">
                    <a16:creationId xmlns:a16="http://schemas.microsoft.com/office/drawing/2014/main" id="{883E5129-6BC0-4AE7-A2C8-C8D1391094C7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18" name="Straight Connector 3817">
                <a:extLst>
                  <a:ext uri="{FF2B5EF4-FFF2-40B4-BE49-F238E27FC236}">
                    <a16:creationId xmlns:a16="http://schemas.microsoft.com/office/drawing/2014/main" id="{288F79D0-2D36-4539-8795-D862307782B9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07" name="Rectangle 3806">
              <a:extLst>
                <a:ext uri="{FF2B5EF4-FFF2-40B4-BE49-F238E27FC236}">
                  <a16:creationId xmlns:a16="http://schemas.microsoft.com/office/drawing/2014/main" id="{AA5D6516-D3EB-44BA-9647-D0D4B6C52EA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08" name="Rectangle 3807">
              <a:extLst>
                <a:ext uri="{FF2B5EF4-FFF2-40B4-BE49-F238E27FC236}">
                  <a16:creationId xmlns:a16="http://schemas.microsoft.com/office/drawing/2014/main" id="{1B4B8E52-CC5C-45AA-9E25-A258C3346742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09" name="Rectangle 3808">
              <a:extLst>
                <a:ext uri="{FF2B5EF4-FFF2-40B4-BE49-F238E27FC236}">
                  <a16:creationId xmlns:a16="http://schemas.microsoft.com/office/drawing/2014/main" id="{13C23874-8435-4D70-A177-D9E622924D6A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19" name="Group 3818">
            <a:extLst>
              <a:ext uri="{FF2B5EF4-FFF2-40B4-BE49-F238E27FC236}">
                <a16:creationId xmlns:a16="http://schemas.microsoft.com/office/drawing/2014/main" id="{0D8BF7E3-AB13-4571-9421-799150A6CC19}"/>
              </a:ext>
            </a:extLst>
          </p:cNvPr>
          <p:cNvGrpSpPr/>
          <p:nvPr/>
        </p:nvGrpSpPr>
        <p:grpSpPr>
          <a:xfrm>
            <a:off x="6230301" y="2932766"/>
            <a:ext cx="735495" cy="453124"/>
            <a:chOff x="1926169" y="1632181"/>
            <a:chExt cx="540854" cy="333210"/>
          </a:xfrm>
        </p:grpSpPr>
        <p:sp>
          <p:nvSpPr>
            <p:cNvPr id="3820" name="Rectangle 3819">
              <a:extLst>
                <a:ext uri="{FF2B5EF4-FFF2-40B4-BE49-F238E27FC236}">
                  <a16:creationId xmlns:a16="http://schemas.microsoft.com/office/drawing/2014/main" id="{5B8684F8-A941-4393-8E7B-32ABF849C85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21" name="Rectangle 3820">
              <a:extLst>
                <a:ext uri="{FF2B5EF4-FFF2-40B4-BE49-F238E27FC236}">
                  <a16:creationId xmlns:a16="http://schemas.microsoft.com/office/drawing/2014/main" id="{BEF449E4-162D-4B94-BB0B-A494CCB67B76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22" name="Group 3821">
              <a:extLst>
                <a:ext uri="{FF2B5EF4-FFF2-40B4-BE49-F238E27FC236}">
                  <a16:creationId xmlns:a16="http://schemas.microsoft.com/office/drawing/2014/main" id="{19B6CB7B-2CE5-4F9B-B3B6-151C731CB977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26" name="Straight Connector 3825">
                <a:extLst>
                  <a:ext uri="{FF2B5EF4-FFF2-40B4-BE49-F238E27FC236}">
                    <a16:creationId xmlns:a16="http://schemas.microsoft.com/office/drawing/2014/main" id="{46B12FD9-4BAD-4198-A549-C86174A124BB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27" name="Straight Connector 3826">
                <a:extLst>
                  <a:ext uri="{FF2B5EF4-FFF2-40B4-BE49-F238E27FC236}">
                    <a16:creationId xmlns:a16="http://schemas.microsoft.com/office/drawing/2014/main" id="{F3760313-BE66-4ACC-A4F8-1FAF3EEBB354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28" name="Straight Connector 3827">
                <a:extLst>
                  <a:ext uri="{FF2B5EF4-FFF2-40B4-BE49-F238E27FC236}">
                    <a16:creationId xmlns:a16="http://schemas.microsoft.com/office/drawing/2014/main" id="{FBCE3CB0-B055-4782-A8C4-87B20C79127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29" name="Straight Connector 3828">
                <a:extLst>
                  <a:ext uri="{FF2B5EF4-FFF2-40B4-BE49-F238E27FC236}">
                    <a16:creationId xmlns:a16="http://schemas.microsoft.com/office/drawing/2014/main" id="{5274243C-26D2-439F-A508-713E5493E48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30" name="Straight Connector 3829">
                <a:extLst>
                  <a:ext uri="{FF2B5EF4-FFF2-40B4-BE49-F238E27FC236}">
                    <a16:creationId xmlns:a16="http://schemas.microsoft.com/office/drawing/2014/main" id="{8D5E620F-1D47-48F4-9A4B-7B7D9BAC3F28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31" name="Straight Connector 3830">
                <a:extLst>
                  <a:ext uri="{FF2B5EF4-FFF2-40B4-BE49-F238E27FC236}">
                    <a16:creationId xmlns:a16="http://schemas.microsoft.com/office/drawing/2014/main" id="{439B6C56-8C3A-4A14-8A3B-41AB358DC48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32" name="Straight Connector 3831">
                <a:extLst>
                  <a:ext uri="{FF2B5EF4-FFF2-40B4-BE49-F238E27FC236}">
                    <a16:creationId xmlns:a16="http://schemas.microsoft.com/office/drawing/2014/main" id="{1E18903D-32A5-47E0-9BA6-D8AC84425E1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33" name="Straight Connector 3832">
                <a:extLst>
                  <a:ext uri="{FF2B5EF4-FFF2-40B4-BE49-F238E27FC236}">
                    <a16:creationId xmlns:a16="http://schemas.microsoft.com/office/drawing/2014/main" id="{CE6B5B73-C46B-4F98-BFD7-377EB6B95D19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34" name="Straight Connector 3833">
                <a:extLst>
                  <a:ext uri="{FF2B5EF4-FFF2-40B4-BE49-F238E27FC236}">
                    <a16:creationId xmlns:a16="http://schemas.microsoft.com/office/drawing/2014/main" id="{7D667320-55FF-45DE-8055-E1DCA0A3DE2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23" name="Rectangle 3822">
              <a:extLst>
                <a:ext uri="{FF2B5EF4-FFF2-40B4-BE49-F238E27FC236}">
                  <a16:creationId xmlns:a16="http://schemas.microsoft.com/office/drawing/2014/main" id="{9A0764CF-9AFD-46BC-9486-CF91A2ACDB4D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24" name="Rectangle 3823">
              <a:extLst>
                <a:ext uri="{FF2B5EF4-FFF2-40B4-BE49-F238E27FC236}">
                  <a16:creationId xmlns:a16="http://schemas.microsoft.com/office/drawing/2014/main" id="{85318EBD-2115-450D-A78E-9E5E08591282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25" name="Rectangle 3824">
              <a:extLst>
                <a:ext uri="{FF2B5EF4-FFF2-40B4-BE49-F238E27FC236}">
                  <a16:creationId xmlns:a16="http://schemas.microsoft.com/office/drawing/2014/main" id="{8686DCAA-F105-4E14-A867-C3BE5E7EB6F4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35" name="Group 3834">
            <a:extLst>
              <a:ext uri="{FF2B5EF4-FFF2-40B4-BE49-F238E27FC236}">
                <a16:creationId xmlns:a16="http://schemas.microsoft.com/office/drawing/2014/main" id="{2E0D8812-B57A-471A-8041-ADA2430C1FA0}"/>
              </a:ext>
            </a:extLst>
          </p:cNvPr>
          <p:cNvGrpSpPr/>
          <p:nvPr/>
        </p:nvGrpSpPr>
        <p:grpSpPr>
          <a:xfrm>
            <a:off x="5493087" y="2515262"/>
            <a:ext cx="735495" cy="453124"/>
            <a:chOff x="1926169" y="1632181"/>
            <a:chExt cx="540854" cy="333210"/>
          </a:xfrm>
        </p:grpSpPr>
        <p:sp>
          <p:nvSpPr>
            <p:cNvPr id="3836" name="Rectangle 3835">
              <a:extLst>
                <a:ext uri="{FF2B5EF4-FFF2-40B4-BE49-F238E27FC236}">
                  <a16:creationId xmlns:a16="http://schemas.microsoft.com/office/drawing/2014/main" id="{71290CBC-5859-4F06-95BC-71E7705CBE71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37" name="Rectangle 3836">
              <a:extLst>
                <a:ext uri="{FF2B5EF4-FFF2-40B4-BE49-F238E27FC236}">
                  <a16:creationId xmlns:a16="http://schemas.microsoft.com/office/drawing/2014/main" id="{ED96F835-EFFA-4793-8862-5607E08CE3F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38" name="Group 3837">
              <a:extLst>
                <a:ext uri="{FF2B5EF4-FFF2-40B4-BE49-F238E27FC236}">
                  <a16:creationId xmlns:a16="http://schemas.microsoft.com/office/drawing/2014/main" id="{3787DB5D-DE97-44F4-A1F1-7FBD7D8678D3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42" name="Straight Connector 3841">
                <a:extLst>
                  <a:ext uri="{FF2B5EF4-FFF2-40B4-BE49-F238E27FC236}">
                    <a16:creationId xmlns:a16="http://schemas.microsoft.com/office/drawing/2014/main" id="{CBA97407-F1CD-4069-A3F7-0A50B64684F7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3" name="Straight Connector 3842">
                <a:extLst>
                  <a:ext uri="{FF2B5EF4-FFF2-40B4-BE49-F238E27FC236}">
                    <a16:creationId xmlns:a16="http://schemas.microsoft.com/office/drawing/2014/main" id="{7DE1E22B-6EB4-42A3-8B7A-394860EE9E8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4" name="Straight Connector 3843">
                <a:extLst>
                  <a:ext uri="{FF2B5EF4-FFF2-40B4-BE49-F238E27FC236}">
                    <a16:creationId xmlns:a16="http://schemas.microsoft.com/office/drawing/2014/main" id="{21D67E0C-0C71-46FB-B9EB-091CEBCC6184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5" name="Straight Connector 3844">
                <a:extLst>
                  <a:ext uri="{FF2B5EF4-FFF2-40B4-BE49-F238E27FC236}">
                    <a16:creationId xmlns:a16="http://schemas.microsoft.com/office/drawing/2014/main" id="{AA35D5A5-F2E2-430B-8DA7-E6AC6F435C5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6" name="Straight Connector 3845">
                <a:extLst>
                  <a:ext uri="{FF2B5EF4-FFF2-40B4-BE49-F238E27FC236}">
                    <a16:creationId xmlns:a16="http://schemas.microsoft.com/office/drawing/2014/main" id="{14D8800D-7804-4CD8-8D5E-0181EEFA0D7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7" name="Straight Connector 3846">
                <a:extLst>
                  <a:ext uri="{FF2B5EF4-FFF2-40B4-BE49-F238E27FC236}">
                    <a16:creationId xmlns:a16="http://schemas.microsoft.com/office/drawing/2014/main" id="{EE9868AC-F186-49BA-B0F0-30FF93A06A8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8" name="Straight Connector 3847">
                <a:extLst>
                  <a:ext uri="{FF2B5EF4-FFF2-40B4-BE49-F238E27FC236}">
                    <a16:creationId xmlns:a16="http://schemas.microsoft.com/office/drawing/2014/main" id="{9E65D66B-F40C-4D33-AD93-98C468BC3F02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49" name="Straight Connector 3848">
                <a:extLst>
                  <a:ext uri="{FF2B5EF4-FFF2-40B4-BE49-F238E27FC236}">
                    <a16:creationId xmlns:a16="http://schemas.microsoft.com/office/drawing/2014/main" id="{8B2A013E-2989-4FDB-8149-4803B3B1427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50" name="Straight Connector 3849">
                <a:extLst>
                  <a:ext uri="{FF2B5EF4-FFF2-40B4-BE49-F238E27FC236}">
                    <a16:creationId xmlns:a16="http://schemas.microsoft.com/office/drawing/2014/main" id="{244D1A47-B6DC-4A8D-A8BF-C274D73D23EB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39" name="Rectangle 3838">
              <a:extLst>
                <a:ext uri="{FF2B5EF4-FFF2-40B4-BE49-F238E27FC236}">
                  <a16:creationId xmlns:a16="http://schemas.microsoft.com/office/drawing/2014/main" id="{5298D564-75CC-4E2A-87A5-FADBE49DA5F4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40" name="Rectangle 3839">
              <a:extLst>
                <a:ext uri="{FF2B5EF4-FFF2-40B4-BE49-F238E27FC236}">
                  <a16:creationId xmlns:a16="http://schemas.microsoft.com/office/drawing/2014/main" id="{F8334CF9-E239-4D8F-A4CB-77ADF0D3F55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41" name="Rectangle 3840">
              <a:extLst>
                <a:ext uri="{FF2B5EF4-FFF2-40B4-BE49-F238E27FC236}">
                  <a16:creationId xmlns:a16="http://schemas.microsoft.com/office/drawing/2014/main" id="{8F518C8A-F1C4-41A7-B1D5-84789C62501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51" name="Group 3850">
            <a:extLst>
              <a:ext uri="{FF2B5EF4-FFF2-40B4-BE49-F238E27FC236}">
                <a16:creationId xmlns:a16="http://schemas.microsoft.com/office/drawing/2014/main" id="{1559261F-D121-48D5-AE6E-FCE762A7C1AC}"/>
              </a:ext>
            </a:extLst>
          </p:cNvPr>
          <p:cNvGrpSpPr/>
          <p:nvPr/>
        </p:nvGrpSpPr>
        <p:grpSpPr>
          <a:xfrm>
            <a:off x="6230301" y="2515262"/>
            <a:ext cx="735495" cy="453124"/>
            <a:chOff x="1926169" y="1632181"/>
            <a:chExt cx="540854" cy="333210"/>
          </a:xfrm>
        </p:grpSpPr>
        <p:sp>
          <p:nvSpPr>
            <p:cNvPr id="3852" name="Rectangle 3851">
              <a:extLst>
                <a:ext uri="{FF2B5EF4-FFF2-40B4-BE49-F238E27FC236}">
                  <a16:creationId xmlns:a16="http://schemas.microsoft.com/office/drawing/2014/main" id="{F9048A60-5867-4875-833D-C52139BFAEF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53" name="Rectangle 3852">
              <a:extLst>
                <a:ext uri="{FF2B5EF4-FFF2-40B4-BE49-F238E27FC236}">
                  <a16:creationId xmlns:a16="http://schemas.microsoft.com/office/drawing/2014/main" id="{32491322-EB74-457B-83B7-E67F4E0A11E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54" name="Group 3853">
              <a:extLst>
                <a:ext uri="{FF2B5EF4-FFF2-40B4-BE49-F238E27FC236}">
                  <a16:creationId xmlns:a16="http://schemas.microsoft.com/office/drawing/2014/main" id="{88388331-46CA-42FA-895C-4E32D643FF50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58" name="Straight Connector 3857">
                <a:extLst>
                  <a:ext uri="{FF2B5EF4-FFF2-40B4-BE49-F238E27FC236}">
                    <a16:creationId xmlns:a16="http://schemas.microsoft.com/office/drawing/2014/main" id="{77226A9E-9046-430C-863F-4124ABBB2C1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59" name="Straight Connector 3858">
                <a:extLst>
                  <a:ext uri="{FF2B5EF4-FFF2-40B4-BE49-F238E27FC236}">
                    <a16:creationId xmlns:a16="http://schemas.microsoft.com/office/drawing/2014/main" id="{64822FEB-B0A5-4D4E-A37E-AE9C96CA3F14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0" name="Straight Connector 3859">
                <a:extLst>
                  <a:ext uri="{FF2B5EF4-FFF2-40B4-BE49-F238E27FC236}">
                    <a16:creationId xmlns:a16="http://schemas.microsoft.com/office/drawing/2014/main" id="{4A96B90D-9FFE-4275-91EC-6E8F4C8BEDC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1" name="Straight Connector 3860">
                <a:extLst>
                  <a:ext uri="{FF2B5EF4-FFF2-40B4-BE49-F238E27FC236}">
                    <a16:creationId xmlns:a16="http://schemas.microsoft.com/office/drawing/2014/main" id="{856B5D09-017A-4BAD-9E77-D6A5378C32E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2" name="Straight Connector 3861">
                <a:extLst>
                  <a:ext uri="{FF2B5EF4-FFF2-40B4-BE49-F238E27FC236}">
                    <a16:creationId xmlns:a16="http://schemas.microsoft.com/office/drawing/2014/main" id="{54384964-9807-4237-A23C-76BCF2675FB1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3" name="Straight Connector 3862">
                <a:extLst>
                  <a:ext uri="{FF2B5EF4-FFF2-40B4-BE49-F238E27FC236}">
                    <a16:creationId xmlns:a16="http://schemas.microsoft.com/office/drawing/2014/main" id="{F466E642-AA4E-46C3-92FD-0D4F82C347C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4" name="Straight Connector 3863">
                <a:extLst>
                  <a:ext uri="{FF2B5EF4-FFF2-40B4-BE49-F238E27FC236}">
                    <a16:creationId xmlns:a16="http://schemas.microsoft.com/office/drawing/2014/main" id="{61C1F6E2-E656-4F3D-AC0F-B661F46AAE1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5" name="Straight Connector 3864">
                <a:extLst>
                  <a:ext uri="{FF2B5EF4-FFF2-40B4-BE49-F238E27FC236}">
                    <a16:creationId xmlns:a16="http://schemas.microsoft.com/office/drawing/2014/main" id="{37390F71-64A5-4AF1-9DDF-0245295F0EA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66" name="Straight Connector 3865">
                <a:extLst>
                  <a:ext uri="{FF2B5EF4-FFF2-40B4-BE49-F238E27FC236}">
                    <a16:creationId xmlns:a16="http://schemas.microsoft.com/office/drawing/2014/main" id="{929FD8C3-D040-48B0-B4C4-7A77108B4BEF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55" name="Rectangle 3854">
              <a:extLst>
                <a:ext uri="{FF2B5EF4-FFF2-40B4-BE49-F238E27FC236}">
                  <a16:creationId xmlns:a16="http://schemas.microsoft.com/office/drawing/2014/main" id="{51C9C61A-7F89-407B-BDCF-B7EA071ECBF0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56" name="Rectangle 3855">
              <a:extLst>
                <a:ext uri="{FF2B5EF4-FFF2-40B4-BE49-F238E27FC236}">
                  <a16:creationId xmlns:a16="http://schemas.microsoft.com/office/drawing/2014/main" id="{CE50BA0D-DAAB-4B16-8690-18A08719FFC0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57" name="Rectangle 3856">
              <a:extLst>
                <a:ext uri="{FF2B5EF4-FFF2-40B4-BE49-F238E27FC236}">
                  <a16:creationId xmlns:a16="http://schemas.microsoft.com/office/drawing/2014/main" id="{C6E7B2ED-8D38-4E77-BB9F-207C525B59C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67" name="Group 3866">
            <a:extLst>
              <a:ext uri="{FF2B5EF4-FFF2-40B4-BE49-F238E27FC236}">
                <a16:creationId xmlns:a16="http://schemas.microsoft.com/office/drawing/2014/main" id="{9BF25FD1-4261-41C7-BD01-45F24A418118}"/>
              </a:ext>
            </a:extLst>
          </p:cNvPr>
          <p:cNvGrpSpPr/>
          <p:nvPr/>
        </p:nvGrpSpPr>
        <p:grpSpPr>
          <a:xfrm>
            <a:off x="5493087" y="2097758"/>
            <a:ext cx="735495" cy="453124"/>
            <a:chOff x="1926169" y="1632181"/>
            <a:chExt cx="540854" cy="333210"/>
          </a:xfrm>
        </p:grpSpPr>
        <p:sp>
          <p:nvSpPr>
            <p:cNvPr id="3868" name="Rectangle 3867">
              <a:extLst>
                <a:ext uri="{FF2B5EF4-FFF2-40B4-BE49-F238E27FC236}">
                  <a16:creationId xmlns:a16="http://schemas.microsoft.com/office/drawing/2014/main" id="{B0444880-C363-4133-A7EC-949402C6D37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69" name="Rectangle 3868">
              <a:extLst>
                <a:ext uri="{FF2B5EF4-FFF2-40B4-BE49-F238E27FC236}">
                  <a16:creationId xmlns:a16="http://schemas.microsoft.com/office/drawing/2014/main" id="{09BD85C6-B0A0-40C7-9134-851A75401DF2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70" name="Group 3869">
              <a:extLst>
                <a:ext uri="{FF2B5EF4-FFF2-40B4-BE49-F238E27FC236}">
                  <a16:creationId xmlns:a16="http://schemas.microsoft.com/office/drawing/2014/main" id="{66AD9287-74F6-4AB3-B10E-0A8CBCCDE10B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74" name="Straight Connector 3873">
                <a:extLst>
                  <a:ext uri="{FF2B5EF4-FFF2-40B4-BE49-F238E27FC236}">
                    <a16:creationId xmlns:a16="http://schemas.microsoft.com/office/drawing/2014/main" id="{5D4BB2A0-1C0B-4B81-B13F-43D7AFAC6EB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75" name="Straight Connector 3874">
                <a:extLst>
                  <a:ext uri="{FF2B5EF4-FFF2-40B4-BE49-F238E27FC236}">
                    <a16:creationId xmlns:a16="http://schemas.microsoft.com/office/drawing/2014/main" id="{0A767170-FB0B-4874-8987-C009D5AA57CF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76" name="Straight Connector 3875">
                <a:extLst>
                  <a:ext uri="{FF2B5EF4-FFF2-40B4-BE49-F238E27FC236}">
                    <a16:creationId xmlns:a16="http://schemas.microsoft.com/office/drawing/2014/main" id="{D5C88A5D-18BC-4C1D-A3D9-49021FEB6D09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77" name="Straight Connector 3876">
                <a:extLst>
                  <a:ext uri="{FF2B5EF4-FFF2-40B4-BE49-F238E27FC236}">
                    <a16:creationId xmlns:a16="http://schemas.microsoft.com/office/drawing/2014/main" id="{DB5B7DF7-7413-4420-B49C-48D9ECC2D53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78" name="Straight Connector 3877">
                <a:extLst>
                  <a:ext uri="{FF2B5EF4-FFF2-40B4-BE49-F238E27FC236}">
                    <a16:creationId xmlns:a16="http://schemas.microsoft.com/office/drawing/2014/main" id="{CE5BB32C-C6A4-491E-8F15-724B28ACE9D3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79" name="Straight Connector 3878">
                <a:extLst>
                  <a:ext uri="{FF2B5EF4-FFF2-40B4-BE49-F238E27FC236}">
                    <a16:creationId xmlns:a16="http://schemas.microsoft.com/office/drawing/2014/main" id="{F70A0A0E-B502-489E-B24C-C748D7112638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80" name="Straight Connector 3879">
                <a:extLst>
                  <a:ext uri="{FF2B5EF4-FFF2-40B4-BE49-F238E27FC236}">
                    <a16:creationId xmlns:a16="http://schemas.microsoft.com/office/drawing/2014/main" id="{E19DDFE2-32FC-4518-9C2D-68EE611FD53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81" name="Straight Connector 3880">
                <a:extLst>
                  <a:ext uri="{FF2B5EF4-FFF2-40B4-BE49-F238E27FC236}">
                    <a16:creationId xmlns:a16="http://schemas.microsoft.com/office/drawing/2014/main" id="{0363DB59-463E-499E-9238-4185C02014E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82" name="Straight Connector 3881">
                <a:extLst>
                  <a:ext uri="{FF2B5EF4-FFF2-40B4-BE49-F238E27FC236}">
                    <a16:creationId xmlns:a16="http://schemas.microsoft.com/office/drawing/2014/main" id="{39532CEF-2C1F-4D5E-A4D7-E924E66A98F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71" name="Rectangle 3870">
              <a:extLst>
                <a:ext uri="{FF2B5EF4-FFF2-40B4-BE49-F238E27FC236}">
                  <a16:creationId xmlns:a16="http://schemas.microsoft.com/office/drawing/2014/main" id="{834E5ECF-5AC1-4B16-86AE-67B3EA946F7E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72" name="Rectangle 3871">
              <a:extLst>
                <a:ext uri="{FF2B5EF4-FFF2-40B4-BE49-F238E27FC236}">
                  <a16:creationId xmlns:a16="http://schemas.microsoft.com/office/drawing/2014/main" id="{36E90928-4EB5-40D4-858E-E03F4F5F954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73" name="Rectangle 3872">
              <a:extLst>
                <a:ext uri="{FF2B5EF4-FFF2-40B4-BE49-F238E27FC236}">
                  <a16:creationId xmlns:a16="http://schemas.microsoft.com/office/drawing/2014/main" id="{E13486C0-F1B7-4EAD-A075-DA76DCBBAA5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83" name="Group 3882">
            <a:extLst>
              <a:ext uri="{FF2B5EF4-FFF2-40B4-BE49-F238E27FC236}">
                <a16:creationId xmlns:a16="http://schemas.microsoft.com/office/drawing/2014/main" id="{71D09FF8-5001-41BC-88AF-6E02AF1F5D5E}"/>
              </a:ext>
            </a:extLst>
          </p:cNvPr>
          <p:cNvGrpSpPr/>
          <p:nvPr/>
        </p:nvGrpSpPr>
        <p:grpSpPr>
          <a:xfrm>
            <a:off x="6230301" y="2097758"/>
            <a:ext cx="735495" cy="453124"/>
            <a:chOff x="1926169" y="1632181"/>
            <a:chExt cx="540854" cy="333210"/>
          </a:xfrm>
        </p:grpSpPr>
        <p:sp>
          <p:nvSpPr>
            <p:cNvPr id="3884" name="Rectangle 3883">
              <a:extLst>
                <a:ext uri="{FF2B5EF4-FFF2-40B4-BE49-F238E27FC236}">
                  <a16:creationId xmlns:a16="http://schemas.microsoft.com/office/drawing/2014/main" id="{DC6BBEB1-3950-4770-96A7-EBBA7650478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85" name="Rectangle 3884">
              <a:extLst>
                <a:ext uri="{FF2B5EF4-FFF2-40B4-BE49-F238E27FC236}">
                  <a16:creationId xmlns:a16="http://schemas.microsoft.com/office/drawing/2014/main" id="{121467FA-D615-4BED-B0A3-9E4E087192E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886" name="Group 3885">
              <a:extLst>
                <a:ext uri="{FF2B5EF4-FFF2-40B4-BE49-F238E27FC236}">
                  <a16:creationId xmlns:a16="http://schemas.microsoft.com/office/drawing/2014/main" id="{F343595A-F6B2-46EF-830B-3A0B5BD33C41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90" name="Straight Connector 3889">
                <a:extLst>
                  <a:ext uri="{FF2B5EF4-FFF2-40B4-BE49-F238E27FC236}">
                    <a16:creationId xmlns:a16="http://schemas.microsoft.com/office/drawing/2014/main" id="{D92393B9-0FDA-46CB-A94E-98B00815427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1" name="Straight Connector 3890">
                <a:extLst>
                  <a:ext uri="{FF2B5EF4-FFF2-40B4-BE49-F238E27FC236}">
                    <a16:creationId xmlns:a16="http://schemas.microsoft.com/office/drawing/2014/main" id="{8BA70D42-6298-408F-B346-1437BB1483CF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2" name="Straight Connector 3891">
                <a:extLst>
                  <a:ext uri="{FF2B5EF4-FFF2-40B4-BE49-F238E27FC236}">
                    <a16:creationId xmlns:a16="http://schemas.microsoft.com/office/drawing/2014/main" id="{3D43C9D9-417F-4BED-8454-3E715755B6B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3" name="Straight Connector 3892">
                <a:extLst>
                  <a:ext uri="{FF2B5EF4-FFF2-40B4-BE49-F238E27FC236}">
                    <a16:creationId xmlns:a16="http://schemas.microsoft.com/office/drawing/2014/main" id="{DC9D96AD-B893-4B73-BE5D-F8AEC3D2D38D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4" name="Straight Connector 3893">
                <a:extLst>
                  <a:ext uri="{FF2B5EF4-FFF2-40B4-BE49-F238E27FC236}">
                    <a16:creationId xmlns:a16="http://schemas.microsoft.com/office/drawing/2014/main" id="{B2E38663-8934-4D5D-BED9-575CFEF4F1AE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5" name="Straight Connector 3894">
                <a:extLst>
                  <a:ext uri="{FF2B5EF4-FFF2-40B4-BE49-F238E27FC236}">
                    <a16:creationId xmlns:a16="http://schemas.microsoft.com/office/drawing/2014/main" id="{262A5173-831A-4EC4-9E43-1BCC93C3460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6" name="Straight Connector 3895">
                <a:extLst>
                  <a:ext uri="{FF2B5EF4-FFF2-40B4-BE49-F238E27FC236}">
                    <a16:creationId xmlns:a16="http://schemas.microsoft.com/office/drawing/2014/main" id="{DEDBBA60-A9D6-4DD5-AB09-6BAF134900A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7" name="Straight Connector 3896">
                <a:extLst>
                  <a:ext uri="{FF2B5EF4-FFF2-40B4-BE49-F238E27FC236}">
                    <a16:creationId xmlns:a16="http://schemas.microsoft.com/office/drawing/2014/main" id="{723D6E72-526F-4404-9552-2721C324E72E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898" name="Straight Connector 3897">
                <a:extLst>
                  <a:ext uri="{FF2B5EF4-FFF2-40B4-BE49-F238E27FC236}">
                    <a16:creationId xmlns:a16="http://schemas.microsoft.com/office/drawing/2014/main" id="{53230D22-58B8-412F-BCF0-0A72655F7D9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887" name="Rectangle 3886">
              <a:extLst>
                <a:ext uri="{FF2B5EF4-FFF2-40B4-BE49-F238E27FC236}">
                  <a16:creationId xmlns:a16="http://schemas.microsoft.com/office/drawing/2014/main" id="{4C44829C-AC58-4D5C-88DE-80E8711E23E7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88" name="Rectangle 3887">
              <a:extLst>
                <a:ext uri="{FF2B5EF4-FFF2-40B4-BE49-F238E27FC236}">
                  <a16:creationId xmlns:a16="http://schemas.microsoft.com/office/drawing/2014/main" id="{31005828-FE98-42F9-99D3-918ECE761167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89" name="Rectangle 3888">
              <a:extLst>
                <a:ext uri="{FF2B5EF4-FFF2-40B4-BE49-F238E27FC236}">
                  <a16:creationId xmlns:a16="http://schemas.microsoft.com/office/drawing/2014/main" id="{8A9D05A2-A533-46FF-9621-32314E8F080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899" name="Group 3898">
            <a:extLst>
              <a:ext uri="{FF2B5EF4-FFF2-40B4-BE49-F238E27FC236}">
                <a16:creationId xmlns:a16="http://schemas.microsoft.com/office/drawing/2014/main" id="{9EE3383F-69A3-4E14-9BA0-20F2DCDD57DF}"/>
              </a:ext>
            </a:extLst>
          </p:cNvPr>
          <p:cNvGrpSpPr/>
          <p:nvPr/>
        </p:nvGrpSpPr>
        <p:grpSpPr>
          <a:xfrm>
            <a:off x="5493087" y="1680254"/>
            <a:ext cx="735495" cy="453124"/>
            <a:chOff x="1926169" y="1632181"/>
            <a:chExt cx="540854" cy="333210"/>
          </a:xfrm>
        </p:grpSpPr>
        <p:sp>
          <p:nvSpPr>
            <p:cNvPr id="3900" name="Rectangle 3899">
              <a:extLst>
                <a:ext uri="{FF2B5EF4-FFF2-40B4-BE49-F238E27FC236}">
                  <a16:creationId xmlns:a16="http://schemas.microsoft.com/office/drawing/2014/main" id="{07F3250D-62E2-4B63-AA4C-1EBF2ED722B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01" name="Rectangle 3900">
              <a:extLst>
                <a:ext uri="{FF2B5EF4-FFF2-40B4-BE49-F238E27FC236}">
                  <a16:creationId xmlns:a16="http://schemas.microsoft.com/office/drawing/2014/main" id="{FB03106F-6748-4DEF-BA3C-953CA9672C7D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02" name="Group 3901">
              <a:extLst>
                <a:ext uri="{FF2B5EF4-FFF2-40B4-BE49-F238E27FC236}">
                  <a16:creationId xmlns:a16="http://schemas.microsoft.com/office/drawing/2014/main" id="{53B83844-7DCD-42AA-A6CD-A1ACEEAD2EE6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06" name="Straight Connector 3905">
                <a:extLst>
                  <a:ext uri="{FF2B5EF4-FFF2-40B4-BE49-F238E27FC236}">
                    <a16:creationId xmlns:a16="http://schemas.microsoft.com/office/drawing/2014/main" id="{F38BB66B-52AA-4D28-B678-F5D3B1AA5BA7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07" name="Straight Connector 3906">
                <a:extLst>
                  <a:ext uri="{FF2B5EF4-FFF2-40B4-BE49-F238E27FC236}">
                    <a16:creationId xmlns:a16="http://schemas.microsoft.com/office/drawing/2014/main" id="{20335A80-6B5B-4EE3-BDB0-5D370DB9B6C3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08" name="Straight Connector 3907">
                <a:extLst>
                  <a:ext uri="{FF2B5EF4-FFF2-40B4-BE49-F238E27FC236}">
                    <a16:creationId xmlns:a16="http://schemas.microsoft.com/office/drawing/2014/main" id="{D575EBFC-F415-4289-B36F-D0181AFB4C3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09" name="Straight Connector 3908">
                <a:extLst>
                  <a:ext uri="{FF2B5EF4-FFF2-40B4-BE49-F238E27FC236}">
                    <a16:creationId xmlns:a16="http://schemas.microsoft.com/office/drawing/2014/main" id="{1D447F88-E58D-468D-8DE3-EF90F371C07C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10" name="Straight Connector 3909">
                <a:extLst>
                  <a:ext uri="{FF2B5EF4-FFF2-40B4-BE49-F238E27FC236}">
                    <a16:creationId xmlns:a16="http://schemas.microsoft.com/office/drawing/2014/main" id="{0772678A-18DB-4836-98DA-CA12EBE09AC7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11" name="Straight Connector 3910">
                <a:extLst>
                  <a:ext uri="{FF2B5EF4-FFF2-40B4-BE49-F238E27FC236}">
                    <a16:creationId xmlns:a16="http://schemas.microsoft.com/office/drawing/2014/main" id="{3186C899-A266-49B3-B140-21131EE935B3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12" name="Straight Connector 3911">
                <a:extLst>
                  <a:ext uri="{FF2B5EF4-FFF2-40B4-BE49-F238E27FC236}">
                    <a16:creationId xmlns:a16="http://schemas.microsoft.com/office/drawing/2014/main" id="{2154BD36-0448-4EAD-8BE2-84493BD6DE8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13" name="Straight Connector 3912">
                <a:extLst>
                  <a:ext uri="{FF2B5EF4-FFF2-40B4-BE49-F238E27FC236}">
                    <a16:creationId xmlns:a16="http://schemas.microsoft.com/office/drawing/2014/main" id="{739DE570-AF88-4354-A14C-1B432742DB93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14" name="Straight Connector 3913">
                <a:extLst>
                  <a:ext uri="{FF2B5EF4-FFF2-40B4-BE49-F238E27FC236}">
                    <a16:creationId xmlns:a16="http://schemas.microsoft.com/office/drawing/2014/main" id="{FCB71421-7C7C-40A8-BDD6-BCBDD1A77F0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03" name="Rectangle 3902">
              <a:extLst>
                <a:ext uri="{FF2B5EF4-FFF2-40B4-BE49-F238E27FC236}">
                  <a16:creationId xmlns:a16="http://schemas.microsoft.com/office/drawing/2014/main" id="{355E355E-E927-4B0B-B7C5-335C383F616B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04" name="Rectangle 3903">
              <a:extLst>
                <a:ext uri="{FF2B5EF4-FFF2-40B4-BE49-F238E27FC236}">
                  <a16:creationId xmlns:a16="http://schemas.microsoft.com/office/drawing/2014/main" id="{7FE9D2D2-5108-4843-93B5-7021FF85B14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05" name="Rectangle 3904">
              <a:extLst>
                <a:ext uri="{FF2B5EF4-FFF2-40B4-BE49-F238E27FC236}">
                  <a16:creationId xmlns:a16="http://schemas.microsoft.com/office/drawing/2014/main" id="{EDF04B80-2267-4D07-B40A-E6410F00E91B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15" name="Group 3914">
            <a:extLst>
              <a:ext uri="{FF2B5EF4-FFF2-40B4-BE49-F238E27FC236}">
                <a16:creationId xmlns:a16="http://schemas.microsoft.com/office/drawing/2014/main" id="{3DB411F9-D16D-489B-ACC9-ADD8BB06ADB7}"/>
              </a:ext>
            </a:extLst>
          </p:cNvPr>
          <p:cNvGrpSpPr/>
          <p:nvPr/>
        </p:nvGrpSpPr>
        <p:grpSpPr>
          <a:xfrm>
            <a:off x="6230301" y="1680254"/>
            <a:ext cx="735495" cy="453124"/>
            <a:chOff x="1926169" y="1632181"/>
            <a:chExt cx="540854" cy="333210"/>
          </a:xfrm>
        </p:grpSpPr>
        <p:sp>
          <p:nvSpPr>
            <p:cNvPr id="3916" name="Rectangle 3915">
              <a:extLst>
                <a:ext uri="{FF2B5EF4-FFF2-40B4-BE49-F238E27FC236}">
                  <a16:creationId xmlns:a16="http://schemas.microsoft.com/office/drawing/2014/main" id="{55161FED-9113-4AC2-8523-5754DE658208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17" name="Rectangle 3916">
              <a:extLst>
                <a:ext uri="{FF2B5EF4-FFF2-40B4-BE49-F238E27FC236}">
                  <a16:creationId xmlns:a16="http://schemas.microsoft.com/office/drawing/2014/main" id="{5E27A4D0-CD66-4B07-87B6-13C479C908F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18" name="Group 3917">
              <a:extLst>
                <a:ext uri="{FF2B5EF4-FFF2-40B4-BE49-F238E27FC236}">
                  <a16:creationId xmlns:a16="http://schemas.microsoft.com/office/drawing/2014/main" id="{87337519-2C03-4897-911A-F158C16D1898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22" name="Straight Connector 3921">
                <a:extLst>
                  <a:ext uri="{FF2B5EF4-FFF2-40B4-BE49-F238E27FC236}">
                    <a16:creationId xmlns:a16="http://schemas.microsoft.com/office/drawing/2014/main" id="{857C371D-812D-46C0-8E91-A80E49C36C7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3" name="Straight Connector 3922">
                <a:extLst>
                  <a:ext uri="{FF2B5EF4-FFF2-40B4-BE49-F238E27FC236}">
                    <a16:creationId xmlns:a16="http://schemas.microsoft.com/office/drawing/2014/main" id="{D34C93E9-9C1D-4863-B234-3B48A903A84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4" name="Straight Connector 3923">
                <a:extLst>
                  <a:ext uri="{FF2B5EF4-FFF2-40B4-BE49-F238E27FC236}">
                    <a16:creationId xmlns:a16="http://schemas.microsoft.com/office/drawing/2014/main" id="{07C4C21B-FB26-43DC-A003-6C90E7673AE0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5" name="Straight Connector 3924">
                <a:extLst>
                  <a:ext uri="{FF2B5EF4-FFF2-40B4-BE49-F238E27FC236}">
                    <a16:creationId xmlns:a16="http://schemas.microsoft.com/office/drawing/2014/main" id="{0F2F4E31-CE25-4357-BC73-01BC01F3A351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6" name="Straight Connector 3925">
                <a:extLst>
                  <a:ext uri="{FF2B5EF4-FFF2-40B4-BE49-F238E27FC236}">
                    <a16:creationId xmlns:a16="http://schemas.microsoft.com/office/drawing/2014/main" id="{4D0F11CA-1AC7-4ABD-9B68-A04A91EAD03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7" name="Straight Connector 3926">
                <a:extLst>
                  <a:ext uri="{FF2B5EF4-FFF2-40B4-BE49-F238E27FC236}">
                    <a16:creationId xmlns:a16="http://schemas.microsoft.com/office/drawing/2014/main" id="{681A2E8C-2C1F-41C4-88DF-55C56152C620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8" name="Straight Connector 3927">
                <a:extLst>
                  <a:ext uri="{FF2B5EF4-FFF2-40B4-BE49-F238E27FC236}">
                    <a16:creationId xmlns:a16="http://schemas.microsoft.com/office/drawing/2014/main" id="{1A469808-CEE7-44B5-9035-631C409F0FA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29" name="Straight Connector 3928">
                <a:extLst>
                  <a:ext uri="{FF2B5EF4-FFF2-40B4-BE49-F238E27FC236}">
                    <a16:creationId xmlns:a16="http://schemas.microsoft.com/office/drawing/2014/main" id="{3200F72A-ED9E-4B0E-8D01-1169944070A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30" name="Straight Connector 3929">
                <a:extLst>
                  <a:ext uri="{FF2B5EF4-FFF2-40B4-BE49-F238E27FC236}">
                    <a16:creationId xmlns:a16="http://schemas.microsoft.com/office/drawing/2014/main" id="{7383D1F8-27CC-429B-8D3D-95C4B6922681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19" name="Rectangle 3918">
              <a:extLst>
                <a:ext uri="{FF2B5EF4-FFF2-40B4-BE49-F238E27FC236}">
                  <a16:creationId xmlns:a16="http://schemas.microsoft.com/office/drawing/2014/main" id="{BBA55FD6-1CDE-4C77-90C5-A53E54038667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20" name="Rectangle 3919">
              <a:extLst>
                <a:ext uri="{FF2B5EF4-FFF2-40B4-BE49-F238E27FC236}">
                  <a16:creationId xmlns:a16="http://schemas.microsoft.com/office/drawing/2014/main" id="{E08CEE7E-75D9-42F3-B37F-45FCC511415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21" name="Rectangle 3920">
              <a:extLst>
                <a:ext uri="{FF2B5EF4-FFF2-40B4-BE49-F238E27FC236}">
                  <a16:creationId xmlns:a16="http://schemas.microsoft.com/office/drawing/2014/main" id="{E396116E-04A5-45F6-A943-0AF0DDC93104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31" name="Group 3930">
            <a:extLst>
              <a:ext uri="{FF2B5EF4-FFF2-40B4-BE49-F238E27FC236}">
                <a16:creationId xmlns:a16="http://schemas.microsoft.com/office/drawing/2014/main" id="{01EFFDFF-DE9C-4410-B00E-1C570378BDB0}"/>
              </a:ext>
            </a:extLst>
          </p:cNvPr>
          <p:cNvGrpSpPr/>
          <p:nvPr/>
        </p:nvGrpSpPr>
        <p:grpSpPr>
          <a:xfrm>
            <a:off x="7681019" y="2932766"/>
            <a:ext cx="735495" cy="453124"/>
            <a:chOff x="1926169" y="1632181"/>
            <a:chExt cx="540854" cy="333210"/>
          </a:xfrm>
        </p:grpSpPr>
        <p:sp>
          <p:nvSpPr>
            <p:cNvPr id="3932" name="Rectangle 3931">
              <a:extLst>
                <a:ext uri="{FF2B5EF4-FFF2-40B4-BE49-F238E27FC236}">
                  <a16:creationId xmlns:a16="http://schemas.microsoft.com/office/drawing/2014/main" id="{06036044-4EF5-4C8B-9C67-2B74A6CBEFE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33" name="Rectangle 3932">
              <a:extLst>
                <a:ext uri="{FF2B5EF4-FFF2-40B4-BE49-F238E27FC236}">
                  <a16:creationId xmlns:a16="http://schemas.microsoft.com/office/drawing/2014/main" id="{1F21912C-1C6D-4910-AD9C-F491D4C5B8D8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34" name="Group 3933">
              <a:extLst>
                <a:ext uri="{FF2B5EF4-FFF2-40B4-BE49-F238E27FC236}">
                  <a16:creationId xmlns:a16="http://schemas.microsoft.com/office/drawing/2014/main" id="{D54E2991-3E02-49E1-AE67-558327C4F58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38" name="Straight Connector 3937">
                <a:extLst>
                  <a:ext uri="{FF2B5EF4-FFF2-40B4-BE49-F238E27FC236}">
                    <a16:creationId xmlns:a16="http://schemas.microsoft.com/office/drawing/2014/main" id="{F79D9C2C-267B-4EED-BAA3-FDA9EC303EB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39" name="Straight Connector 3938">
                <a:extLst>
                  <a:ext uri="{FF2B5EF4-FFF2-40B4-BE49-F238E27FC236}">
                    <a16:creationId xmlns:a16="http://schemas.microsoft.com/office/drawing/2014/main" id="{6C9629BC-914F-42F7-A8DE-3E471C696FFD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0" name="Straight Connector 3939">
                <a:extLst>
                  <a:ext uri="{FF2B5EF4-FFF2-40B4-BE49-F238E27FC236}">
                    <a16:creationId xmlns:a16="http://schemas.microsoft.com/office/drawing/2014/main" id="{0F285803-F48C-4543-8E9E-216DB4BC9E53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1" name="Straight Connector 3940">
                <a:extLst>
                  <a:ext uri="{FF2B5EF4-FFF2-40B4-BE49-F238E27FC236}">
                    <a16:creationId xmlns:a16="http://schemas.microsoft.com/office/drawing/2014/main" id="{CBCCF4FB-6F78-4BEF-AACC-D85A007B8771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2" name="Straight Connector 3941">
                <a:extLst>
                  <a:ext uri="{FF2B5EF4-FFF2-40B4-BE49-F238E27FC236}">
                    <a16:creationId xmlns:a16="http://schemas.microsoft.com/office/drawing/2014/main" id="{4CEC7BD3-FFF4-430F-B949-6E00EA60D08A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3" name="Straight Connector 3942">
                <a:extLst>
                  <a:ext uri="{FF2B5EF4-FFF2-40B4-BE49-F238E27FC236}">
                    <a16:creationId xmlns:a16="http://schemas.microsoft.com/office/drawing/2014/main" id="{51F555AA-65DF-4FF0-AAC0-934F06A0DBB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4" name="Straight Connector 3943">
                <a:extLst>
                  <a:ext uri="{FF2B5EF4-FFF2-40B4-BE49-F238E27FC236}">
                    <a16:creationId xmlns:a16="http://schemas.microsoft.com/office/drawing/2014/main" id="{2B7181E4-E44B-4C12-9EDE-EAB2BC639C2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5" name="Straight Connector 3944">
                <a:extLst>
                  <a:ext uri="{FF2B5EF4-FFF2-40B4-BE49-F238E27FC236}">
                    <a16:creationId xmlns:a16="http://schemas.microsoft.com/office/drawing/2014/main" id="{C013C983-FAEF-4270-8CB3-10831E89758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46" name="Straight Connector 3945">
                <a:extLst>
                  <a:ext uri="{FF2B5EF4-FFF2-40B4-BE49-F238E27FC236}">
                    <a16:creationId xmlns:a16="http://schemas.microsoft.com/office/drawing/2014/main" id="{5BE3D916-DBB1-4CF7-AECC-C74A57D1A5F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35" name="Rectangle 3934">
              <a:extLst>
                <a:ext uri="{FF2B5EF4-FFF2-40B4-BE49-F238E27FC236}">
                  <a16:creationId xmlns:a16="http://schemas.microsoft.com/office/drawing/2014/main" id="{B401872E-5D9E-4435-A171-E16E1A32B691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36" name="Rectangle 3935">
              <a:extLst>
                <a:ext uri="{FF2B5EF4-FFF2-40B4-BE49-F238E27FC236}">
                  <a16:creationId xmlns:a16="http://schemas.microsoft.com/office/drawing/2014/main" id="{99FCE0E6-EA9F-4CB5-8AAF-14E691657CF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37" name="Rectangle 3936">
              <a:extLst>
                <a:ext uri="{FF2B5EF4-FFF2-40B4-BE49-F238E27FC236}">
                  <a16:creationId xmlns:a16="http://schemas.microsoft.com/office/drawing/2014/main" id="{778BC1A4-3747-4125-A5C6-28BBBF7FBFB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47" name="Group 3946">
            <a:extLst>
              <a:ext uri="{FF2B5EF4-FFF2-40B4-BE49-F238E27FC236}">
                <a16:creationId xmlns:a16="http://schemas.microsoft.com/office/drawing/2014/main" id="{D5608BA2-3478-4750-AC02-5CE91F2ACC00}"/>
              </a:ext>
            </a:extLst>
          </p:cNvPr>
          <p:cNvGrpSpPr/>
          <p:nvPr/>
        </p:nvGrpSpPr>
        <p:grpSpPr>
          <a:xfrm>
            <a:off x="8418233" y="2932766"/>
            <a:ext cx="735495" cy="453124"/>
            <a:chOff x="1926169" y="1632181"/>
            <a:chExt cx="540854" cy="333210"/>
          </a:xfrm>
        </p:grpSpPr>
        <p:sp>
          <p:nvSpPr>
            <p:cNvPr id="3948" name="Rectangle 3947">
              <a:extLst>
                <a:ext uri="{FF2B5EF4-FFF2-40B4-BE49-F238E27FC236}">
                  <a16:creationId xmlns:a16="http://schemas.microsoft.com/office/drawing/2014/main" id="{E4BF1053-9DEC-4B74-9887-960DC6184234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49" name="Rectangle 3948">
              <a:extLst>
                <a:ext uri="{FF2B5EF4-FFF2-40B4-BE49-F238E27FC236}">
                  <a16:creationId xmlns:a16="http://schemas.microsoft.com/office/drawing/2014/main" id="{5023E850-4728-4622-89E9-4DC91FEC37F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50" name="Group 3949">
              <a:extLst>
                <a:ext uri="{FF2B5EF4-FFF2-40B4-BE49-F238E27FC236}">
                  <a16:creationId xmlns:a16="http://schemas.microsoft.com/office/drawing/2014/main" id="{A5ADBE1D-C9B9-4F8A-811E-1A47BFA2D642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54" name="Straight Connector 3953">
                <a:extLst>
                  <a:ext uri="{FF2B5EF4-FFF2-40B4-BE49-F238E27FC236}">
                    <a16:creationId xmlns:a16="http://schemas.microsoft.com/office/drawing/2014/main" id="{27CD2E8D-67B2-47C6-9373-EF73CCDAB23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55" name="Straight Connector 3954">
                <a:extLst>
                  <a:ext uri="{FF2B5EF4-FFF2-40B4-BE49-F238E27FC236}">
                    <a16:creationId xmlns:a16="http://schemas.microsoft.com/office/drawing/2014/main" id="{9BD62AFE-8B01-457B-B328-CD5D1C49FF6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56" name="Straight Connector 3955">
                <a:extLst>
                  <a:ext uri="{FF2B5EF4-FFF2-40B4-BE49-F238E27FC236}">
                    <a16:creationId xmlns:a16="http://schemas.microsoft.com/office/drawing/2014/main" id="{A54BB2B9-3D21-4075-A4D8-A3492C7DD8F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57" name="Straight Connector 3956">
                <a:extLst>
                  <a:ext uri="{FF2B5EF4-FFF2-40B4-BE49-F238E27FC236}">
                    <a16:creationId xmlns:a16="http://schemas.microsoft.com/office/drawing/2014/main" id="{7763A715-63DA-450D-9E67-47F2EB116E1E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58" name="Straight Connector 3957">
                <a:extLst>
                  <a:ext uri="{FF2B5EF4-FFF2-40B4-BE49-F238E27FC236}">
                    <a16:creationId xmlns:a16="http://schemas.microsoft.com/office/drawing/2014/main" id="{62A31564-7AF4-4654-AEE4-3A55EEAB3497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59" name="Straight Connector 3958">
                <a:extLst>
                  <a:ext uri="{FF2B5EF4-FFF2-40B4-BE49-F238E27FC236}">
                    <a16:creationId xmlns:a16="http://schemas.microsoft.com/office/drawing/2014/main" id="{F68F6309-69E1-43CD-96B5-839A1EB26BB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60" name="Straight Connector 3959">
                <a:extLst>
                  <a:ext uri="{FF2B5EF4-FFF2-40B4-BE49-F238E27FC236}">
                    <a16:creationId xmlns:a16="http://schemas.microsoft.com/office/drawing/2014/main" id="{1B36B4ED-721B-423D-AB45-1996F335FF8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61" name="Straight Connector 3960">
                <a:extLst>
                  <a:ext uri="{FF2B5EF4-FFF2-40B4-BE49-F238E27FC236}">
                    <a16:creationId xmlns:a16="http://schemas.microsoft.com/office/drawing/2014/main" id="{ACD21DC7-B000-4F0E-8433-0830E15CB414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62" name="Straight Connector 3961">
                <a:extLst>
                  <a:ext uri="{FF2B5EF4-FFF2-40B4-BE49-F238E27FC236}">
                    <a16:creationId xmlns:a16="http://schemas.microsoft.com/office/drawing/2014/main" id="{EE0AE8CB-0574-4946-A78A-C651B0B3332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51" name="Rectangle 3950">
              <a:extLst>
                <a:ext uri="{FF2B5EF4-FFF2-40B4-BE49-F238E27FC236}">
                  <a16:creationId xmlns:a16="http://schemas.microsoft.com/office/drawing/2014/main" id="{82E2C968-CE70-4EEC-A567-C019A5040AA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52" name="Rectangle 3951">
              <a:extLst>
                <a:ext uri="{FF2B5EF4-FFF2-40B4-BE49-F238E27FC236}">
                  <a16:creationId xmlns:a16="http://schemas.microsoft.com/office/drawing/2014/main" id="{D2050177-DA68-4DB6-B126-BDA13379F941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53" name="Rectangle 3952">
              <a:extLst>
                <a:ext uri="{FF2B5EF4-FFF2-40B4-BE49-F238E27FC236}">
                  <a16:creationId xmlns:a16="http://schemas.microsoft.com/office/drawing/2014/main" id="{686D9AAB-05C7-4E4E-B264-DA6ADCF60D6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63" name="Group 3962">
            <a:extLst>
              <a:ext uri="{FF2B5EF4-FFF2-40B4-BE49-F238E27FC236}">
                <a16:creationId xmlns:a16="http://schemas.microsoft.com/office/drawing/2014/main" id="{90EF4CB9-C59E-43D9-A34F-4D457418665C}"/>
              </a:ext>
            </a:extLst>
          </p:cNvPr>
          <p:cNvGrpSpPr/>
          <p:nvPr/>
        </p:nvGrpSpPr>
        <p:grpSpPr>
          <a:xfrm>
            <a:off x="7681019" y="2515262"/>
            <a:ext cx="735495" cy="453124"/>
            <a:chOff x="1926169" y="1632181"/>
            <a:chExt cx="540854" cy="333210"/>
          </a:xfrm>
        </p:grpSpPr>
        <p:sp>
          <p:nvSpPr>
            <p:cNvPr id="3964" name="Rectangle 3963">
              <a:extLst>
                <a:ext uri="{FF2B5EF4-FFF2-40B4-BE49-F238E27FC236}">
                  <a16:creationId xmlns:a16="http://schemas.microsoft.com/office/drawing/2014/main" id="{857BB0DF-6374-4FAA-838B-1C023330EA7A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65" name="Rectangle 3964">
              <a:extLst>
                <a:ext uri="{FF2B5EF4-FFF2-40B4-BE49-F238E27FC236}">
                  <a16:creationId xmlns:a16="http://schemas.microsoft.com/office/drawing/2014/main" id="{71FAF7D4-A7D4-4DD2-B232-F543A82723B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66" name="Group 3965">
              <a:extLst>
                <a:ext uri="{FF2B5EF4-FFF2-40B4-BE49-F238E27FC236}">
                  <a16:creationId xmlns:a16="http://schemas.microsoft.com/office/drawing/2014/main" id="{F0857D0B-D820-4245-9144-075590AFF664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70" name="Straight Connector 3969">
                <a:extLst>
                  <a:ext uri="{FF2B5EF4-FFF2-40B4-BE49-F238E27FC236}">
                    <a16:creationId xmlns:a16="http://schemas.microsoft.com/office/drawing/2014/main" id="{D280B553-B066-46B3-9968-C821551AC4D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1" name="Straight Connector 3970">
                <a:extLst>
                  <a:ext uri="{FF2B5EF4-FFF2-40B4-BE49-F238E27FC236}">
                    <a16:creationId xmlns:a16="http://schemas.microsoft.com/office/drawing/2014/main" id="{500D17E3-09EA-4E57-AB81-75B8ECE8206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2" name="Straight Connector 3971">
                <a:extLst>
                  <a:ext uri="{FF2B5EF4-FFF2-40B4-BE49-F238E27FC236}">
                    <a16:creationId xmlns:a16="http://schemas.microsoft.com/office/drawing/2014/main" id="{FBB887C7-AC05-43DD-BE23-A7D24FAD358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3" name="Straight Connector 3972">
                <a:extLst>
                  <a:ext uri="{FF2B5EF4-FFF2-40B4-BE49-F238E27FC236}">
                    <a16:creationId xmlns:a16="http://schemas.microsoft.com/office/drawing/2014/main" id="{1F6430E9-9BF3-45A1-90B8-053EF1F9CC4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4" name="Straight Connector 3973">
                <a:extLst>
                  <a:ext uri="{FF2B5EF4-FFF2-40B4-BE49-F238E27FC236}">
                    <a16:creationId xmlns:a16="http://schemas.microsoft.com/office/drawing/2014/main" id="{BB2E770F-7B07-4406-A78F-3259E5ED1C3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5" name="Straight Connector 3974">
                <a:extLst>
                  <a:ext uri="{FF2B5EF4-FFF2-40B4-BE49-F238E27FC236}">
                    <a16:creationId xmlns:a16="http://schemas.microsoft.com/office/drawing/2014/main" id="{68A2A2DB-A192-4374-96EF-DFBD632E7E8D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6" name="Straight Connector 3975">
                <a:extLst>
                  <a:ext uri="{FF2B5EF4-FFF2-40B4-BE49-F238E27FC236}">
                    <a16:creationId xmlns:a16="http://schemas.microsoft.com/office/drawing/2014/main" id="{AD3D231B-379B-41D9-8D5B-3C5153C0816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7" name="Straight Connector 3976">
                <a:extLst>
                  <a:ext uri="{FF2B5EF4-FFF2-40B4-BE49-F238E27FC236}">
                    <a16:creationId xmlns:a16="http://schemas.microsoft.com/office/drawing/2014/main" id="{C749B880-5EBD-439B-B3C0-EE88F532568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78" name="Straight Connector 3977">
                <a:extLst>
                  <a:ext uri="{FF2B5EF4-FFF2-40B4-BE49-F238E27FC236}">
                    <a16:creationId xmlns:a16="http://schemas.microsoft.com/office/drawing/2014/main" id="{03474DB9-BE3D-432A-9499-D5C91717EB1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67" name="Rectangle 3966">
              <a:extLst>
                <a:ext uri="{FF2B5EF4-FFF2-40B4-BE49-F238E27FC236}">
                  <a16:creationId xmlns:a16="http://schemas.microsoft.com/office/drawing/2014/main" id="{4B1CB7D0-EE63-4FB9-899A-9C6AE284B0B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68" name="Rectangle 3967">
              <a:extLst>
                <a:ext uri="{FF2B5EF4-FFF2-40B4-BE49-F238E27FC236}">
                  <a16:creationId xmlns:a16="http://schemas.microsoft.com/office/drawing/2014/main" id="{87F89B1B-A2EE-4231-B247-78601B87317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69" name="Rectangle 3968">
              <a:extLst>
                <a:ext uri="{FF2B5EF4-FFF2-40B4-BE49-F238E27FC236}">
                  <a16:creationId xmlns:a16="http://schemas.microsoft.com/office/drawing/2014/main" id="{1ED47968-A228-4099-8845-E2B2A78095A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79" name="Group 3978">
            <a:extLst>
              <a:ext uri="{FF2B5EF4-FFF2-40B4-BE49-F238E27FC236}">
                <a16:creationId xmlns:a16="http://schemas.microsoft.com/office/drawing/2014/main" id="{94E09232-9F3C-4508-8FB7-4A87EF144CDE}"/>
              </a:ext>
            </a:extLst>
          </p:cNvPr>
          <p:cNvGrpSpPr/>
          <p:nvPr/>
        </p:nvGrpSpPr>
        <p:grpSpPr>
          <a:xfrm>
            <a:off x="8418233" y="2515262"/>
            <a:ext cx="735495" cy="453124"/>
            <a:chOff x="1926169" y="1632181"/>
            <a:chExt cx="540854" cy="333210"/>
          </a:xfrm>
        </p:grpSpPr>
        <p:sp>
          <p:nvSpPr>
            <p:cNvPr id="3980" name="Rectangle 3979">
              <a:extLst>
                <a:ext uri="{FF2B5EF4-FFF2-40B4-BE49-F238E27FC236}">
                  <a16:creationId xmlns:a16="http://schemas.microsoft.com/office/drawing/2014/main" id="{304C31E1-F9BE-4CC4-954D-1DF930D27609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81" name="Rectangle 3980">
              <a:extLst>
                <a:ext uri="{FF2B5EF4-FFF2-40B4-BE49-F238E27FC236}">
                  <a16:creationId xmlns:a16="http://schemas.microsoft.com/office/drawing/2014/main" id="{4EC6C14B-2FE5-49EF-9D4D-E27A3AA685D5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82" name="Group 3981">
              <a:extLst>
                <a:ext uri="{FF2B5EF4-FFF2-40B4-BE49-F238E27FC236}">
                  <a16:creationId xmlns:a16="http://schemas.microsoft.com/office/drawing/2014/main" id="{ACAE8E89-291E-404F-9433-87007C51D7E7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986" name="Straight Connector 3985">
                <a:extLst>
                  <a:ext uri="{FF2B5EF4-FFF2-40B4-BE49-F238E27FC236}">
                    <a16:creationId xmlns:a16="http://schemas.microsoft.com/office/drawing/2014/main" id="{DE3183B4-0D07-4C9E-8C57-570466C2726B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87" name="Straight Connector 3986">
                <a:extLst>
                  <a:ext uri="{FF2B5EF4-FFF2-40B4-BE49-F238E27FC236}">
                    <a16:creationId xmlns:a16="http://schemas.microsoft.com/office/drawing/2014/main" id="{35D930FE-5BB1-41F3-8EAB-69EEF6432B4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88" name="Straight Connector 3987">
                <a:extLst>
                  <a:ext uri="{FF2B5EF4-FFF2-40B4-BE49-F238E27FC236}">
                    <a16:creationId xmlns:a16="http://schemas.microsoft.com/office/drawing/2014/main" id="{7CE5AE63-74C1-4CAD-9EBB-1DD488AF77F0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89" name="Straight Connector 3988">
                <a:extLst>
                  <a:ext uri="{FF2B5EF4-FFF2-40B4-BE49-F238E27FC236}">
                    <a16:creationId xmlns:a16="http://schemas.microsoft.com/office/drawing/2014/main" id="{D570DD05-B4EE-49D3-842B-7373C17D3A8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90" name="Straight Connector 3989">
                <a:extLst>
                  <a:ext uri="{FF2B5EF4-FFF2-40B4-BE49-F238E27FC236}">
                    <a16:creationId xmlns:a16="http://schemas.microsoft.com/office/drawing/2014/main" id="{0F5A8E5B-6B9D-4255-9C4C-BBFFA4A2D818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91" name="Straight Connector 3990">
                <a:extLst>
                  <a:ext uri="{FF2B5EF4-FFF2-40B4-BE49-F238E27FC236}">
                    <a16:creationId xmlns:a16="http://schemas.microsoft.com/office/drawing/2014/main" id="{89074936-0732-4231-927E-D69C60959F9E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92" name="Straight Connector 3991">
                <a:extLst>
                  <a:ext uri="{FF2B5EF4-FFF2-40B4-BE49-F238E27FC236}">
                    <a16:creationId xmlns:a16="http://schemas.microsoft.com/office/drawing/2014/main" id="{E71A8AB1-A20E-4C10-AFEA-19BB93E5B9AC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93" name="Straight Connector 3992">
                <a:extLst>
                  <a:ext uri="{FF2B5EF4-FFF2-40B4-BE49-F238E27FC236}">
                    <a16:creationId xmlns:a16="http://schemas.microsoft.com/office/drawing/2014/main" id="{E8B1A516-8E5E-4630-885F-BA2ABAD08F4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3994" name="Straight Connector 3993">
                <a:extLst>
                  <a:ext uri="{FF2B5EF4-FFF2-40B4-BE49-F238E27FC236}">
                    <a16:creationId xmlns:a16="http://schemas.microsoft.com/office/drawing/2014/main" id="{3663E730-B2D3-4C7B-A0D2-F1330C46403B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83" name="Rectangle 3982">
              <a:extLst>
                <a:ext uri="{FF2B5EF4-FFF2-40B4-BE49-F238E27FC236}">
                  <a16:creationId xmlns:a16="http://schemas.microsoft.com/office/drawing/2014/main" id="{803DE398-B694-4C90-9CFF-9EBBB9D7C7C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84" name="Rectangle 3983">
              <a:extLst>
                <a:ext uri="{FF2B5EF4-FFF2-40B4-BE49-F238E27FC236}">
                  <a16:creationId xmlns:a16="http://schemas.microsoft.com/office/drawing/2014/main" id="{54C680EC-6AA2-4932-A7EB-AAAC458A8515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85" name="Rectangle 3984">
              <a:extLst>
                <a:ext uri="{FF2B5EF4-FFF2-40B4-BE49-F238E27FC236}">
                  <a16:creationId xmlns:a16="http://schemas.microsoft.com/office/drawing/2014/main" id="{565DEE1C-E8EA-4E8D-8F7F-1FC1478C8B0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995" name="Group 3994">
            <a:extLst>
              <a:ext uri="{FF2B5EF4-FFF2-40B4-BE49-F238E27FC236}">
                <a16:creationId xmlns:a16="http://schemas.microsoft.com/office/drawing/2014/main" id="{EC7EBE5E-9C7F-412B-BBF5-263FCEBE4775}"/>
              </a:ext>
            </a:extLst>
          </p:cNvPr>
          <p:cNvGrpSpPr/>
          <p:nvPr/>
        </p:nvGrpSpPr>
        <p:grpSpPr>
          <a:xfrm>
            <a:off x="7681019" y="2097758"/>
            <a:ext cx="735495" cy="453124"/>
            <a:chOff x="1926169" y="1632181"/>
            <a:chExt cx="540854" cy="333210"/>
          </a:xfrm>
        </p:grpSpPr>
        <p:sp>
          <p:nvSpPr>
            <p:cNvPr id="3996" name="Rectangle 3995">
              <a:extLst>
                <a:ext uri="{FF2B5EF4-FFF2-40B4-BE49-F238E27FC236}">
                  <a16:creationId xmlns:a16="http://schemas.microsoft.com/office/drawing/2014/main" id="{9B0253DC-F9B8-4E60-B46E-380146F6C9C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997" name="Rectangle 3996">
              <a:extLst>
                <a:ext uri="{FF2B5EF4-FFF2-40B4-BE49-F238E27FC236}">
                  <a16:creationId xmlns:a16="http://schemas.microsoft.com/office/drawing/2014/main" id="{0777DCE6-12C4-4C5D-BEE7-C438A592F804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3998" name="Group 3997">
              <a:extLst>
                <a:ext uri="{FF2B5EF4-FFF2-40B4-BE49-F238E27FC236}">
                  <a16:creationId xmlns:a16="http://schemas.microsoft.com/office/drawing/2014/main" id="{13DDDB03-C24F-4381-BC5B-A41938FB5214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02" name="Straight Connector 4001">
                <a:extLst>
                  <a:ext uri="{FF2B5EF4-FFF2-40B4-BE49-F238E27FC236}">
                    <a16:creationId xmlns:a16="http://schemas.microsoft.com/office/drawing/2014/main" id="{A7BC28D3-AD4C-41C1-AE23-AE2EC59E015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3" name="Straight Connector 4002">
                <a:extLst>
                  <a:ext uri="{FF2B5EF4-FFF2-40B4-BE49-F238E27FC236}">
                    <a16:creationId xmlns:a16="http://schemas.microsoft.com/office/drawing/2014/main" id="{A4F80B08-4463-46F5-B2BC-7858295B9A8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4" name="Straight Connector 4003">
                <a:extLst>
                  <a:ext uri="{FF2B5EF4-FFF2-40B4-BE49-F238E27FC236}">
                    <a16:creationId xmlns:a16="http://schemas.microsoft.com/office/drawing/2014/main" id="{9B99560F-CB7B-4692-93B6-61D80C1AC2F4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5" name="Straight Connector 4004">
                <a:extLst>
                  <a:ext uri="{FF2B5EF4-FFF2-40B4-BE49-F238E27FC236}">
                    <a16:creationId xmlns:a16="http://schemas.microsoft.com/office/drawing/2014/main" id="{134738E6-FC44-4660-946B-5BDDAA13F2F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6" name="Straight Connector 4005">
                <a:extLst>
                  <a:ext uri="{FF2B5EF4-FFF2-40B4-BE49-F238E27FC236}">
                    <a16:creationId xmlns:a16="http://schemas.microsoft.com/office/drawing/2014/main" id="{4553651A-470C-459F-B30C-09DEC8662856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7" name="Straight Connector 4006">
                <a:extLst>
                  <a:ext uri="{FF2B5EF4-FFF2-40B4-BE49-F238E27FC236}">
                    <a16:creationId xmlns:a16="http://schemas.microsoft.com/office/drawing/2014/main" id="{1D1CADF9-D700-4465-B3AD-3F5D86A2841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8" name="Straight Connector 4007">
                <a:extLst>
                  <a:ext uri="{FF2B5EF4-FFF2-40B4-BE49-F238E27FC236}">
                    <a16:creationId xmlns:a16="http://schemas.microsoft.com/office/drawing/2014/main" id="{42268E27-70FC-49FB-954A-E977187149C7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09" name="Straight Connector 4008">
                <a:extLst>
                  <a:ext uri="{FF2B5EF4-FFF2-40B4-BE49-F238E27FC236}">
                    <a16:creationId xmlns:a16="http://schemas.microsoft.com/office/drawing/2014/main" id="{9A5DD3B5-A890-464D-A113-A08DA96B0ED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10" name="Straight Connector 4009">
                <a:extLst>
                  <a:ext uri="{FF2B5EF4-FFF2-40B4-BE49-F238E27FC236}">
                    <a16:creationId xmlns:a16="http://schemas.microsoft.com/office/drawing/2014/main" id="{F2A62D1F-1270-4F3E-93EF-ECD4C0E9FCE6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3999" name="Rectangle 3998">
              <a:extLst>
                <a:ext uri="{FF2B5EF4-FFF2-40B4-BE49-F238E27FC236}">
                  <a16:creationId xmlns:a16="http://schemas.microsoft.com/office/drawing/2014/main" id="{69790A1A-0315-414B-9466-7A7ED29272A4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00" name="Rectangle 3999">
              <a:extLst>
                <a:ext uri="{FF2B5EF4-FFF2-40B4-BE49-F238E27FC236}">
                  <a16:creationId xmlns:a16="http://schemas.microsoft.com/office/drawing/2014/main" id="{BE681101-DD23-4D87-BA75-478201E9156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01" name="Rectangle 4000">
              <a:extLst>
                <a:ext uri="{FF2B5EF4-FFF2-40B4-BE49-F238E27FC236}">
                  <a16:creationId xmlns:a16="http://schemas.microsoft.com/office/drawing/2014/main" id="{B52B5CDE-084F-4479-8498-B870B5DE931E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11" name="Group 4010">
            <a:extLst>
              <a:ext uri="{FF2B5EF4-FFF2-40B4-BE49-F238E27FC236}">
                <a16:creationId xmlns:a16="http://schemas.microsoft.com/office/drawing/2014/main" id="{976E4AEC-620A-4F0B-8FF8-52C231C77C0C}"/>
              </a:ext>
            </a:extLst>
          </p:cNvPr>
          <p:cNvGrpSpPr/>
          <p:nvPr/>
        </p:nvGrpSpPr>
        <p:grpSpPr>
          <a:xfrm>
            <a:off x="8418233" y="2097758"/>
            <a:ext cx="735495" cy="453124"/>
            <a:chOff x="1926169" y="1632181"/>
            <a:chExt cx="540854" cy="333210"/>
          </a:xfrm>
        </p:grpSpPr>
        <p:sp>
          <p:nvSpPr>
            <p:cNvPr id="4012" name="Rectangle 4011">
              <a:extLst>
                <a:ext uri="{FF2B5EF4-FFF2-40B4-BE49-F238E27FC236}">
                  <a16:creationId xmlns:a16="http://schemas.microsoft.com/office/drawing/2014/main" id="{CCDF74A3-9004-4A3F-9D99-14E6CF230AC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13" name="Rectangle 4012">
              <a:extLst>
                <a:ext uri="{FF2B5EF4-FFF2-40B4-BE49-F238E27FC236}">
                  <a16:creationId xmlns:a16="http://schemas.microsoft.com/office/drawing/2014/main" id="{9B955A1F-D674-462B-9E8C-D838E17CB37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14" name="Group 4013">
              <a:extLst>
                <a:ext uri="{FF2B5EF4-FFF2-40B4-BE49-F238E27FC236}">
                  <a16:creationId xmlns:a16="http://schemas.microsoft.com/office/drawing/2014/main" id="{42C9A80D-3D43-40E0-A4AE-1A1E3EA4E3C0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18" name="Straight Connector 4017">
                <a:extLst>
                  <a:ext uri="{FF2B5EF4-FFF2-40B4-BE49-F238E27FC236}">
                    <a16:creationId xmlns:a16="http://schemas.microsoft.com/office/drawing/2014/main" id="{25FE1B5D-49F5-4395-A0E2-D6E2DF048EDE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19" name="Straight Connector 4018">
                <a:extLst>
                  <a:ext uri="{FF2B5EF4-FFF2-40B4-BE49-F238E27FC236}">
                    <a16:creationId xmlns:a16="http://schemas.microsoft.com/office/drawing/2014/main" id="{4F81A07F-1C4A-4313-B918-5157B8197FA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0" name="Straight Connector 4019">
                <a:extLst>
                  <a:ext uri="{FF2B5EF4-FFF2-40B4-BE49-F238E27FC236}">
                    <a16:creationId xmlns:a16="http://schemas.microsoft.com/office/drawing/2014/main" id="{51CC8A0B-C286-445C-B20A-FD7F19E44136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1" name="Straight Connector 4020">
                <a:extLst>
                  <a:ext uri="{FF2B5EF4-FFF2-40B4-BE49-F238E27FC236}">
                    <a16:creationId xmlns:a16="http://schemas.microsoft.com/office/drawing/2014/main" id="{CD1A9F09-38C1-4CCD-A2B0-C80EDDE6DF51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2" name="Straight Connector 4021">
                <a:extLst>
                  <a:ext uri="{FF2B5EF4-FFF2-40B4-BE49-F238E27FC236}">
                    <a16:creationId xmlns:a16="http://schemas.microsoft.com/office/drawing/2014/main" id="{95866874-6C96-4D05-8DF3-C14C32BA821D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3" name="Straight Connector 4022">
                <a:extLst>
                  <a:ext uri="{FF2B5EF4-FFF2-40B4-BE49-F238E27FC236}">
                    <a16:creationId xmlns:a16="http://schemas.microsoft.com/office/drawing/2014/main" id="{57E2E362-2324-43A2-BC1B-5D704B8E309E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4" name="Straight Connector 4023">
                <a:extLst>
                  <a:ext uri="{FF2B5EF4-FFF2-40B4-BE49-F238E27FC236}">
                    <a16:creationId xmlns:a16="http://schemas.microsoft.com/office/drawing/2014/main" id="{1485F2A1-178B-4F03-92B5-39B5A466C47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5" name="Straight Connector 4024">
                <a:extLst>
                  <a:ext uri="{FF2B5EF4-FFF2-40B4-BE49-F238E27FC236}">
                    <a16:creationId xmlns:a16="http://schemas.microsoft.com/office/drawing/2014/main" id="{F34D733D-9D43-4470-B541-525CC75CE761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26" name="Straight Connector 4025">
                <a:extLst>
                  <a:ext uri="{FF2B5EF4-FFF2-40B4-BE49-F238E27FC236}">
                    <a16:creationId xmlns:a16="http://schemas.microsoft.com/office/drawing/2014/main" id="{34316E09-4D0E-43A6-9482-EBC8D1339118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15" name="Rectangle 4014">
              <a:extLst>
                <a:ext uri="{FF2B5EF4-FFF2-40B4-BE49-F238E27FC236}">
                  <a16:creationId xmlns:a16="http://schemas.microsoft.com/office/drawing/2014/main" id="{B2FA60A4-D267-45B0-9012-DAA9CA8F41B0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16" name="Rectangle 4015">
              <a:extLst>
                <a:ext uri="{FF2B5EF4-FFF2-40B4-BE49-F238E27FC236}">
                  <a16:creationId xmlns:a16="http://schemas.microsoft.com/office/drawing/2014/main" id="{5C6E91A3-6AE4-454A-AFDE-2208A340A106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17" name="Rectangle 4016">
              <a:extLst>
                <a:ext uri="{FF2B5EF4-FFF2-40B4-BE49-F238E27FC236}">
                  <a16:creationId xmlns:a16="http://schemas.microsoft.com/office/drawing/2014/main" id="{2CF66701-57A2-4F66-9498-F58C231EDB87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27" name="Group 4026">
            <a:extLst>
              <a:ext uri="{FF2B5EF4-FFF2-40B4-BE49-F238E27FC236}">
                <a16:creationId xmlns:a16="http://schemas.microsoft.com/office/drawing/2014/main" id="{32F7F547-4AB7-40E2-882F-FA52AE5D6747}"/>
              </a:ext>
            </a:extLst>
          </p:cNvPr>
          <p:cNvGrpSpPr/>
          <p:nvPr/>
        </p:nvGrpSpPr>
        <p:grpSpPr>
          <a:xfrm>
            <a:off x="7681019" y="1680254"/>
            <a:ext cx="735495" cy="453124"/>
            <a:chOff x="1926169" y="1632181"/>
            <a:chExt cx="540854" cy="333210"/>
          </a:xfrm>
        </p:grpSpPr>
        <p:sp>
          <p:nvSpPr>
            <p:cNvPr id="4028" name="Rectangle 4027">
              <a:extLst>
                <a:ext uri="{FF2B5EF4-FFF2-40B4-BE49-F238E27FC236}">
                  <a16:creationId xmlns:a16="http://schemas.microsoft.com/office/drawing/2014/main" id="{F4D08789-FF91-4223-A07C-5B4F6A011E1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29" name="Rectangle 4028">
              <a:extLst>
                <a:ext uri="{FF2B5EF4-FFF2-40B4-BE49-F238E27FC236}">
                  <a16:creationId xmlns:a16="http://schemas.microsoft.com/office/drawing/2014/main" id="{D443FD9D-E5E0-489B-9B4E-A10DDAB41C8D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30" name="Group 4029">
              <a:extLst>
                <a:ext uri="{FF2B5EF4-FFF2-40B4-BE49-F238E27FC236}">
                  <a16:creationId xmlns:a16="http://schemas.microsoft.com/office/drawing/2014/main" id="{E66D2C47-BD03-42E3-BAAF-62D19A03E067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34" name="Straight Connector 4033">
                <a:extLst>
                  <a:ext uri="{FF2B5EF4-FFF2-40B4-BE49-F238E27FC236}">
                    <a16:creationId xmlns:a16="http://schemas.microsoft.com/office/drawing/2014/main" id="{B5963C9E-7EC2-4014-87BA-7CFC2FFB6AA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35" name="Straight Connector 4034">
                <a:extLst>
                  <a:ext uri="{FF2B5EF4-FFF2-40B4-BE49-F238E27FC236}">
                    <a16:creationId xmlns:a16="http://schemas.microsoft.com/office/drawing/2014/main" id="{3A074AC2-270A-49DC-9D2A-9B5F33E99B78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36" name="Straight Connector 4035">
                <a:extLst>
                  <a:ext uri="{FF2B5EF4-FFF2-40B4-BE49-F238E27FC236}">
                    <a16:creationId xmlns:a16="http://schemas.microsoft.com/office/drawing/2014/main" id="{AE0EA721-C3F7-4E7D-829D-FA041108051F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37" name="Straight Connector 4036">
                <a:extLst>
                  <a:ext uri="{FF2B5EF4-FFF2-40B4-BE49-F238E27FC236}">
                    <a16:creationId xmlns:a16="http://schemas.microsoft.com/office/drawing/2014/main" id="{4ACCA35F-642A-421C-AD22-2D93C2A500F2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38" name="Straight Connector 4037">
                <a:extLst>
                  <a:ext uri="{FF2B5EF4-FFF2-40B4-BE49-F238E27FC236}">
                    <a16:creationId xmlns:a16="http://schemas.microsoft.com/office/drawing/2014/main" id="{C4420EE0-AFBC-452D-B6DC-B4A1861F0F9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39" name="Straight Connector 4038">
                <a:extLst>
                  <a:ext uri="{FF2B5EF4-FFF2-40B4-BE49-F238E27FC236}">
                    <a16:creationId xmlns:a16="http://schemas.microsoft.com/office/drawing/2014/main" id="{7455A7F9-EAF3-436C-9800-9BC508E38FC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40" name="Straight Connector 4039">
                <a:extLst>
                  <a:ext uri="{FF2B5EF4-FFF2-40B4-BE49-F238E27FC236}">
                    <a16:creationId xmlns:a16="http://schemas.microsoft.com/office/drawing/2014/main" id="{5CC195E0-CFD2-4255-AFBA-57391A37DC1E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41" name="Straight Connector 4040">
                <a:extLst>
                  <a:ext uri="{FF2B5EF4-FFF2-40B4-BE49-F238E27FC236}">
                    <a16:creationId xmlns:a16="http://schemas.microsoft.com/office/drawing/2014/main" id="{877705E7-ACEA-4735-A0AE-A98312535B9B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42" name="Straight Connector 4041">
                <a:extLst>
                  <a:ext uri="{FF2B5EF4-FFF2-40B4-BE49-F238E27FC236}">
                    <a16:creationId xmlns:a16="http://schemas.microsoft.com/office/drawing/2014/main" id="{A1626EF6-B3E7-4717-B9ED-A57EF0760A7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31" name="Rectangle 4030">
              <a:extLst>
                <a:ext uri="{FF2B5EF4-FFF2-40B4-BE49-F238E27FC236}">
                  <a16:creationId xmlns:a16="http://schemas.microsoft.com/office/drawing/2014/main" id="{F350C1DC-8190-40BC-8044-775F54B82752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32" name="Rectangle 4031">
              <a:extLst>
                <a:ext uri="{FF2B5EF4-FFF2-40B4-BE49-F238E27FC236}">
                  <a16:creationId xmlns:a16="http://schemas.microsoft.com/office/drawing/2014/main" id="{58BF35F1-4886-459B-9FA2-60C6FC429800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33" name="Rectangle 4032">
              <a:extLst>
                <a:ext uri="{FF2B5EF4-FFF2-40B4-BE49-F238E27FC236}">
                  <a16:creationId xmlns:a16="http://schemas.microsoft.com/office/drawing/2014/main" id="{9B0DC00A-2C5A-4E5C-8AB6-4F4FFAB49797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43" name="Group 4042">
            <a:extLst>
              <a:ext uri="{FF2B5EF4-FFF2-40B4-BE49-F238E27FC236}">
                <a16:creationId xmlns:a16="http://schemas.microsoft.com/office/drawing/2014/main" id="{6DC11A0D-25FF-49CE-883F-F413D877A793}"/>
              </a:ext>
            </a:extLst>
          </p:cNvPr>
          <p:cNvGrpSpPr/>
          <p:nvPr/>
        </p:nvGrpSpPr>
        <p:grpSpPr>
          <a:xfrm>
            <a:off x="8418233" y="1680254"/>
            <a:ext cx="735495" cy="453124"/>
            <a:chOff x="1926169" y="1632181"/>
            <a:chExt cx="540854" cy="333210"/>
          </a:xfrm>
        </p:grpSpPr>
        <p:sp>
          <p:nvSpPr>
            <p:cNvPr id="4044" name="Rectangle 4043">
              <a:extLst>
                <a:ext uri="{FF2B5EF4-FFF2-40B4-BE49-F238E27FC236}">
                  <a16:creationId xmlns:a16="http://schemas.microsoft.com/office/drawing/2014/main" id="{7609FC9A-C37B-4154-8EF5-B9DF7248F42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45" name="Rectangle 4044">
              <a:extLst>
                <a:ext uri="{FF2B5EF4-FFF2-40B4-BE49-F238E27FC236}">
                  <a16:creationId xmlns:a16="http://schemas.microsoft.com/office/drawing/2014/main" id="{0A3C7A88-273C-4611-960B-7484A5CABD39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46" name="Group 4045">
              <a:extLst>
                <a:ext uri="{FF2B5EF4-FFF2-40B4-BE49-F238E27FC236}">
                  <a16:creationId xmlns:a16="http://schemas.microsoft.com/office/drawing/2014/main" id="{005905CB-AE61-4871-8CF3-8B8E7FE4F50F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50" name="Straight Connector 4049">
                <a:extLst>
                  <a:ext uri="{FF2B5EF4-FFF2-40B4-BE49-F238E27FC236}">
                    <a16:creationId xmlns:a16="http://schemas.microsoft.com/office/drawing/2014/main" id="{2368313C-979C-41CE-AD3E-AC1019B6C3F1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1" name="Straight Connector 4050">
                <a:extLst>
                  <a:ext uri="{FF2B5EF4-FFF2-40B4-BE49-F238E27FC236}">
                    <a16:creationId xmlns:a16="http://schemas.microsoft.com/office/drawing/2014/main" id="{86064BB4-55C2-4C2C-8AD5-42CE8A5D5C27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2" name="Straight Connector 4051">
                <a:extLst>
                  <a:ext uri="{FF2B5EF4-FFF2-40B4-BE49-F238E27FC236}">
                    <a16:creationId xmlns:a16="http://schemas.microsoft.com/office/drawing/2014/main" id="{4396C909-EB97-406B-9318-7205FA293352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3" name="Straight Connector 4052">
                <a:extLst>
                  <a:ext uri="{FF2B5EF4-FFF2-40B4-BE49-F238E27FC236}">
                    <a16:creationId xmlns:a16="http://schemas.microsoft.com/office/drawing/2014/main" id="{201AE611-306B-4454-B724-8D04E5A1E60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4" name="Straight Connector 4053">
                <a:extLst>
                  <a:ext uri="{FF2B5EF4-FFF2-40B4-BE49-F238E27FC236}">
                    <a16:creationId xmlns:a16="http://schemas.microsoft.com/office/drawing/2014/main" id="{01E609AA-67F2-4FA6-B19E-5AE0E3608835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5" name="Straight Connector 4054">
                <a:extLst>
                  <a:ext uri="{FF2B5EF4-FFF2-40B4-BE49-F238E27FC236}">
                    <a16:creationId xmlns:a16="http://schemas.microsoft.com/office/drawing/2014/main" id="{1AE3A7DB-1D70-4CB6-B9B9-C3793D2B287B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6" name="Straight Connector 4055">
                <a:extLst>
                  <a:ext uri="{FF2B5EF4-FFF2-40B4-BE49-F238E27FC236}">
                    <a16:creationId xmlns:a16="http://schemas.microsoft.com/office/drawing/2014/main" id="{9687AA65-C50D-47C7-873C-8DE4C94A79C1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7" name="Straight Connector 4056">
                <a:extLst>
                  <a:ext uri="{FF2B5EF4-FFF2-40B4-BE49-F238E27FC236}">
                    <a16:creationId xmlns:a16="http://schemas.microsoft.com/office/drawing/2014/main" id="{85894F5D-40D7-4A72-BE13-E397EE159E50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58" name="Straight Connector 4057">
                <a:extLst>
                  <a:ext uri="{FF2B5EF4-FFF2-40B4-BE49-F238E27FC236}">
                    <a16:creationId xmlns:a16="http://schemas.microsoft.com/office/drawing/2014/main" id="{42CA83DC-8A13-4BBB-B64A-67FE3E0531D3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47" name="Rectangle 4046">
              <a:extLst>
                <a:ext uri="{FF2B5EF4-FFF2-40B4-BE49-F238E27FC236}">
                  <a16:creationId xmlns:a16="http://schemas.microsoft.com/office/drawing/2014/main" id="{ED9A6D81-78BF-411C-83D2-BDC30774E637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48" name="Rectangle 4047">
              <a:extLst>
                <a:ext uri="{FF2B5EF4-FFF2-40B4-BE49-F238E27FC236}">
                  <a16:creationId xmlns:a16="http://schemas.microsoft.com/office/drawing/2014/main" id="{A52E9B08-EB85-4316-8306-1B728C4E312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49" name="Rectangle 4048">
              <a:extLst>
                <a:ext uri="{FF2B5EF4-FFF2-40B4-BE49-F238E27FC236}">
                  <a16:creationId xmlns:a16="http://schemas.microsoft.com/office/drawing/2014/main" id="{E11EFCBD-4FC6-4A66-9DCE-D3767F446EAC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59" name="Group 4058">
            <a:extLst>
              <a:ext uri="{FF2B5EF4-FFF2-40B4-BE49-F238E27FC236}">
                <a16:creationId xmlns:a16="http://schemas.microsoft.com/office/drawing/2014/main" id="{04315CDB-B79A-487C-AFEA-5CFA2432DC64}"/>
              </a:ext>
            </a:extLst>
          </p:cNvPr>
          <p:cNvGrpSpPr/>
          <p:nvPr/>
        </p:nvGrpSpPr>
        <p:grpSpPr>
          <a:xfrm>
            <a:off x="9868951" y="2932766"/>
            <a:ext cx="735495" cy="453124"/>
            <a:chOff x="1926169" y="1632181"/>
            <a:chExt cx="540854" cy="333210"/>
          </a:xfrm>
        </p:grpSpPr>
        <p:sp>
          <p:nvSpPr>
            <p:cNvPr id="4060" name="Rectangle 4059">
              <a:extLst>
                <a:ext uri="{FF2B5EF4-FFF2-40B4-BE49-F238E27FC236}">
                  <a16:creationId xmlns:a16="http://schemas.microsoft.com/office/drawing/2014/main" id="{CC980F65-62D2-4983-9959-D0A3C1D4DC90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61" name="Rectangle 4060">
              <a:extLst>
                <a:ext uri="{FF2B5EF4-FFF2-40B4-BE49-F238E27FC236}">
                  <a16:creationId xmlns:a16="http://schemas.microsoft.com/office/drawing/2014/main" id="{8A10F0EA-837F-4479-9913-EA749366FCB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62" name="Group 4061">
              <a:extLst>
                <a:ext uri="{FF2B5EF4-FFF2-40B4-BE49-F238E27FC236}">
                  <a16:creationId xmlns:a16="http://schemas.microsoft.com/office/drawing/2014/main" id="{66A2BD59-7662-4DC0-9591-B4439FDA7C2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66" name="Straight Connector 4065">
                <a:extLst>
                  <a:ext uri="{FF2B5EF4-FFF2-40B4-BE49-F238E27FC236}">
                    <a16:creationId xmlns:a16="http://schemas.microsoft.com/office/drawing/2014/main" id="{C1407139-0103-4389-B003-615317E119D6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67" name="Straight Connector 4066">
                <a:extLst>
                  <a:ext uri="{FF2B5EF4-FFF2-40B4-BE49-F238E27FC236}">
                    <a16:creationId xmlns:a16="http://schemas.microsoft.com/office/drawing/2014/main" id="{DA307C05-AE33-4CEF-8874-3D5C9A7FA9E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68" name="Straight Connector 4067">
                <a:extLst>
                  <a:ext uri="{FF2B5EF4-FFF2-40B4-BE49-F238E27FC236}">
                    <a16:creationId xmlns:a16="http://schemas.microsoft.com/office/drawing/2014/main" id="{B790BA0A-8C71-49C1-915E-3B147C7D6BCD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69" name="Straight Connector 4068">
                <a:extLst>
                  <a:ext uri="{FF2B5EF4-FFF2-40B4-BE49-F238E27FC236}">
                    <a16:creationId xmlns:a16="http://schemas.microsoft.com/office/drawing/2014/main" id="{FC5C22B3-3B3E-4EA1-8C28-3B77D033EC40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70" name="Straight Connector 4069">
                <a:extLst>
                  <a:ext uri="{FF2B5EF4-FFF2-40B4-BE49-F238E27FC236}">
                    <a16:creationId xmlns:a16="http://schemas.microsoft.com/office/drawing/2014/main" id="{BCF56B65-2676-4B57-9AA7-EFCCD056E18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71" name="Straight Connector 4070">
                <a:extLst>
                  <a:ext uri="{FF2B5EF4-FFF2-40B4-BE49-F238E27FC236}">
                    <a16:creationId xmlns:a16="http://schemas.microsoft.com/office/drawing/2014/main" id="{FAA1C8B9-6C2B-4D94-99A1-1D11F86C691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72" name="Straight Connector 4071">
                <a:extLst>
                  <a:ext uri="{FF2B5EF4-FFF2-40B4-BE49-F238E27FC236}">
                    <a16:creationId xmlns:a16="http://schemas.microsoft.com/office/drawing/2014/main" id="{8370F6E8-B0C3-49BE-A3DD-FE6C34E9EAB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73" name="Straight Connector 4072">
                <a:extLst>
                  <a:ext uri="{FF2B5EF4-FFF2-40B4-BE49-F238E27FC236}">
                    <a16:creationId xmlns:a16="http://schemas.microsoft.com/office/drawing/2014/main" id="{E07C35D0-403E-46AD-9032-89DEBC0472DD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74" name="Straight Connector 4073">
                <a:extLst>
                  <a:ext uri="{FF2B5EF4-FFF2-40B4-BE49-F238E27FC236}">
                    <a16:creationId xmlns:a16="http://schemas.microsoft.com/office/drawing/2014/main" id="{9A00C2F3-E974-4F36-BC6B-444F7F06AFF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63" name="Rectangle 4062">
              <a:extLst>
                <a:ext uri="{FF2B5EF4-FFF2-40B4-BE49-F238E27FC236}">
                  <a16:creationId xmlns:a16="http://schemas.microsoft.com/office/drawing/2014/main" id="{B51995AD-19F8-4695-BB8A-989F8AFA73F0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64" name="Rectangle 4063">
              <a:extLst>
                <a:ext uri="{FF2B5EF4-FFF2-40B4-BE49-F238E27FC236}">
                  <a16:creationId xmlns:a16="http://schemas.microsoft.com/office/drawing/2014/main" id="{4E52B167-AB59-4D20-B9A7-F73EFC1B498D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65" name="Rectangle 4064">
              <a:extLst>
                <a:ext uri="{FF2B5EF4-FFF2-40B4-BE49-F238E27FC236}">
                  <a16:creationId xmlns:a16="http://schemas.microsoft.com/office/drawing/2014/main" id="{AE603C89-4C28-441A-941F-B969BAC23587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75" name="Group 4074">
            <a:extLst>
              <a:ext uri="{FF2B5EF4-FFF2-40B4-BE49-F238E27FC236}">
                <a16:creationId xmlns:a16="http://schemas.microsoft.com/office/drawing/2014/main" id="{DB935047-0175-4FA5-8089-58E663616DF2}"/>
              </a:ext>
            </a:extLst>
          </p:cNvPr>
          <p:cNvGrpSpPr/>
          <p:nvPr/>
        </p:nvGrpSpPr>
        <p:grpSpPr>
          <a:xfrm>
            <a:off x="10606165" y="2932766"/>
            <a:ext cx="735495" cy="453124"/>
            <a:chOff x="1926169" y="1632181"/>
            <a:chExt cx="540854" cy="333210"/>
          </a:xfrm>
        </p:grpSpPr>
        <p:sp>
          <p:nvSpPr>
            <p:cNvPr id="4076" name="Rectangle 4075">
              <a:extLst>
                <a:ext uri="{FF2B5EF4-FFF2-40B4-BE49-F238E27FC236}">
                  <a16:creationId xmlns:a16="http://schemas.microsoft.com/office/drawing/2014/main" id="{C98A2272-874A-487A-B1E0-E5A4C1F9C5D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77" name="Rectangle 4076">
              <a:extLst>
                <a:ext uri="{FF2B5EF4-FFF2-40B4-BE49-F238E27FC236}">
                  <a16:creationId xmlns:a16="http://schemas.microsoft.com/office/drawing/2014/main" id="{1342270D-14CD-4A1E-B64F-516DE284747E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78" name="Group 4077">
              <a:extLst>
                <a:ext uri="{FF2B5EF4-FFF2-40B4-BE49-F238E27FC236}">
                  <a16:creationId xmlns:a16="http://schemas.microsoft.com/office/drawing/2014/main" id="{7152B422-F800-47DC-8CAF-851C414D5005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82" name="Straight Connector 4081">
                <a:extLst>
                  <a:ext uri="{FF2B5EF4-FFF2-40B4-BE49-F238E27FC236}">
                    <a16:creationId xmlns:a16="http://schemas.microsoft.com/office/drawing/2014/main" id="{F7102313-E058-406D-B986-30A02774480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3" name="Straight Connector 4082">
                <a:extLst>
                  <a:ext uri="{FF2B5EF4-FFF2-40B4-BE49-F238E27FC236}">
                    <a16:creationId xmlns:a16="http://schemas.microsoft.com/office/drawing/2014/main" id="{4A18FFC5-6FB8-4209-8AF1-90E166107259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4" name="Straight Connector 4083">
                <a:extLst>
                  <a:ext uri="{FF2B5EF4-FFF2-40B4-BE49-F238E27FC236}">
                    <a16:creationId xmlns:a16="http://schemas.microsoft.com/office/drawing/2014/main" id="{1C170E0C-06A4-4445-AA5F-E43AFC898DEB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5" name="Straight Connector 4084">
                <a:extLst>
                  <a:ext uri="{FF2B5EF4-FFF2-40B4-BE49-F238E27FC236}">
                    <a16:creationId xmlns:a16="http://schemas.microsoft.com/office/drawing/2014/main" id="{FB081ADF-6A2E-40B1-B1F6-AC0C45149B4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6" name="Straight Connector 4085">
                <a:extLst>
                  <a:ext uri="{FF2B5EF4-FFF2-40B4-BE49-F238E27FC236}">
                    <a16:creationId xmlns:a16="http://schemas.microsoft.com/office/drawing/2014/main" id="{0DF27180-6A3C-4447-ADED-0F55FE95B03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7" name="Straight Connector 4086">
                <a:extLst>
                  <a:ext uri="{FF2B5EF4-FFF2-40B4-BE49-F238E27FC236}">
                    <a16:creationId xmlns:a16="http://schemas.microsoft.com/office/drawing/2014/main" id="{4A81F9A1-0B4E-4F03-A88A-762E9D07DE44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8" name="Straight Connector 4087">
                <a:extLst>
                  <a:ext uri="{FF2B5EF4-FFF2-40B4-BE49-F238E27FC236}">
                    <a16:creationId xmlns:a16="http://schemas.microsoft.com/office/drawing/2014/main" id="{BA9A5603-44FA-4146-BE85-49459D55571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89" name="Straight Connector 4088">
                <a:extLst>
                  <a:ext uri="{FF2B5EF4-FFF2-40B4-BE49-F238E27FC236}">
                    <a16:creationId xmlns:a16="http://schemas.microsoft.com/office/drawing/2014/main" id="{F1C8F155-A566-4166-AAD4-336E5FEB8DF7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90" name="Straight Connector 4089">
                <a:extLst>
                  <a:ext uri="{FF2B5EF4-FFF2-40B4-BE49-F238E27FC236}">
                    <a16:creationId xmlns:a16="http://schemas.microsoft.com/office/drawing/2014/main" id="{811FD5B4-9A11-414E-90A4-9683B01A422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79" name="Rectangle 4078">
              <a:extLst>
                <a:ext uri="{FF2B5EF4-FFF2-40B4-BE49-F238E27FC236}">
                  <a16:creationId xmlns:a16="http://schemas.microsoft.com/office/drawing/2014/main" id="{54E92953-AF4D-4AC5-842A-76F2656EB7F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80" name="Rectangle 4079">
              <a:extLst>
                <a:ext uri="{FF2B5EF4-FFF2-40B4-BE49-F238E27FC236}">
                  <a16:creationId xmlns:a16="http://schemas.microsoft.com/office/drawing/2014/main" id="{F3381846-F474-4000-83AC-4611EAC372CC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81" name="Rectangle 4080">
              <a:extLst>
                <a:ext uri="{FF2B5EF4-FFF2-40B4-BE49-F238E27FC236}">
                  <a16:creationId xmlns:a16="http://schemas.microsoft.com/office/drawing/2014/main" id="{5DA2E707-B763-4EA3-B748-A0CAFE7649B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091" name="Group 4090">
            <a:extLst>
              <a:ext uri="{FF2B5EF4-FFF2-40B4-BE49-F238E27FC236}">
                <a16:creationId xmlns:a16="http://schemas.microsoft.com/office/drawing/2014/main" id="{8A812FEA-ACCB-4686-9CA8-43DE713E36FD}"/>
              </a:ext>
            </a:extLst>
          </p:cNvPr>
          <p:cNvGrpSpPr/>
          <p:nvPr/>
        </p:nvGrpSpPr>
        <p:grpSpPr>
          <a:xfrm>
            <a:off x="9868951" y="2515262"/>
            <a:ext cx="735495" cy="453124"/>
            <a:chOff x="1926169" y="1632181"/>
            <a:chExt cx="540854" cy="333210"/>
          </a:xfrm>
        </p:grpSpPr>
        <p:sp>
          <p:nvSpPr>
            <p:cNvPr id="4092" name="Rectangle 4091">
              <a:extLst>
                <a:ext uri="{FF2B5EF4-FFF2-40B4-BE49-F238E27FC236}">
                  <a16:creationId xmlns:a16="http://schemas.microsoft.com/office/drawing/2014/main" id="{F1731C9C-1C6B-4DF1-9380-B14C0E2546FC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93" name="Rectangle 4092">
              <a:extLst>
                <a:ext uri="{FF2B5EF4-FFF2-40B4-BE49-F238E27FC236}">
                  <a16:creationId xmlns:a16="http://schemas.microsoft.com/office/drawing/2014/main" id="{207C5099-64F8-4D78-B4AA-1C3C7B9306B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094" name="Group 4093">
              <a:extLst>
                <a:ext uri="{FF2B5EF4-FFF2-40B4-BE49-F238E27FC236}">
                  <a16:creationId xmlns:a16="http://schemas.microsoft.com/office/drawing/2014/main" id="{A0040C86-10D2-4790-A634-FA89C06EB87E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98" name="Straight Connector 4097">
                <a:extLst>
                  <a:ext uri="{FF2B5EF4-FFF2-40B4-BE49-F238E27FC236}">
                    <a16:creationId xmlns:a16="http://schemas.microsoft.com/office/drawing/2014/main" id="{D1DCACB1-810B-466C-9EEB-734D38CDE40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099" name="Straight Connector 4098">
                <a:extLst>
                  <a:ext uri="{FF2B5EF4-FFF2-40B4-BE49-F238E27FC236}">
                    <a16:creationId xmlns:a16="http://schemas.microsoft.com/office/drawing/2014/main" id="{5A1A6673-C61B-49E2-91FD-8C0BACD2312D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0" name="Straight Connector 4099">
                <a:extLst>
                  <a:ext uri="{FF2B5EF4-FFF2-40B4-BE49-F238E27FC236}">
                    <a16:creationId xmlns:a16="http://schemas.microsoft.com/office/drawing/2014/main" id="{928388A3-3E9D-4B87-91A1-6CAF4C94509D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1" name="Straight Connector 4100">
                <a:extLst>
                  <a:ext uri="{FF2B5EF4-FFF2-40B4-BE49-F238E27FC236}">
                    <a16:creationId xmlns:a16="http://schemas.microsoft.com/office/drawing/2014/main" id="{E05BD1D6-B2DE-444B-92FD-8F257739993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2" name="Straight Connector 4101">
                <a:extLst>
                  <a:ext uri="{FF2B5EF4-FFF2-40B4-BE49-F238E27FC236}">
                    <a16:creationId xmlns:a16="http://schemas.microsoft.com/office/drawing/2014/main" id="{E9345655-6D2D-499E-BC6E-2903839C2A52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3" name="Straight Connector 4102">
                <a:extLst>
                  <a:ext uri="{FF2B5EF4-FFF2-40B4-BE49-F238E27FC236}">
                    <a16:creationId xmlns:a16="http://schemas.microsoft.com/office/drawing/2014/main" id="{58AD71CA-C79E-4BF5-9D5F-BA6EBBCB729A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4" name="Straight Connector 4103">
                <a:extLst>
                  <a:ext uri="{FF2B5EF4-FFF2-40B4-BE49-F238E27FC236}">
                    <a16:creationId xmlns:a16="http://schemas.microsoft.com/office/drawing/2014/main" id="{20D4E13E-D4F9-4518-B70A-78E851C8917A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5" name="Straight Connector 4104">
                <a:extLst>
                  <a:ext uri="{FF2B5EF4-FFF2-40B4-BE49-F238E27FC236}">
                    <a16:creationId xmlns:a16="http://schemas.microsoft.com/office/drawing/2014/main" id="{CE96CF5C-4B3A-4CE6-9731-5012B35E887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06" name="Straight Connector 4105">
                <a:extLst>
                  <a:ext uri="{FF2B5EF4-FFF2-40B4-BE49-F238E27FC236}">
                    <a16:creationId xmlns:a16="http://schemas.microsoft.com/office/drawing/2014/main" id="{5BA83416-298D-4096-8F34-70FE14EF295E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095" name="Rectangle 4094">
              <a:extLst>
                <a:ext uri="{FF2B5EF4-FFF2-40B4-BE49-F238E27FC236}">
                  <a16:creationId xmlns:a16="http://schemas.microsoft.com/office/drawing/2014/main" id="{EF9977F2-7614-4E7C-A445-D36DDA3A414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96" name="Rectangle 4095">
              <a:extLst>
                <a:ext uri="{FF2B5EF4-FFF2-40B4-BE49-F238E27FC236}">
                  <a16:creationId xmlns:a16="http://schemas.microsoft.com/office/drawing/2014/main" id="{6DC98AF5-8994-4457-87D6-DFE1BDE489C9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097" name="Rectangle 4096">
              <a:extLst>
                <a:ext uri="{FF2B5EF4-FFF2-40B4-BE49-F238E27FC236}">
                  <a16:creationId xmlns:a16="http://schemas.microsoft.com/office/drawing/2014/main" id="{F594B79F-D58D-4B74-8C49-C0654A02BD6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F52DA4EC-B399-46F1-9318-DBA38B3E696F}"/>
              </a:ext>
            </a:extLst>
          </p:cNvPr>
          <p:cNvGrpSpPr/>
          <p:nvPr/>
        </p:nvGrpSpPr>
        <p:grpSpPr>
          <a:xfrm>
            <a:off x="10606165" y="2515262"/>
            <a:ext cx="735495" cy="453124"/>
            <a:chOff x="1926169" y="1632181"/>
            <a:chExt cx="540854" cy="333210"/>
          </a:xfrm>
        </p:grpSpPr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8C555336-A9B3-41F8-AF59-2FC75475F545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1C2B2695-CA22-4940-AC54-D739F6A47DC6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10" name="Group 4109">
              <a:extLst>
                <a:ext uri="{FF2B5EF4-FFF2-40B4-BE49-F238E27FC236}">
                  <a16:creationId xmlns:a16="http://schemas.microsoft.com/office/drawing/2014/main" id="{318C3527-D579-4522-9AE1-20534BEEB441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14" name="Straight Connector 4113">
                <a:extLst>
                  <a:ext uri="{FF2B5EF4-FFF2-40B4-BE49-F238E27FC236}">
                    <a16:creationId xmlns:a16="http://schemas.microsoft.com/office/drawing/2014/main" id="{3822ACBA-B44B-4E3D-BC88-02340884A90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15" name="Straight Connector 4114">
                <a:extLst>
                  <a:ext uri="{FF2B5EF4-FFF2-40B4-BE49-F238E27FC236}">
                    <a16:creationId xmlns:a16="http://schemas.microsoft.com/office/drawing/2014/main" id="{E52DF25A-67D7-43AC-B233-6A3902C3B26A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16" name="Straight Connector 4115">
                <a:extLst>
                  <a:ext uri="{FF2B5EF4-FFF2-40B4-BE49-F238E27FC236}">
                    <a16:creationId xmlns:a16="http://schemas.microsoft.com/office/drawing/2014/main" id="{6FA19515-142D-4825-9CC4-1A164609133A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17" name="Straight Connector 4116">
                <a:extLst>
                  <a:ext uri="{FF2B5EF4-FFF2-40B4-BE49-F238E27FC236}">
                    <a16:creationId xmlns:a16="http://schemas.microsoft.com/office/drawing/2014/main" id="{34D3AAF1-E45E-4A54-8B33-69FC77CEF986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18" name="Straight Connector 4117">
                <a:extLst>
                  <a:ext uri="{FF2B5EF4-FFF2-40B4-BE49-F238E27FC236}">
                    <a16:creationId xmlns:a16="http://schemas.microsoft.com/office/drawing/2014/main" id="{E76C9B0B-F1FB-4ACC-ABBD-0CB4F3FEFF89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19" name="Straight Connector 4118">
                <a:extLst>
                  <a:ext uri="{FF2B5EF4-FFF2-40B4-BE49-F238E27FC236}">
                    <a16:creationId xmlns:a16="http://schemas.microsoft.com/office/drawing/2014/main" id="{34463F21-20C7-4FCB-AEA5-552F0E3B7251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20" name="Straight Connector 4119">
                <a:extLst>
                  <a:ext uri="{FF2B5EF4-FFF2-40B4-BE49-F238E27FC236}">
                    <a16:creationId xmlns:a16="http://schemas.microsoft.com/office/drawing/2014/main" id="{496D012A-331F-43A7-AC5C-EA8F9356C9E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21" name="Straight Connector 4120">
                <a:extLst>
                  <a:ext uri="{FF2B5EF4-FFF2-40B4-BE49-F238E27FC236}">
                    <a16:creationId xmlns:a16="http://schemas.microsoft.com/office/drawing/2014/main" id="{295F617D-513D-4E76-81AF-53FA0EA703F0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22" name="Straight Connector 4121">
                <a:extLst>
                  <a:ext uri="{FF2B5EF4-FFF2-40B4-BE49-F238E27FC236}">
                    <a16:creationId xmlns:a16="http://schemas.microsoft.com/office/drawing/2014/main" id="{7D664DD4-B18D-4B85-AE78-EF413C21581A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8876C9E-BACA-4921-BA7C-93C4283B1BF5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12" name="Rectangle 4111">
              <a:extLst>
                <a:ext uri="{FF2B5EF4-FFF2-40B4-BE49-F238E27FC236}">
                  <a16:creationId xmlns:a16="http://schemas.microsoft.com/office/drawing/2014/main" id="{8DD0D3AB-008D-4E90-AD38-94ABC8D23A82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13" name="Rectangle 4112">
              <a:extLst>
                <a:ext uri="{FF2B5EF4-FFF2-40B4-BE49-F238E27FC236}">
                  <a16:creationId xmlns:a16="http://schemas.microsoft.com/office/drawing/2014/main" id="{127C2689-1C0D-4F89-995C-B26ADBC520C2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23" name="Group 4122">
            <a:extLst>
              <a:ext uri="{FF2B5EF4-FFF2-40B4-BE49-F238E27FC236}">
                <a16:creationId xmlns:a16="http://schemas.microsoft.com/office/drawing/2014/main" id="{A5595F46-2520-4F32-AD85-6EB7B3228AAD}"/>
              </a:ext>
            </a:extLst>
          </p:cNvPr>
          <p:cNvGrpSpPr/>
          <p:nvPr/>
        </p:nvGrpSpPr>
        <p:grpSpPr>
          <a:xfrm>
            <a:off x="9868951" y="2097758"/>
            <a:ext cx="735495" cy="453124"/>
            <a:chOff x="1926169" y="1632181"/>
            <a:chExt cx="540854" cy="333210"/>
          </a:xfrm>
        </p:grpSpPr>
        <p:sp>
          <p:nvSpPr>
            <p:cNvPr id="4124" name="Rectangle 4123">
              <a:extLst>
                <a:ext uri="{FF2B5EF4-FFF2-40B4-BE49-F238E27FC236}">
                  <a16:creationId xmlns:a16="http://schemas.microsoft.com/office/drawing/2014/main" id="{5CA9A7E8-3F1F-463F-A431-8280C5F9592F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25" name="Rectangle 4124">
              <a:extLst>
                <a:ext uri="{FF2B5EF4-FFF2-40B4-BE49-F238E27FC236}">
                  <a16:creationId xmlns:a16="http://schemas.microsoft.com/office/drawing/2014/main" id="{FA30410B-3903-46A9-96F5-E19FDFF4430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26" name="Group 4125">
              <a:extLst>
                <a:ext uri="{FF2B5EF4-FFF2-40B4-BE49-F238E27FC236}">
                  <a16:creationId xmlns:a16="http://schemas.microsoft.com/office/drawing/2014/main" id="{F8554835-7B25-4BDD-A145-72CA5531DE2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30" name="Straight Connector 4129">
                <a:extLst>
                  <a:ext uri="{FF2B5EF4-FFF2-40B4-BE49-F238E27FC236}">
                    <a16:creationId xmlns:a16="http://schemas.microsoft.com/office/drawing/2014/main" id="{9C8BAD00-7C5A-448A-9B53-15A899BE940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1" name="Straight Connector 4130">
                <a:extLst>
                  <a:ext uri="{FF2B5EF4-FFF2-40B4-BE49-F238E27FC236}">
                    <a16:creationId xmlns:a16="http://schemas.microsoft.com/office/drawing/2014/main" id="{BFB6D758-8E26-422D-8BF8-B387FF353DB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2" name="Straight Connector 4131">
                <a:extLst>
                  <a:ext uri="{FF2B5EF4-FFF2-40B4-BE49-F238E27FC236}">
                    <a16:creationId xmlns:a16="http://schemas.microsoft.com/office/drawing/2014/main" id="{FBAE78A5-24DC-4C88-B975-DD3A5F6B1DBA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3" name="Straight Connector 4132">
                <a:extLst>
                  <a:ext uri="{FF2B5EF4-FFF2-40B4-BE49-F238E27FC236}">
                    <a16:creationId xmlns:a16="http://schemas.microsoft.com/office/drawing/2014/main" id="{CAFB3A2D-3EC9-4BBE-BF82-9FAD9DE02D8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4" name="Straight Connector 4133">
                <a:extLst>
                  <a:ext uri="{FF2B5EF4-FFF2-40B4-BE49-F238E27FC236}">
                    <a16:creationId xmlns:a16="http://schemas.microsoft.com/office/drawing/2014/main" id="{69959814-5F37-4838-B8AC-619C1350D9E8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5" name="Straight Connector 4134">
                <a:extLst>
                  <a:ext uri="{FF2B5EF4-FFF2-40B4-BE49-F238E27FC236}">
                    <a16:creationId xmlns:a16="http://schemas.microsoft.com/office/drawing/2014/main" id="{E9387B32-0545-4240-8499-289ACC348AC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6" name="Straight Connector 4135">
                <a:extLst>
                  <a:ext uri="{FF2B5EF4-FFF2-40B4-BE49-F238E27FC236}">
                    <a16:creationId xmlns:a16="http://schemas.microsoft.com/office/drawing/2014/main" id="{B80824A8-0D9F-4832-93F5-ECAD09E0B146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7" name="Straight Connector 4136">
                <a:extLst>
                  <a:ext uri="{FF2B5EF4-FFF2-40B4-BE49-F238E27FC236}">
                    <a16:creationId xmlns:a16="http://schemas.microsoft.com/office/drawing/2014/main" id="{9985B16F-EA6D-404F-9174-5415458EF85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38" name="Straight Connector 4137">
                <a:extLst>
                  <a:ext uri="{FF2B5EF4-FFF2-40B4-BE49-F238E27FC236}">
                    <a16:creationId xmlns:a16="http://schemas.microsoft.com/office/drawing/2014/main" id="{B99779B7-456B-48F7-AAC1-45976C0744B7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27" name="Rectangle 4126">
              <a:extLst>
                <a:ext uri="{FF2B5EF4-FFF2-40B4-BE49-F238E27FC236}">
                  <a16:creationId xmlns:a16="http://schemas.microsoft.com/office/drawing/2014/main" id="{CC3409F0-17BA-46E3-A13E-DF4D2C6CEE5C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28" name="Rectangle 4127">
              <a:extLst>
                <a:ext uri="{FF2B5EF4-FFF2-40B4-BE49-F238E27FC236}">
                  <a16:creationId xmlns:a16="http://schemas.microsoft.com/office/drawing/2014/main" id="{2DAB5957-0527-4638-941E-12D4D51E2916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29" name="Rectangle 4128">
              <a:extLst>
                <a:ext uri="{FF2B5EF4-FFF2-40B4-BE49-F238E27FC236}">
                  <a16:creationId xmlns:a16="http://schemas.microsoft.com/office/drawing/2014/main" id="{2D87BA26-F396-429F-837B-09C2B3CABB26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39" name="Group 4138">
            <a:extLst>
              <a:ext uri="{FF2B5EF4-FFF2-40B4-BE49-F238E27FC236}">
                <a16:creationId xmlns:a16="http://schemas.microsoft.com/office/drawing/2014/main" id="{95911789-82A5-4899-81CD-4CC521EF1542}"/>
              </a:ext>
            </a:extLst>
          </p:cNvPr>
          <p:cNvGrpSpPr/>
          <p:nvPr/>
        </p:nvGrpSpPr>
        <p:grpSpPr>
          <a:xfrm>
            <a:off x="10606165" y="2097758"/>
            <a:ext cx="735495" cy="453124"/>
            <a:chOff x="1926169" y="1632181"/>
            <a:chExt cx="540854" cy="333210"/>
          </a:xfrm>
        </p:grpSpPr>
        <p:sp>
          <p:nvSpPr>
            <p:cNvPr id="4140" name="Rectangle 4139">
              <a:extLst>
                <a:ext uri="{FF2B5EF4-FFF2-40B4-BE49-F238E27FC236}">
                  <a16:creationId xmlns:a16="http://schemas.microsoft.com/office/drawing/2014/main" id="{60A546E7-D091-4431-BA3D-BD9F42560BF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41" name="Rectangle 4140">
              <a:extLst>
                <a:ext uri="{FF2B5EF4-FFF2-40B4-BE49-F238E27FC236}">
                  <a16:creationId xmlns:a16="http://schemas.microsoft.com/office/drawing/2014/main" id="{F9B79920-DF0B-464E-9714-1FB016A532BA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42" name="Group 4141">
              <a:extLst>
                <a:ext uri="{FF2B5EF4-FFF2-40B4-BE49-F238E27FC236}">
                  <a16:creationId xmlns:a16="http://schemas.microsoft.com/office/drawing/2014/main" id="{1F58C3BB-FB51-40E5-B463-C32B17FBF15D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46" name="Straight Connector 4145">
                <a:extLst>
                  <a:ext uri="{FF2B5EF4-FFF2-40B4-BE49-F238E27FC236}">
                    <a16:creationId xmlns:a16="http://schemas.microsoft.com/office/drawing/2014/main" id="{DFF3CA8E-517F-418C-B871-81C03A1CAF50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47" name="Straight Connector 4146">
                <a:extLst>
                  <a:ext uri="{FF2B5EF4-FFF2-40B4-BE49-F238E27FC236}">
                    <a16:creationId xmlns:a16="http://schemas.microsoft.com/office/drawing/2014/main" id="{4D46B2E4-AC8E-41BE-BE60-B143F0B51612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48" name="Straight Connector 4147">
                <a:extLst>
                  <a:ext uri="{FF2B5EF4-FFF2-40B4-BE49-F238E27FC236}">
                    <a16:creationId xmlns:a16="http://schemas.microsoft.com/office/drawing/2014/main" id="{0A89A457-3A23-475C-BD09-C43E9F98BE2F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49" name="Straight Connector 4148">
                <a:extLst>
                  <a:ext uri="{FF2B5EF4-FFF2-40B4-BE49-F238E27FC236}">
                    <a16:creationId xmlns:a16="http://schemas.microsoft.com/office/drawing/2014/main" id="{9EE48509-C552-41AE-BB5A-1A8A01EF9DBD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50" name="Straight Connector 4149">
                <a:extLst>
                  <a:ext uri="{FF2B5EF4-FFF2-40B4-BE49-F238E27FC236}">
                    <a16:creationId xmlns:a16="http://schemas.microsoft.com/office/drawing/2014/main" id="{A1F0539E-253D-40F9-8E45-C0B18602B380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51" name="Straight Connector 4150">
                <a:extLst>
                  <a:ext uri="{FF2B5EF4-FFF2-40B4-BE49-F238E27FC236}">
                    <a16:creationId xmlns:a16="http://schemas.microsoft.com/office/drawing/2014/main" id="{532B36C2-DE47-4226-BDEF-6278D213BB1A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52" name="Straight Connector 4151">
                <a:extLst>
                  <a:ext uri="{FF2B5EF4-FFF2-40B4-BE49-F238E27FC236}">
                    <a16:creationId xmlns:a16="http://schemas.microsoft.com/office/drawing/2014/main" id="{139B8453-7A2F-49C2-889F-36D443AC17C9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53" name="Straight Connector 4152">
                <a:extLst>
                  <a:ext uri="{FF2B5EF4-FFF2-40B4-BE49-F238E27FC236}">
                    <a16:creationId xmlns:a16="http://schemas.microsoft.com/office/drawing/2014/main" id="{5B7C80E8-B71C-478D-82D3-DA1E9AA96BFF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54" name="Straight Connector 4153">
                <a:extLst>
                  <a:ext uri="{FF2B5EF4-FFF2-40B4-BE49-F238E27FC236}">
                    <a16:creationId xmlns:a16="http://schemas.microsoft.com/office/drawing/2014/main" id="{367E1D87-2078-438B-8442-667FCB2F2FA2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43" name="Rectangle 4142">
              <a:extLst>
                <a:ext uri="{FF2B5EF4-FFF2-40B4-BE49-F238E27FC236}">
                  <a16:creationId xmlns:a16="http://schemas.microsoft.com/office/drawing/2014/main" id="{B732D0BE-500D-47BF-97DE-FAAF6B402C9A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44" name="Rectangle 4143">
              <a:extLst>
                <a:ext uri="{FF2B5EF4-FFF2-40B4-BE49-F238E27FC236}">
                  <a16:creationId xmlns:a16="http://schemas.microsoft.com/office/drawing/2014/main" id="{044B815F-E72A-479B-99D4-6F86BD441FA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45" name="Rectangle 4144">
              <a:extLst>
                <a:ext uri="{FF2B5EF4-FFF2-40B4-BE49-F238E27FC236}">
                  <a16:creationId xmlns:a16="http://schemas.microsoft.com/office/drawing/2014/main" id="{15E60370-5716-4144-A80A-9203FA1C0958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55" name="Group 4154">
            <a:extLst>
              <a:ext uri="{FF2B5EF4-FFF2-40B4-BE49-F238E27FC236}">
                <a16:creationId xmlns:a16="http://schemas.microsoft.com/office/drawing/2014/main" id="{E5CBF44E-BAF3-4D80-BE25-A90E68CBA7BE}"/>
              </a:ext>
            </a:extLst>
          </p:cNvPr>
          <p:cNvGrpSpPr/>
          <p:nvPr/>
        </p:nvGrpSpPr>
        <p:grpSpPr>
          <a:xfrm>
            <a:off x="9868951" y="1680254"/>
            <a:ext cx="735495" cy="453124"/>
            <a:chOff x="1926169" y="1632181"/>
            <a:chExt cx="540854" cy="333210"/>
          </a:xfrm>
        </p:grpSpPr>
        <p:sp>
          <p:nvSpPr>
            <p:cNvPr id="4156" name="Rectangle 4155">
              <a:extLst>
                <a:ext uri="{FF2B5EF4-FFF2-40B4-BE49-F238E27FC236}">
                  <a16:creationId xmlns:a16="http://schemas.microsoft.com/office/drawing/2014/main" id="{A22F8C07-B395-45D5-8C12-C6FAA1E84322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57" name="Rectangle 4156">
              <a:extLst>
                <a:ext uri="{FF2B5EF4-FFF2-40B4-BE49-F238E27FC236}">
                  <a16:creationId xmlns:a16="http://schemas.microsoft.com/office/drawing/2014/main" id="{AAA31C0F-3937-4DE3-9101-42248A5762D1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58" name="Group 4157">
              <a:extLst>
                <a:ext uri="{FF2B5EF4-FFF2-40B4-BE49-F238E27FC236}">
                  <a16:creationId xmlns:a16="http://schemas.microsoft.com/office/drawing/2014/main" id="{CBFD1421-60CC-43E5-B6FE-A4D1AB5076E5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62" name="Straight Connector 4161">
                <a:extLst>
                  <a:ext uri="{FF2B5EF4-FFF2-40B4-BE49-F238E27FC236}">
                    <a16:creationId xmlns:a16="http://schemas.microsoft.com/office/drawing/2014/main" id="{9870A9AB-B1AE-425C-8AE3-2AD91BD6B3DE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3" name="Straight Connector 4162">
                <a:extLst>
                  <a:ext uri="{FF2B5EF4-FFF2-40B4-BE49-F238E27FC236}">
                    <a16:creationId xmlns:a16="http://schemas.microsoft.com/office/drawing/2014/main" id="{78D2917B-FF3D-4422-A5D4-A03044402375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4" name="Straight Connector 4163">
                <a:extLst>
                  <a:ext uri="{FF2B5EF4-FFF2-40B4-BE49-F238E27FC236}">
                    <a16:creationId xmlns:a16="http://schemas.microsoft.com/office/drawing/2014/main" id="{9DBEC227-7F5D-41F8-82F0-04908B81272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5" name="Straight Connector 4164">
                <a:extLst>
                  <a:ext uri="{FF2B5EF4-FFF2-40B4-BE49-F238E27FC236}">
                    <a16:creationId xmlns:a16="http://schemas.microsoft.com/office/drawing/2014/main" id="{EDF67D38-003D-448C-AB34-B05E1B19621B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6" name="Straight Connector 4165">
                <a:extLst>
                  <a:ext uri="{FF2B5EF4-FFF2-40B4-BE49-F238E27FC236}">
                    <a16:creationId xmlns:a16="http://schemas.microsoft.com/office/drawing/2014/main" id="{E081F18E-3A7A-4970-9F70-3F0C06EA125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7" name="Straight Connector 4166">
                <a:extLst>
                  <a:ext uri="{FF2B5EF4-FFF2-40B4-BE49-F238E27FC236}">
                    <a16:creationId xmlns:a16="http://schemas.microsoft.com/office/drawing/2014/main" id="{1CACF0C4-347E-4FD0-9A78-498971F021D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8" name="Straight Connector 4167">
                <a:extLst>
                  <a:ext uri="{FF2B5EF4-FFF2-40B4-BE49-F238E27FC236}">
                    <a16:creationId xmlns:a16="http://schemas.microsoft.com/office/drawing/2014/main" id="{C346B6E0-5F61-4954-BC99-6FF9F2F3AA0B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69" name="Straight Connector 4168">
                <a:extLst>
                  <a:ext uri="{FF2B5EF4-FFF2-40B4-BE49-F238E27FC236}">
                    <a16:creationId xmlns:a16="http://schemas.microsoft.com/office/drawing/2014/main" id="{ADCB3CED-BF70-458B-BA2A-7EC9F976B5B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70" name="Straight Connector 4169">
                <a:extLst>
                  <a:ext uri="{FF2B5EF4-FFF2-40B4-BE49-F238E27FC236}">
                    <a16:creationId xmlns:a16="http://schemas.microsoft.com/office/drawing/2014/main" id="{5F22D7B7-FB4D-4213-901D-B4A34D7A016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59" name="Rectangle 4158">
              <a:extLst>
                <a:ext uri="{FF2B5EF4-FFF2-40B4-BE49-F238E27FC236}">
                  <a16:creationId xmlns:a16="http://schemas.microsoft.com/office/drawing/2014/main" id="{C9BE7913-478D-41C4-8BE1-E272494ADAB3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60" name="Rectangle 4159">
              <a:extLst>
                <a:ext uri="{FF2B5EF4-FFF2-40B4-BE49-F238E27FC236}">
                  <a16:creationId xmlns:a16="http://schemas.microsoft.com/office/drawing/2014/main" id="{9E70AC24-CBB1-49F8-B650-CE7B79051938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61" name="Rectangle 4160">
              <a:extLst>
                <a:ext uri="{FF2B5EF4-FFF2-40B4-BE49-F238E27FC236}">
                  <a16:creationId xmlns:a16="http://schemas.microsoft.com/office/drawing/2014/main" id="{2509E915-C3FA-4387-8E50-D43A78978A49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71" name="Group 4170">
            <a:extLst>
              <a:ext uri="{FF2B5EF4-FFF2-40B4-BE49-F238E27FC236}">
                <a16:creationId xmlns:a16="http://schemas.microsoft.com/office/drawing/2014/main" id="{BB57AF74-6278-487C-BF99-3D1374E47B1B}"/>
              </a:ext>
            </a:extLst>
          </p:cNvPr>
          <p:cNvGrpSpPr/>
          <p:nvPr/>
        </p:nvGrpSpPr>
        <p:grpSpPr>
          <a:xfrm>
            <a:off x="10606165" y="1680254"/>
            <a:ext cx="735495" cy="453124"/>
            <a:chOff x="1926169" y="1632181"/>
            <a:chExt cx="540854" cy="333210"/>
          </a:xfrm>
        </p:grpSpPr>
        <p:sp>
          <p:nvSpPr>
            <p:cNvPr id="4172" name="Rectangle 4171">
              <a:extLst>
                <a:ext uri="{FF2B5EF4-FFF2-40B4-BE49-F238E27FC236}">
                  <a16:creationId xmlns:a16="http://schemas.microsoft.com/office/drawing/2014/main" id="{77E260E5-A1A7-40AE-87D8-0AFC760308D0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73" name="Rectangle 4172">
              <a:extLst>
                <a:ext uri="{FF2B5EF4-FFF2-40B4-BE49-F238E27FC236}">
                  <a16:creationId xmlns:a16="http://schemas.microsoft.com/office/drawing/2014/main" id="{6BD6C400-9FCE-4F75-837B-74B6D7F2565C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74" name="Group 4173">
              <a:extLst>
                <a:ext uri="{FF2B5EF4-FFF2-40B4-BE49-F238E27FC236}">
                  <a16:creationId xmlns:a16="http://schemas.microsoft.com/office/drawing/2014/main" id="{74363486-8CE5-4479-B0A8-B67B11106FF9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78" name="Straight Connector 4177">
                <a:extLst>
                  <a:ext uri="{FF2B5EF4-FFF2-40B4-BE49-F238E27FC236}">
                    <a16:creationId xmlns:a16="http://schemas.microsoft.com/office/drawing/2014/main" id="{932ABBC6-417C-4340-ADC7-DD9DFE21AB78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79" name="Straight Connector 4178">
                <a:extLst>
                  <a:ext uri="{FF2B5EF4-FFF2-40B4-BE49-F238E27FC236}">
                    <a16:creationId xmlns:a16="http://schemas.microsoft.com/office/drawing/2014/main" id="{151F6296-3440-46F1-B219-B9734092F9D9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0" name="Straight Connector 4179">
                <a:extLst>
                  <a:ext uri="{FF2B5EF4-FFF2-40B4-BE49-F238E27FC236}">
                    <a16:creationId xmlns:a16="http://schemas.microsoft.com/office/drawing/2014/main" id="{CCCD9FEA-2333-4E2A-901A-DE4BC504D727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1" name="Straight Connector 4180">
                <a:extLst>
                  <a:ext uri="{FF2B5EF4-FFF2-40B4-BE49-F238E27FC236}">
                    <a16:creationId xmlns:a16="http://schemas.microsoft.com/office/drawing/2014/main" id="{6A90A200-63DD-4553-AB85-2F0C12129FC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2" name="Straight Connector 4181">
                <a:extLst>
                  <a:ext uri="{FF2B5EF4-FFF2-40B4-BE49-F238E27FC236}">
                    <a16:creationId xmlns:a16="http://schemas.microsoft.com/office/drawing/2014/main" id="{6797849C-F05F-4ED9-9318-3BC510F4655E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3" name="Straight Connector 4182">
                <a:extLst>
                  <a:ext uri="{FF2B5EF4-FFF2-40B4-BE49-F238E27FC236}">
                    <a16:creationId xmlns:a16="http://schemas.microsoft.com/office/drawing/2014/main" id="{592D9F21-8990-479C-8A66-98D1287A6642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4" name="Straight Connector 4183">
                <a:extLst>
                  <a:ext uri="{FF2B5EF4-FFF2-40B4-BE49-F238E27FC236}">
                    <a16:creationId xmlns:a16="http://schemas.microsoft.com/office/drawing/2014/main" id="{CBB4F1FF-FFC4-42E0-8E37-97BD8F4A1A52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5" name="Straight Connector 4184">
                <a:extLst>
                  <a:ext uri="{FF2B5EF4-FFF2-40B4-BE49-F238E27FC236}">
                    <a16:creationId xmlns:a16="http://schemas.microsoft.com/office/drawing/2014/main" id="{EAC1B56D-5C10-4F24-81A2-416E7E95F784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186" name="Straight Connector 4185">
                <a:extLst>
                  <a:ext uri="{FF2B5EF4-FFF2-40B4-BE49-F238E27FC236}">
                    <a16:creationId xmlns:a16="http://schemas.microsoft.com/office/drawing/2014/main" id="{87DBDF40-C0F4-479C-9DA9-2BC219DB044D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75" name="Rectangle 4174">
              <a:extLst>
                <a:ext uri="{FF2B5EF4-FFF2-40B4-BE49-F238E27FC236}">
                  <a16:creationId xmlns:a16="http://schemas.microsoft.com/office/drawing/2014/main" id="{2C5357DC-1AEF-4C09-963B-ACBDDE186E83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76" name="Rectangle 4175">
              <a:extLst>
                <a:ext uri="{FF2B5EF4-FFF2-40B4-BE49-F238E27FC236}">
                  <a16:creationId xmlns:a16="http://schemas.microsoft.com/office/drawing/2014/main" id="{130922E5-4950-4308-831D-84A062D7F2C3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77" name="Rectangle 4176">
              <a:extLst>
                <a:ext uri="{FF2B5EF4-FFF2-40B4-BE49-F238E27FC236}">
                  <a16:creationId xmlns:a16="http://schemas.microsoft.com/office/drawing/2014/main" id="{44FE65FA-2CE2-45F5-ADC1-721D0BBFB2C1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192" name="Group 4191">
            <a:extLst>
              <a:ext uri="{FF2B5EF4-FFF2-40B4-BE49-F238E27FC236}">
                <a16:creationId xmlns:a16="http://schemas.microsoft.com/office/drawing/2014/main" id="{D0C76311-4B91-4A6B-845F-AD136D231082}"/>
              </a:ext>
            </a:extLst>
          </p:cNvPr>
          <p:cNvGrpSpPr/>
          <p:nvPr/>
        </p:nvGrpSpPr>
        <p:grpSpPr>
          <a:xfrm>
            <a:off x="9853969" y="4627396"/>
            <a:ext cx="735495" cy="453124"/>
            <a:chOff x="1926169" y="1632181"/>
            <a:chExt cx="540854" cy="333210"/>
          </a:xfrm>
        </p:grpSpPr>
        <p:sp>
          <p:nvSpPr>
            <p:cNvPr id="4193" name="Rectangle 4192">
              <a:extLst>
                <a:ext uri="{FF2B5EF4-FFF2-40B4-BE49-F238E27FC236}">
                  <a16:creationId xmlns:a16="http://schemas.microsoft.com/office/drawing/2014/main" id="{EE2451C2-2FBA-490F-BB59-66AEF693EFC8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94" name="Rectangle 4193">
              <a:extLst>
                <a:ext uri="{FF2B5EF4-FFF2-40B4-BE49-F238E27FC236}">
                  <a16:creationId xmlns:a16="http://schemas.microsoft.com/office/drawing/2014/main" id="{0503DE98-01EB-4027-9BFA-28F8867B8503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195" name="Group 4194">
              <a:extLst>
                <a:ext uri="{FF2B5EF4-FFF2-40B4-BE49-F238E27FC236}">
                  <a16:creationId xmlns:a16="http://schemas.microsoft.com/office/drawing/2014/main" id="{EF96674D-475A-4EA6-B73E-5D13051A52DE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199" name="Straight Connector 4198">
                <a:extLst>
                  <a:ext uri="{FF2B5EF4-FFF2-40B4-BE49-F238E27FC236}">
                    <a16:creationId xmlns:a16="http://schemas.microsoft.com/office/drawing/2014/main" id="{F25F794F-E44B-4390-9069-74C279CCD7F4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0" name="Straight Connector 4199">
                <a:extLst>
                  <a:ext uri="{FF2B5EF4-FFF2-40B4-BE49-F238E27FC236}">
                    <a16:creationId xmlns:a16="http://schemas.microsoft.com/office/drawing/2014/main" id="{E1D495D3-90A8-4B70-84E7-803A1346BACD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1" name="Straight Connector 4200">
                <a:extLst>
                  <a:ext uri="{FF2B5EF4-FFF2-40B4-BE49-F238E27FC236}">
                    <a16:creationId xmlns:a16="http://schemas.microsoft.com/office/drawing/2014/main" id="{D09144C2-81F8-44AC-B2F6-74873DC460C1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2" name="Straight Connector 4201">
                <a:extLst>
                  <a:ext uri="{FF2B5EF4-FFF2-40B4-BE49-F238E27FC236}">
                    <a16:creationId xmlns:a16="http://schemas.microsoft.com/office/drawing/2014/main" id="{F87A990C-ACD8-4943-A3C9-8C0A07A03F35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3" name="Straight Connector 4202">
                <a:extLst>
                  <a:ext uri="{FF2B5EF4-FFF2-40B4-BE49-F238E27FC236}">
                    <a16:creationId xmlns:a16="http://schemas.microsoft.com/office/drawing/2014/main" id="{2F51DF12-9D8C-4870-A101-E5EEF7DC0DE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4" name="Straight Connector 4203">
                <a:extLst>
                  <a:ext uri="{FF2B5EF4-FFF2-40B4-BE49-F238E27FC236}">
                    <a16:creationId xmlns:a16="http://schemas.microsoft.com/office/drawing/2014/main" id="{D0DB5782-525D-4CD6-AC57-1A631E8BFEA9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5" name="Straight Connector 4204">
                <a:extLst>
                  <a:ext uri="{FF2B5EF4-FFF2-40B4-BE49-F238E27FC236}">
                    <a16:creationId xmlns:a16="http://schemas.microsoft.com/office/drawing/2014/main" id="{41018265-2819-4885-B154-272DFDE9DFDD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6" name="Straight Connector 4205">
                <a:extLst>
                  <a:ext uri="{FF2B5EF4-FFF2-40B4-BE49-F238E27FC236}">
                    <a16:creationId xmlns:a16="http://schemas.microsoft.com/office/drawing/2014/main" id="{33411AA2-AF71-4A54-B0C7-7CF6D0889E04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07" name="Straight Connector 4206">
                <a:extLst>
                  <a:ext uri="{FF2B5EF4-FFF2-40B4-BE49-F238E27FC236}">
                    <a16:creationId xmlns:a16="http://schemas.microsoft.com/office/drawing/2014/main" id="{36C28C31-A343-47A5-8498-7F13DCB3929E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196" name="Rectangle 4195">
              <a:extLst>
                <a:ext uri="{FF2B5EF4-FFF2-40B4-BE49-F238E27FC236}">
                  <a16:creationId xmlns:a16="http://schemas.microsoft.com/office/drawing/2014/main" id="{4A979DFA-4448-40B7-BEA6-77C6D32506BF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97" name="Rectangle 4196">
              <a:extLst>
                <a:ext uri="{FF2B5EF4-FFF2-40B4-BE49-F238E27FC236}">
                  <a16:creationId xmlns:a16="http://schemas.microsoft.com/office/drawing/2014/main" id="{3DCFA89F-31EE-42F3-8E1E-4B5E524C393E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198" name="Rectangle 4197">
              <a:extLst>
                <a:ext uri="{FF2B5EF4-FFF2-40B4-BE49-F238E27FC236}">
                  <a16:creationId xmlns:a16="http://schemas.microsoft.com/office/drawing/2014/main" id="{FEDCCCE0-0538-4825-8323-A5E55421B40D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209" name="Group 4208">
            <a:extLst>
              <a:ext uri="{FF2B5EF4-FFF2-40B4-BE49-F238E27FC236}">
                <a16:creationId xmlns:a16="http://schemas.microsoft.com/office/drawing/2014/main" id="{CC59A3ED-D96F-4362-AED9-7F7B6CF86914}"/>
              </a:ext>
            </a:extLst>
          </p:cNvPr>
          <p:cNvGrpSpPr/>
          <p:nvPr/>
        </p:nvGrpSpPr>
        <p:grpSpPr>
          <a:xfrm>
            <a:off x="5478105" y="4627396"/>
            <a:ext cx="735495" cy="453124"/>
            <a:chOff x="1926169" y="1632181"/>
            <a:chExt cx="540854" cy="333210"/>
          </a:xfrm>
        </p:grpSpPr>
        <p:sp>
          <p:nvSpPr>
            <p:cNvPr id="4210" name="Rectangle 4209">
              <a:extLst>
                <a:ext uri="{FF2B5EF4-FFF2-40B4-BE49-F238E27FC236}">
                  <a16:creationId xmlns:a16="http://schemas.microsoft.com/office/drawing/2014/main" id="{2E9453CE-6BDC-47FC-AA8E-52F5B3BD616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11" name="Rectangle 4210">
              <a:extLst>
                <a:ext uri="{FF2B5EF4-FFF2-40B4-BE49-F238E27FC236}">
                  <a16:creationId xmlns:a16="http://schemas.microsoft.com/office/drawing/2014/main" id="{578823C4-D52C-4A17-9268-279200A58037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212" name="Group 4211">
              <a:extLst>
                <a:ext uri="{FF2B5EF4-FFF2-40B4-BE49-F238E27FC236}">
                  <a16:creationId xmlns:a16="http://schemas.microsoft.com/office/drawing/2014/main" id="{C2511A16-1246-465B-8E7D-53A7C76E0896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216" name="Straight Connector 4215">
                <a:extLst>
                  <a:ext uri="{FF2B5EF4-FFF2-40B4-BE49-F238E27FC236}">
                    <a16:creationId xmlns:a16="http://schemas.microsoft.com/office/drawing/2014/main" id="{FA6EFFAB-B1F4-400A-AD58-939F44B532C9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17" name="Straight Connector 4216">
                <a:extLst>
                  <a:ext uri="{FF2B5EF4-FFF2-40B4-BE49-F238E27FC236}">
                    <a16:creationId xmlns:a16="http://schemas.microsoft.com/office/drawing/2014/main" id="{8AA3C646-F148-4A03-B3EE-CA63C6253A9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18" name="Straight Connector 4217">
                <a:extLst>
                  <a:ext uri="{FF2B5EF4-FFF2-40B4-BE49-F238E27FC236}">
                    <a16:creationId xmlns:a16="http://schemas.microsoft.com/office/drawing/2014/main" id="{C996578A-E895-45B3-A0B4-CA4AB42DC3DA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19" name="Straight Connector 4218">
                <a:extLst>
                  <a:ext uri="{FF2B5EF4-FFF2-40B4-BE49-F238E27FC236}">
                    <a16:creationId xmlns:a16="http://schemas.microsoft.com/office/drawing/2014/main" id="{9F1F225E-E053-408D-B604-DF2999AE20A4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20" name="Straight Connector 4219">
                <a:extLst>
                  <a:ext uri="{FF2B5EF4-FFF2-40B4-BE49-F238E27FC236}">
                    <a16:creationId xmlns:a16="http://schemas.microsoft.com/office/drawing/2014/main" id="{F3D1065A-9DE2-48E1-84BC-B7FF6EA26F0F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21" name="Straight Connector 4220">
                <a:extLst>
                  <a:ext uri="{FF2B5EF4-FFF2-40B4-BE49-F238E27FC236}">
                    <a16:creationId xmlns:a16="http://schemas.microsoft.com/office/drawing/2014/main" id="{9304E8A5-AA25-4977-BA67-0415A5523BC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22" name="Straight Connector 4221">
                <a:extLst>
                  <a:ext uri="{FF2B5EF4-FFF2-40B4-BE49-F238E27FC236}">
                    <a16:creationId xmlns:a16="http://schemas.microsoft.com/office/drawing/2014/main" id="{9129B411-5B26-4969-B9F6-F4992E8DDB7D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23" name="Straight Connector 4222">
                <a:extLst>
                  <a:ext uri="{FF2B5EF4-FFF2-40B4-BE49-F238E27FC236}">
                    <a16:creationId xmlns:a16="http://schemas.microsoft.com/office/drawing/2014/main" id="{3339856D-AA03-4A78-92ED-96610C71F6FA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24" name="Straight Connector 4223">
                <a:extLst>
                  <a:ext uri="{FF2B5EF4-FFF2-40B4-BE49-F238E27FC236}">
                    <a16:creationId xmlns:a16="http://schemas.microsoft.com/office/drawing/2014/main" id="{7F18B5A9-54AB-4074-9B18-A99930BAFFD5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213" name="Rectangle 4212">
              <a:extLst>
                <a:ext uri="{FF2B5EF4-FFF2-40B4-BE49-F238E27FC236}">
                  <a16:creationId xmlns:a16="http://schemas.microsoft.com/office/drawing/2014/main" id="{F302A081-76D4-4ECE-887C-C4B02E9237C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14" name="Rectangle 4213">
              <a:extLst>
                <a:ext uri="{FF2B5EF4-FFF2-40B4-BE49-F238E27FC236}">
                  <a16:creationId xmlns:a16="http://schemas.microsoft.com/office/drawing/2014/main" id="{9E8825C3-5945-4872-A171-739282C7AC5A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15" name="Rectangle 4214">
              <a:extLst>
                <a:ext uri="{FF2B5EF4-FFF2-40B4-BE49-F238E27FC236}">
                  <a16:creationId xmlns:a16="http://schemas.microsoft.com/office/drawing/2014/main" id="{AF3AF2B2-94DA-4334-A18E-8A507C78781C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225" name="Group 4224">
            <a:extLst>
              <a:ext uri="{FF2B5EF4-FFF2-40B4-BE49-F238E27FC236}">
                <a16:creationId xmlns:a16="http://schemas.microsoft.com/office/drawing/2014/main" id="{BEEFFE69-71BC-4E42-B477-968C7288BCC0}"/>
              </a:ext>
            </a:extLst>
          </p:cNvPr>
          <p:cNvGrpSpPr/>
          <p:nvPr/>
        </p:nvGrpSpPr>
        <p:grpSpPr>
          <a:xfrm>
            <a:off x="7666037" y="4627396"/>
            <a:ext cx="735495" cy="453124"/>
            <a:chOff x="1926169" y="1632181"/>
            <a:chExt cx="540854" cy="333210"/>
          </a:xfrm>
        </p:grpSpPr>
        <p:sp>
          <p:nvSpPr>
            <p:cNvPr id="4226" name="Rectangle 4225">
              <a:extLst>
                <a:ext uri="{FF2B5EF4-FFF2-40B4-BE49-F238E27FC236}">
                  <a16:creationId xmlns:a16="http://schemas.microsoft.com/office/drawing/2014/main" id="{0D0A3A56-13FE-462D-B6AA-ADE89921F2B8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27" name="Rectangle 4226">
              <a:extLst>
                <a:ext uri="{FF2B5EF4-FFF2-40B4-BE49-F238E27FC236}">
                  <a16:creationId xmlns:a16="http://schemas.microsoft.com/office/drawing/2014/main" id="{0377670E-E4ED-446A-A51C-EF5439AFF9A0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228" name="Group 4227">
              <a:extLst>
                <a:ext uri="{FF2B5EF4-FFF2-40B4-BE49-F238E27FC236}">
                  <a16:creationId xmlns:a16="http://schemas.microsoft.com/office/drawing/2014/main" id="{C727DD07-D95D-4356-9C96-B05A31C9F6EF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232" name="Straight Connector 4231">
                <a:extLst>
                  <a:ext uri="{FF2B5EF4-FFF2-40B4-BE49-F238E27FC236}">
                    <a16:creationId xmlns:a16="http://schemas.microsoft.com/office/drawing/2014/main" id="{A6B622BA-7A2F-4261-964D-2E17AAFF5B32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3" name="Straight Connector 4232">
                <a:extLst>
                  <a:ext uri="{FF2B5EF4-FFF2-40B4-BE49-F238E27FC236}">
                    <a16:creationId xmlns:a16="http://schemas.microsoft.com/office/drawing/2014/main" id="{E94DDEB5-2E3A-4016-833B-D4ABF3A9947E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4" name="Straight Connector 4233">
                <a:extLst>
                  <a:ext uri="{FF2B5EF4-FFF2-40B4-BE49-F238E27FC236}">
                    <a16:creationId xmlns:a16="http://schemas.microsoft.com/office/drawing/2014/main" id="{95B550A5-75C7-4F45-8F3C-F48883DE2FEC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5" name="Straight Connector 4234">
                <a:extLst>
                  <a:ext uri="{FF2B5EF4-FFF2-40B4-BE49-F238E27FC236}">
                    <a16:creationId xmlns:a16="http://schemas.microsoft.com/office/drawing/2014/main" id="{CFF53A87-BEC1-445C-91E4-B2D92B51C11F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6" name="Straight Connector 4235">
                <a:extLst>
                  <a:ext uri="{FF2B5EF4-FFF2-40B4-BE49-F238E27FC236}">
                    <a16:creationId xmlns:a16="http://schemas.microsoft.com/office/drawing/2014/main" id="{7EE759E6-1C3F-4023-ABBF-23F1065ED256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7" name="Straight Connector 4236">
                <a:extLst>
                  <a:ext uri="{FF2B5EF4-FFF2-40B4-BE49-F238E27FC236}">
                    <a16:creationId xmlns:a16="http://schemas.microsoft.com/office/drawing/2014/main" id="{E11BB1AE-3358-4E2E-8D5E-FF333A6BA69A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8" name="Straight Connector 4237">
                <a:extLst>
                  <a:ext uri="{FF2B5EF4-FFF2-40B4-BE49-F238E27FC236}">
                    <a16:creationId xmlns:a16="http://schemas.microsoft.com/office/drawing/2014/main" id="{A9CC084D-8202-4D2B-BB64-A45C93B833A8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39" name="Straight Connector 4238">
                <a:extLst>
                  <a:ext uri="{FF2B5EF4-FFF2-40B4-BE49-F238E27FC236}">
                    <a16:creationId xmlns:a16="http://schemas.microsoft.com/office/drawing/2014/main" id="{43DCDDF4-1A22-4F78-A406-04A97FFA2B39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40" name="Straight Connector 4239">
                <a:extLst>
                  <a:ext uri="{FF2B5EF4-FFF2-40B4-BE49-F238E27FC236}">
                    <a16:creationId xmlns:a16="http://schemas.microsoft.com/office/drawing/2014/main" id="{AE5A5125-8FDB-4FD8-94D2-28779931B3B0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229" name="Rectangle 4228">
              <a:extLst>
                <a:ext uri="{FF2B5EF4-FFF2-40B4-BE49-F238E27FC236}">
                  <a16:creationId xmlns:a16="http://schemas.microsoft.com/office/drawing/2014/main" id="{01122CBB-F788-4880-9AEE-BAE833EEA5D9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30" name="Rectangle 4229">
              <a:extLst>
                <a:ext uri="{FF2B5EF4-FFF2-40B4-BE49-F238E27FC236}">
                  <a16:creationId xmlns:a16="http://schemas.microsoft.com/office/drawing/2014/main" id="{797170FA-B6DB-40A2-B034-C0F8B053B529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31" name="Rectangle 4230">
              <a:extLst>
                <a:ext uri="{FF2B5EF4-FFF2-40B4-BE49-F238E27FC236}">
                  <a16:creationId xmlns:a16="http://schemas.microsoft.com/office/drawing/2014/main" id="{E0054CF8-0830-4986-A8BA-3AF6D0D3E30B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243" name="Group 4242">
            <a:extLst>
              <a:ext uri="{FF2B5EF4-FFF2-40B4-BE49-F238E27FC236}">
                <a16:creationId xmlns:a16="http://schemas.microsoft.com/office/drawing/2014/main" id="{8291ACC3-D564-4000-A4D6-600A68107FE3}"/>
              </a:ext>
            </a:extLst>
          </p:cNvPr>
          <p:cNvGrpSpPr/>
          <p:nvPr/>
        </p:nvGrpSpPr>
        <p:grpSpPr>
          <a:xfrm>
            <a:off x="1073644" y="4627396"/>
            <a:ext cx="735495" cy="453124"/>
            <a:chOff x="1926169" y="1632181"/>
            <a:chExt cx="540854" cy="333210"/>
          </a:xfrm>
        </p:grpSpPr>
        <p:sp>
          <p:nvSpPr>
            <p:cNvPr id="4244" name="Rectangle 4243">
              <a:extLst>
                <a:ext uri="{FF2B5EF4-FFF2-40B4-BE49-F238E27FC236}">
                  <a16:creationId xmlns:a16="http://schemas.microsoft.com/office/drawing/2014/main" id="{988F14B0-CBD0-43AE-A16F-BF8CE30C4A8B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45" name="Rectangle 4244">
              <a:extLst>
                <a:ext uri="{FF2B5EF4-FFF2-40B4-BE49-F238E27FC236}">
                  <a16:creationId xmlns:a16="http://schemas.microsoft.com/office/drawing/2014/main" id="{703DB44F-1AD0-451F-90B0-6EC8F5989998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246" name="Group 4245">
              <a:extLst>
                <a:ext uri="{FF2B5EF4-FFF2-40B4-BE49-F238E27FC236}">
                  <a16:creationId xmlns:a16="http://schemas.microsoft.com/office/drawing/2014/main" id="{D7240EB2-96CF-4EF4-A9A9-82C2A471175F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250" name="Straight Connector 4249">
                <a:extLst>
                  <a:ext uri="{FF2B5EF4-FFF2-40B4-BE49-F238E27FC236}">
                    <a16:creationId xmlns:a16="http://schemas.microsoft.com/office/drawing/2014/main" id="{4038E898-C1C6-444E-99CC-F417FC2216B9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1" name="Straight Connector 4250">
                <a:extLst>
                  <a:ext uri="{FF2B5EF4-FFF2-40B4-BE49-F238E27FC236}">
                    <a16:creationId xmlns:a16="http://schemas.microsoft.com/office/drawing/2014/main" id="{EB2F1814-71D7-4C14-8D90-8338AD2C50A6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2" name="Straight Connector 4251">
                <a:extLst>
                  <a:ext uri="{FF2B5EF4-FFF2-40B4-BE49-F238E27FC236}">
                    <a16:creationId xmlns:a16="http://schemas.microsoft.com/office/drawing/2014/main" id="{A5EF0BE8-8A1F-4D7F-AED8-B61AC608CE9A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3" name="Straight Connector 4252">
                <a:extLst>
                  <a:ext uri="{FF2B5EF4-FFF2-40B4-BE49-F238E27FC236}">
                    <a16:creationId xmlns:a16="http://schemas.microsoft.com/office/drawing/2014/main" id="{EE7FFC81-4BF5-4FCD-94C3-6FA121AF7968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4" name="Straight Connector 4253">
                <a:extLst>
                  <a:ext uri="{FF2B5EF4-FFF2-40B4-BE49-F238E27FC236}">
                    <a16:creationId xmlns:a16="http://schemas.microsoft.com/office/drawing/2014/main" id="{081F94DC-3F28-4427-BD51-FDBCAB35E0A4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5" name="Straight Connector 4254">
                <a:extLst>
                  <a:ext uri="{FF2B5EF4-FFF2-40B4-BE49-F238E27FC236}">
                    <a16:creationId xmlns:a16="http://schemas.microsoft.com/office/drawing/2014/main" id="{9E9B0CE0-1AAE-467D-8006-6D6D17F75696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6" name="Straight Connector 4255">
                <a:extLst>
                  <a:ext uri="{FF2B5EF4-FFF2-40B4-BE49-F238E27FC236}">
                    <a16:creationId xmlns:a16="http://schemas.microsoft.com/office/drawing/2014/main" id="{72445A83-E5D8-4FE3-9D1A-A234668D5665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7" name="Straight Connector 4256">
                <a:extLst>
                  <a:ext uri="{FF2B5EF4-FFF2-40B4-BE49-F238E27FC236}">
                    <a16:creationId xmlns:a16="http://schemas.microsoft.com/office/drawing/2014/main" id="{6DE389D3-8FE6-492C-9A34-FFF1D2160078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58" name="Straight Connector 4257">
                <a:extLst>
                  <a:ext uri="{FF2B5EF4-FFF2-40B4-BE49-F238E27FC236}">
                    <a16:creationId xmlns:a16="http://schemas.microsoft.com/office/drawing/2014/main" id="{D04CE26C-18D5-4A92-BD5D-F619809C4A4C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247" name="Rectangle 4246">
              <a:extLst>
                <a:ext uri="{FF2B5EF4-FFF2-40B4-BE49-F238E27FC236}">
                  <a16:creationId xmlns:a16="http://schemas.microsoft.com/office/drawing/2014/main" id="{7E72CC5E-CF70-48C5-8AD2-8605BCE261EF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48" name="Rectangle 4247">
              <a:extLst>
                <a:ext uri="{FF2B5EF4-FFF2-40B4-BE49-F238E27FC236}">
                  <a16:creationId xmlns:a16="http://schemas.microsoft.com/office/drawing/2014/main" id="{9EE994F5-F014-4BCA-A53F-5F9276B22596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49" name="Rectangle 4248">
              <a:extLst>
                <a:ext uri="{FF2B5EF4-FFF2-40B4-BE49-F238E27FC236}">
                  <a16:creationId xmlns:a16="http://schemas.microsoft.com/office/drawing/2014/main" id="{75B282A5-7D8E-4CB8-A6A6-EB1F2F518325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4259" name="Group 4258">
            <a:extLst>
              <a:ext uri="{FF2B5EF4-FFF2-40B4-BE49-F238E27FC236}">
                <a16:creationId xmlns:a16="http://schemas.microsoft.com/office/drawing/2014/main" id="{5AE37771-E6E4-43F1-AEE2-0C56E0660D5E}"/>
              </a:ext>
            </a:extLst>
          </p:cNvPr>
          <p:cNvGrpSpPr/>
          <p:nvPr/>
        </p:nvGrpSpPr>
        <p:grpSpPr>
          <a:xfrm>
            <a:off x="3298847" y="4627396"/>
            <a:ext cx="735495" cy="453124"/>
            <a:chOff x="1926169" y="1632181"/>
            <a:chExt cx="540854" cy="333210"/>
          </a:xfrm>
        </p:grpSpPr>
        <p:sp>
          <p:nvSpPr>
            <p:cNvPr id="4260" name="Rectangle 4259">
              <a:extLst>
                <a:ext uri="{FF2B5EF4-FFF2-40B4-BE49-F238E27FC236}">
                  <a16:creationId xmlns:a16="http://schemas.microsoft.com/office/drawing/2014/main" id="{F463865E-68C8-4066-A965-15BF0A0FF137}"/>
                </a:ext>
              </a:extLst>
            </p:cNvPr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61" name="Rectangle 4260">
              <a:extLst>
                <a:ext uri="{FF2B5EF4-FFF2-40B4-BE49-F238E27FC236}">
                  <a16:creationId xmlns:a16="http://schemas.microsoft.com/office/drawing/2014/main" id="{63E0F5E2-FC12-464B-8CC1-68D224F2806B}"/>
                </a:ext>
              </a:extLst>
            </p:cNvPr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grpSp>
          <p:nvGrpSpPr>
            <p:cNvPr id="4262" name="Group 4261">
              <a:extLst>
                <a:ext uri="{FF2B5EF4-FFF2-40B4-BE49-F238E27FC236}">
                  <a16:creationId xmlns:a16="http://schemas.microsoft.com/office/drawing/2014/main" id="{B1AFD392-D4B9-45BC-8B6A-CFE0FD16CBB7}"/>
                </a:ext>
              </a:extLst>
            </p:cNvPr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266" name="Straight Connector 4265">
                <a:extLst>
                  <a:ext uri="{FF2B5EF4-FFF2-40B4-BE49-F238E27FC236}">
                    <a16:creationId xmlns:a16="http://schemas.microsoft.com/office/drawing/2014/main" id="{8C950C44-544C-460B-BD3F-3B0737588E03}"/>
                  </a:ext>
                </a:extLst>
              </p:cNvPr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67" name="Straight Connector 4266">
                <a:extLst>
                  <a:ext uri="{FF2B5EF4-FFF2-40B4-BE49-F238E27FC236}">
                    <a16:creationId xmlns:a16="http://schemas.microsoft.com/office/drawing/2014/main" id="{84ED54B6-F305-418B-895E-96FD6E82674F}"/>
                  </a:ext>
                </a:extLst>
              </p:cNvPr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68" name="Straight Connector 4267">
                <a:extLst>
                  <a:ext uri="{FF2B5EF4-FFF2-40B4-BE49-F238E27FC236}">
                    <a16:creationId xmlns:a16="http://schemas.microsoft.com/office/drawing/2014/main" id="{45D5D59E-2299-41CA-88B4-FE0C0879602A}"/>
                  </a:ext>
                </a:extLst>
              </p:cNvPr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69" name="Straight Connector 4268">
                <a:extLst>
                  <a:ext uri="{FF2B5EF4-FFF2-40B4-BE49-F238E27FC236}">
                    <a16:creationId xmlns:a16="http://schemas.microsoft.com/office/drawing/2014/main" id="{62449D26-2BE3-4FE6-94D7-A9FACB203BB7}"/>
                  </a:ext>
                </a:extLst>
              </p:cNvPr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70" name="Straight Connector 4269">
                <a:extLst>
                  <a:ext uri="{FF2B5EF4-FFF2-40B4-BE49-F238E27FC236}">
                    <a16:creationId xmlns:a16="http://schemas.microsoft.com/office/drawing/2014/main" id="{8FFC95FC-7166-4311-A3F1-7A280C9BE0BC}"/>
                  </a:ext>
                </a:extLst>
              </p:cNvPr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71" name="Straight Connector 4270">
                <a:extLst>
                  <a:ext uri="{FF2B5EF4-FFF2-40B4-BE49-F238E27FC236}">
                    <a16:creationId xmlns:a16="http://schemas.microsoft.com/office/drawing/2014/main" id="{916761F0-AD08-4D04-86BE-6DA995AAEE18}"/>
                  </a:ext>
                </a:extLst>
              </p:cNvPr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72" name="Straight Connector 4271">
                <a:extLst>
                  <a:ext uri="{FF2B5EF4-FFF2-40B4-BE49-F238E27FC236}">
                    <a16:creationId xmlns:a16="http://schemas.microsoft.com/office/drawing/2014/main" id="{B0E9090E-1370-45E9-AF0B-E74B0DFC50F0}"/>
                  </a:ext>
                </a:extLst>
              </p:cNvPr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73" name="Straight Connector 4272">
                <a:extLst>
                  <a:ext uri="{FF2B5EF4-FFF2-40B4-BE49-F238E27FC236}">
                    <a16:creationId xmlns:a16="http://schemas.microsoft.com/office/drawing/2014/main" id="{BECDABF1-DE85-41F8-A63A-B7B45EAA2125}"/>
                  </a:ext>
                </a:extLst>
              </p:cNvPr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4274" name="Straight Connector 4273">
                <a:extLst>
                  <a:ext uri="{FF2B5EF4-FFF2-40B4-BE49-F238E27FC236}">
                    <a16:creationId xmlns:a16="http://schemas.microsoft.com/office/drawing/2014/main" id="{CBB1A6D4-3F9E-42AB-A9BF-0A43153DC277}"/>
                  </a:ext>
                </a:extLst>
              </p:cNvPr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</p:grpSp>
        <p:sp>
          <p:nvSpPr>
            <p:cNvPr id="4263" name="Rectangle 4262">
              <a:extLst>
                <a:ext uri="{FF2B5EF4-FFF2-40B4-BE49-F238E27FC236}">
                  <a16:creationId xmlns:a16="http://schemas.microsoft.com/office/drawing/2014/main" id="{22458D96-152E-4B03-B132-43EE4CE18777}"/>
                </a:ext>
              </a:extLst>
            </p:cNvPr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64" name="Rectangle 4263">
              <a:extLst>
                <a:ext uri="{FF2B5EF4-FFF2-40B4-BE49-F238E27FC236}">
                  <a16:creationId xmlns:a16="http://schemas.microsoft.com/office/drawing/2014/main" id="{02F7BE09-3A9A-4F76-87C1-17AD416F3E7F}"/>
                </a:ext>
              </a:extLst>
            </p:cNvPr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265" name="Rectangle 4264">
              <a:extLst>
                <a:ext uri="{FF2B5EF4-FFF2-40B4-BE49-F238E27FC236}">
                  <a16:creationId xmlns:a16="http://schemas.microsoft.com/office/drawing/2014/main" id="{8D58F052-84CB-4ED5-9C76-EFC64FA59DA0}"/>
                </a:ext>
              </a:extLst>
            </p:cNvPr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4287" name="Thought Bubble: Cloud 4286">
            <a:extLst>
              <a:ext uri="{FF2B5EF4-FFF2-40B4-BE49-F238E27FC236}">
                <a16:creationId xmlns:a16="http://schemas.microsoft.com/office/drawing/2014/main" id="{EC326034-6D4E-404A-A510-3AC91B542A24}"/>
              </a:ext>
            </a:extLst>
          </p:cNvPr>
          <p:cNvSpPr/>
          <p:nvPr/>
        </p:nvSpPr>
        <p:spPr bwMode="auto">
          <a:xfrm>
            <a:off x="562428" y="5922028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88" name="Thought Bubble: Cloud 4287">
            <a:extLst>
              <a:ext uri="{FF2B5EF4-FFF2-40B4-BE49-F238E27FC236}">
                <a16:creationId xmlns:a16="http://schemas.microsoft.com/office/drawing/2014/main" id="{742BEBA7-8112-4E22-A87D-A6AF7B02B25A}"/>
              </a:ext>
            </a:extLst>
          </p:cNvPr>
          <p:cNvSpPr/>
          <p:nvPr/>
        </p:nvSpPr>
        <p:spPr bwMode="auto">
          <a:xfrm>
            <a:off x="2860292" y="5923089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89" name="Thought Bubble: Cloud 4288">
            <a:extLst>
              <a:ext uri="{FF2B5EF4-FFF2-40B4-BE49-F238E27FC236}">
                <a16:creationId xmlns:a16="http://schemas.microsoft.com/office/drawing/2014/main" id="{8F117C98-342E-404D-A242-C129FB2F32BD}"/>
              </a:ext>
            </a:extLst>
          </p:cNvPr>
          <p:cNvSpPr/>
          <p:nvPr/>
        </p:nvSpPr>
        <p:spPr bwMode="auto">
          <a:xfrm>
            <a:off x="5158156" y="5924150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90" name="Thought Bubble: Cloud 4289">
            <a:extLst>
              <a:ext uri="{FF2B5EF4-FFF2-40B4-BE49-F238E27FC236}">
                <a16:creationId xmlns:a16="http://schemas.microsoft.com/office/drawing/2014/main" id="{58B3402B-E1DE-4B2C-A89B-96AC2076171F}"/>
              </a:ext>
            </a:extLst>
          </p:cNvPr>
          <p:cNvSpPr/>
          <p:nvPr/>
        </p:nvSpPr>
        <p:spPr bwMode="auto">
          <a:xfrm>
            <a:off x="7456020" y="5925211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91" name="Thought Bubble: Cloud 4290">
            <a:extLst>
              <a:ext uri="{FF2B5EF4-FFF2-40B4-BE49-F238E27FC236}">
                <a16:creationId xmlns:a16="http://schemas.microsoft.com/office/drawing/2014/main" id="{C5F323C9-039C-4BA3-B009-FF2D0EEE0930}"/>
              </a:ext>
            </a:extLst>
          </p:cNvPr>
          <p:cNvSpPr/>
          <p:nvPr/>
        </p:nvSpPr>
        <p:spPr bwMode="auto">
          <a:xfrm>
            <a:off x="9753884" y="5926272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 w="10795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4293" name="Rectangle 4292">
            <a:extLst>
              <a:ext uri="{FF2B5EF4-FFF2-40B4-BE49-F238E27FC236}">
                <a16:creationId xmlns:a16="http://schemas.microsoft.com/office/drawing/2014/main" id="{5F49774D-0B64-47C0-A091-91F9C6A26240}"/>
              </a:ext>
            </a:extLst>
          </p:cNvPr>
          <p:cNvSpPr/>
          <p:nvPr/>
        </p:nvSpPr>
        <p:spPr>
          <a:xfrm>
            <a:off x="3398837" y="911332"/>
            <a:ext cx="8522270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Azure Container Instances</a:t>
            </a:r>
          </a:p>
        </p:txBody>
      </p:sp>
    </p:spTree>
    <p:extLst>
      <p:ext uri="{BB962C8B-B14F-4D97-AF65-F5344CB8AC3E}">
        <p14:creationId xmlns:p14="http://schemas.microsoft.com/office/powerpoint/2010/main" val="2534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" grpId="0"/>
      <p:bldP spid="4292" grpId="0"/>
      <p:bldP spid="42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69E0-6FEC-4A33-8071-6BDD3919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677656"/>
          </a:xfrm>
        </p:spPr>
        <p:txBody>
          <a:bodyPr/>
          <a:lstStyle/>
          <a:p>
            <a:r>
              <a:rPr lang="en-US" dirty="0"/>
              <a:t>Container Dev/Ops Workflows</a:t>
            </a:r>
            <a:br>
              <a:rPr lang="en-US" dirty="0"/>
            </a:br>
            <a:br>
              <a:rPr lang="en-US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3600" i="1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Similar, yet different…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2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C9351D-A1B7-4FD5-A685-056192A7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1AFEF-6DEA-4D9F-AD0D-4B4102F170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2" y="1221817"/>
            <a:ext cx="11887100" cy="2240550"/>
          </a:xfrm>
        </p:spPr>
        <p:txBody>
          <a:bodyPr/>
          <a:lstStyle/>
          <a:p>
            <a:r>
              <a:rPr lang="en-US" dirty="0"/>
              <a:t>Make Azure the best place to run container workloads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3264" dirty="0"/>
              <a:t>Make getting started super easy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3264" dirty="0"/>
              <a:t>Containers as a common deployment currency for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21870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4B482B-10B2-4D5C-9A9C-E149692448D2}"/>
              </a:ext>
            </a:extLst>
          </p:cNvPr>
          <p:cNvGrpSpPr/>
          <p:nvPr/>
        </p:nvGrpSpPr>
        <p:grpSpPr>
          <a:xfrm>
            <a:off x="179117" y="5012186"/>
            <a:ext cx="2620356" cy="1814258"/>
            <a:chOff x="173917" y="4914564"/>
            <a:chExt cx="2569574" cy="1779099"/>
          </a:xfrm>
        </p:grpSpPr>
        <p:grpSp>
          <p:nvGrpSpPr>
            <p:cNvPr id="137" name="Group 136"/>
            <p:cNvGrpSpPr/>
            <p:nvPr/>
          </p:nvGrpSpPr>
          <p:grpSpPr>
            <a:xfrm>
              <a:off x="173917" y="4942033"/>
              <a:ext cx="2569574" cy="1751630"/>
              <a:chOff x="252964" y="4780912"/>
              <a:chExt cx="2621099" cy="1786754"/>
            </a:xfrm>
          </p:grpSpPr>
          <p:sp>
            <p:nvSpPr>
              <p:cNvPr id="138" name="Rounded Rectangle 11"/>
              <p:cNvSpPr/>
              <p:nvPr/>
            </p:nvSpPr>
            <p:spPr>
              <a:xfrm>
                <a:off x="300269" y="4780912"/>
                <a:ext cx="2573794" cy="178675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96042">
                  <a:defRPr/>
                </a:pPr>
                <a:endParaRPr lang="en-US" sz="1098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1756065" y="5902498"/>
                <a:ext cx="658373" cy="378242"/>
                <a:chOff x="2195243" y="5902498"/>
                <a:chExt cx="658373" cy="378242"/>
              </a:xfrm>
            </p:grpSpPr>
            <p:sp>
              <p:nvSpPr>
                <p:cNvPr id="151" name="Rectangle 30"/>
                <p:cNvSpPr>
                  <a:spLocks noChangeArrowheads="1"/>
                </p:cNvSpPr>
                <p:nvPr/>
              </p:nvSpPr>
              <p:spPr bwMode="auto">
                <a:xfrm>
                  <a:off x="2273989" y="5902498"/>
                  <a:ext cx="509916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2" name="Oval 31"/>
                <p:cNvSpPr>
                  <a:spLocks noChangeArrowheads="1"/>
                </p:cNvSpPr>
                <p:nvPr/>
              </p:nvSpPr>
              <p:spPr bwMode="auto">
                <a:xfrm>
                  <a:off x="2524429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3" name="Rectangle 32"/>
                <p:cNvSpPr>
                  <a:spLocks noChangeArrowheads="1"/>
                </p:cNvSpPr>
                <p:nvPr/>
              </p:nvSpPr>
              <p:spPr bwMode="auto">
                <a:xfrm>
                  <a:off x="2292062" y="5929607"/>
                  <a:ext cx="475061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4" name="Freeform 33"/>
                <p:cNvSpPr>
                  <a:spLocks/>
                </p:cNvSpPr>
                <p:nvPr/>
              </p:nvSpPr>
              <p:spPr bwMode="auto">
                <a:xfrm>
                  <a:off x="2195243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7 w 449"/>
                    <a:gd name="T5" fmla="*/ 18 h 18"/>
                    <a:gd name="T6" fmla="*/ 433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8" y="18"/>
                        <a:pt x="17" y="18"/>
                      </a:cubicBezTo>
                      <a:cubicBezTo>
                        <a:pt x="433" y="18"/>
                        <a:pt x="433" y="18"/>
                        <a:pt x="433" y="18"/>
                      </a:cubicBezTo>
                      <a:cubicBezTo>
                        <a:pt x="442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5" name="Freeform 38"/>
                <p:cNvSpPr>
                  <a:spLocks/>
                </p:cNvSpPr>
                <p:nvPr/>
              </p:nvSpPr>
              <p:spPr bwMode="auto">
                <a:xfrm>
                  <a:off x="2440519" y="6016100"/>
                  <a:ext cx="171693" cy="153621"/>
                </a:xfrm>
                <a:custGeom>
                  <a:avLst/>
                  <a:gdLst>
                    <a:gd name="T0" fmla="*/ 99 w 117"/>
                    <a:gd name="T1" fmla="*/ 40 h 105"/>
                    <a:gd name="T2" fmla="*/ 114 w 117"/>
                    <a:gd name="T3" fmla="*/ 14 h 105"/>
                    <a:gd name="T4" fmla="*/ 89 w 117"/>
                    <a:gd name="T5" fmla="*/ 1 h 105"/>
                    <a:gd name="T6" fmla="*/ 63 w 117"/>
                    <a:gd name="T7" fmla="*/ 7 h 105"/>
                    <a:gd name="T8" fmla="*/ 40 w 117"/>
                    <a:gd name="T9" fmla="*/ 1 h 105"/>
                    <a:gd name="T10" fmla="*/ 12 w 117"/>
                    <a:gd name="T11" fmla="*/ 18 h 105"/>
                    <a:gd name="T12" fmla="*/ 20 w 117"/>
                    <a:gd name="T13" fmla="*/ 87 h 105"/>
                    <a:gd name="T14" fmla="*/ 42 w 117"/>
                    <a:gd name="T15" fmla="*/ 105 h 105"/>
                    <a:gd name="T16" fmla="*/ 64 w 117"/>
                    <a:gd name="T17" fmla="*/ 99 h 105"/>
                    <a:gd name="T18" fmla="*/ 87 w 117"/>
                    <a:gd name="T19" fmla="*/ 104 h 105"/>
                    <a:gd name="T20" fmla="*/ 108 w 117"/>
                    <a:gd name="T21" fmla="*/ 88 h 105"/>
                    <a:gd name="T22" fmla="*/ 117 w 117"/>
                    <a:gd name="T23" fmla="*/ 68 h 105"/>
                    <a:gd name="T24" fmla="*/ 99 w 117"/>
                    <a:gd name="T25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05">
                      <a:moveTo>
                        <a:pt x="99" y="40"/>
                      </a:moveTo>
                      <a:cubicBezTo>
                        <a:pt x="99" y="23"/>
                        <a:pt x="113" y="15"/>
                        <a:pt x="114" y="14"/>
                      </a:cubicBezTo>
                      <a:cubicBezTo>
                        <a:pt x="106" y="3"/>
                        <a:pt x="93" y="1"/>
                        <a:pt x="89" y="1"/>
                      </a:cubicBezTo>
                      <a:cubicBezTo>
                        <a:pt x="78" y="0"/>
                        <a:pt x="68" y="7"/>
                        <a:pt x="63" y="7"/>
                      </a:cubicBezTo>
                      <a:cubicBezTo>
                        <a:pt x="57" y="7"/>
                        <a:pt x="49" y="1"/>
                        <a:pt x="40" y="1"/>
                      </a:cubicBezTo>
                      <a:cubicBezTo>
                        <a:pt x="28" y="1"/>
                        <a:pt x="18" y="8"/>
                        <a:pt x="12" y="18"/>
                      </a:cubicBezTo>
                      <a:cubicBezTo>
                        <a:pt x="0" y="39"/>
                        <a:pt x="9" y="70"/>
                        <a:pt x="20" y="87"/>
                      </a:cubicBezTo>
                      <a:cubicBezTo>
                        <a:pt x="26" y="96"/>
                        <a:pt x="33" y="105"/>
                        <a:pt x="42" y="105"/>
                      </a:cubicBezTo>
                      <a:cubicBezTo>
                        <a:pt x="51" y="104"/>
                        <a:pt x="54" y="99"/>
                        <a:pt x="64" y="99"/>
                      </a:cubicBezTo>
                      <a:cubicBezTo>
                        <a:pt x="75" y="99"/>
                        <a:pt x="78" y="105"/>
                        <a:pt x="87" y="104"/>
                      </a:cubicBezTo>
                      <a:cubicBezTo>
                        <a:pt x="96" y="104"/>
                        <a:pt x="102" y="96"/>
                        <a:pt x="108" y="88"/>
                      </a:cubicBezTo>
                      <a:cubicBezTo>
                        <a:pt x="115" y="78"/>
                        <a:pt x="117" y="69"/>
                        <a:pt x="117" y="68"/>
                      </a:cubicBezTo>
                      <a:cubicBezTo>
                        <a:pt x="117" y="68"/>
                        <a:pt x="99" y="61"/>
                        <a:pt x="99" y="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6" name="Freeform 39"/>
                <p:cNvSpPr>
                  <a:spLocks/>
                </p:cNvSpPr>
                <p:nvPr/>
              </p:nvSpPr>
              <p:spPr bwMode="auto">
                <a:xfrm>
                  <a:off x="2530884" y="5968335"/>
                  <a:ext cx="42600" cy="47765"/>
                </a:xfrm>
                <a:custGeom>
                  <a:avLst/>
                  <a:gdLst>
                    <a:gd name="T0" fmla="*/ 21 w 29"/>
                    <a:gd name="T1" fmla="*/ 22 h 32"/>
                    <a:gd name="T2" fmla="*/ 28 w 29"/>
                    <a:gd name="T3" fmla="*/ 0 h 32"/>
                    <a:gd name="T4" fmla="*/ 8 w 29"/>
                    <a:gd name="T5" fmla="*/ 10 h 32"/>
                    <a:gd name="T6" fmla="*/ 1 w 29"/>
                    <a:gd name="T7" fmla="*/ 31 h 32"/>
                    <a:gd name="T8" fmla="*/ 21 w 29"/>
                    <a:gd name="T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21" y="22"/>
                      </a:moveTo>
                      <a:cubicBezTo>
                        <a:pt x="26" y="16"/>
                        <a:pt x="29" y="8"/>
                        <a:pt x="28" y="0"/>
                      </a:cubicBezTo>
                      <a:cubicBezTo>
                        <a:pt x="21" y="0"/>
                        <a:pt x="13" y="4"/>
                        <a:pt x="8" y="10"/>
                      </a:cubicBezTo>
                      <a:cubicBezTo>
                        <a:pt x="3" y="15"/>
                        <a:pt x="0" y="23"/>
                        <a:pt x="1" y="31"/>
                      </a:cubicBezTo>
                      <a:cubicBezTo>
                        <a:pt x="8" y="32"/>
                        <a:pt x="16" y="27"/>
                        <a:pt x="21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606413" y="5902498"/>
                <a:ext cx="658373" cy="378242"/>
                <a:chOff x="1392286" y="5902498"/>
                <a:chExt cx="658373" cy="378242"/>
              </a:xfrm>
            </p:grpSpPr>
            <p:sp>
              <p:nvSpPr>
                <p:cNvPr id="143" name="Rectangle 34"/>
                <p:cNvSpPr>
                  <a:spLocks noChangeArrowheads="1"/>
                </p:cNvSpPr>
                <p:nvPr/>
              </p:nvSpPr>
              <p:spPr bwMode="auto">
                <a:xfrm>
                  <a:off x="1469742" y="5902498"/>
                  <a:ext cx="511207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4" name="Oval 35"/>
                <p:cNvSpPr>
                  <a:spLocks noChangeArrowheads="1"/>
                </p:cNvSpPr>
                <p:nvPr/>
              </p:nvSpPr>
              <p:spPr bwMode="auto">
                <a:xfrm>
                  <a:off x="1721472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5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7815" y="5929607"/>
                  <a:ext cx="476352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6" name="Freeform 37"/>
                <p:cNvSpPr>
                  <a:spLocks/>
                </p:cNvSpPr>
                <p:nvPr/>
              </p:nvSpPr>
              <p:spPr bwMode="auto">
                <a:xfrm>
                  <a:off x="1392286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6 w 449"/>
                    <a:gd name="T5" fmla="*/ 18 h 18"/>
                    <a:gd name="T6" fmla="*/ 432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7" y="18"/>
                        <a:pt x="16" y="18"/>
                      </a:cubicBezTo>
                      <a:cubicBezTo>
                        <a:pt x="432" y="18"/>
                        <a:pt x="432" y="18"/>
                        <a:pt x="432" y="18"/>
                      </a:cubicBezTo>
                      <a:cubicBezTo>
                        <a:pt x="441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7" name="Freeform 40"/>
                <p:cNvSpPr>
                  <a:spLocks/>
                </p:cNvSpPr>
                <p:nvPr/>
              </p:nvSpPr>
              <p:spPr bwMode="auto">
                <a:xfrm>
                  <a:off x="1711145" y="5988990"/>
                  <a:ext cx="98110" cy="86493"/>
                </a:xfrm>
                <a:custGeom>
                  <a:avLst/>
                  <a:gdLst>
                    <a:gd name="T0" fmla="*/ 0 w 76"/>
                    <a:gd name="T1" fmla="*/ 67 h 67"/>
                    <a:gd name="T2" fmla="*/ 76 w 76"/>
                    <a:gd name="T3" fmla="*/ 67 h 67"/>
                    <a:gd name="T4" fmla="*/ 76 w 76"/>
                    <a:gd name="T5" fmla="*/ 0 h 67"/>
                    <a:gd name="T6" fmla="*/ 0 w 76"/>
                    <a:gd name="T7" fmla="*/ 11 h 67"/>
                    <a:gd name="T8" fmla="*/ 0 w 7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7">
                      <a:moveTo>
                        <a:pt x="0" y="67"/>
                      </a:moveTo>
                      <a:lnTo>
                        <a:pt x="76" y="67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8" name="Freeform 41"/>
                <p:cNvSpPr>
                  <a:spLocks/>
                </p:cNvSpPr>
                <p:nvPr/>
              </p:nvSpPr>
              <p:spPr bwMode="auto">
                <a:xfrm>
                  <a:off x="1633689" y="6003191"/>
                  <a:ext cx="73582" cy="72292"/>
                </a:xfrm>
                <a:custGeom>
                  <a:avLst/>
                  <a:gdLst>
                    <a:gd name="T0" fmla="*/ 57 w 57"/>
                    <a:gd name="T1" fmla="*/ 56 h 56"/>
                    <a:gd name="T2" fmla="*/ 57 w 57"/>
                    <a:gd name="T3" fmla="*/ 0 h 56"/>
                    <a:gd name="T4" fmla="*/ 0 w 57"/>
                    <a:gd name="T5" fmla="*/ 8 h 56"/>
                    <a:gd name="T6" fmla="*/ 0 w 57"/>
                    <a:gd name="T7" fmla="*/ 56 h 56"/>
                    <a:gd name="T8" fmla="*/ 57 w 5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6">
                      <a:moveTo>
                        <a:pt x="57" y="56"/>
                      </a:moveTo>
                      <a:lnTo>
                        <a:pt x="57" y="0"/>
                      </a:lnTo>
                      <a:lnTo>
                        <a:pt x="0" y="8"/>
                      </a:lnTo>
                      <a:lnTo>
                        <a:pt x="0" y="56"/>
                      </a:lnTo>
                      <a:lnTo>
                        <a:pt x="57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9" name="Freeform 42"/>
                <p:cNvSpPr>
                  <a:spLocks/>
                </p:cNvSpPr>
                <p:nvPr/>
              </p:nvSpPr>
              <p:spPr bwMode="auto">
                <a:xfrm>
                  <a:off x="1633689" y="6078064"/>
                  <a:ext cx="73582" cy="73583"/>
                </a:xfrm>
                <a:custGeom>
                  <a:avLst/>
                  <a:gdLst>
                    <a:gd name="T0" fmla="*/ 57 w 57"/>
                    <a:gd name="T1" fmla="*/ 0 h 57"/>
                    <a:gd name="T2" fmla="*/ 0 w 57"/>
                    <a:gd name="T3" fmla="*/ 0 h 57"/>
                    <a:gd name="T4" fmla="*/ 0 w 57"/>
                    <a:gd name="T5" fmla="*/ 49 h 57"/>
                    <a:gd name="T6" fmla="*/ 57 w 57"/>
                    <a:gd name="T7" fmla="*/ 57 h 57"/>
                    <a:gd name="T8" fmla="*/ 57 w 5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57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57" y="57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0" name="Freeform 43"/>
                <p:cNvSpPr>
                  <a:spLocks/>
                </p:cNvSpPr>
                <p:nvPr/>
              </p:nvSpPr>
              <p:spPr bwMode="auto">
                <a:xfrm>
                  <a:off x="1711145" y="6078064"/>
                  <a:ext cx="98110" cy="87783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7 h 68"/>
                    <a:gd name="T4" fmla="*/ 76 w 76"/>
                    <a:gd name="T5" fmla="*/ 68 h 68"/>
                    <a:gd name="T6" fmla="*/ 76 w 76"/>
                    <a:gd name="T7" fmla="*/ 0 h 68"/>
                    <a:gd name="T8" fmla="*/ 0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lnTo>
                        <a:pt x="0" y="57"/>
                      </a:lnTo>
                      <a:lnTo>
                        <a:pt x="76" y="68"/>
                      </a:lnTo>
                      <a:lnTo>
                        <a:pt x="7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252964" y="4876684"/>
                <a:ext cx="967141" cy="390626"/>
              </a:xfrm>
              <a:prstGeom prst="rect">
                <a:avLst/>
              </a:prstGeom>
            </p:spPr>
            <p:txBody>
              <a:bodyPr vert="horz" wrap="square" lIns="91364" tIns="91364" rIns="91364" bIns="91364" rtlCol="0" anchor="t">
                <a:noAutofit/>
              </a:bodyPr>
              <a:lstStyle/>
              <a:p>
                <a:pPr marL="233115" indent="-233115" algn="ctr" defTabSz="896042">
                  <a:defRPr/>
                </a:pPr>
                <a:endParaRPr lang="en-US" sz="2000" b="1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2" name="Picture 4" descr="https://zapier.cachefly.net/storage/services/59152a3a91bfe0ddd2fc9b978448593a.128x128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04" t="22115" r="21627" b="23287"/>
              <a:stretch/>
            </p:blipFill>
            <p:spPr bwMode="auto">
              <a:xfrm>
                <a:off x="1362028" y="6201582"/>
                <a:ext cx="293484" cy="273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5" name="Rectangle 214"/>
            <p:cNvSpPr/>
            <p:nvPr/>
          </p:nvSpPr>
          <p:spPr>
            <a:xfrm>
              <a:off x="207764" y="4914564"/>
              <a:ext cx="1097365" cy="2922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049">
                <a:defRPr/>
              </a:pPr>
              <a:r>
                <a:rPr lang="en-US" sz="1298" i="1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Inner-Loop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DevOps Workflow</a:t>
            </a:r>
          </a:p>
        </p:txBody>
      </p:sp>
      <p:sp>
        <p:nvSpPr>
          <p:cNvPr id="120" name="Right Arrow 5"/>
          <p:cNvSpPr/>
          <p:nvPr/>
        </p:nvSpPr>
        <p:spPr>
          <a:xfrm>
            <a:off x="1162525" y="1995653"/>
            <a:ext cx="2674453" cy="94377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3292922" y="3107574"/>
            <a:ext cx="713443" cy="540044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triangle" w="med" len="lg"/>
            <a:tailEnd type="triangle" w="med" len="lg"/>
          </a:ln>
          <a:effectLst/>
        </p:spPr>
      </p:cxnSp>
      <p:sp>
        <p:nvSpPr>
          <p:cNvPr id="129" name="Right Arrow 5"/>
          <p:cNvSpPr/>
          <p:nvPr/>
        </p:nvSpPr>
        <p:spPr>
          <a:xfrm>
            <a:off x="2954694" y="1973694"/>
            <a:ext cx="2674453" cy="94377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2703312" y="1672460"/>
            <a:ext cx="1483278" cy="1526892"/>
            <a:chOff x="2777875" y="1412218"/>
            <a:chExt cx="1483698" cy="1527326"/>
          </a:xfrm>
        </p:grpSpPr>
        <p:sp>
          <p:nvSpPr>
            <p:cNvPr id="131" name="Rounded Rectangle 12"/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33115" indent="-233115"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33115" indent="-233115"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endParaRPr lang="en-US" sz="2000" b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4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2851964" y="2583249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Right Arrow 5"/>
          <p:cNvSpPr/>
          <p:nvPr/>
        </p:nvSpPr>
        <p:spPr>
          <a:xfrm rot="16200000">
            <a:off x="304021" y="3620193"/>
            <a:ext cx="1913547" cy="94377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</a:endParaRPr>
          </a:p>
        </p:txBody>
      </p:sp>
      <p:sp>
        <p:nvSpPr>
          <p:cNvPr id="157" name="Right Arrow 5"/>
          <p:cNvSpPr/>
          <p:nvPr/>
        </p:nvSpPr>
        <p:spPr>
          <a:xfrm>
            <a:off x="5544748" y="1962912"/>
            <a:ext cx="2040505" cy="94377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</a:endParaRPr>
          </a:p>
        </p:txBody>
      </p:sp>
      <p:sp>
        <p:nvSpPr>
          <p:cNvPr id="158" name="Freeform: Shape 157"/>
          <p:cNvSpPr/>
          <p:nvPr/>
        </p:nvSpPr>
        <p:spPr>
          <a:xfrm rot="16200000">
            <a:off x="6683265" y="2847344"/>
            <a:ext cx="4420440" cy="1201937"/>
          </a:xfrm>
          <a:custGeom>
            <a:avLst/>
            <a:gdLst>
              <a:gd name="connsiteX0" fmla="*/ 4387029 w 4387029"/>
              <a:gd name="connsiteY0" fmla="*/ 881005 h 1202278"/>
              <a:gd name="connsiteX1" fmla="*/ 4387029 w 4387029"/>
              <a:gd name="connsiteY1" fmla="*/ 1202278 h 1202278"/>
              <a:gd name="connsiteX2" fmla="*/ 4714 w 4387029"/>
              <a:gd name="connsiteY2" fmla="*/ 1202278 h 1202278"/>
              <a:gd name="connsiteX3" fmla="*/ 4714 w 4387029"/>
              <a:gd name="connsiteY3" fmla="*/ 885097 h 1202278"/>
              <a:gd name="connsiteX4" fmla="*/ 0 w 4387029"/>
              <a:gd name="connsiteY4" fmla="*/ 885083 h 1202278"/>
              <a:gd name="connsiteX5" fmla="*/ 4714 w 4387029"/>
              <a:gd name="connsiteY5" fmla="*/ 883793 h 1202278"/>
              <a:gd name="connsiteX6" fmla="*/ 4714 w 4387029"/>
              <a:gd name="connsiteY6" fmla="*/ 881005 h 1202278"/>
              <a:gd name="connsiteX7" fmla="*/ 14900 w 4387029"/>
              <a:gd name="connsiteY7" fmla="*/ 881005 h 1202278"/>
              <a:gd name="connsiteX8" fmla="*/ 3233840 w 4387029"/>
              <a:gd name="connsiteY8" fmla="*/ 0 h 1202278"/>
              <a:gd name="connsiteX9" fmla="*/ 4365100 w 4387029"/>
              <a:gd name="connsiteY9" fmla="*/ 881005 h 12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7029" h="1202278">
                <a:moveTo>
                  <a:pt x="4387029" y="881005"/>
                </a:moveTo>
                <a:lnTo>
                  <a:pt x="4387029" y="1202278"/>
                </a:lnTo>
                <a:lnTo>
                  <a:pt x="4714" y="1202278"/>
                </a:lnTo>
                <a:lnTo>
                  <a:pt x="4714" y="885097"/>
                </a:lnTo>
                <a:lnTo>
                  <a:pt x="0" y="885083"/>
                </a:lnTo>
                <a:lnTo>
                  <a:pt x="4714" y="883793"/>
                </a:lnTo>
                <a:lnTo>
                  <a:pt x="4714" y="881005"/>
                </a:lnTo>
                <a:lnTo>
                  <a:pt x="14900" y="881005"/>
                </a:lnTo>
                <a:lnTo>
                  <a:pt x="3233840" y="0"/>
                </a:lnTo>
                <a:lnTo>
                  <a:pt x="4365100" y="881005"/>
                </a:lnTo>
                <a:close/>
              </a:path>
            </a:pathLst>
          </a:cu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  <a:latin typeface="Segoe UI"/>
              <a:ea typeface="+mj-ea"/>
              <a:cs typeface="+mj-cs"/>
            </a:endParaRPr>
          </a:p>
        </p:txBody>
      </p:sp>
      <p:sp>
        <p:nvSpPr>
          <p:cNvPr id="160" name="Bent Arrow 14"/>
          <p:cNvSpPr/>
          <p:nvPr/>
        </p:nvSpPr>
        <p:spPr>
          <a:xfrm rot="10800000">
            <a:off x="2839955" y="3118905"/>
            <a:ext cx="5845240" cy="3121708"/>
          </a:xfrm>
          <a:prstGeom prst="bentArrow">
            <a:avLst>
              <a:gd name="adj1" fmla="val 4873"/>
              <a:gd name="adj2" fmla="val 8600"/>
              <a:gd name="adj3" fmla="val 13322"/>
              <a:gd name="adj4" fmla="val 294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</a:endParaRPr>
          </a:p>
        </p:txBody>
      </p:sp>
      <p:sp>
        <p:nvSpPr>
          <p:cNvPr id="162" name="AutoShape 21"/>
          <p:cNvSpPr>
            <a:spLocks noChangeAspect="1" noChangeArrowheads="1" noTextEdit="1"/>
          </p:cNvSpPr>
          <p:nvPr/>
        </p:nvSpPr>
        <p:spPr bwMode="auto">
          <a:xfrm>
            <a:off x="399770" y="5412795"/>
            <a:ext cx="2233961" cy="144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49">
              <a:defRPr/>
            </a:pPr>
            <a:endParaRPr lang="en-US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165" name="Straight Arrow Connector 164"/>
          <p:cNvCxnSpPr>
            <a:cxnSpLocks/>
          </p:cNvCxnSpPr>
          <p:nvPr/>
        </p:nvCxnSpPr>
        <p:spPr>
          <a:xfrm flipH="1">
            <a:off x="2902813" y="4710647"/>
            <a:ext cx="2228966" cy="619817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166" name="Group 165"/>
          <p:cNvGrpSpPr/>
          <p:nvPr/>
        </p:nvGrpSpPr>
        <p:grpSpPr>
          <a:xfrm>
            <a:off x="7496467" y="1721255"/>
            <a:ext cx="1487715" cy="1564240"/>
            <a:chOff x="7572388" y="1461030"/>
            <a:chExt cx="1488138" cy="1564684"/>
          </a:xfrm>
        </p:grpSpPr>
        <p:sp>
          <p:nvSpPr>
            <p:cNvPr id="167" name="Rounded Rectangle 26"/>
            <p:cNvSpPr/>
            <p:nvPr/>
          </p:nvSpPr>
          <p:spPr>
            <a:xfrm>
              <a:off x="7576828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defTabSz="896042">
                <a:defRPr/>
              </a:pPr>
              <a:r>
                <a:rPr lang="en-US" sz="1098" kern="0" dirty="0">
                  <a:solidFill>
                    <a:prstClr val="white"/>
                  </a:solidFill>
                  <a:ea typeface="Segoe UI" pitchFamily="34" charset="0"/>
                  <a:cs typeface="Segoe UI" panose="020B0502040204020203" pitchFamily="34" charset="0"/>
                </a:rPr>
                <a:t>Production</a:t>
              </a:r>
            </a:p>
            <a:p>
              <a:pPr marL="233115" indent="-233115" defTabSz="896042">
                <a:defRPr/>
              </a:pPr>
              <a:r>
                <a:rPr lang="en-US" sz="1098" kern="0" dirty="0">
                  <a:solidFill>
                    <a:prstClr val="white"/>
                  </a:solidFill>
                  <a:ea typeface="Segoe UI" pitchFamily="34" charset="0"/>
                  <a:cs typeface="Segoe UI" panose="020B0502040204020203" pitchFamily="34" charset="0"/>
                </a:rPr>
                <a:t>environments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49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174" name="Straight Connector 173"/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176" name="Rectangle: Rounded Corners 175"/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49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476805" y="1238092"/>
            <a:ext cx="2562822" cy="621138"/>
            <a:chOff x="2260698" y="1058892"/>
            <a:chExt cx="2563550" cy="621314"/>
          </a:xfrm>
        </p:grpSpPr>
        <p:sp>
          <p:nvSpPr>
            <p:cNvPr id="182" name="Rectangle 181"/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</a:rPr>
                <a:t>Container Service</a:t>
              </a: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9476805" y="1871052"/>
            <a:ext cx="2562822" cy="621138"/>
            <a:chOff x="2260698" y="1672902"/>
            <a:chExt cx="2563550" cy="621314"/>
          </a:xfrm>
        </p:grpSpPr>
        <p:sp>
          <p:nvSpPr>
            <p:cNvPr id="185" name="Rectangle 184"/>
            <p:cNvSpPr/>
            <p:nvPr/>
          </p:nvSpPr>
          <p:spPr>
            <a:xfrm>
              <a:off x="2260698" y="167290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</a:rPr>
                <a:t>Service Fabric</a:t>
              </a:r>
            </a:p>
          </p:txBody>
        </p: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6537" y="1735699"/>
              <a:ext cx="495338" cy="495720"/>
            </a:xfrm>
            <a:prstGeom prst="rect">
              <a:avLst/>
            </a:prstGeom>
          </p:spPr>
        </p:pic>
      </p:grpSp>
      <p:sp>
        <p:nvSpPr>
          <p:cNvPr id="188" name="Rectangle 187"/>
          <p:cNvSpPr/>
          <p:nvPr/>
        </p:nvSpPr>
        <p:spPr>
          <a:xfrm>
            <a:off x="9476805" y="3136974"/>
            <a:ext cx="2562822" cy="621138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>
              <a:defRPr/>
            </a:pPr>
            <a:r>
              <a:rPr lang="en-US" sz="1598" kern="0" dirty="0">
                <a:solidFill>
                  <a:prstClr val="white"/>
                </a:solidFill>
              </a:rPr>
              <a:t>coming soon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9476805" y="2504013"/>
            <a:ext cx="2562822" cy="621138"/>
            <a:chOff x="2260698" y="2350204"/>
            <a:chExt cx="2563550" cy="621314"/>
          </a:xfrm>
        </p:grpSpPr>
        <p:sp>
          <p:nvSpPr>
            <p:cNvPr id="191" name="Rectangle 190"/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</a:rPr>
                <a:t>App Services</a:t>
              </a:r>
            </a:p>
          </p:txBody>
        </p: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sp>
        <p:nvSpPr>
          <p:cNvPr id="194" name="Rectangle 193"/>
          <p:cNvSpPr/>
          <p:nvPr/>
        </p:nvSpPr>
        <p:spPr>
          <a:xfrm>
            <a:off x="9476805" y="3769933"/>
            <a:ext cx="2562822" cy="621138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>
              <a:defRPr/>
            </a:pPr>
            <a:r>
              <a:rPr lang="en-US" sz="1598" kern="0" dirty="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476805" y="5035852"/>
            <a:ext cx="2562822" cy="621138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>
              <a:defRPr/>
            </a:pPr>
            <a:r>
              <a:rPr lang="en-US" sz="1598" kern="0" dirty="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476805" y="4402894"/>
            <a:ext cx="2562822" cy="621138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>
              <a:defRPr/>
            </a:pPr>
            <a:r>
              <a:rPr lang="en-US" sz="1598" kern="0" dirty="0">
                <a:solidFill>
                  <a:prstClr val="white"/>
                </a:solidFill>
              </a:rPr>
              <a:t>…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824446" y="5372964"/>
            <a:ext cx="1340905" cy="899043"/>
            <a:chOff x="1883426" y="5104140"/>
            <a:chExt cx="1341285" cy="899299"/>
          </a:xfrm>
        </p:grpSpPr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208" name="Rectangle 207"/>
            <p:cNvSpPr/>
            <p:nvPr/>
          </p:nvSpPr>
          <p:spPr>
            <a:xfrm>
              <a:off x="1883426" y="5483571"/>
              <a:ext cx="268201" cy="1412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049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379447" y="5104140"/>
              <a:ext cx="199516" cy="1412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049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817502" y="5483571"/>
              <a:ext cx="407209" cy="1412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049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308915" y="5862143"/>
              <a:ext cx="341794" cy="1412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049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295218" y="5061648"/>
            <a:ext cx="1509498" cy="895359"/>
            <a:chOff x="1369381" y="4802368"/>
            <a:chExt cx="1509926" cy="895613"/>
          </a:xfrm>
        </p:grpSpPr>
        <p:pic>
          <p:nvPicPr>
            <p:cNvPr id="213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309" y="4802368"/>
              <a:ext cx="598998" cy="39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_x0020_6" descr="image0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381" y="5426936"/>
              <a:ext cx="297381" cy="271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6" name="Picture 12" descr="Image result for docker 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20" y="2759910"/>
            <a:ext cx="598828" cy="39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" name="Group 217"/>
          <p:cNvGrpSpPr/>
          <p:nvPr/>
        </p:nvGrpSpPr>
        <p:grpSpPr>
          <a:xfrm>
            <a:off x="4899577" y="1647956"/>
            <a:ext cx="1483278" cy="1551394"/>
            <a:chOff x="4974763" y="1387710"/>
            <a:chExt cx="1483698" cy="1551834"/>
          </a:xfrm>
        </p:grpSpPr>
        <p:sp>
          <p:nvSpPr>
            <p:cNvPr id="219" name="Rounded Rectangle 12"/>
            <p:cNvSpPr/>
            <p:nvPr/>
          </p:nvSpPr>
          <p:spPr>
            <a:xfrm>
              <a:off x="4974763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150687" y="1935424"/>
              <a:ext cx="1240480" cy="310392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CD, Deploy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23238" y="1387710"/>
              <a:ext cx="967141" cy="390626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endParaRPr lang="en-US" sz="2000" b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22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5081784" y="257144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4" name="Straight Arrow Connector 223"/>
          <p:cNvCxnSpPr>
            <a:cxnSpLocks/>
          </p:cNvCxnSpPr>
          <p:nvPr/>
        </p:nvCxnSpPr>
        <p:spPr>
          <a:xfrm flipV="1">
            <a:off x="6387293" y="3129486"/>
            <a:ext cx="1166828" cy="572347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228" name="Group 227"/>
          <p:cNvGrpSpPr/>
          <p:nvPr/>
        </p:nvGrpSpPr>
        <p:grpSpPr>
          <a:xfrm>
            <a:off x="534725" y="1701268"/>
            <a:ext cx="1512163" cy="1510366"/>
            <a:chOff x="608671" y="1428750"/>
            <a:chExt cx="1512591" cy="1510794"/>
          </a:xfrm>
        </p:grpSpPr>
        <p:sp>
          <p:nvSpPr>
            <p:cNvPr id="229" name="Rounded Rectangle 11"/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algn="ctr" defTabSz="896042">
                <a:defRPr/>
              </a:pPr>
              <a:r>
                <a:rPr lang="en-US" sz="10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endParaRPr lang="en-US" sz="2000" b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9478" y="2532713"/>
              <a:ext cx="360364" cy="358071"/>
            </a:xfrm>
            <a:prstGeom prst="rect">
              <a:avLst/>
            </a:prstGeom>
          </p:spPr>
        </p:pic>
        <p:pic>
          <p:nvPicPr>
            <p:cNvPr id="233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446721" y="2600418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10" descr="https://wiki.jenkins-ci.org/download/attachments/2916393/logo-title.png?version=1&amp;modificationDate=1302753947000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03"/>
            <a:stretch/>
          </p:blipFill>
          <p:spPr bwMode="auto">
            <a:xfrm>
              <a:off x="1771836" y="2505804"/>
              <a:ext cx="349426" cy="4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A66207-F891-48F1-B1BC-4D24DB241D2C}"/>
              </a:ext>
            </a:extLst>
          </p:cNvPr>
          <p:cNvGrpSpPr/>
          <p:nvPr/>
        </p:nvGrpSpPr>
        <p:grpSpPr>
          <a:xfrm>
            <a:off x="3842119" y="3405496"/>
            <a:ext cx="2497732" cy="1478096"/>
            <a:chOff x="3765931" y="3339013"/>
            <a:chExt cx="2449326" cy="1449450"/>
          </a:xfrm>
        </p:grpSpPr>
        <p:sp>
          <p:nvSpPr>
            <p:cNvPr id="203" name="Rounded Rectangle 12"/>
            <p:cNvSpPr/>
            <p:nvPr/>
          </p:nvSpPr>
          <p:spPr>
            <a:xfrm>
              <a:off x="3765931" y="3339013"/>
              <a:ext cx="2449326" cy="1449450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08935" y="4175695"/>
              <a:ext cx="1066970" cy="398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49">
                <a:defRPr/>
              </a:pPr>
              <a:r>
                <a:rPr lang="en-US" sz="102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41259" y="3746555"/>
              <a:ext cx="554779" cy="554779"/>
            </a:xfrm>
            <a:prstGeom prst="rect">
              <a:avLst/>
            </a:prstGeom>
          </p:spPr>
        </p:pic>
        <p:sp>
          <p:nvSpPr>
            <p:cNvPr id="112" name="Lightning Bolt 111">
              <a:extLst>
                <a:ext uri="{FF2B5EF4-FFF2-40B4-BE49-F238E27FC236}">
                  <a16:creationId xmlns:a16="http://schemas.microsoft.com/office/drawing/2014/main" id="{B895D590-B627-43CA-AAF9-EDD55F55A2E3}"/>
                </a:ext>
              </a:extLst>
            </p:cNvPr>
            <p:cNvSpPr/>
            <p:nvPr/>
          </p:nvSpPr>
          <p:spPr>
            <a:xfrm>
              <a:off x="5481892" y="3811142"/>
              <a:ext cx="48312" cy="73475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54B857-831D-427E-BCF6-E414B4170065}"/>
              </a:ext>
            </a:extLst>
          </p:cNvPr>
          <p:cNvGrpSpPr/>
          <p:nvPr/>
        </p:nvGrpSpPr>
        <p:grpSpPr>
          <a:xfrm>
            <a:off x="4018863" y="5113387"/>
            <a:ext cx="3287532" cy="1505733"/>
            <a:chOff x="3939249" y="5013804"/>
            <a:chExt cx="3223820" cy="147655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15791" y="5013804"/>
              <a:ext cx="2028741" cy="1476553"/>
              <a:chOff x="4681901" y="4854122"/>
              <a:chExt cx="2069421" cy="1506161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16">
                <a:duotone>
                  <a:prstClr val="black"/>
                  <a:srgbClr val="A5A5A5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681901" y="4854122"/>
                <a:ext cx="2069421" cy="1506161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>
                <a:off x="4984766" y="4897716"/>
                <a:ext cx="1705477" cy="202787"/>
              </a:xfrm>
              <a:prstGeom prst="rect">
                <a:avLst/>
              </a:prstGeom>
              <a:solidFill>
                <a:srgbClr val="65656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049">
                  <a:defRPr/>
                </a:pPr>
                <a:endParaRPr lang="en-US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3939249" y="5209617"/>
              <a:ext cx="3223820" cy="352041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algn="ctr" defTabSz="896042">
                <a:defRPr/>
              </a:pPr>
              <a:r>
                <a:rPr lang="en-US" sz="13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Monitor and Diagnose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C4B1EB-BFAE-4F0D-AB6F-AFE1C2C7CDDE}"/>
              </a:ext>
            </a:extLst>
          </p:cNvPr>
          <p:cNvGrpSpPr/>
          <p:nvPr/>
        </p:nvGrpSpPr>
        <p:grpSpPr>
          <a:xfrm>
            <a:off x="3892838" y="3459574"/>
            <a:ext cx="1016741" cy="1373502"/>
            <a:chOff x="3815665" y="3392042"/>
            <a:chExt cx="997037" cy="1346884"/>
          </a:xfrm>
        </p:grpSpPr>
        <p:sp>
          <p:nvSpPr>
            <p:cNvPr id="96" name="Lightning Bolt 95">
              <a:extLst>
                <a:ext uri="{FF2B5EF4-FFF2-40B4-BE49-F238E27FC236}">
                  <a16:creationId xmlns:a16="http://schemas.microsoft.com/office/drawing/2014/main" id="{3E0D1AFB-8530-40BD-A272-234356A27A28}"/>
                </a:ext>
              </a:extLst>
            </p:cNvPr>
            <p:cNvSpPr/>
            <p:nvPr/>
          </p:nvSpPr>
          <p:spPr>
            <a:xfrm>
              <a:off x="4110292" y="3392042"/>
              <a:ext cx="48312" cy="73475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DC7B67DE-0C72-4F53-808F-27EF3C574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35" y="3401519"/>
              <a:ext cx="211614" cy="203297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327AFE-9636-4998-8481-1002394BE945}"/>
                </a:ext>
              </a:extLst>
            </p:cNvPr>
            <p:cNvSpPr txBox="1"/>
            <p:nvPr/>
          </p:nvSpPr>
          <p:spPr>
            <a:xfrm>
              <a:off x="4054008" y="3417764"/>
              <a:ext cx="61591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12" dirty="0">
                  <a:solidFill>
                    <a:srgbClr val="FFC000"/>
                  </a:solidFill>
                </a:rPr>
                <a:t>Base Image Index</a:t>
              </a:r>
            </a:p>
          </p:txBody>
        </p:sp>
        <p:pic>
          <p:nvPicPr>
            <p:cNvPr id="105" name="Picture 2" descr="image001">
              <a:extLst>
                <a:ext uri="{FF2B5EF4-FFF2-40B4-BE49-F238E27FC236}">
                  <a16:creationId xmlns:a16="http://schemas.microsoft.com/office/drawing/2014/main" id="{BC614424-F5D4-4F5F-8216-D9197F5B38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2" t="33528" r="70984" b="38869"/>
            <a:stretch/>
          </p:blipFill>
          <p:spPr bwMode="auto">
            <a:xfrm>
              <a:off x="4061190" y="3672239"/>
              <a:ext cx="611820" cy="602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Lightning Bolt 112">
              <a:extLst>
                <a:ext uri="{FF2B5EF4-FFF2-40B4-BE49-F238E27FC236}">
                  <a16:creationId xmlns:a16="http://schemas.microsoft.com/office/drawing/2014/main" id="{D8149134-3902-4ADA-BE39-47FC571EC2DB}"/>
                </a:ext>
              </a:extLst>
            </p:cNvPr>
            <p:cNvSpPr/>
            <p:nvPr/>
          </p:nvSpPr>
          <p:spPr>
            <a:xfrm>
              <a:off x="4651312" y="3818762"/>
              <a:ext cx="48312" cy="73475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22DFE5B-AB94-4A29-AF2F-1910A87E39EE}"/>
                </a:ext>
              </a:extLst>
            </p:cNvPr>
            <p:cNvSpPr/>
            <p:nvPr/>
          </p:nvSpPr>
          <p:spPr>
            <a:xfrm>
              <a:off x="3815665" y="4175695"/>
              <a:ext cx="997037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49">
                <a:defRPr/>
              </a:pPr>
              <a:r>
                <a:rPr lang="en-US" sz="1020" i="1" kern="0" dirty="0">
                  <a:solidFill>
                    <a:srgbClr val="FFC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Azure Container </a:t>
              </a:r>
              <a:r>
                <a:rPr lang="en-US" sz="1020" i="1" kern="0" dirty="0">
                  <a:noFill/>
                  <a:ea typeface="Segoe UI" panose="020B0502040204020203" pitchFamily="34" charset="0"/>
                  <a:cs typeface="Segoe UI" panose="020B0502040204020203" pitchFamily="34" charset="0"/>
                </a:rPr>
                <a:t>_</a:t>
              </a:r>
              <a:r>
                <a:rPr lang="en-US" sz="1020" i="1" kern="0" dirty="0">
                  <a:solidFill>
                    <a:srgbClr val="FFC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Builder*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E0BE4C-584A-49B4-8656-1FC5CE9E23EB}"/>
              </a:ext>
            </a:extLst>
          </p:cNvPr>
          <p:cNvCxnSpPr>
            <a:cxnSpLocks/>
          </p:cNvCxnSpPr>
          <p:nvPr/>
        </p:nvCxnSpPr>
        <p:spPr>
          <a:xfrm flipV="1">
            <a:off x="3320805" y="3611060"/>
            <a:ext cx="653208" cy="4676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2E2FA75-EF55-4CAB-99C0-78E1A1427213}"/>
              </a:ext>
            </a:extLst>
          </p:cNvPr>
          <p:cNvGrpSpPr/>
          <p:nvPr/>
        </p:nvGrpSpPr>
        <p:grpSpPr>
          <a:xfrm>
            <a:off x="2703312" y="3412921"/>
            <a:ext cx="890979" cy="808700"/>
            <a:chOff x="3030178" y="3362203"/>
            <a:chExt cx="873712" cy="793028"/>
          </a:xfrm>
        </p:grpSpPr>
        <p:sp>
          <p:nvSpPr>
            <p:cNvPr id="101" name="Rounded Rectangle 12">
              <a:extLst>
                <a:ext uri="{FF2B5EF4-FFF2-40B4-BE49-F238E27FC236}">
                  <a16:creationId xmlns:a16="http://schemas.microsoft.com/office/drawing/2014/main" id="{8659F909-BCF0-4CA1-B679-EB78CD578662}"/>
                </a:ext>
              </a:extLst>
            </p:cNvPr>
            <p:cNvSpPr/>
            <p:nvPr/>
          </p:nvSpPr>
          <p:spPr>
            <a:xfrm>
              <a:off x="3030178" y="3362203"/>
              <a:ext cx="873712" cy="793028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569CCE8-72A1-4B24-A3B9-A523C958EADA}"/>
                </a:ext>
              </a:extLst>
            </p:cNvPr>
            <p:cNvGrpSpPr/>
            <p:nvPr/>
          </p:nvGrpSpPr>
          <p:grpSpPr>
            <a:xfrm>
              <a:off x="3038233" y="3465517"/>
              <a:ext cx="793570" cy="617842"/>
              <a:chOff x="8081204" y="5137617"/>
              <a:chExt cx="1358036" cy="1057313"/>
            </a:xfrm>
          </p:grpSpPr>
          <p:pic>
            <p:nvPicPr>
              <p:cNvPr id="94" name="Picture 4" descr="Image result for docker hub logo">
                <a:extLst>
                  <a:ext uri="{FF2B5EF4-FFF2-40B4-BE49-F238E27FC236}">
                    <a16:creationId xmlns:a16="http://schemas.microsoft.com/office/drawing/2014/main" id="{953D16FE-D319-4234-B52B-8CA923C3AC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AC45463-DAD2-48A2-8160-2A1A3189F4E7}"/>
                  </a:ext>
                </a:extLst>
              </p:cNvPr>
              <p:cNvSpPr txBox="1"/>
              <p:nvPr/>
            </p:nvSpPr>
            <p:spPr>
              <a:xfrm>
                <a:off x="8081204" y="5795131"/>
                <a:ext cx="1358036" cy="39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18" dirty="0">
                    <a:solidFill>
                      <a:schemeClr val="bg1"/>
                    </a:solidFill>
                  </a:rPr>
                  <a:t>Docker Hub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C24CDF7-E1B5-4889-AB49-B6D4D52C8BEA}"/>
              </a:ext>
            </a:extLst>
          </p:cNvPr>
          <p:cNvSpPr txBox="1"/>
          <p:nvPr/>
        </p:nvSpPr>
        <p:spPr>
          <a:xfrm>
            <a:off x="-14341" y="1580513"/>
            <a:ext cx="2752714" cy="1849309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44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 &amp; Framework Patching</a:t>
            </a:r>
          </a:p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183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happens when developers stop making code changes?</a:t>
            </a:r>
          </a:p>
        </p:txBody>
      </p:sp>
    </p:spTree>
    <p:extLst>
      <p:ext uri="{BB962C8B-B14F-4D97-AF65-F5344CB8AC3E}">
        <p14:creationId xmlns:p14="http://schemas.microsoft.com/office/powerpoint/2010/main" val="11266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9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7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7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2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2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7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9" grpId="0" animBg="1"/>
      <p:bldP spid="135" grpId="0" animBg="1"/>
      <p:bldP spid="135" grpId="1" animBg="1"/>
      <p:bldP spid="157" grpId="0" animBg="1"/>
      <p:bldP spid="158" grpId="0" animBg="1"/>
      <p:bldP spid="160" grpId="0" animBg="1"/>
      <p:bldP spid="188" grpId="0" animBg="1"/>
      <p:bldP spid="194" grpId="0" animBg="1"/>
      <p:bldP spid="197" grpId="0" animBg="1"/>
      <p:bldP spid="200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69E0-6FEC-4A33-8071-6BDD3919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3674852"/>
          </a:xfrm>
        </p:spPr>
        <p:txBody>
          <a:bodyPr/>
          <a:lstStyle/>
          <a:p>
            <a:r>
              <a:rPr lang="en-US" dirty="0"/>
              <a:t>Image Tagging</a:t>
            </a:r>
            <a:br>
              <a:rPr lang="en-US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</a:br>
            <a:br>
              <a:rPr lang="en-US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</a:br>
            <a:br>
              <a:rPr lang="en-US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3600" i="1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A balance of servicing and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DA06-6F76-4646-BBFA-F74750E4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7985-B366-4FFB-B40B-01625D990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201862"/>
            <a:ext cx="5486399" cy="2877711"/>
          </a:xfrm>
        </p:spPr>
        <p:txBody>
          <a:bodyPr/>
          <a:lstStyle/>
          <a:p>
            <a:r>
              <a:rPr lang="en-US" dirty="0"/>
              <a:t>:latest</a:t>
            </a:r>
          </a:p>
          <a:p>
            <a:r>
              <a:rPr lang="en-US" dirty="0"/>
              <a:t>:1.0</a:t>
            </a:r>
          </a:p>
          <a:p>
            <a:r>
              <a:rPr lang="en-US" dirty="0"/>
              <a:t>:1.1.1.1</a:t>
            </a:r>
          </a:p>
          <a:p>
            <a:r>
              <a:rPr lang="en-US" dirty="0"/>
              <a:t>:2.0</a:t>
            </a:r>
          </a:p>
          <a:p>
            <a:r>
              <a:rPr lang="en-US" dirty="0"/>
              <a:t>:2.2.1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1F9E-0EDD-43E2-B0DB-F75604AFD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5439" y="2201862"/>
            <a:ext cx="5486399" cy="1169551"/>
          </a:xfrm>
        </p:spPr>
        <p:txBody>
          <a:bodyPr/>
          <a:lstStyle/>
          <a:p>
            <a:r>
              <a:rPr lang="en-US" dirty="0"/>
              <a:t>Always Unique</a:t>
            </a:r>
          </a:p>
          <a:p>
            <a:r>
              <a:rPr lang="en-US" dirty="0"/>
              <a:t>Stable Tags create instability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AC4513-DB2C-420C-B16E-B70C3AAE11A3}"/>
              </a:ext>
            </a:extLst>
          </p:cNvPr>
          <p:cNvSpPr txBox="1">
            <a:spLocks/>
          </p:cNvSpPr>
          <p:nvPr/>
        </p:nvSpPr>
        <p:spPr>
          <a:xfrm>
            <a:off x="274637" y="1668462"/>
            <a:ext cx="5486399" cy="6001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Base Images</a:t>
            </a:r>
            <a:endParaRPr lang="en-US" b="1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34FBA7E-AE23-4580-BC08-481E772ED476}"/>
              </a:ext>
            </a:extLst>
          </p:cNvPr>
          <p:cNvSpPr txBox="1">
            <a:spLocks/>
          </p:cNvSpPr>
          <p:nvPr/>
        </p:nvSpPr>
        <p:spPr>
          <a:xfrm>
            <a:off x="6675437" y="1668462"/>
            <a:ext cx="5486399" cy="6001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Deployed Images</a:t>
            </a:r>
          </a:p>
        </p:txBody>
      </p:sp>
    </p:spTree>
    <p:extLst>
      <p:ext uri="{BB962C8B-B14F-4D97-AF65-F5344CB8AC3E}">
        <p14:creationId xmlns:p14="http://schemas.microsoft.com/office/powerpoint/2010/main" val="24179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4B4BD43-FA69-49B9-99F5-87357C8813AE}"/>
              </a:ext>
            </a:extLst>
          </p:cNvPr>
          <p:cNvSpPr/>
          <p:nvPr/>
        </p:nvSpPr>
        <p:spPr bwMode="auto">
          <a:xfrm>
            <a:off x="2636837" y="1774188"/>
            <a:ext cx="2230471" cy="439007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7DC6-7C68-4747-955C-A9AFCBDA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Tags Create Instability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7BA1F-726D-4DE0-911A-5F99191FDB84}"/>
              </a:ext>
            </a:extLst>
          </p:cNvPr>
          <p:cNvSpPr/>
          <p:nvPr/>
        </p:nvSpPr>
        <p:spPr bwMode="auto">
          <a:xfrm>
            <a:off x="427037" y="1820862"/>
            <a:ext cx="12192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7E3FB-3E53-431B-81FC-A081CA285C7E}"/>
              </a:ext>
            </a:extLst>
          </p:cNvPr>
          <p:cNvSpPr/>
          <p:nvPr/>
        </p:nvSpPr>
        <p:spPr bwMode="auto">
          <a:xfrm>
            <a:off x="2941637" y="1808442"/>
            <a:ext cx="12192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62D8F-FBFE-4658-8B03-093163AF8A21}"/>
              </a:ext>
            </a:extLst>
          </p:cNvPr>
          <p:cNvSpPr/>
          <p:nvPr/>
        </p:nvSpPr>
        <p:spPr bwMode="auto">
          <a:xfrm>
            <a:off x="5456237" y="1796022"/>
            <a:ext cx="15240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EF326-5D4C-4A8F-8E01-D5110E61C198}"/>
              </a:ext>
            </a:extLst>
          </p:cNvPr>
          <p:cNvSpPr/>
          <p:nvPr/>
        </p:nvSpPr>
        <p:spPr bwMode="auto">
          <a:xfrm>
            <a:off x="8656637" y="1796022"/>
            <a:ext cx="15240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CEEB8-4074-4916-9B80-DBAC4C16F90B}"/>
              </a:ext>
            </a:extLst>
          </p:cNvPr>
          <p:cNvSpPr/>
          <p:nvPr/>
        </p:nvSpPr>
        <p:spPr>
          <a:xfrm>
            <a:off x="9364840" y="3242810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E3CFA-A7D2-40CD-8EE3-3E823ED99415}"/>
              </a:ext>
            </a:extLst>
          </p:cNvPr>
          <p:cNvSpPr/>
          <p:nvPr/>
        </p:nvSpPr>
        <p:spPr>
          <a:xfrm>
            <a:off x="9428580" y="3415085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B29E1-DC24-4D97-8494-2FA8FF6CAA09}"/>
              </a:ext>
            </a:extLst>
          </p:cNvPr>
          <p:cNvSpPr/>
          <p:nvPr/>
        </p:nvSpPr>
        <p:spPr bwMode="auto">
          <a:xfrm>
            <a:off x="198437" y="3183330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7DFF5-712A-44B8-ABF0-08DD625F920A}"/>
              </a:ext>
            </a:extLst>
          </p:cNvPr>
          <p:cNvSpPr/>
          <p:nvPr/>
        </p:nvSpPr>
        <p:spPr bwMode="auto">
          <a:xfrm>
            <a:off x="2713037" y="3192164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03025-D8F5-45AE-B62A-0FEBC0EA0699}"/>
              </a:ext>
            </a:extLst>
          </p:cNvPr>
          <p:cNvSpPr/>
          <p:nvPr/>
        </p:nvSpPr>
        <p:spPr bwMode="auto">
          <a:xfrm>
            <a:off x="5227637" y="3200998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E4EA2D-09D9-4CA9-962D-D29856BC4FFF}"/>
              </a:ext>
            </a:extLst>
          </p:cNvPr>
          <p:cNvSpPr/>
          <p:nvPr/>
        </p:nvSpPr>
        <p:spPr bwMode="auto">
          <a:xfrm>
            <a:off x="9952037" y="3242810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AC3CC-FC6D-48A4-846F-DFA5870FE40A}"/>
              </a:ext>
            </a:extLst>
          </p:cNvPr>
          <p:cNvSpPr/>
          <p:nvPr/>
        </p:nvSpPr>
        <p:spPr>
          <a:xfrm>
            <a:off x="9363652" y="3852769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47CC4-ECC2-4296-AD5B-5BF18AE0CA36}"/>
              </a:ext>
            </a:extLst>
          </p:cNvPr>
          <p:cNvSpPr/>
          <p:nvPr/>
        </p:nvSpPr>
        <p:spPr>
          <a:xfrm>
            <a:off x="9427392" y="4025044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02DFE-C4C7-4E6D-8D16-15585F8EA773}"/>
              </a:ext>
            </a:extLst>
          </p:cNvPr>
          <p:cNvSpPr/>
          <p:nvPr/>
        </p:nvSpPr>
        <p:spPr>
          <a:xfrm>
            <a:off x="9362464" y="4462728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2D84F-DB5B-44F3-900B-01EE5DA8140C}"/>
              </a:ext>
            </a:extLst>
          </p:cNvPr>
          <p:cNvSpPr/>
          <p:nvPr/>
        </p:nvSpPr>
        <p:spPr>
          <a:xfrm>
            <a:off x="9426204" y="4635003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0484A-DECC-468F-A0B8-BCC0AA62CD04}"/>
              </a:ext>
            </a:extLst>
          </p:cNvPr>
          <p:cNvSpPr/>
          <p:nvPr/>
        </p:nvSpPr>
        <p:spPr>
          <a:xfrm>
            <a:off x="9361276" y="5072687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568B1-2967-4C8D-9188-D106840E3C1D}"/>
              </a:ext>
            </a:extLst>
          </p:cNvPr>
          <p:cNvSpPr/>
          <p:nvPr/>
        </p:nvSpPr>
        <p:spPr>
          <a:xfrm>
            <a:off x="9425016" y="5244962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C7319-7F0E-4B3F-AE67-60F73CDE60D3}"/>
              </a:ext>
            </a:extLst>
          </p:cNvPr>
          <p:cNvSpPr/>
          <p:nvPr/>
        </p:nvSpPr>
        <p:spPr>
          <a:xfrm>
            <a:off x="9360088" y="5682646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F95797-A10D-4554-8ABD-B244E90738A3}"/>
              </a:ext>
            </a:extLst>
          </p:cNvPr>
          <p:cNvSpPr/>
          <p:nvPr/>
        </p:nvSpPr>
        <p:spPr>
          <a:xfrm>
            <a:off x="9423828" y="5854921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80F25-0433-450C-A09D-85D1631C7FB3}"/>
              </a:ext>
            </a:extLst>
          </p:cNvPr>
          <p:cNvSpPr/>
          <p:nvPr/>
        </p:nvSpPr>
        <p:spPr bwMode="auto">
          <a:xfrm>
            <a:off x="9952037" y="3852769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C1C8-3F8E-452F-9C89-9BF48B47DEDE}"/>
              </a:ext>
            </a:extLst>
          </p:cNvPr>
          <p:cNvSpPr/>
          <p:nvPr/>
        </p:nvSpPr>
        <p:spPr bwMode="auto">
          <a:xfrm>
            <a:off x="9952037" y="4462728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B3BEC-5B34-45CB-BDE8-385F17C8C651}"/>
              </a:ext>
            </a:extLst>
          </p:cNvPr>
          <p:cNvSpPr/>
          <p:nvPr/>
        </p:nvSpPr>
        <p:spPr bwMode="auto">
          <a:xfrm>
            <a:off x="9952037" y="5072687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706F89-40BF-4057-8451-CF06CDB5F8C0}"/>
              </a:ext>
            </a:extLst>
          </p:cNvPr>
          <p:cNvSpPr/>
          <p:nvPr/>
        </p:nvSpPr>
        <p:spPr bwMode="auto">
          <a:xfrm>
            <a:off x="9952037" y="5682646"/>
            <a:ext cx="2212166" cy="5683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web:1.0 = digest 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7A4F7-94BA-4C0C-9215-6528BF229312}"/>
              </a:ext>
            </a:extLst>
          </p:cNvPr>
          <p:cNvSpPr/>
          <p:nvPr/>
        </p:nvSpPr>
        <p:spPr bwMode="auto">
          <a:xfrm>
            <a:off x="198709" y="3883229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digest 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133CC-9037-471F-8F7C-857FD428D497}"/>
              </a:ext>
            </a:extLst>
          </p:cNvPr>
          <p:cNvSpPr/>
          <p:nvPr/>
        </p:nvSpPr>
        <p:spPr bwMode="auto">
          <a:xfrm>
            <a:off x="2713309" y="3892063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digest 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44CE-1480-4790-A452-95EEA8501A6F}"/>
              </a:ext>
            </a:extLst>
          </p:cNvPr>
          <p:cNvSpPr/>
          <p:nvPr/>
        </p:nvSpPr>
        <p:spPr bwMode="auto">
          <a:xfrm>
            <a:off x="8580437" y="3242810"/>
            <a:ext cx="533400" cy="30082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Orchestrator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A5F4A9-6033-4DAA-9F3F-A2CBB758A0FB}"/>
              </a:ext>
            </a:extLst>
          </p:cNvPr>
          <p:cNvCxnSpPr>
            <a:endCxn id="20" idx="1"/>
          </p:cNvCxnSpPr>
          <p:nvPr/>
        </p:nvCxnSpPr>
        <p:spPr>
          <a:xfrm>
            <a:off x="4999037" y="4421153"/>
            <a:ext cx="4361051" cy="1545697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39618A-C065-4195-8D9D-44C636C052D4}"/>
              </a:ext>
            </a:extLst>
          </p:cNvPr>
          <p:cNvSpPr txBox="1"/>
          <p:nvPr/>
        </p:nvSpPr>
        <p:spPr>
          <a:xfrm rot="1168228">
            <a:off x="6302317" y="4664652"/>
            <a:ext cx="101983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web:1.0</a:t>
            </a:r>
          </a:p>
        </p:txBody>
      </p:sp>
    </p:spTree>
    <p:extLst>
      <p:ext uri="{BB962C8B-B14F-4D97-AF65-F5344CB8AC3E}">
        <p14:creationId xmlns:p14="http://schemas.microsoft.com/office/powerpoint/2010/main" val="114603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9" grpId="0" animBg="1"/>
      <p:bldP spid="30" grpId="0" animBg="1"/>
      <p:bldP spid="35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99DF90-1BA2-4234-930B-6FF56559A857}"/>
              </a:ext>
            </a:extLst>
          </p:cNvPr>
          <p:cNvSpPr/>
          <p:nvPr/>
        </p:nvSpPr>
        <p:spPr bwMode="auto">
          <a:xfrm>
            <a:off x="2636837" y="1774188"/>
            <a:ext cx="2230471" cy="439007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7DC6-7C68-4747-955C-A9AFCBDA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</a:t>
            </a:r>
            <a:r>
              <a:rPr lang="en-US" dirty="0"/>
              <a:t>Tags Create </a:t>
            </a:r>
            <a:r>
              <a:rPr lang="en-US" b="1" dirty="0"/>
              <a:t>S</a:t>
            </a:r>
            <a:r>
              <a:rPr lang="en-US" dirty="0"/>
              <a:t>tability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7BA1F-726D-4DE0-911A-5F99191FDB84}"/>
              </a:ext>
            </a:extLst>
          </p:cNvPr>
          <p:cNvSpPr/>
          <p:nvPr/>
        </p:nvSpPr>
        <p:spPr bwMode="auto">
          <a:xfrm>
            <a:off x="427037" y="1820862"/>
            <a:ext cx="12192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7E3FB-3E53-431B-81FC-A081CA285C7E}"/>
              </a:ext>
            </a:extLst>
          </p:cNvPr>
          <p:cNvSpPr/>
          <p:nvPr/>
        </p:nvSpPr>
        <p:spPr bwMode="auto">
          <a:xfrm>
            <a:off x="2941637" y="1808442"/>
            <a:ext cx="12192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62D8F-FBFE-4658-8B03-093163AF8A21}"/>
              </a:ext>
            </a:extLst>
          </p:cNvPr>
          <p:cNvSpPr/>
          <p:nvPr/>
        </p:nvSpPr>
        <p:spPr bwMode="auto">
          <a:xfrm>
            <a:off x="5456237" y="1796022"/>
            <a:ext cx="15240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EF326-5D4C-4A8F-8E01-D5110E61C198}"/>
              </a:ext>
            </a:extLst>
          </p:cNvPr>
          <p:cNvSpPr/>
          <p:nvPr/>
        </p:nvSpPr>
        <p:spPr bwMode="auto">
          <a:xfrm>
            <a:off x="8656637" y="1796022"/>
            <a:ext cx="15240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CEEB8-4074-4916-9B80-DBAC4C16F90B}"/>
              </a:ext>
            </a:extLst>
          </p:cNvPr>
          <p:cNvSpPr/>
          <p:nvPr/>
        </p:nvSpPr>
        <p:spPr>
          <a:xfrm>
            <a:off x="9364840" y="3242810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E3CFA-A7D2-40CD-8EE3-3E823ED99415}"/>
              </a:ext>
            </a:extLst>
          </p:cNvPr>
          <p:cNvSpPr/>
          <p:nvPr/>
        </p:nvSpPr>
        <p:spPr>
          <a:xfrm>
            <a:off x="9428580" y="3415085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B29E1-DC24-4D97-8494-2FA8FF6CAA09}"/>
              </a:ext>
            </a:extLst>
          </p:cNvPr>
          <p:cNvSpPr/>
          <p:nvPr/>
        </p:nvSpPr>
        <p:spPr bwMode="auto">
          <a:xfrm>
            <a:off x="198437" y="3183330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7DFF5-712A-44B8-ABF0-08DD625F920A}"/>
              </a:ext>
            </a:extLst>
          </p:cNvPr>
          <p:cNvSpPr/>
          <p:nvPr/>
        </p:nvSpPr>
        <p:spPr bwMode="auto">
          <a:xfrm>
            <a:off x="2713037" y="3192164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03025-D8F5-45AE-B62A-0FEBC0EA0699}"/>
              </a:ext>
            </a:extLst>
          </p:cNvPr>
          <p:cNvSpPr/>
          <p:nvPr/>
        </p:nvSpPr>
        <p:spPr bwMode="auto">
          <a:xfrm>
            <a:off x="5227637" y="3200998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E4EA2D-09D9-4CA9-962D-D29856BC4FFF}"/>
              </a:ext>
            </a:extLst>
          </p:cNvPr>
          <p:cNvSpPr/>
          <p:nvPr/>
        </p:nvSpPr>
        <p:spPr bwMode="auto">
          <a:xfrm>
            <a:off x="9952037" y="3242810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AC3CC-FC6D-48A4-846F-DFA5870FE40A}"/>
              </a:ext>
            </a:extLst>
          </p:cNvPr>
          <p:cNvSpPr/>
          <p:nvPr/>
        </p:nvSpPr>
        <p:spPr>
          <a:xfrm>
            <a:off x="9363652" y="3852769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47CC4-ECC2-4296-AD5B-5BF18AE0CA36}"/>
              </a:ext>
            </a:extLst>
          </p:cNvPr>
          <p:cNvSpPr/>
          <p:nvPr/>
        </p:nvSpPr>
        <p:spPr>
          <a:xfrm>
            <a:off x="9427392" y="4025044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02DFE-C4C7-4E6D-8D16-15585F8EA773}"/>
              </a:ext>
            </a:extLst>
          </p:cNvPr>
          <p:cNvSpPr/>
          <p:nvPr/>
        </p:nvSpPr>
        <p:spPr>
          <a:xfrm>
            <a:off x="9362464" y="4462728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2D84F-DB5B-44F3-900B-01EE5DA8140C}"/>
              </a:ext>
            </a:extLst>
          </p:cNvPr>
          <p:cNvSpPr/>
          <p:nvPr/>
        </p:nvSpPr>
        <p:spPr>
          <a:xfrm>
            <a:off x="9426204" y="4635003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0484A-DECC-468F-A0B8-BCC0AA62CD04}"/>
              </a:ext>
            </a:extLst>
          </p:cNvPr>
          <p:cNvSpPr/>
          <p:nvPr/>
        </p:nvSpPr>
        <p:spPr>
          <a:xfrm>
            <a:off x="9361276" y="5072687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568B1-2967-4C8D-9188-D106840E3C1D}"/>
              </a:ext>
            </a:extLst>
          </p:cNvPr>
          <p:cNvSpPr/>
          <p:nvPr/>
        </p:nvSpPr>
        <p:spPr>
          <a:xfrm>
            <a:off x="9425016" y="5244962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C7319-7F0E-4B3F-AE67-60F73CDE60D3}"/>
              </a:ext>
            </a:extLst>
          </p:cNvPr>
          <p:cNvSpPr/>
          <p:nvPr/>
        </p:nvSpPr>
        <p:spPr>
          <a:xfrm>
            <a:off x="9360088" y="5682646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F95797-A10D-4554-8ABD-B244E90738A3}"/>
              </a:ext>
            </a:extLst>
          </p:cNvPr>
          <p:cNvSpPr/>
          <p:nvPr/>
        </p:nvSpPr>
        <p:spPr>
          <a:xfrm>
            <a:off x="9423828" y="5854921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80F25-0433-450C-A09D-85D1631C7FB3}"/>
              </a:ext>
            </a:extLst>
          </p:cNvPr>
          <p:cNvSpPr/>
          <p:nvPr/>
        </p:nvSpPr>
        <p:spPr bwMode="auto">
          <a:xfrm>
            <a:off x="9952037" y="3852769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C1C8-3F8E-452F-9C89-9BF48B47DEDE}"/>
              </a:ext>
            </a:extLst>
          </p:cNvPr>
          <p:cNvSpPr/>
          <p:nvPr/>
        </p:nvSpPr>
        <p:spPr bwMode="auto">
          <a:xfrm>
            <a:off x="9952037" y="4462728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B3BEC-5B34-45CB-BDE8-385F17C8C651}"/>
              </a:ext>
            </a:extLst>
          </p:cNvPr>
          <p:cNvSpPr/>
          <p:nvPr/>
        </p:nvSpPr>
        <p:spPr bwMode="auto">
          <a:xfrm>
            <a:off x="9952037" y="5072687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706F89-40BF-4057-8451-CF06CDB5F8C0}"/>
              </a:ext>
            </a:extLst>
          </p:cNvPr>
          <p:cNvSpPr/>
          <p:nvPr/>
        </p:nvSpPr>
        <p:spPr bwMode="auto">
          <a:xfrm>
            <a:off x="9952037" y="5682646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7A4F7-94BA-4C0C-9215-6528BF229312}"/>
              </a:ext>
            </a:extLst>
          </p:cNvPr>
          <p:cNvSpPr/>
          <p:nvPr/>
        </p:nvSpPr>
        <p:spPr bwMode="auto">
          <a:xfrm>
            <a:off x="198709" y="3883229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133CC-9037-471F-8F7C-857FD428D497}"/>
              </a:ext>
            </a:extLst>
          </p:cNvPr>
          <p:cNvSpPr/>
          <p:nvPr/>
        </p:nvSpPr>
        <p:spPr bwMode="auto">
          <a:xfrm>
            <a:off x="2713309" y="3892063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44CE-1480-4790-A452-95EEA8501A6F}"/>
              </a:ext>
            </a:extLst>
          </p:cNvPr>
          <p:cNvSpPr/>
          <p:nvPr/>
        </p:nvSpPr>
        <p:spPr bwMode="auto">
          <a:xfrm>
            <a:off x="8580437" y="3242810"/>
            <a:ext cx="533400" cy="30082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Orchestrator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A5F4A9-6033-4DAA-9F3F-A2CBB758A0FB}"/>
              </a:ext>
            </a:extLst>
          </p:cNvPr>
          <p:cNvCxnSpPr>
            <a:endCxn id="20" idx="1"/>
          </p:cNvCxnSpPr>
          <p:nvPr/>
        </p:nvCxnSpPr>
        <p:spPr>
          <a:xfrm>
            <a:off x="4999037" y="4421153"/>
            <a:ext cx="4361051" cy="1545697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39618A-C065-4195-8D9D-44C636C052D4}"/>
              </a:ext>
            </a:extLst>
          </p:cNvPr>
          <p:cNvSpPr txBox="1"/>
          <p:nvPr/>
        </p:nvSpPr>
        <p:spPr>
          <a:xfrm rot="1168228">
            <a:off x="6302317" y="4664652"/>
            <a:ext cx="101983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web:111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8356B1-7A78-4782-AC03-2CB4B68BA9E6}"/>
              </a:ext>
            </a:extLst>
          </p:cNvPr>
          <p:cNvSpPr/>
          <p:nvPr/>
        </p:nvSpPr>
        <p:spPr bwMode="auto">
          <a:xfrm>
            <a:off x="198437" y="4589380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7F2822-2AC1-435A-A81D-6A102BD237C5}"/>
              </a:ext>
            </a:extLst>
          </p:cNvPr>
          <p:cNvSpPr/>
          <p:nvPr/>
        </p:nvSpPr>
        <p:spPr bwMode="auto">
          <a:xfrm>
            <a:off x="2713037" y="4598214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7541E6-C0F1-4C2F-AFAF-1E92B666B065}"/>
              </a:ext>
            </a:extLst>
          </p:cNvPr>
          <p:cNvSpPr/>
          <p:nvPr/>
        </p:nvSpPr>
        <p:spPr bwMode="auto">
          <a:xfrm>
            <a:off x="198165" y="5295531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B4C91E-0604-4FAE-837A-8096C74CB5E2}"/>
              </a:ext>
            </a:extLst>
          </p:cNvPr>
          <p:cNvSpPr/>
          <p:nvPr/>
        </p:nvSpPr>
        <p:spPr bwMode="auto">
          <a:xfrm>
            <a:off x="2712765" y="5304365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66C337-BB3B-4C33-BF76-E06F0B7B7DDF}"/>
              </a:ext>
            </a:extLst>
          </p:cNvPr>
          <p:cNvSpPr/>
          <p:nvPr/>
        </p:nvSpPr>
        <p:spPr bwMode="auto">
          <a:xfrm>
            <a:off x="5234997" y="5295531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E6F125-7315-4D4C-89FA-375F5ABABFBE}"/>
              </a:ext>
            </a:extLst>
          </p:cNvPr>
          <p:cNvSpPr/>
          <p:nvPr/>
        </p:nvSpPr>
        <p:spPr bwMode="auto">
          <a:xfrm>
            <a:off x="9964889" y="3242810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DF897E-6CE9-4916-A1CF-1D3C6EE2999C}"/>
              </a:ext>
            </a:extLst>
          </p:cNvPr>
          <p:cNvSpPr/>
          <p:nvPr/>
        </p:nvSpPr>
        <p:spPr bwMode="auto">
          <a:xfrm>
            <a:off x="9964889" y="3852769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30E1E9-E8B9-4F81-8D9F-B8B545D658A6}"/>
              </a:ext>
            </a:extLst>
          </p:cNvPr>
          <p:cNvSpPr/>
          <p:nvPr/>
        </p:nvSpPr>
        <p:spPr bwMode="auto">
          <a:xfrm>
            <a:off x="9964889" y="4462728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88FB07-D0B3-4673-9AFE-51349A8B00C0}"/>
              </a:ext>
            </a:extLst>
          </p:cNvPr>
          <p:cNvSpPr/>
          <p:nvPr/>
        </p:nvSpPr>
        <p:spPr bwMode="auto">
          <a:xfrm>
            <a:off x="9964889" y="5682646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BA233D-10D5-40B1-9E58-86822A0227EA}"/>
              </a:ext>
            </a:extLst>
          </p:cNvPr>
          <p:cNvGrpSpPr/>
          <p:nvPr/>
        </p:nvGrpSpPr>
        <p:grpSpPr>
          <a:xfrm>
            <a:off x="7162157" y="5271954"/>
            <a:ext cx="1311448" cy="517065"/>
            <a:chOff x="7162157" y="5271954"/>
            <a:chExt cx="1311448" cy="5170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97AA7D-93AF-40E6-92F6-593CC12DF050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05" y="5661657"/>
              <a:ext cx="1245100" cy="91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51E962-8108-42AB-A81C-A58684532C51}"/>
                </a:ext>
              </a:extLst>
            </p:cNvPr>
            <p:cNvSpPr txBox="1"/>
            <p:nvPr/>
          </p:nvSpPr>
          <p:spPr>
            <a:xfrm rot="21599795">
              <a:off x="7162157" y="5271954"/>
              <a:ext cx="1133841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web:1114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47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9" grpId="0" animBg="1"/>
      <p:bldP spid="30" grpId="0" animBg="1"/>
      <p:bldP spid="35" grpId="0" animBg="1"/>
      <p:bldP spid="38" grpId="0"/>
      <p:bldP spid="38" grpId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9C4D-F36F-4F58-A496-7A0B5112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83" y="295730"/>
            <a:ext cx="9828404" cy="917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Authenticating with ACR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60323-21ED-4F6B-82BA-10ADC028A9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46" y="1211612"/>
            <a:ext cx="11887100" cy="4460570"/>
          </a:xfrm>
        </p:spPr>
        <p:txBody>
          <a:bodyPr/>
          <a:lstStyle/>
          <a:p>
            <a:r>
              <a:rPr lang="en-US" dirty="0"/>
              <a:t>Using familiar docker CLIs</a:t>
            </a:r>
          </a:p>
          <a:p>
            <a:r>
              <a:rPr lang="en-US" dirty="0"/>
              <a:t>Individual Identity, using Azure Active Directory Identity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Server/Headless identity using AAD Service Principals</a:t>
            </a:r>
          </a:p>
          <a:p>
            <a:pPr lvl="1"/>
            <a:r>
              <a:rPr lang="en-US" sz="2000" dirty="0"/>
              <a:t>Provision Service Principals, with scoped access control</a:t>
            </a:r>
          </a:p>
          <a:p>
            <a:pPr lvl="2"/>
            <a:r>
              <a:rPr lang="en-US" sz="1800" dirty="0"/>
              <a:t>Contributor – Push/Pull</a:t>
            </a:r>
          </a:p>
          <a:p>
            <a:pPr lvl="2"/>
            <a:r>
              <a:rPr lang="en-US" sz="1800" dirty="0"/>
              <a:t>Reader – Pull Only</a:t>
            </a:r>
          </a:p>
          <a:p>
            <a:pPr lvl="2"/>
            <a:r>
              <a:rPr lang="en-US" sz="1800" dirty="0" err="1"/>
              <a:t>Eg</a:t>
            </a:r>
            <a:r>
              <a:rPr lang="en-US" sz="1800" dirty="0"/>
              <a:t>: assign the Kubernetes created principal, desired access to each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ABCF5-1FAF-423F-9761-B7888C22CE6D}"/>
              </a:ext>
            </a:extLst>
          </p:cNvPr>
          <p:cNvSpPr/>
          <p:nvPr/>
        </p:nvSpPr>
        <p:spPr>
          <a:xfrm>
            <a:off x="961183" y="2481783"/>
            <a:ext cx="7983991" cy="1224224"/>
          </a:xfrm>
          <a:prstGeom prst="rect">
            <a:avLst/>
          </a:prstGeom>
          <a:solidFill>
            <a:srgbClr val="3A3FFC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2F2F2"/>
                </a:solidFill>
                <a:latin typeface="Consolas" panose="020B0609020204030204" pitchFamily="49" charset="0"/>
              </a:rPr>
              <a:t>az login</a:t>
            </a:r>
          </a:p>
          <a:p>
            <a:r>
              <a:rPr lang="en-US" sz="2400" b="1" dirty="0">
                <a:solidFill>
                  <a:srgbClr val="F2F2F2"/>
                </a:solidFill>
                <a:latin typeface="Consolas" panose="020B0609020204030204" pitchFamily="49" charset="0"/>
              </a:rPr>
              <a:t>az acr login --name [</a:t>
            </a:r>
            <a:r>
              <a:rPr lang="en-US" sz="2400" b="1" dirty="0" err="1">
                <a:solidFill>
                  <a:srgbClr val="F2F2F2"/>
                </a:solidFill>
                <a:latin typeface="Consolas" panose="020B0609020204030204" pitchFamily="49" charset="0"/>
              </a:rPr>
              <a:t>registryName</a:t>
            </a:r>
            <a:r>
              <a:rPr lang="en-US" sz="2400" b="1" dirty="0">
                <a:solidFill>
                  <a:srgbClr val="F2F2F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rgbClr val="F2F2F2"/>
                </a:solidFill>
                <a:latin typeface="Consolas" panose="020B0609020204030204" pitchFamily="49" charset="0"/>
              </a:rPr>
              <a:t>docker push / pull</a:t>
            </a:r>
          </a:p>
        </p:txBody>
      </p:sp>
    </p:spTree>
    <p:extLst>
      <p:ext uri="{BB962C8B-B14F-4D97-AF65-F5344CB8AC3E}">
        <p14:creationId xmlns:p14="http://schemas.microsoft.com/office/powerpoint/2010/main" val="27813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F6C3-483D-4342-A2AC-B27414CE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24F51-0840-46CE-81A1-D30203B30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46" y="1211286"/>
            <a:ext cx="11887100" cy="68686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ECB63-A7B6-42F4-8001-234D0E5A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82" y="497"/>
            <a:ext cx="9835527" cy="6993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DB30B8-35C9-4C46-BE51-87C04A54228C}"/>
              </a:ext>
            </a:extLst>
          </p:cNvPr>
          <p:cNvSpPr txBox="1"/>
          <p:nvPr/>
        </p:nvSpPr>
        <p:spPr>
          <a:xfrm>
            <a:off x="2631377" y="4716289"/>
            <a:ext cx="6710617" cy="18649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46283" rIns="182854" bIns="146283" rtlCol="0">
            <a:spAutoFit/>
          </a:bodyPr>
          <a:lstStyle/>
          <a:p>
            <a:pPr marL="1715758" indent="-1715758">
              <a:lnSpc>
                <a:spcPct val="90000"/>
              </a:lnSpc>
              <a:spcAft>
                <a:spcPts val="600"/>
              </a:spcAft>
              <a:tabLst>
                <a:tab pos="1490377" algn="l"/>
              </a:tabLs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Owner 	– Push, Pull, 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ARM Resource Management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eg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IAM configuration</a:t>
            </a:r>
          </a:p>
          <a:p>
            <a:pPr marL="1715758" indent="-1715758">
              <a:lnSpc>
                <a:spcPct val="90000"/>
              </a:lnSpc>
              <a:spcAft>
                <a:spcPts val="600"/>
              </a:spcAft>
              <a:tabLst>
                <a:tab pos="1490377" algn="l"/>
              </a:tabLs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Contributor	– Push, Pull</a:t>
            </a:r>
          </a:p>
          <a:p>
            <a:pPr marL="1715758" indent="-1715758">
              <a:lnSpc>
                <a:spcPct val="90000"/>
              </a:lnSpc>
              <a:spcAft>
                <a:spcPts val="600"/>
              </a:spcAft>
              <a:tabLst>
                <a:tab pos="1490377" algn="l"/>
              </a:tabLs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Reader	– Pull Only</a:t>
            </a:r>
          </a:p>
        </p:txBody>
      </p:sp>
    </p:spTree>
    <p:extLst>
      <p:ext uri="{BB962C8B-B14F-4D97-AF65-F5344CB8AC3E}">
        <p14:creationId xmlns:p14="http://schemas.microsoft.com/office/powerpoint/2010/main" val="156126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C4FDA-4182-4F46-896B-3AA069E8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Security</a:t>
            </a:r>
          </a:p>
        </p:txBody>
      </p:sp>
    </p:spTree>
    <p:extLst>
      <p:ext uri="{BB962C8B-B14F-4D97-AF65-F5344CB8AC3E}">
        <p14:creationId xmlns:p14="http://schemas.microsoft.com/office/powerpoint/2010/main" val="39351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3BE66-B261-4299-BBE3-AE7ECDA7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 Geo-replication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B65E76-DBA5-4A1A-A2F5-988C7B51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237" y="144462"/>
            <a:ext cx="2057400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F92B5-BFB5-4DE7-9E77-C6F9D7DE2848}"/>
              </a:ext>
            </a:extLst>
          </p:cNvPr>
          <p:cNvSpPr txBox="1"/>
          <p:nvPr/>
        </p:nvSpPr>
        <p:spPr>
          <a:xfrm>
            <a:off x="7426889" y="3171255"/>
            <a:ext cx="4734948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Mange your global/local deployments as one resource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B572D2-DFC9-4E95-A9DB-18AD3E310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2961" y="373062"/>
            <a:ext cx="1803640" cy="1803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7EF78-74A0-4815-AFF5-90C6C961B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51" y="3322437"/>
            <a:ext cx="7095886" cy="36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3141D4A-8F2E-4018-81CB-854996928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022" b="36775"/>
          <a:stretch/>
        </p:blipFill>
        <p:spPr>
          <a:xfrm>
            <a:off x="0" y="-617538"/>
            <a:ext cx="12436475" cy="76120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92A098-D7E5-4B3D-B18E-6D5C6D87A1C6}"/>
              </a:ext>
            </a:extLst>
          </p:cNvPr>
          <p:cNvSpPr/>
          <p:nvPr/>
        </p:nvSpPr>
        <p:spPr bwMode="auto">
          <a:xfrm>
            <a:off x="126506" y="496482"/>
            <a:ext cx="6308468" cy="2005036"/>
          </a:xfrm>
          <a:prstGeom prst="rect">
            <a:avLst/>
          </a:prstGeom>
          <a:solidFill>
            <a:srgbClr val="0000FF">
              <a:alpha val="30196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795287-D7DA-496B-94F1-833F3F65F26C}"/>
              </a:ext>
            </a:extLst>
          </p:cNvPr>
          <p:cNvGrpSpPr/>
          <p:nvPr/>
        </p:nvGrpSpPr>
        <p:grpSpPr>
          <a:xfrm>
            <a:off x="4974694" y="4400507"/>
            <a:ext cx="1288093" cy="239344"/>
            <a:chOff x="2916236" y="2735644"/>
            <a:chExt cx="782639" cy="1454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1D5B39-B89E-405C-9696-34B591B65295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1A0C9B-FDA1-499C-A9BC-4B753DCDA6CB}"/>
                </a:ext>
              </a:extLst>
            </p:cNvPr>
            <p:cNvSpPr txBox="1"/>
            <p:nvPr/>
          </p:nvSpPr>
          <p:spPr>
            <a:xfrm>
              <a:off x="3187699" y="2735644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280592-7955-43F2-BB90-08137FF07F6D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8A5F94-EAD3-411A-A7FB-316380EE9DAB}"/>
              </a:ext>
            </a:extLst>
          </p:cNvPr>
          <p:cNvGrpSpPr/>
          <p:nvPr/>
        </p:nvGrpSpPr>
        <p:grpSpPr>
          <a:xfrm>
            <a:off x="1759694" y="4232149"/>
            <a:ext cx="1177052" cy="239344"/>
            <a:chOff x="962818" y="2633350"/>
            <a:chExt cx="715171" cy="14542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141661-F90A-4110-BCED-CA743FBCFA80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8B6A31-C4F4-4720-8C0A-D7166416D78B}"/>
                </a:ext>
              </a:extLst>
            </p:cNvPr>
            <p:cNvSpPr txBox="1"/>
            <p:nvPr/>
          </p:nvSpPr>
          <p:spPr>
            <a:xfrm>
              <a:off x="962818" y="2633350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297588-F525-4E2C-B576-BF9725AD819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25872B-5ED9-438B-A4F7-E4C058F0D825}"/>
              </a:ext>
            </a:extLst>
          </p:cNvPr>
          <p:cNvGrpSpPr/>
          <p:nvPr/>
        </p:nvGrpSpPr>
        <p:grpSpPr>
          <a:xfrm>
            <a:off x="9669824" y="3354775"/>
            <a:ext cx="1609467" cy="239344"/>
            <a:chOff x="5768973" y="2100262"/>
            <a:chExt cx="977904" cy="1454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3DB141-364C-4536-BDEE-008873DD3A89}"/>
                </a:ext>
              </a:extLst>
            </p:cNvPr>
            <p:cNvSpPr/>
            <p:nvPr/>
          </p:nvSpPr>
          <p:spPr bwMode="auto">
            <a:xfrm>
              <a:off x="5768973" y="2118998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58A754-40C5-4AFC-B169-CA11124A724E}"/>
                </a:ext>
              </a:extLst>
            </p:cNvPr>
            <p:cNvSpPr txBox="1"/>
            <p:nvPr/>
          </p:nvSpPr>
          <p:spPr>
            <a:xfrm>
              <a:off x="5984877" y="2100262"/>
              <a:ext cx="762000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D0116-3809-40D0-AA6A-5245E686E0A5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876925" y="2172974"/>
              <a:ext cx="112712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069544-19EB-4533-BEA7-E898E124D2ED}"/>
              </a:ext>
            </a:extLst>
          </p:cNvPr>
          <p:cNvGrpSpPr/>
          <p:nvPr/>
        </p:nvGrpSpPr>
        <p:grpSpPr>
          <a:xfrm>
            <a:off x="4486107" y="3725406"/>
            <a:ext cx="2035343" cy="239344"/>
            <a:chOff x="2619373" y="2325456"/>
            <a:chExt cx="1236664" cy="14542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848061-DA25-423D-8FDA-6B325118BBF7}"/>
                </a:ext>
              </a:extLst>
            </p:cNvPr>
            <p:cNvSpPr/>
            <p:nvPr/>
          </p:nvSpPr>
          <p:spPr bwMode="auto">
            <a:xfrm>
              <a:off x="2619373" y="2344192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4BD568-2CE4-43AD-9D87-6A183B7ECC8B}"/>
                </a:ext>
              </a:extLst>
            </p:cNvPr>
            <p:cNvSpPr txBox="1"/>
            <p:nvPr/>
          </p:nvSpPr>
          <p:spPr>
            <a:xfrm>
              <a:off x="2890835" y="2325456"/>
              <a:ext cx="965202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Canada Central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38A9B7-DEDC-45E6-867F-445FFA1D98D5}"/>
                </a:ext>
              </a:extLst>
            </p:cNvPr>
            <p:cNvCxnSpPr>
              <a:cxnSpLocks/>
            </p:cNvCxnSpPr>
            <p:nvPr/>
          </p:nvCxnSpPr>
          <p:spPr>
            <a:xfrm>
              <a:off x="2727325" y="2398168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1CFFCDF-1821-4DEE-B835-1145B554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690" y="4221248"/>
            <a:ext cx="433776" cy="43377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598D652-88CD-4ED4-B255-5B4BB009A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2080" y="3916150"/>
            <a:ext cx="444182" cy="337965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E10AB66D-F422-4D18-AFA1-16385765D0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1288" t="39542" r="41720" b="39347"/>
          <a:stretch/>
        </p:blipFill>
        <p:spPr>
          <a:xfrm>
            <a:off x="2508250" y="4480363"/>
            <a:ext cx="383306" cy="36855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880B679-F5A3-4D9A-8E6A-7FDFADFFB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750" y="3135503"/>
            <a:ext cx="444182" cy="337965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E19A5E7-0F5F-48FF-8521-AD7FD769A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7020" y="4135558"/>
            <a:ext cx="444182" cy="337965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CA0132B4-2062-40B6-9D08-C9571D36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929" y="3103133"/>
            <a:ext cx="444182" cy="33796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C4051BC-8860-4E0B-847C-7CBDD37947A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4731100" y="3351766"/>
            <a:ext cx="124545" cy="15966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26F24BF-D9EC-4CAB-893E-CDA37513F5E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3141292" y="4131736"/>
            <a:ext cx="124545" cy="15966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5168BDD-9193-448E-B051-FD7821C28A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4841083" y="4357962"/>
            <a:ext cx="124545" cy="15966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8734062-2B48-4152-91CA-7E80AA95F1D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9534960" y="3319395"/>
            <a:ext cx="124545" cy="15966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F79E98-DDAA-4E0C-A6B8-A33B9BFB15EF}"/>
              </a:ext>
            </a:extLst>
          </p:cNvPr>
          <p:cNvCxnSpPr>
            <a:cxnSpLocks/>
          </p:cNvCxnSpPr>
          <p:nvPr/>
        </p:nvCxnSpPr>
        <p:spPr>
          <a:xfrm flipV="1">
            <a:off x="2891556" y="4504563"/>
            <a:ext cx="134556" cy="160078"/>
          </a:xfrm>
          <a:prstGeom prst="straightConnector1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F96E7D-7277-49A2-8827-E31324EA3587}"/>
              </a:ext>
            </a:extLst>
          </p:cNvPr>
          <p:cNvCxnSpPr>
            <a:cxnSpLocks/>
          </p:cNvCxnSpPr>
          <p:nvPr/>
        </p:nvCxnSpPr>
        <p:spPr>
          <a:xfrm flipV="1">
            <a:off x="3373466" y="3319395"/>
            <a:ext cx="1244571" cy="111194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B7D906-F0F2-4FCC-8F2F-5507126710C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373466" y="3473468"/>
            <a:ext cx="1244571" cy="96466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FCCA70-4EF3-4340-98A8-1CDBD9C6656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373466" y="3385611"/>
            <a:ext cx="1066454" cy="105252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8C38341-5440-4D5E-B32D-7D0409EEE0BF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3373466" y="3304486"/>
            <a:ext cx="957284" cy="11336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69571C3-8104-4475-8D08-0F195037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40" y="3408231"/>
            <a:ext cx="433776" cy="433776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2956782-1EA0-4414-B683-AD25B92D00D5}"/>
              </a:ext>
            </a:extLst>
          </p:cNvPr>
          <p:cNvCxnSpPr>
            <a:cxnSpLocks/>
            <a:stCxn id="54" idx="3"/>
            <a:endCxn id="65" idx="2"/>
          </p:cNvCxnSpPr>
          <p:nvPr/>
        </p:nvCxnSpPr>
        <p:spPr>
          <a:xfrm flipV="1">
            <a:off x="2891556" y="3842007"/>
            <a:ext cx="6667872" cy="822634"/>
          </a:xfrm>
          <a:prstGeom prst="bentConnector2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72CE9E-632E-44D9-BEF5-BF723C24EF85}"/>
              </a:ext>
            </a:extLst>
          </p:cNvPr>
          <p:cNvCxnSpPr>
            <a:cxnSpLocks/>
          </p:cNvCxnSpPr>
          <p:nvPr/>
        </p:nvCxnSpPr>
        <p:spPr>
          <a:xfrm flipV="1">
            <a:off x="3373466" y="4221248"/>
            <a:ext cx="1168371" cy="2168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AAF718-F753-4B92-8B87-3608479CF679}"/>
              </a:ext>
            </a:extLst>
          </p:cNvPr>
          <p:cNvCxnSpPr>
            <a:cxnSpLocks/>
          </p:cNvCxnSpPr>
          <p:nvPr/>
        </p:nvCxnSpPr>
        <p:spPr>
          <a:xfrm flipV="1">
            <a:off x="3373466" y="4291400"/>
            <a:ext cx="1290312" cy="13994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CFC96C-1D53-4D84-8FAF-0F8AF636F74F}"/>
              </a:ext>
            </a:extLst>
          </p:cNvPr>
          <p:cNvCxnSpPr>
            <a:cxnSpLocks/>
          </p:cNvCxnSpPr>
          <p:nvPr/>
        </p:nvCxnSpPr>
        <p:spPr>
          <a:xfrm flipV="1">
            <a:off x="3373466" y="4351821"/>
            <a:ext cx="1357634" cy="7952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9B45F2-2024-4B2D-A389-7F8C3B8ED178}"/>
              </a:ext>
            </a:extLst>
          </p:cNvPr>
          <p:cNvCxnSpPr>
            <a:cxnSpLocks/>
          </p:cNvCxnSpPr>
          <p:nvPr/>
        </p:nvCxnSpPr>
        <p:spPr>
          <a:xfrm flipV="1">
            <a:off x="3373466" y="4431343"/>
            <a:ext cx="1168371" cy="679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474DB93-0BDA-464E-84DF-AAFD4EBBA987}"/>
              </a:ext>
            </a:extLst>
          </p:cNvPr>
          <p:cNvCxnSpPr>
            <a:cxnSpLocks/>
          </p:cNvCxnSpPr>
          <p:nvPr/>
        </p:nvCxnSpPr>
        <p:spPr>
          <a:xfrm flipH="1" flipV="1">
            <a:off x="2883694" y="4012406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DEA400-6891-4465-8CFD-BC0921BDDC89}"/>
              </a:ext>
            </a:extLst>
          </p:cNvPr>
          <p:cNvCxnSpPr>
            <a:cxnSpLocks/>
          </p:cNvCxnSpPr>
          <p:nvPr/>
        </p:nvCxnSpPr>
        <p:spPr>
          <a:xfrm flipH="1" flipV="1">
            <a:off x="3017044" y="4002881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76B039-4DFA-402E-B343-C50C4A366F18}"/>
              </a:ext>
            </a:extLst>
          </p:cNvPr>
          <p:cNvCxnSpPr>
            <a:cxnSpLocks/>
          </p:cNvCxnSpPr>
          <p:nvPr/>
        </p:nvCxnSpPr>
        <p:spPr>
          <a:xfrm flipV="1">
            <a:off x="3094037" y="4074319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59A7B1-9826-4B0A-9AA0-BC41A1E3DF0C}"/>
              </a:ext>
            </a:extLst>
          </p:cNvPr>
          <p:cNvCxnSpPr>
            <a:cxnSpLocks/>
          </p:cNvCxnSpPr>
          <p:nvPr/>
        </p:nvCxnSpPr>
        <p:spPr>
          <a:xfrm flipH="1" flipV="1">
            <a:off x="2817019" y="4129088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E676BEA-4668-4337-9B45-A4345531B93C}"/>
              </a:ext>
            </a:extLst>
          </p:cNvPr>
          <p:cNvCxnSpPr>
            <a:cxnSpLocks/>
          </p:cNvCxnSpPr>
          <p:nvPr/>
        </p:nvCxnSpPr>
        <p:spPr>
          <a:xfrm flipH="1" flipV="1">
            <a:off x="9285287" y="3227387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364D699-D486-4361-AFBE-959FDBE72AA3}"/>
              </a:ext>
            </a:extLst>
          </p:cNvPr>
          <p:cNvCxnSpPr>
            <a:cxnSpLocks/>
          </p:cNvCxnSpPr>
          <p:nvPr/>
        </p:nvCxnSpPr>
        <p:spPr>
          <a:xfrm flipH="1" flipV="1">
            <a:off x="9418637" y="3217862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432C82-30B5-4BE2-A1E1-6424F6C124A4}"/>
              </a:ext>
            </a:extLst>
          </p:cNvPr>
          <p:cNvCxnSpPr>
            <a:cxnSpLocks/>
          </p:cNvCxnSpPr>
          <p:nvPr/>
        </p:nvCxnSpPr>
        <p:spPr>
          <a:xfrm flipV="1">
            <a:off x="9495630" y="3289300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E5FAD9-34D4-4910-96E9-F572C8A35049}"/>
              </a:ext>
            </a:extLst>
          </p:cNvPr>
          <p:cNvCxnSpPr>
            <a:cxnSpLocks/>
          </p:cNvCxnSpPr>
          <p:nvPr/>
        </p:nvCxnSpPr>
        <p:spPr>
          <a:xfrm flipH="1" flipV="1">
            <a:off x="9218612" y="3344069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447203-D0AC-4AD3-B30E-8D797A4D32D8}"/>
              </a:ext>
            </a:extLst>
          </p:cNvPr>
          <p:cNvSpPr txBox="1"/>
          <p:nvPr/>
        </p:nvSpPr>
        <p:spPr>
          <a:xfrm>
            <a:off x="96700" y="482867"/>
            <a:ext cx="6338274" cy="20097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Built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push contoso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westus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.azurecr.io/web:1234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push contoso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westeurope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.azurecr.io/web:1234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 Pull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pull contoso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westus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.azurecr.io/web:1234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pull contoso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westeurope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.azurecr.io/web:1234</a:t>
            </a: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9FEF9C9-320D-4B21-90AA-66E0BDF1D126}"/>
              </a:ext>
            </a:extLst>
          </p:cNvPr>
          <p:cNvSpPr/>
          <p:nvPr/>
        </p:nvSpPr>
        <p:spPr bwMode="auto">
          <a:xfrm>
            <a:off x="7513636" y="2125662"/>
            <a:ext cx="1704975" cy="787400"/>
          </a:xfrm>
          <a:prstGeom prst="wedgeRoundRectCallout">
            <a:avLst>
              <a:gd name="adj1" fmla="val 46337"/>
              <a:gd name="adj2" fmla="val 8407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Pulls are local, network-close, fast, reliable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16CB7A06-2C12-4BD4-9FA1-830F28CD489A}"/>
              </a:ext>
            </a:extLst>
          </p:cNvPr>
          <p:cNvSpPr/>
          <p:nvPr/>
        </p:nvSpPr>
        <p:spPr bwMode="auto">
          <a:xfrm>
            <a:off x="5896584" y="3258950"/>
            <a:ext cx="2186338" cy="932912"/>
          </a:xfrm>
          <a:prstGeom prst="wedgeRoundRectCallout">
            <a:avLst>
              <a:gd name="adj1" fmla="val -95022"/>
              <a:gd name="adj2" fmla="val -32081"/>
              <a:gd name="adj3" fmla="val 16667"/>
            </a:avLst>
          </a:prstGeom>
          <a:solidFill>
            <a:srgbClr val="BA181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Pulls are remote, across the public internet, slower, less reliable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Have network egress fees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80105A08-D3B0-46FE-A675-79FA2740D02F}"/>
              </a:ext>
            </a:extLst>
          </p:cNvPr>
          <p:cNvSpPr/>
          <p:nvPr/>
        </p:nvSpPr>
        <p:spPr bwMode="auto">
          <a:xfrm>
            <a:off x="5917822" y="3262221"/>
            <a:ext cx="2186338" cy="932912"/>
          </a:xfrm>
          <a:prstGeom prst="wedgeRoundRectCallout">
            <a:avLst>
              <a:gd name="adj1" fmla="val -96729"/>
              <a:gd name="adj2" fmla="val 59934"/>
              <a:gd name="adj3" fmla="val 16667"/>
            </a:avLst>
          </a:prstGeom>
          <a:solidFill>
            <a:srgbClr val="BA181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Pulls are remote, across the public internet, slower, less reliable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Have network egress fees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2555ACC0-6F30-4E6F-B5DF-CDA80EA4F13B}"/>
              </a:ext>
            </a:extLst>
          </p:cNvPr>
          <p:cNvSpPr/>
          <p:nvPr/>
        </p:nvSpPr>
        <p:spPr bwMode="auto">
          <a:xfrm>
            <a:off x="3798032" y="4816816"/>
            <a:ext cx="2464755" cy="932912"/>
          </a:xfrm>
          <a:prstGeom prst="wedgeRoundRectCallout">
            <a:avLst>
              <a:gd name="adj1" fmla="val -90327"/>
              <a:gd name="adj2" fmla="val -64086"/>
              <a:gd name="adj3" fmla="val 16667"/>
            </a:avLst>
          </a:prstGeom>
          <a:solidFill>
            <a:srgbClr val="BA181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Developers must push images to n registries, requiring separate management and configuration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D4FAF650-E616-458A-9DD9-103BEEB5E0A1}"/>
              </a:ext>
            </a:extLst>
          </p:cNvPr>
          <p:cNvSpPr/>
          <p:nvPr/>
        </p:nvSpPr>
        <p:spPr bwMode="auto">
          <a:xfrm rot="10800000">
            <a:off x="2819553" y="2362906"/>
            <a:ext cx="4922684" cy="1539675"/>
          </a:xfrm>
          <a:custGeom>
            <a:avLst/>
            <a:gdLst>
              <a:gd name="connsiteX0" fmla="*/ 0 w 4922684"/>
              <a:gd name="connsiteY0" fmla="*/ 1138029 h 1249744"/>
              <a:gd name="connsiteX1" fmla="*/ 4699348 w 4922684"/>
              <a:gd name="connsiteY1" fmla="*/ 1138029 h 1249744"/>
              <a:gd name="connsiteX2" fmla="*/ 4699348 w 4922684"/>
              <a:gd name="connsiteY2" fmla="*/ 156318 h 1249744"/>
              <a:gd name="connsiteX3" fmla="*/ 4587728 w 4922684"/>
              <a:gd name="connsiteY3" fmla="*/ 156318 h 1249744"/>
              <a:gd name="connsiteX4" fmla="*/ 4755206 w 4922684"/>
              <a:gd name="connsiteY4" fmla="*/ 0 h 1249744"/>
              <a:gd name="connsiteX5" fmla="*/ 4922684 w 4922684"/>
              <a:gd name="connsiteY5" fmla="*/ 156318 h 1249744"/>
              <a:gd name="connsiteX6" fmla="*/ 4811063 w 4922684"/>
              <a:gd name="connsiteY6" fmla="*/ 156318 h 1249744"/>
              <a:gd name="connsiteX7" fmla="*/ 4811063 w 4922684"/>
              <a:gd name="connsiteY7" fmla="*/ 1249744 h 1249744"/>
              <a:gd name="connsiteX8" fmla="*/ 0 w 4922684"/>
              <a:gd name="connsiteY8" fmla="*/ 1249744 h 1249744"/>
              <a:gd name="connsiteX9" fmla="*/ 0 w 4922684"/>
              <a:gd name="connsiteY9" fmla="*/ 1138029 h 1249744"/>
              <a:gd name="connsiteX0" fmla="*/ 0 w 4922684"/>
              <a:gd name="connsiteY0" fmla="*/ 1138029 h 1539675"/>
              <a:gd name="connsiteX1" fmla="*/ 4699348 w 4922684"/>
              <a:gd name="connsiteY1" fmla="*/ 1138029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811063 w 4922684"/>
              <a:gd name="connsiteY7" fmla="*/ 1249744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  <a:gd name="connsiteX0" fmla="*/ 0 w 4922684"/>
              <a:gd name="connsiteY0" fmla="*/ 1138029 h 1539675"/>
              <a:gd name="connsiteX1" fmla="*/ 4532080 w 4922684"/>
              <a:gd name="connsiteY1" fmla="*/ 970761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811063 w 4922684"/>
              <a:gd name="connsiteY7" fmla="*/ 1249744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  <a:gd name="connsiteX0" fmla="*/ 0 w 4922684"/>
              <a:gd name="connsiteY0" fmla="*/ 1138029 h 1539675"/>
              <a:gd name="connsiteX1" fmla="*/ 4532080 w 4922684"/>
              <a:gd name="connsiteY1" fmla="*/ 970761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632643 w 4922684"/>
              <a:gd name="connsiteY7" fmla="*/ 1104778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  <a:gd name="connsiteX0" fmla="*/ 0 w 4922684"/>
              <a:gd name="connsiteY0" fmla="*/ 1138029 h 1539675"/>
              <a:gd name="connsiteX1" fmla="*/ 4431719 w 4922684"/>
              <a:gd name="connsiteY1" fmla="*/ 926156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632643 w 4922684"/>
              <a:gd name="connsiteY7" fmla="*/ 1104778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2684" h="1539675">
                <a:moveTo>
                  <a:pt x="0" y="1138029"/>
                </a:moveTo>
                <a:lnTo>
                  <a:pt x="4431719" y="926156"/>
                </a:lnTo>
                <a:lnTo>
                  <a:pt x="4699348" y="156318"/>
                </a:lnTo>
                <a:lnTo>
                  <a:pt x="4587728" y="156318"/>
                </a:lnTo>
                <a:lnTo>
                  <a:pt x="4755206" y="0"/>
                </a:lnTo>
                <a:lnTo>
                  <a:pt x="4922684" y="156318"/>
                </a:lnTo>
                <a:lnTo>
                  <a:pt x="4811063" y="156318"/>
                </a:lnTo>
                <a:lnTo>
                  <a:pt x="4632643" y="1104778"/>
                </a:lnTo>
                <a:lnTo>
                  <a:pt x="11151" y="1539675"/>
                </a:lnTo>
                <a:lnTo>
                  <a:pt x="0" y="1138029"/>
                </a:lnTo>
                <a:close/>
              </a:path>
            </a:pathLst>
          </a:custGeom>
          <a:solidFill>
            <a:srgbClr val="00B29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4" name="Picture 4" descr="Image result for contoso logo">
            <a:extLst>
              <a:ext uri="{FF2B5EF4-FFF2-40B4-BE49-F238E27FC236}">
                <a16:creationId xmlns:a16="http://schemas.microsoft.com/office/drawing/2014/main" id="{BC7C39AC-1B78-4103-9590-FF7EC960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7" y="-15469"/>
            <a:ext cx="20859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5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58" grpId="0" animBg="1"/>
      <p:bldP spid="59" grpId="0" animBg="1"/>
      <p:bldP spid="60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1B94-0167-4D18-A3F3-79301FC4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Manifest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3015-3AEA-438D-98AB-3E57D2FA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813625"/>
          </a:xfrm>
        </p:spPr>
        <p:txBody>
          <a:bodyPr/>
          <a:lstStyle/>
          <a:p>
            <a:r>
              <a:rPr lang="en-US" dirty="0"/>
              <a:t>Containers are the Unit of Deployment</a:t>
            </a:r>
          </a:p>
          <a:p>
            <a:r>
              <a:rPr lang="en-US" dirty="0"/>
              <a:t>Registries at the center </a:t>
            </a:r>
          </a:p>
          <a:p>
            <a:r>
              <a:rPr lang="en-US" dirty="0"/>
              <a:t>Container Orchestration &amp; Reliability</a:t>
            </a:r>
          </a:p>
          <a:p>
            <a:r>
              <a:rPr lang="en-US" dirty="0"/>
              <a:t>Orchestrators are just the next low level OS</a:t>
            </a:r>
          </a:p>
          <a:p>
            <a:r>
              <a:rPr lang="en-US" dirty="0"/>
              <a:t>Container Build Workflows</a:t>
            </a:r>
          </a:p>
          <a:p>
            <a:r>
              <a:rPr lang="en-US" dirty="0"/>
              <a:t>Tagging Best Practices </a:t>
            </a:r>
          </a:p>
          <a:p>
            <a:pPr lvl="1"/>
            <a:r>
              <a:rPr lang="en-US" dirty="0"/>
              <a:t>Base images &amp; App Deployments</a:t>
            </a:r>
          </a:p>
          <a:p>
            <a:r>
              <a:rPr lang="en-US" dirty="0"/>
              <a:t>OS &amp; Framework Patching</a:t>
            </a:r>
          </a:p>
        </p:txBody>
      </p:sp>
    </p:spTree>
    <p:extLst>
      <p:ext uri="{BB962C8B-B14F-4D97-AF65-F5344CB8AC3E}">
        <p14:creationId xmlns:p14="http://schemas.microsoft.com/office/powerpoint/2010/main" val="24974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3141D4A-8F2E-4018-81CB-854996928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022" b="36775"/>
          <a:stretch/>
        </p:blipFill>
        <p:spPr>
          <a:xfrm>
            <a:off x="0" y="-617538"/>
            <a:ext cx="12436475" cy="7612063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C2FE8A4-6AEB-4010-8074-C152DE24ED52}"/>
              </a:ext>
            </a:extLst>
          </p:cNvPr>
          <p:cNvSpPr/>
          <p:nvPr/>
        </p:nvSpPr>
        <p:spPr bwMode="auto">
          <a:xfrm>
            <a:off x="126506" y="496482"/>
            <a:ext cx="6308468" cy="2005036"/>
          </a:xfrm>
          <a:prstGeom prst="rect">
            <a:avLst/>
          </a:prstGeom>
          <a:solidFill>
            <a:srgbClr val="0000FF">
              <a:alpha val="30196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795287-D7DA-496B-94F1-833F3F65F26C}"/>
              </a:ext>
            </a:extLst>
          </p:cNvPr>
          <p:cNvGrpSpPr/>
          <p:nvPr/>
        </p:nvGrpSpPr>
        <p:grpSpPr>
          <a:xfrm>
            <a:off x="4974694" y="4400507"/>
            <a:ext cx="1288093" cy="239344"/>
            <a:chOff x="2916236" y="2735644"/>
            <a:chExt cx="782639" cy="1454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1D5B39-B89E-405C-9696-34B591B65295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1A0C9B-FDA1-499C-A9BC-4B753DCDA6CB}"/>
                </a:ext>
              </a:extLst>
            </p:cNvPr>
            <p:cNvSpPr txBox="1"/>
            <p:nvPr/>
          </p:nvSpPr>
          <p:spPr>
            <a:xfrm>
              <a:off x="3187699" y="2735644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280592-7955-43F2-BB90-08137FF07F6D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8A5F94-EAD3-411A-A7FB-316380EE9DAB}"/>
              </a:ext>
            </a:extLst>
          </p:cNvPr>
          <p:cNvGrpSpPr/>
          <p:nvPr/>
        </p:nvGrpSpPr>
        <p:grpSpPr>
          <a:xfrm>
            <a:off x="1759694" y="4232149"/>
            <a:ext cx="1177052" cy="239344"/>
            <a:chOff x="962818" y="2633350"/>
            <a:chExt cx="715171" cy="14542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141661-F90A-4110-BCED-CA743FBCFA80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8B6A31-C4F4-4720-8C0A-D7166416D78B}"/>
                </a:ext>
              </a:extLst>
            </p:cNvPr>
            <p:cNvSpPr txBox="1"/>
            <p:nvPr/>
          </p:nvSpPr>
          <p:spPr>
            <a:xfrm>
              <a:off x="962818" y="2633350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297588-F525-4E2C-B576-BF9725AD819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25872B-5ED9-438B-A4F7-E4C058F0D825}"/>
              </a:ext>
            </a:extLst>
          </p:cNvPr>
          <p:cNvGrpSpPr/>
          <p:nvPr/>
        </p:nvGrpSpPr>
        <p:grpSpPr>
          <a:xfrm>
            <a:off x="9669824" y="3354775"/>
            <a:ext cx="1609467" cy="239344"/>
            <a:chOff x="5768973" y="2100262"/>
            <a:chExt cx="977904" cy="1454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3DB141-364C-4536-BDEE-008873DD3A89}"/>
                </a:ext>
              </a:extLst>
            </p:cNvPr>
            <p:cNvSpPr/>
            <p:nvPr/>
          </p:nvSpPr>
          <p:spPr bwMode="auto">
            <a:xfrm>
              <a:off x="5768973" y="2118998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58A754-40C5-4AFC-B169-CA11124A724E}"/>
                </a:ext>
              </a:extLst>
            </p:cNvPr>
            <p:cNvSpPr txBox="1"/>
            <p:nvPr/>
          </p:nvSpPr>
          <p:spPr>
            <a:xfrm>
              <a:off x="5984877" y="2100262"/>
              <a:ext cx="762000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D0116-3809-40D0-AA6A-5245E686E0A5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876925" y="2172974"/>
              <a:ext cx="112712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069544-19EB-4533-BEA7-E898E124D2ED}"/>
              </a:ext>
            </a:extLst>
          </p:cNvPr>
          <p:cNvGrpSpPr/>
          <p:nvPr/>
        </p:nvGrpSpPr>
        <p:grpSpPr>
          <a:xfrm>
            <a:off x="4486107" y="3725406"/>
            <a:ext cx="2035343" cy="239344"/>
            <a:chOff x="2619373" y="2325456"/>
            <a:chExt cx="1236664" cy="14542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848061-DA25-423D-8FDA-6B325118BBF7}"/>
                </a:ext>
              </a:extLst>
            </p:cNvPr>
            <p:cNvSpPr/>
            <p:nvPr/>
          </p:nvSpPr>
          <p:spPr bwMode="auto">
            <a:xfrm>
              <a:off x="2619373" y="2344192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4BD568-2CE4-43AD-9D87-6A183B7ECC8B}"/>
                </a:ext>
              </a:extLst>
            </p:cNvPr>
            <p:cNvSpPr txBox="1"/>
            <p:nvPr/>
          </p:nvSpPr>
          <p:spPr>
            <a:xfrm>
              <a:off x="2890835" y="2325456"/>
              <a:ext cx="965202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Canada Central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38A9B7-DEDC-45E6-867F-445FFA1D98D5}"/>
                </a:ext>
              </a:extLst>
            </p:cNvPr>
            <p:cNvCxnSpPr>
              <a:cxnSpLocks/>
            </p:cNvCxnSpPr>
            <p:nvPr/>
          </p:nvCxnSpPr>
          <p:spPr>
            <a:xfrm>
              <a:off x="2727325" y="2398168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1CFFCDF-1821-4DEE-B835-1145B554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690" y="4221248"/>
            <a:ext cx="433776" cy="43377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598D652-88CD-4ED4-B255-5B4BB009A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2080" y="3916150"/>
            <a:ext cx="444182" cy="33796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7E8331D-C7DE-4504-8D14-A1143726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360" y="3440601"/>
            <a:ext cx="433776" cy="43377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880B679-F5A3-4D9A-8E6A-7FDFADFFB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750" y="3135503"/>
            <a:ext cx="444182" cy="33796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57A4F49-0475-4D68-A6DD-1B8A2A001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631" y="4440656"/>
            <a:ext cx="433776" cy="433776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E19A5E7-0F5F-48FF-8521-AD7FD769A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7020" y="4135558"/>
            <a:ext cx="444182" cy="33796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5ACD151-14BE-488E-B431-07DC62B86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40" y="3408231"/>
            <a:ext cx="433776" cy="433776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CA0132B4-2062-40B6-9D08-C9571D36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929" y="3103133"/>
            <a:ext cx="444182" cy="33796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C4051BC-8860-4E0B-847C-7CBDD37947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4731100" y="3351766"/>
            <a:ext cx="124545" cy="15966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26F24BF-D9EC-4CAB-893E-CDA37513F5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3141292" y="4131736"/>
            <a:ext cx="124545" cy="15966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5168BDD-9193-448E-B051-FD7821C28A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4841083" y="4357962"/>
            <a:ext cx="124545" cy="15966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8734062-2B48-4152-91CA-7E80AA95F1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9534960" y="3319395"/>
            <a:ext cx="124545" cy="15966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698A3CE-71B2-4873-9BD0-43CAA104BDF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1288" t="39542" r="41720" b="39347"/>
          <a:stretch/>
        </p:blipFill>
        <p:spPr>
          <a:xfrm>
            <a:off x="2508250" y="4480363"/>
            <a:ext cx="383306" cy="36855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F72783-2319-4F04-918E-49259B4A278B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891556" y="4504563"/>
            <a:ext cx="134556" cy="16007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D0CA1A-CC65-44B2-A4F0-D0AEC740DD3B}"/>
              </a:ext>
            </a:extLst>
          </p:cNvPr>
          <p:cNvCxnSpPr>
            <a:cxnSpLocks/>
          </p:cNvCxnSpPr>
          <p:nvPr/>
        </p:nvCxnSpPr>
        <p:spPr>
          <a:xfrm flipH="1" flipV="1">
            <a:off x="2883694" y="4012406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563ADD-2301-42F5-90CC-BBDC43839943}"/>
              </a:ext>
            </a:extLst>
          </p:cNvPr>
          <p:cNvCxnSpPr>
            <a:cxnSpLocks/>
          </p:cNvCxnSpPr>
          <p:nvPr/>
        </p:nvCxnSpPr>
        <p:spPr>
          <a:xfrm flipH="1" flipV="1">
            <a:off x="3017044" y="4002881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B74881-092A-4870-82B4-3046DE8DF2CB}"/>
              </a:ext>
            </a:extLst>
          </p:cNvPr>
          <p:cNvCxnSpPr>
            <a:cxnSpLocks/>
          </p:cNvCxnSpPr>
          <p:nvPr/>
        </p:nvCxnSpPr>
        <p:spPr>
          <a:xfrm flipV="1">
            <a:off x="3094037" y="4074319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23D305-4DA1-4D0A-9FF1-1AEC6F8AF090}"/>
              </a:ext>
            </a:extLst>
          </p:cNvPr>
          <p:cNvCxnSpPr>
            <a:cxnSpLocks/>
          </p:cNvCxnSpPr>
          <p:nvPr/>
        </p:nvCxnSpPr>
        <p:spPr>
          <a:xfrm flipH="1" flipV="1">
            <a:off x="2817019" y="4129088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9E5FC5-BD72-4202-A36D-9D0C0F59A568}"/>
              </a:ext>
            </a:extLst>
          </p:cNvPr>
          <p:cNvCxnSpPr>
            <a:cxnSpLocks/>
          </p:cNvCxnSpPr>
          <p:nvPr/>
        </p:nvCxnSpPr>
        <p:spPr>
          <a:xfrm flipH="1" flipV="1">
            <a:off x="4577556" y="4218780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75C05B-5173-4510-99F6-36DC8E030B98}"/>
              </a:ext>
            </a:extLst>
          </p:cNvPr>
          <p:cNvCxnSpPr>
            <a:cxnSpLocks/>
          </p:cNvCxnSpPr>
          <p:nvPr/>
        </p:nvCxnSpPr>
        <p:spPr>
          <a:xfrm flipH="1" flipV="1">
            <a:off x="4710906" y="4209255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E15D7C-F9B6-4717-9006-FEC3B0989D47}"/>
              </a:ext>
            </a:extLst>
          </p:cNvPr>
          <p:cNvCxnSpPr>
            <a:cxnSpLocks/>
          </p:cNvCxnSpPr>
          <p:nvPr/>
        </p:nvCxnSpPr>
        <p:spPr>
          <a:xfrm flipV="1">
            <a:off x="4787899" y="4280693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748926-3DDF-47A9-81E4-AC9D5EC682F5}"/>
              </a:ext>
            </a:extLst>
          </p:cNvPr>
          <p:cNvCxnSpPr>
            <a:cxnSpLocks/>
          </p:cNvCxnSpPr>
          <p:nvPr/>
        </p:nvCxnSpPr>
        <p:spPr>
          <a:xfrm flipH="1" flipV="1">
            <a:off x="4510881" y="4335462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6C2098-5325-43D3-A5CC-A456C2D1035D}"/>
              </a:ext>
            </a:extLst>
          </p:cNvPr>
          <p:cNvCxnSpPr>
            <a:cxnSpLocks/>
          </p:cNvCxnSpPr>
          <p:nvPr/>
        </p:nvCxnSpPr>
        <p:spPr>
          <a:xfrm flipH="1" flipV="1">
            <a:off x="4453731" y="3218654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B4BBAB-60F3-4630-AB81-C4D38BF4C262}"/>
              </a:ext>
            </a:extLst>
          </p:cNvPr>
          <p:cNvCxnSpPr>
            <a:cxnSpLocks/>
          </p:cNvCxnSpPr>
          <p:nvPr/>
        </p:nvCxnSpPr>
        <p:spPr>
          <a:xfrm flipH="1" flipV="1">
            <a:off x="4587081" y="3209129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29D190-813F-4F87-A9D9-70BD6C862883}"/>
              </a:ext>
            </a:extLst>
          </p:cNvPr>
          <p:cNvCxnSpPr>
            <a:cxnSpLocks/>
          </p:cNvCxnSpPr>
          <p:nvPr/>
        </p:nvCxnSpPr>
        <p:spPr>
          <a:xfrm flipV="1">
            <a:off x="4664074" y="3280567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BD2026-F4FC-4AF8-8F4B-831F29B65270}"/>
              </a:ext>
            </a:extLst>
          </p:cNvPr>
          <p:cNvCxnSpPr>
            <a:cxnSpLocks/>
          </p:cNvCxnSpPr>
          <p:nvPr/>
        </p:nvCxnSpPr>
        <p:spPr>
          <a:xfrm flipH="1" flipV="1">
            <a:off x="4387056" y="3335336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9162B0-1317-4453-8B36-200B68203861}"/>
              </a:ext>
            </a:extLst>
          </p:cNvPr>
          <p:cNvCxnSpPr>
            <a:cxnSpLocks/>
          </p:cNvCxnSpPr>
          <p:nvPr/>
        </p:nvCxnSpPr>
        <p:spPr>
          <a:xfrm flipH="1" flipV="1">
            <a:off x="9285287" y="3227387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288003-2860-4D70-8F5F-ACEB8A6E78B5}"/>
              </a:ext>
            </a:extLst>
          </p:cNvPr>
          <p:cNvCxnSpPr>
            <a:cxnSpLocks/>
          </p:cNvCxnSpPr>
          <p:nvPr/>
        </p:nvCxnSpPr>
        <p:spPr>
          <a:xfrm flipH="1" flipV="1">
            <a:off x="9418637" y="3217862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F10060-CA1C-49CC-8F8F-B297D3721E9A}"/>
              </a:ext>
            </a:extLst>
          </p:cNvPr>
          <p:cNvCxnSpPr>
            <a:cxnSpLocks/>
          </p:cNvCxnSpPr>
          <p:nvPr/>
        </p:nvCxnSpPr>
        <p:spPr>
          <a:xfrm flipV="1">
            <a:off x="9495630" y="3289300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9ECECD-32BF-4B24-9157-9A03A52F8ACC}"/>
              </a:ext>
            </a:extLst>
          </p:cNvPr>
          <p:cNvCxnSpPr>
            <a:cxnSpLocks/>
          </p:cNvCxnSpPr>
          <p:nvPr/>
        </p:nvCxnSpPr>
        <p:spPr>
          <a:xfrm flipH="1" flipV="1">
            <a:off x="9218612" y="3344069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B6B90DD1-5F8C-482B-A497-37D00D5230D6}"/>
              </a:ext>
            </a:extLst>
          </p:cNvPr>
          <p:cNvSpPr/>
          <p:nvPr/>
        </p:nvSpPr>
        <p:spPr bwMode="auto">
          <a:xfrm>
            <a:off x="5884166" y="2992643"/>
            <a:ext cx="2232843" cy="923507"/>
          </a:xfrm>
          <a:prstGeom prst="wedgeRoundRectCallout">
            <a:avLst>
              <a:gd name="adj1" fmla="val -95302"/>
              <a:gd name="adj2" fmla="val 166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Geo-replicate a single registry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All regions have a local replica</a:t>
            </a:r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AA320CC2-95CC-4F1B-B936-4752CFC964A3}"/>
              </a:ext>
            </a:extLst>
          </p:cNvPr>
          <p:cNvSpPr/>
          <p:nvPr/>
        </p:nvSpPr>
        <p:spPr bwMode="auto">
          <a:xfrm>
            <a:off x="5881785" y="2992024"/>
            <a:ext cx="2232843" cy="923507"/>
          </a:xfrm>
          <a:prstGeom prst="wedgeRoundRectCallout">
            <a:avLst>
              <a:gd name="adj1" fmla="val -106004"/>
              <a:gd name="adj2" fmla="val 11299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Geo-replicate a single registry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All regions have a local replica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150777-C8BB-4AC2-8AC4-DF11275F391A}"/>
              </a:ext>
            </a:extLst>
          </p:cNvPr>
          <p:cNvCxnSpPr>
            <a:cxnSpLocks/>
            <a:stCxn id="46" idx="3"/>
            <a:endCxn id="71" idx="1"/>
          </p:cNvCxnSpPr>
          <p:nvPr/>
        </p:nvCxnSpPr>
        <p:spPr>
          <a:xfrm>
            <a:off x="3373466" y="4438136"/>
            <a:ext cx="1271165" cy="219408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1FE99E-9D44-4FBC-A16C-623B89EEDB2B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373466" y="3725406"/>
            <a:ext cx="1137415" cy="712730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5834C5-55AD-4D30-8712-4385AE4BC8B5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5012939" y="3625119"/>
            <a:ext cx="4329601" cy="1104238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8" name="Graphic 77">
            <a:extLst>
              <a:ext uri="{FF2B5EF4-FFF2-40B4-BE49-F238E27FC236}">
                <a16:creationId xmlns:a16="http://schemas.microsoft.com/office/drawing/2014/main" id="{DB43385D-5AD3-47FF-B8B6-CEBF29BAEF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76891" y="3488406"/>
            <a:ext cx="196696" cy="205706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255D1F5B-B95D-4115-B003-08F520155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7541" y="4469624"/>
            <a:ext cx="196696" cy="205706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58774D3D-46A6-4027-8C38-8A00A8A789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3841" y="3427412"/>
            <a:ext cx="196696" cy="205706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DB95DB8B-EB2E-4704-A1CB-762EBFD4D9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2352" y="4289196"/>
            <a:ext cx="196696" cy="205706"/>
          </a:xfrm>
          <a:prstGeom prst="rect">
            <a:avLst/>
          </a:prstGeom>
        </p:spPr>
      </p:pic>
      <p:sp>
        <p:nvSpPr>
          <p:cNvPr id="82" name="Speech Bubble: Rectangle with Corners Rounded 81">
            <a:extLst>
              <a:ext uri="{FF2B5EF4-FFF2-40B4-BE49-F238E27FC236}">
                <a16:creationId xmlns:a16="http://schemas.microsoft.com/office/drawing/2014/main" id="{8191B3AB-6541-4176-8E74-3103AA98AE0A}"/>
              </a:ext>
            </a:extLst>
          </p:cNvPr>
          <p:cNvSpPr/>
          <p:nvPr/>
        </p:nvSpPr>
        <p:spPr bwMode="auto">
          <a:xfrm>
            <a:off x="5012939" y="5268047"/>
            <a:ext cx="3502556" cy="1042713"/>
          </a:xfrm>
          <a:prstGeom prst="wedgeRoundRectCallout">
            <a:avLst>
              <a:gd name="adj1" fmla="val 2775"/>
              <a:gd name="adj2" fmla="val 779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Each registry is pulling from a local, network close, reliable registry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4E868-FDFC-4C17-B9A6-30738598DA95}"/>
              </a:ext>
            </a:extLst>
          </p:cNvPr>
          <p:cNvSpPr txBox="1"/>
          <p:nvPr/>
        </p:nvSpPr>
        <p:spPr>
          <a:xfrm>
            <a:off x="96700" y="482867"/>
            <a:ext cx="5889433" cy="20097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Built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push contoso.azurecr.io/web:1234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 Syncs Image Blobs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Regional Web Hooks fire for local deployments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 Pull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pull contoso.azurecr.io/web:1234</a:t>
            </a:r>
          </a:p>
        </p:txBody>
      </p:sp>
      <p:pic>
        <p:nvPicPr>
          <p:cNvPr id="83" name="Picture 4" descr="Image result for contoso logo">
            <a:extLst>
              <a:ext uri="{FF2B5EF4-FFF2-40B4-BE49-F238E27FC236}">
                <a16:creationId xmlns:a16="http://schemas.microsoft.com/office/drawing/2014/main" id="{C979C9C6-C4F2-4B72-A18A-718B150F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7" y="-15469"/>
            <a:ext cx="20859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5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54" grpId="0" animBg="1"/>
      <p:bldP spid="54" grpId="1" animBg="1"/>
      <p:bldP spid="63" grpId="0" animBg="1"/>
      <p:bldP spid="63" grpId="1" animBg="1"/>
      <p:bldP spid="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61F9206F-4BB6-4E0E-A820-9F6F8449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" y="770529"/>
            <a:ext cx="12353466" cy="63928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51E4C92-42F9-4C7B-B2D6-91E7ADFBF8EA}"/>
              </a:ext>
            </a:extLst>
          </p:cNvPr>
          <p:cNvSpPr txBox="1"/>
          <p:nvPr/>
        </p:nvSpPr>
        <p:spPr>
          <a:xfrm>
            <a:off x="117564" y="4695434"/>
            <a:ext cx="5470537" cy="229909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aka.ms/ACR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5"/>
              </a:rPr>
              <a:t>aka.ms/ACR/Docs</a:t>
            </a: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6"/>
              </a:rPr>
              <a:t>aka.ms/ACR/Geo-replication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7"/>
              </a:rPr>
              <a:t>aka.ms/ACR/Roadmap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57DDB3D-65E8-43B6-9599-6B2EDBE68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2337" y="200783"/>
            <a:ext cx="1426356" cy="142635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B312F82-60EF-47F8-AC84-53E20AED59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8682" y="-115703"/>
            <a:ext cx="2059328" cy="2059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10D870-4315-4426-B218-4915AB603F77}"/>
              </a:ext>
            </a:extLst>
          </p:cNvPr>
          <p:cNvSpPr txBox="1"/>
          <p:nvPr/>
        </p:nvSpPr>
        <p:spPr>
          <a:xfrm>
            <a:off x="2683820" y="-62921"/>
            <a:ext cx="7926144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Registry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Providing a single registry across the globe</a:t>
            </a:r>
          </a:p>
        </p:txBody>
      </p:sp>
    </p:spTree>
    <p:extLst>
      <p:ext uri="{BB962C8B-B14F-4D97-AF65-F5344CB8AC3E}">
        <p14:creationId xmlns:p14="http://schemas.microsoft.com/office/powerpoint/2010/main" val="41377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ACR Current Features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427"/>
              </p:ext>
            </p:extLst>
          </p:nvPr>
        </p:nvGraphicFramePr>
        <p:xfrm>
          <a:off x="732615" y="1135397"/>
          <a:ext cx="10971244" cy="42962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88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Description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Managed Service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Storage and APIs managed by Azure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r>
                        <a:rPr lang="en-US" sz="1700" dirty="0"/>
                        <a:t>Data Secure &amp; Redundant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Images are encrypted at rest, and geo-redundant using Azure Storage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endParaRPr lang="en-US" sz="1700" baseline="0" dirty="0"/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endParaRPr lang="en-US" sz="1700" baseline="0" dirty="0"/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endParaRPr lang="en-US" sz="1700" baseline="0" dirty="0"/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endParaRPr lang="en-US" sz="1700" baseline="0" dirty="0"/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endParaRPr lang="en-US" sz="1700" baseline="0" dirty="0"/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endParaRPr lang="en-US" sz="1700" baseline="0" dirty="0"/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068444061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endParaRPr lang="en-US" sz="1700" baseline="0" dirty="0"/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4042730382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endParaRPr lang="en-US" sz="1700" baseline="0" dirty="0"/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443788208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endParaRPr lang="en-US" sz="1700" baseline="0" dirty="0"/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8859458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970697-1167-4FEA-B4D6-D849A214450C}"/>
              </a:ext>
            </a:extLst>
          </p:cNvPr>
          <p:cNvSpPr txBox="1"/>
          <p:nvPr/>
        </p:nvSpPr>
        <p:spPr>
          <a:xfrm>
            <a:off x="8057501" y="6379069"/>
            <a:ext cx="4177534" cy="647165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44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http://aka.ms/acr/</a:t>
            </a:r>
            <a:r>
              <a:rPr lang="en-US" sz="244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roadmap</a:t>
            </a:r>
            <a:r>
              <a:rPr lang="en-US" sz="244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4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ACR Roadmap: H1 2018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32615" y="1135397"/>
          <a:ext cx="10971244" cy="42962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88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Description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Existing VNET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ACR to an existing VNET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r>
                        <a:rPr lang="en-US" sz="1700" dirty="0"/>
                        <a:t>ACR Build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 &amp; Framework Patching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r>
                        <a:rPr lang="en-US" sz="1700" dirty="0"/>
                        <a:t>Additional Clouds</a:t>
                      </a:r>
                      <a:endParaRPr lang="en-US" sz="1700" baseline="0" dirty="0"/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China, US </a:t>
                      </a:r>
                      <a:r>
                        <a:rPr lang="en-US" sz="1200" dirty="0" err="1"/>
                        <a:t>Gov</a:t>
                      </a:r>
                      <a:r>
                        <a:rPr lang="en-US" sz="1200" dirty="0"/>
                        <a:t>, Germany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Event Grid Integration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 Image Updates, ACR Image Push, Delete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Overage Meters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Enabling customers that have large storage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Auto-Purge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Maintaining a pruned registry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Trusted Registries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Support Signed Images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ISO, HIPPA</a:t>
                      </a:r>
                      <a:r>
                        <a:rPr lang="en-US" sz="1700" baseline="0"/>
                        <a:t>, HITRUST, PCI </a:t>
                      </a:r>
                      <a:r>
                        <a:rPr lang="en-US" sz="1700" baseline="0" dirty="0"/>
                        <a:t>Compliance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Assure ACR adheres to the strictest compliance standards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068444061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Image Telemetry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Image pull statistics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4042730382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Image Quarantine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Limiting access to newly pushed images, until vulnerability scanning completed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443788208"/>
                  </a:ext>
                </a:extLst>
              </a:tr>
              <a:tr h="355664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CDN Support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Additional performance to Premium Registries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8859458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970697-1167-4FEA-B4D6-D849A214450C}"/>
              </a:ext>
            </a:extLst>
          </p:cNvPr>
          <p:cNvSpPr txBox="1"/>
          <p:nvPr/>
        </p:nvSpPr>
        <p:spPr>
          <a:xfrm>
            <a:off x="8057501" y="6379069"/>
            <a:ext cx="4177534" cy="647165"/>
          </a:xfrm>
          <a:prstGeom prst="rect">
            <a:avLst/>
          </a:prstGeom>
          <a:noFill/>
        </p:spPr>
        <p:txBody>
          <a:bodyPr wrap="none" lIns="186521" tIns="149217" rIns="186521" bIns="149217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44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http://aka.ms/acr/</a:t>
            </a:r>
            <a:r>
              <a:rPr lang="en-US" sz="244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roadmap</a:t>
            </a:r>
            <a:r>
              <a:rPr lang="en-US" sz="2448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080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225621" y="295730"/>
            <a:ext cx="10668853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5999" b="1" dirty="0">
                <a:solidFill>
                  <a:srgbClr val="9B4F96"/>
                </a:solidFill>
              </a:rPr>
              <a:t>Visual Studio Docker Tools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76324" y="1734916"/>
            <a:ext cx="7312627" cy="2058732"/>
          </a:xfrm>
        </p:spPr>
        <p:txBody>
          <a:bodyPr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1627" indent="-621627" defTabSz="932563"/>
            <a:r>
              <a:rPr lang="en-US" sz="3264" dirty="0"/>
              <a:t>Run, Debug, Test Web &amp; Console apps in docker containers</a:t>
            </a:r>
          </a:p>
          <a:p>
            <a:pPr marL="777033" lvl="1" indent="-155407" defTabSz="932563"/>
            <a:r>
              <a:rPr lang="en-US" sz="1496" i="1" dirty="0"/>
              <a:t>Linux today, Windows Server &amp; Nano Server coming soon</a:t>
            </a:r>
          </a:p>
          <a:p>
            <a:pPr marL="621627" indent="-621627" defTabSz="932563"/>
            <a:r>
              <a:rPr lang="en-US" sz="3264" dirty="0"/>
              <a:t>F5 Debugging</a:t>
            </a:r>
          </a:p>
          <a:p>
            <a:pPr marL="621627" indent="-621627" defTabSz="932563"/>
            <a:r>
              <a:rPr lang="en-US" sz="3264" dirty="0"/>
              <a:t>Edit &amp; Refresh of code</a:t>
            </a:r>
          </a:p>
          <a:p>
            <a:pPr marL="621627" indent="-621627" defTabSz="932563"/>
            <a:r>
              <a:rPr lang="en-US" sz="3264" dirty="0"/>
              <a:t>Scaffolds docker assets</a:t>
            </a:r>
          </a:p>
          <a:p>
            <a:pPr marL="777033" lvl="1" indent="-228793" defTabSz="932563">
              <a:tabLst>
                <a:tab pos="1243254" algn="l"/>
              </a:tabLst>
            </a:pPr>
            <a:r>
              <a:rPr lang="en-US" sz="1903" dirty="0"/>
              <a:t>Dockerfile, docker-</a:t>
            </a:r>
            <a:r>
              <a:rPr lang="en-US" sz="1903" dirty="0" err="1"/>
              <a:t>compose.yml</a:t>
            </a:r>
            <a:endParaRPr lang="en-US" sz="1903" dirty="0"/>
          </a:p>
        </p:txBody>
      </p:sp>
      <p:grpSp>
        <p:nvGrpSpPr>
          <p:cNvPr id="16" name="Group 15"/>
          <p:cNvGrpSpPr/>
          <p:nvPr/>
        </p:nvGrpSpPr>
        <p:grpSpPr>
          <a:xfrm rot="446270">
            <a:off x="6636321" y="5001938"/>
            <a:ext cx="3392734" cy="1566866"/>
            <a:chOff x="3779912" y="3698066"/>
            <a:chExt cx="2495238" cy="115237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79912" y="3931627"/>
              <a:ext cx="2495238" cy="9188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674" y="3698066"/>
              <a:ext cx="790476" cy="2571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9" name="TextBox 18"/>
          <p:cNvSpPr txBox="1"/>
          <p:nvPr/>
        </p:nvSpPr>
        <p:spPr>
          <a:xfrm>
            <a:off x="2987269" y="6498820"/>
            <a:ext cx="4112140" cy="478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4"/>
            <a:r>
              <a:rPr lang="en-US" sz="2448" kern="0" dirty="0">
                <a:solidFill>
                  <a:sysClr val="windowText" lastClr="000000"/>
                </a:solidFill>
                <a:hlinkClick r:id="rId5"/>
              </a:rPr>
              <a:t>aka.ms/</a:t>
            </a:r>
            <a:r>
              <a:rPr lang="en-US" sz="2448" kern="0" dirty="0" err="1">
                <a:solidFill>
                  <a:sysClr val="windowText" lastClr="000000"/>
                </a:solidFill>
                <a:hlinkClick r:id="rId5"/>
              </a:rPr>
              <a:t>DockerToolsForVS</a:t>
            </a:r>
            <a:endParaRPr lang="en-US" sz="2448" kern="0" dirty="0">
              <a:solidFill>
                <a:sysClr val="windowText" lastClr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19583" t="6961" r="36613" b="43001"/>
          <a:stretch/>
        </p:blipFill>
        <p:spPr>
          <a:xfrm rot="203434">
            <a:off x="7002652" y="1424236"/>
            <a:ext cx="5446125" cy="3499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1806" t="9549" r="66538" b="68871"/>
          <a:stretch/>
        </p:blipFill>
        <p:spPr>
          <a:xfrm>
            <a:off x="3219277" y="5318286"/>
            <a:ext cx="2526105" cy="934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l="1823" t="9306" r="69687" b="66800"/>
          <a:stretch/>
        </p:blipFill>
        <p:spPr>
          <a:xfrm rot="21288654">
            <a:off x="275089" y="5408087"/>
            <a:ext cx="2442380" cy="1152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237927" y="295729"/>
            <a:ext cx="989615" cy="9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5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 for Visual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" y="-1"/>
            <a:ext cx="12434711" cy="6994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82" y="3084197"/>
            <a:ext cx="1761584" cy="109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67" y="1759636"/>
            <a:ext cx="2784857" cy="34713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87067" y="3082772"/>
            <a:ext cx="2784857" cy="18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43431" fontAlgn="base">
              <a:spcBef>
                <a:spcPct val="0"/>
              </a:spcBef>
              <a:spcAft>
                <a:spcPct val="0"/>
              </a:spcAft>
            </a:pPr>
            <a:endParaRPr lang="en-US" sz="244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25483" y="3521051"/>
            <a:ext cx="1761584" cy="18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43431" fontAlgn="base">
              <a:spcBef>
                <a:spcPct val="0"/>
              </a:spcBef>
              <a:spcAft>
                <a:spcPct val="0"/>
              </a:spcAft>
            </a:pPr>
            <a:endParaRPr lang="en-US" sz="2448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0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356" y="203161"/>
            <a:ext cx="10723417" cy="1351761"/>
          </a:xfrm>
        </p:spPr>
        <p:txBody>
          <a:bodyPr>
            <a:normAutofit/>
          </a:bodyPr>
          <a:lstStyle/>
          <a:p>
            <a:r>
              <a:rPr lang="en-US" sz="6730" dirty="0"/>
              <a:t>Visual Studio Code</a:t>
            </a:r>
          </a:p>
        </p:txBody>
      </p:sp>
      <p:pic>
        <p:nvPicPr>
          <p:cNvPr id="7" name="Picture 6" descr="vs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31" y="317580"/>
            <a:ext cx="1122927" cy="11229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769" y="1862199"/>
            <a:ext cx="5284752" cy="7385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30980" y="1788541"/>
            <a:ext cx="5150538" cy="387666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244" dirty="0"/>
              <a:t>OS X, Linux, Windows</a:t>
            </a:r>
          </a:p>
          <a:p>
            <a:r>
              <a:rPr lang="en-US" sz="2244" dirty="0"/>
              <a:t>Lightweight, keyboard focused</a:t>
            </a:r>
          </a:p>
          <a:p>
            <a:r>
              <a:rPr lang="en-US" sz="2244" dirty="0"/>
              <a:t>IntelliSense, </a:t>
            </a:r>
            <a:r>
              <a:rPr lang="en-US" sz="2244" dirty="0" err="1"/>
              <a:t>GoTo</a:t>
            </a:r>
            <a:r>
              <a:rPr lang="en-US" sz="2244" dirty="0"/>
              <a:t> Def, refactoring</a:t>
            </a:r>
          </a:p>
          <a:p>
            <a:r>
              <a:rPr lang="en-US" sz="2244" dirty="0" err="1"/>
              <a:t>Git</a:t>
            </a:r>
            <a:r>
              <a:rPr lang="en-US" sz="2244" dirty="0"/>
              <a:t> SCC integration</a:t>
            </a:r>
          </a:p>
          <a:p>
            <a:r>
              <a:rPr lang="en-US" sz="2244" dirty="0"/>
              <a:t>Extensible platform</a:t>
            </a:r>
          </a:p>
          <a:p>
            <a:r>
              <a:rPr lang="en-US" sz="2244" b="1" dirty="0"/>
              <a:t>Docker Asset Editing - extension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900" y="6356970"/>
            <a:ext cx="3457599" cy="5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43431" fontAlgn="base">
              <a:spcBef>
                <a:spcPct val="0"/>
              </a:spcBef>
              <a:spcAft>
                <a:spcPct val="0"/>
              </a:spcAft>
            </a:pPr>
            <a:r>
              <a:rPr lang="en-US" sz="2856" dirty="0">
                <a:solidFill>
                  <a:prstClr val="black"/>
                </a:solidFill>
                <a:latin typeface="Arial" pitchFamily="-72" charset="0"/>
                <a:ea typeface="ＭＳ Ｐゴシック" pitchFamily="-72" charset="-128"/>
                <a:hlinkClick r:id="rId4"/>
              </a:rPr>
              <a:t>aka.ms/VSCode</a:t>
            </a:r>
            <a:r>
              <a:rPr lang="en-US" sz="2856" dirty="0">
                <a:solidFill>
                  <a:prstClr val="black"/>
                </a:solidFill>
                <a:latin typeface="Arial" pitchFamily="-72" charset="0"/>
                <a:ea typeface="ＭＳ Ｐゴシック" pitchFamily="-72" charset="-128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81" y="1440507"/>
            <a:ext cx="6569288" cy="4772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49407" y="6356970"/>
            <a:ext cx="5542356" cy="54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43431" fontAlgn="base">
              <a:spcBef>
                <a:spcPct val="0"/>
              </a:spcBef>
              <a:spcAft>
                <a:spcPct val="0"/>
              </a:spcAft>
            </a:pPr>
            <a:r>
              <a:rPr lang="en-US" sz="2856" dirty="0">
                <a:solidFill>
                  <a:prstClr val="black"/>
                </a:solidFill>
                <a:latin typeface="Arial" pitchFamily="-72" charset="0"/>
                <a:ea typeface="ＭＳ Ｐゴシック" pitchFamily="-72" charset="-128"/>
                <a:hlinkClick r:id="rId6"/>
              </a:rPr>
              <a:t>aka.ms/</a:t>
            </a:r>
            <a:r>
              <a:rPr lang="en-US" sz="2856" dirty="0" err="1">
                <a:solidFill>
                  <a:prstClr val="black"/>
                </a:solidFill>
                <a:latin typeface="Arial" pitchFamily="-72" charset="0"/>
                <a:ea typeface="ＭＳ Ｐゴシック" pitchFamily="-72" charset="-128"/>
                <a:hlinkClick r:id="rId6"/>
              </a:rPr>
              <a:t>DockerToolsForVSCode</a:t>
            </a:r>
            <a:r>
              <a:rPr lang="en-US" sz="2856" dirty="0">
                <a:solidFill>
                  <a:prstClr val="black"/>
                </a:solidFill>
                <a:latin typeface="Arial" pitchFamily="-72" charset="0"/>
                <a:ea typeface="ＭＳ Ｐゴシック" pitchFamily="-72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33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EC79-A935-064C-A3C1-49373A17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CC65-C70D-0B42-A22F-97E5F15B085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81" y="3040675"/>
            <a:ext cx="7313489" cy="25614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520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966F-5BE1-4714-85C1-A80E985F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 as a common deployment currency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C5AD74-C6D8-4975-B045-9D9EC12B8B41}"/>
              </a:ext>
            </a:extLst>
          </p:cNvPr>
          <p:cNvSpPr/>
          <p:nvPr/>
        </p:nvSpPr>
        <p:spPr bwMode="auto">
          <a:xfrm>
            <a:off x="4840789" y="3618904"/>
            <a:ext cx="2757263" cy="94274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Private </a:t>
            </a:r>
            <a:b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Registry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62018-93F4-4E61-8283-B1F7A1E6858C}"/>
              </a:ext>
            </a:extLst>
          </p:cNvPr>
          <p:cNvCxnSpPr/>
          <p:nvPr/>
        </p:nvCxnSpPr>
        <p:spPr>
          <a:xfrm flipV="1">
            <a:off x="3802254" y="4608899"/>
            <a:ext cx="1038535" cy="8008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05E2E-1F79-422B-A3A6-37FCA49C9B47}"/>
              </a:ext>
            </a:extLst>
          </p:cNvPr>
          <p:cNvCxnSpPr>
            <a:cxnSpLocks/>
          </p:cNvCxnSpPr>
          <p:nvPr/>
        </p:nvCxnSpPr>
        <p:spPr>
          <a:xfrm flipV="1">
            <a:off x="5185531" y="4632605"/>
            <a:ext cx="312050" cy="8008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A5D5D-A000-4B68-B728-2C2F142E72B7}"/>
              </a:ext>
            </a:extLst>
          </p:cNvPr>
          <p:cNvCxnSpPr>
            <a:cxnSpLocks/>
          </p:cNvCxnSpPr>
          <p:nvPr/>
        </p:nvCxnSpPr>
        <p:spPr>
          <a:xfrm flipH="1" flipV="1">
            <a:off x="6736767" y="4598760"/>
            <a:ext cx="378363" cy="8008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61C17A-EC42-4645-869E-21A420AF04E5}"/>
              </a:ext>
            </a:extLst>
          </p:cNvPr>
          <p:cNvCxnSpPr>
            <a:cxnSpLocks/>
          </p:cNvCxnSpPr>
          <p:nvPr/>
        </p:nvCxnSpPr>
        <p:spPr>
          <a:xfrm flipH="1" flipV="1">
            <a:off x="7459873" y="4598760"/>
            <a:ext cx="1210229" cy="6690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2069D32-9571-4928-A208-66AFFCD187B4}"/>
              </a:ext>
            </a:extLst>
          </p:cNvPr>
          <p:cNvSpPr/>
          <p:nvPr/>
        </p:nvSpPr>
        <p:spPr bwMode="auto">
          <a:xfrm>
            <a:off x="2233800" y="5446837"/>
            <a:ext cx="8133833" cy="124521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clients: PS, CLI, Portal, SDK)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Developer tools: VS, VS Code, VSTS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OSS clients: GitHub, Terraform, Draft, Helm, etc.,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1F7681-0F0D-4575-8837-0A8583CE0A81}"/>
              </a:ext>
            </a:extLst>
          </p:cNvPr>
          <p:cNvSpPr/>
          <p:nvPr/>
        </p:nvSpPr>
        <p:spPr bwMode="auto">
          <a:xfrm>
            <a:off x="858292" y="1831362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7A6A27-0664-4D4A-AAD5-5DE652044F42}"/>
              </a:ext>
            </a:extLst>
          </p:cNvPr>
          <p:cNvSpPr/>
          <p:nvPr/>
        </p:nvSpPr>
        <p:spPr bwMode="auto">
          <a:xfrm>
            <a:off x="2878789" y="1831362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4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44CC58-125F-4BE1-B7EE-856463FE220D}"/>
              </a:ext>
            </a:extLst>
          </p:cNvPr>
          <p:cNvSpPr/>
          <p:nvPr/>
        </p:nvSpPr>
        <p:spPr bwMode="auto">
          <a:xfrm>
            <a:off x="4899286" y="1817952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4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Fabric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1ADBAC-448E-42D2-A053-4D3F0186CC1C}"/>
              </a:ext>
            </a:extLst>
          </p:cNvPr>
          <p:cNvSpPr/>
          <p:nvPr/>
        </p:nvSpPr>
        <p:spPr bwMode="auto">
          <a:xfrm>
            <a:off x="6919783" y="1821224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4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82E903-FB0B-47C7-B582-75EBF2D4776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496923" y="2672733"/>
            <a:ext cx="3547706" cy="929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7842D-BF37-469C-B7F3-C0300A73E4EB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5537917" y="2659323"/>
            <a:ext cx="462475" cy="94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33758-484F-4916-9176-1F413EDF44C7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685131" y="2662595"/>
            <a:ext cx="873283" cy="9706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9AE87D-E1E8-47AA-A056-11B2F5C8074E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3517420" y="2672733"/>
            <a:ext cx="1890450" cy="9461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BF7ABAA-5B0A-41AC-BBCC-221C12C3039B}"/>
              </a:ext>
            </a:extLst>
          </p:cNvPr>
          <p:cNvSpPr/>
          <p:nvPr/>
        </p:nvSpPr>
        <p:spPr bwMode="auto">
          <a:xfrm>
            <a:off x="9470087" y="2069582"/>
            <a:ext cx="790685" cy="3649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2A8A83-F711-4828-9502-C1E55AA1DF11}"/>
              </a:ext>
            </a:extLst>
          </p:cNvPr>
          <p:cNvSpPr/>
          <p:nvPr/>
        </p:nvSpPr>
        <p:spPr bwMode="auto">
          <a:xfrm>
            <a:off x="8940280" y="1817951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4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8467DB-A44C-4271-9D60-01045F04B38B}"/>
              </a:ext>
            </a:extLst>
          </p:cNvPr>
          <p:cNvSpPr/>
          <p:nvPr/>
        </p:nvSpPr>
        <p:spPr bwMode="auto">
          <a:xfrm>
            <a:off x="10960776" y="1814678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Machine Learning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7B60F2-D0E0-45CB-AF24-B1D11A83CEF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992317" y="2659322"/>
            <a:ext cx="2586594" cy="9865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67145D-3F01-4C22-B8B9-46E27B99D38A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428367" y="2656049"/>
            <a:ext cx="4171040" cy="9527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F65BC4-9072-49D9-90C5-FCA448021989}"/>
              </a:ext>
            </a:extLst>
          </p:cNvPr>
          <p:cNvSpPr txBox="1"/>
          <p:nvPr/>
        </p:nvSpPr>
        <p:spPr>
          <a:xfrm>
            <a:off x="122237" y="3725862"/>
            <a:ext cx="2971800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Apps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ISV, Packaged Apps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8629BA-3406-460D-A2BC-C927AD76B79E}"/>
              </a:ext>
            </a:extLst>
          </p:cNvPr>
          <p:cNvSpPr/>
          <p:nvPr/>
        </p:nvSpPr>
        <p:spPr bwMode="auto">
          <a:xfrm>
            <a:off x="4839605" y="3620316"/>
            <a:ext cx="2757263" cy="94274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1592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001-2A17-4BB9-906A-DFB5C9D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5594-C437-41EB-A9AA-F928E4EE44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7688" y="1212850"/>
            <a:ext cx="11888787" cy="4339650"/>
          </a:xfrm>
        </p:spPr>
        <p:txBody>
          <a:bodyPr/>
          <a:lstStyle/>
          <a:p>
            <a:r>
              <a:rPr lang="en-US" dirty="0"/>
              <a:t>Image Layers – delta content management</a:t>
            </a:r>
          </a:p>
          <a:p>
            <a:r>
              <a:rPr lang="en-US" dirty="0"/>
              <a:t>Central storage and management – regardless of hosting</a:t>
            </a:r>
          </a:p>
          <a:p>
            <a:r>
              <a:rPr lang="en-US" i="1" dirty="0"/>
              <a:t>Image State Management*</a:t>
            </a:r>
            <a:endParaRPr lang="en-US" dirty="0"/>
          </a:p>
          <a:p>
            <a:r>
              <a:rPr lang="en-US" dirty="0"/>
              <a:t>Vulnerability Status</a:t>
            </a:r>
          </a:p>
          <a:p>
            <a:r>
              <a:rPr lang="en-US" i="1" dirty="0"/>
              <a:t>Single pane of glass for where container are running*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5482" y="295730"/>
            <a:ext cx="8609377" cy="917444"/>
          </a:xfrm>
        </p:spPr>
        <p:txBody>
          <a:bodyPr/>
          <a:lstStyle/>
          <a:p>
            <a:r>
              <a:rPr lang="en-US" dirty="0"/>
              <a:t>Why: Azure Container Registry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5481" y="1326547"/>
            <a:ext cx="10437918" cy="5439492"/>
          </a:xfrm>
        </p:spPr>
        <p:txBody>
          <a:bodyPr/>
          <a:lstStyle/>
          <a:p>
            <a:r>
              <a:rPr lang="en-US" sz="3264" dirty="0"/>
              <a:t>Keeping your Images Network-Close</a:t>
            </a:r>
          </a:p>
          <a:p>
            <a:pPr lvl="1"/>
            <a:r>
              <a:rPr lang="en-US" sz="1632" dirty="0"/>
              <a:t>Deployed to your targets within the same data center</a:t>
            </a:r>
          </a:p>
          <a:p>
            <a:pPr lvl="1"/>
            <a:r>
              <a:rPr lang="en-US" sz="1632" dirty="0"/>
              <a:t>No ingress/egress fees, latency with better reliability</a:t>
            </a:r>
          </a:p>
          <a:p>
            <a:r>
              <a:rPr lang="en-US" sz="3264" dirty="0"/>
              <a:t>Keep Your Images Private</a:t>
            </a:r>
          </a:p>
          <a:p>
            <a:pPr lvl="1"/>
            <a:r>
              <a:rPr lang="en-US" sz="1632" dirty="0"/>
              <a:t>Stored in Azure, secured at rest, secured with AAD with the rest of your Azure resources</a:t>
            </a:r>
          </a:p>
          <a:p>
            <a:r>
              <a:rPr lang="en-US" sz="3264" dirty="0"/>
              <a:t>Geo Replicated Across the Globe</a:t>
            </a:r>
          </a:p>
          <a:p>
            <a:pPr lvl="1"/>
            <a:r>
              <a:rPr lang="en-US" sz="1632" dirty="0"/>
              <a:t>Manage global deployments as </a:t>
            </a:r>
            <a:r>
              <a:rPr lang="en-US" sz="1632" b="1" i="1" dirty="0"/>
              <a:t>one </a:t>
            </a:r>
            <a:r>
              <a:rPr lang="en-US" sz="1632" dirty="0"/>
              <a:t>resource, keeping the network-close</a:t>
            </a:r>
          </a:p>
          <a:p>
            <a:r>
              <a:rPr lang="en-US" sz="3264" dirty="0"/>
              <a:t>Azure Active Directory Integration</a:t>
            </a:r>
          </a:p>
          <a:p>
            <a:pPr lvl="1"/>
            <a:r>
              <a:rPr lang="en-US" sz="1632" dirty="0"/>
              <a:t>Manage registry access using AAD (individual and service </a:t>
            </a:r>
            <a:r>
              <a:rPr lang="en-US" sz="1632" dirty="0" err="1"/>
              <a:t>auth</a:t>
            </a:r>
            <a:r>
              <a:rPr lang="en-US" sz="1632" dirty="0"/>
              <a:t>)</a:t>
            </a:r>
          </a:p>
          <a:p>
            <a:r>
              <a:rPr lang="en-US" sz="3264" dirty="0"/>
              <a:t>Familiar Open Source CLIs</a:t>
            </a:r>
          </a:p>
          <a:p>
            <a:pPr lvl="1"/>
            <a:r>
              <a:rPr lang="en-US" sz="1632" dirty="0"/>
              <a:t>docker login, pull, push</a:t>
            </a:r>
          </a:p>
          <a:p>
            <a:r>
              <a:rPr lang="en-US" sz="3264" i="1" dirty="0"/>
              <a:t>Secure &amp; Patched</a:t>
            </a:r>
          </a:p>
          <a:p>
            <a:pPr lvl="1"/>
            <a:r>
              <a:rPr lang="en-US" sz="1632" i="1" dirty="0"/>
              <a:t>OS &amp; Framework patching coming with ACR Builder</a:t>
            </a:r>
          </a:p>
        </p:txBody>
      </p:sp>
    </p:spTree>
    <p:extLst>
      <p:ext uri="{BB962C8B-B14F-4D97-AF65-F5344CB8AC3E}">
        <p14:creationId xmlns:p14="http://schemas.microsoft.com/office/powerpoint/2010/main" val="41011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001-2A17-4BB9-906A-DFB5C9D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&amp;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5594-C437-41EB-A9AA-F928E4EE44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3212" y="1213435"/>
            <a:ext cx="11888787" cy="1046440"/>
          </a:xfrm>
        </p:spPr>
        <p:txBody>
          <a:bodyPr/>
          <a:lstStyle/>
          <a:p>
            <a:pPr lvl="1"/>
            <a:r>
              <a:rPr lang="en-US" dirty="0"/>
              <a:t>Design with the belief something will fail at any point</a:t>
            </a:r>
          </a:p>
          <a:p>
            <a:pPr lvl="1"/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B30FD1D-96B2-4927-BF00-491F3BD4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80" y="1820862"/>
            <a:ext cx="3413125" cy="25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4827959-0B1F-4377-86C1-2DF36560F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71" y="1896803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E682740B-B649-47C5-90E6-046B76E6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95" y="2943243"/>
            <a:ext cx="5715000" cy="37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A7EF96CE-4DD7-4D16-9B21-C1A8538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95" y="2943243"/>
            <a:ext cx="5715000" cy="37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8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Instancing Multiple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need:</a:t>
            </a:r>
          </a:p>
          <a:p>
            <a:pPr lvl="1"/>
            <a:r>
              <a:rPr lang="en-US"/>
              <a:t>10 web front ends</a:t>
            </a:r>
          </a:p>
          <a:p>
            <a:pPr lvl="1"/>
            <a:r>
              <a:rPr lang="en-US"/>
              <a:t>8 API instances</a:t>
            </a:r>
          </a:p>
          <a:p>
            <a:pPr lvl="1"/>
            <a:r>
              <a:rPr lang="en-US"/>
              <a:t>4 Redis Cache </a:t>
            </a:r>
          </a:p>
          <a:p>
            <a:pPr lvl="1"/>
            <a:r>
              <a:rPr lang="en-US"/>
              <a:t>1 Database</a:t>
            </a:r>
          </a:p>
          <a:p>
            <a:pPr lvl="1"/>
            <a:endParaRPr lang="en-US"/>
          </a:p>
          <a:p>
            <a:endParaRPr lang="en-US" dirty="0"/>
          </a:p>
        </p:txBody>
      </p:sp>
      <p:pic>
        <p:nvPicPr>
          <p:cNvPr id="1026" name="Picture 2" descr="https://plasq.com/wp-content/uploads/2013/12/pear-tre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16" y="1632057"/>
            <a:ext cx="4228789" cy="52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2176956" y="2150169"/>
            <a:ext cx="735495" cy="453124"/>
            <a:chOff x="2877183" y="2583280"/>
            <a:chExt cx="540854" cy="333210"/>
          </a:xfrm>
        </p:grpSpPr>
        <p:grpSp>
          <p:nvGrpSpPr>
            <p:cNvPr id="253" name="Group 252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256" name="Rectangle 25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9" name="Rectangle 25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4" name="Rectangle 253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55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1443621" y="4314873"/>
            <a:ext cx="735495" cy="453124"/>
            <a:chOff x="3240661" y="1005909"/>
            <a:chExt cx="540854" cy="33321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34" name="Rectangle 13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3" name="Rectangle 13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API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176956" y="4314873"/>
            <a:ext cx="735495" cy="453124"/>
            <a:chOff x="3240661" y="1005909"/>
            <a:chExt cx="540854" cy="333210"/>
          </a:xfrm>
        </p:grpSpPr>
        <p:grpSp>
          <p:nvGrpSpPr>
            <p:cNvPr id="150" name="Group 14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2" name="Rectangle 15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API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910291" y="4314873"/>
            <a:ext cx="735495" cy="453124"/>
            <a:chOff x="3240661" y="1005909"/>
            <a:chExt cx="540854" cy="333210"/>
          </a:xfrm>
        </p:grpSpPr>
        <p:grpSp>
          <p:nvGrpSpPr>
            <p:cNvPr id="168" name="Group 16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70" name="Rectangle 16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API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454724" y="5758012"/>
            <a:ext cx="735495" cy="453124"/>
            <a:chOff x="3240661" y="1005909"/>
            <a:chExt cx="540854" cy="333210"/>
          </a:xfrm>
        </p:grpSpPr>
        <p:grpSp>
          <p:nvGrpSpPr>
            <p:cNvPr id="186" name="Group 18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88" name="Rectangle 18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Cache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188059" y="5758012"/>
            <a:ext cx="735495" cy="453124"/>
            <a:chOff x="3240661" y="1005909"/>
            <a:chExt cx="540854" cy="333210"/>
          </a:xfrm>
        </p:grpSpPr>
        <p:grpSp>
          <p:nvGrpSpPr>
            <p:cNvPr id="204" name="Group 20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06" name="Rectangle 20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Rectangle 20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5" name="Rectangle 20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Cache</a:t>
              </a:r>
            </a:p>
          </p:txBody>
        </p:sp>
      </p:grpSp>
      <p:sp>
        <p:nvSpPr>
          <p:cNvPr id="221" name="Can 220"/>
          <p:cNvSpPr/>
          <p:nvPr/>
        </p:nvSpPr>
        <p:spPr>
          <a:xfrm>
            <a:off x="3114728" y="5758010"/>
            <a:ext cx="442681" cy="50129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2176956" y="3593305"/>
            <a:ext cx="735495" cy="453124"/>
            <a:chOff x="2877183" y="2583280"/>
            <a:chExt cx="540854" cy="333210"/>
          </a:xfrm>
        </p:grpSpPr>
        <p:grpSp>
          <p:nvGrpSpPr>
            <p:cNvPr id="234" name="Group 233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236" name="Rectangle 23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Rectangle 23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050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2176956" y="5036441"/>
            <a:ext cx="735495" cy="453124"/>
            <a:chOff x="2877183" y="2583280"/>
            <a:chExt cx="540854" cy="333210"/>
          </a:xfrm>
        </p:grpSpPr>
        <p:grpSp>
          <p:nvGrpSpPr>
            <p:cNvPr id="272" name="Group 27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275" name="Rectangle 27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8" name="Rectangle 27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7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3" name="Straight Arrow Connector 292"/>
          <p:cNvCxnSpPr>
            <a:stCxn id="257" idx="2"/>
            <a:endCxn id="79" idx="0"/>
          </p:cNvCxnSpPr>
          <p:nvPr/>
        </p:nvCxnSpPr>
        <p:spPr>
          <a:xfrm flipH="1">
            <a:off x="2542900" y="2554223"/>
            <a:ext cx="1960" cy="43557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81" idx="2"/>
            <a:endCxn id="2050" idx="1"/>
          </p:cNvCxnSpPr>
          <p:nvPr/>
        </p:nvCxnSpPr>
        <p:spPr>
          <a:xfrm flipH="1">
            <a:off x="2541493" y="3275791"/>
            <a:ext cx="3367" cy="4088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050" idx="3"/>
            <a:endCxn id="151" idx="0"/>
          </p:cNvCxnSpPr>
          <p:nvPr/>
        </p:nvCxnSpPr>
        <p:spPr>
          <a:xfrm>
            <a:off x="2541493" y="3949149"/>
            <a:ext cx="1407" cy="48378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151" idx="2"/>
            <a:endCxn id="274" idx="1"/>
          </p:cNvCxnSpPr>
          <p:nvPr/>
        </p:nvCxnSpPr>
        <p:spPr>
          <a:xfrm flipH="1">
            <a:off x="2541493" y="4656788"/>
            <a:ext cx="1407" cy="47100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74" idx="3"/>
            <a:endCxn id="189" idx="0"/>
          </p:cNvCxnSpPr>
          <p:nvPr/>
        </p:nvCxnSpPr>
        <p:spPr>
          <a:xfrm flipH="1">
            <a:off x="1822628" y="5392286"/>
            <a:ext cx="718865" cy="41479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76" idx="2"/>
            <a:endCxn id="221" idx="1"/>
          </p:cNvCxnSpPr>
          <p:nvPr/>
        </p:nvCxnSpPr>
        <p:spPr>
          <a:xfrm>
            <a:off x="2544860" y="5440497"/>
            <a:ext cx="791209" cy="3175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10285" y="2871737"/>
            <a:ext cx="735495" cy="453124"/>
            <a:chOff x="3240661" y="1005909"/>
            <a:chExt cx="540854" cy="333210"/>
          </a:xfrm>
        </p:grpSpPr>
        <p:grpSp>
          <p:nvGrpSpPr>
            <p:cNvPr id="20" name="Group 1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2" name="Rectangle 2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tangle 2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43621" y="2871737"/>
            <a:ext cx="735495" cy="453124"/>
            <a:chOff x="3240661" y="1005909"/>
            <a:chExt cx="540854" cy="333210"/>
          </a:xfrm>
        </p:grpSpPr>
        <p:grpSp>
          <p:nvGrpSpPr>
            <p:cNvPr id="60" name="Group 5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2" name="Rectangle 6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Rectangle 6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176956" y="2871737"/>
            <a:ext cx="735495" cy="453124"/>
            <a:chOff x="3240661" y="1005909"/>
            <a:chExt cx="540854" cy="333210"/>
          </a:xfrm>
        </p:grpSpPr>
        <p:grpSp>
          <p:nvGrpSpPr>
            <p:cNvPr id="78" name="Group 7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0" name="Rectangle 7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910291" y="2871737"/>
            <a:ext cx="735495" cy="453124"/>
            <a:chOff x="3240661" y="1005909"/>
            <a:chExt cx="540854" cy="333210"/>
          </a:xfrm>
        </p:grpSpPr>
        <p:grpSp>
          <p:nvGrpSpPr>
            <p:cNvPr id="96" name="Group 9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8" name="Rectangle 9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Rectangle 10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643626" y="2871737"/>
            <a:ext cx="735495" cy="453124"/>
            <a:chOff x="3240661" y="1005909"/>
            <a:chExt cx="540854" cy="333210"/>
          </a:xfrm>
        </p:grpSpPr>
        <p:grpSp>
          <p:nvGrpSpPr>
            <p:cNvPr id="114" name="Group 11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16" name="Rectangle 11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Rectangle 11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cxnSp>
        <p:nvCxnSpPr>
          <p:cNvPr id="313" name="Straight Arrow Connector 312"/>
          <p:cNvCxnSpPr>
            <a:stCxn id="81" idx="2"/>
            <a:endCxn id="153" idx="0"/>
          </p:cNvCxnSpPr>
          <p:nvPr/>
        </p:nvCxnSpPr>
        <p:spPr>
          <a:xfrm>
            <a:off x="2544860" y="3275791"/>
            <a:ext cx="0" cy="108815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151" idx="2"/>
            <a:endCxn id="207" idx="0"/>
          </p:cNvCxnSpPr>
          <p:nvPr/>
        </p:nvCxnSpPr>
        <p:spPr>
          <a:xfrm>
            <a:off x="2542900" y="4656788"/>
            <a:ext cx="13063" cy="11502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endCxn id="79" idx="0"/>
          </p:cNvCxnSpPr>
          <p:nvPr/>
        </p:nvCxnSpPr>
        <p:spPr>
          <a:xfrm>
            <a:off x="2535486" y="1787965"/>
            <a:ext cx="7415" cy="120182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153" idx="2"/>
            <a:endCxn id="221" idx="1"/>
          </p:cNvCxnSpPr>
          <p:nvPr/>
        </p:nvCxnSpPr>
        <p:spPr>
          <a:xfrm>
            <a:off x="2544860" y="4718927"/>
            <a:ext cx="791209" cy="103908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255" idx="3"/>
            <a:endCxn id="63" idx="0"/>
          </p:cNvCxnSpPr>
          <p:nvPr/>
        </p:nvCxnSpPr>
        <p:spPr>
          <a:xfrm flipH="1">
            <a:off x="1811524" y="2506013"/>
            <a:ext cx="729968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55" idx="3"/>
            <a:endCxn id="23" idx="0"/>
          </p:cNvCxnSpPr>
          <p:nvPr/>
        </p:nvCxnSpPr>
        <p:spPr>
          <a:xfrm flipH="1">
            <a:off x="1078189" y="2506013"/>
            <a:ext cx="1463303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255" idx="3"/>
            <a:endCxn id="99" idx="0"/>
          </p:cNvCxnSpPr>
          <p:nvPr/>
        </p:nvCxnSpPr>
        <p:spPr>
          <a:xfrm>
            <a:off x="2541493" y="2506013"/>
            <a:ext cx="736702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255" idx="3"/>
            <a:endCxn id="117" idx="0"/>
          </p:cNvCxnSpPr>
          <p:nvPr/>
        </p:nvCxnSpPr>
        <p:spPr>
          <a:xfrm>
            <a:off x="2541493" y="2506013"/>
            <a:ext cx="1470037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endCxn id="255" idx="1"/>
          </p:cNvCxnSpPr>
          <p:nvPr/>
        </p:nvCxnSpPr>
        <p:spPr>
          <a:xfrm>
            <a:off x="2539192" y="1648261"/>
            <a:ext cx="2301" cy="59325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237" idx="2"/>
            <a:endCxn id="135" idx="0"/>
          </p:cNvCxnSpPr>
          <p:nvPr/>
        </p:nvCxnSpPr>
        <p:spPr>
          <a:xfrm flipH="1">
            <a:off x="1811525" y="3997360"/>
            <a:ext cx="733335" cy="36658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237" idx="2"/>
            <a:endCxn id="171" idx="0"/>
          </p:cNvCxnSpPr>
          <p:nvPr/>
        </p:nvCxnSpPr>
        <p:spPr>
          <a:xfrm>
            <a:off x="2544860" y="3997360"/>
            <a:ext cx="733335" cy="36658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276" idx="2"/>
            <a:endCxn id="207" idx="0"/>
          </p:cNvCxnSpPr>
          <p:nvPr/>
        </p:nvCxnSpPr>
        <p:spPr>
          <a:xfrm>
            <a:off x="2544860" y="5440496"/>
            <a:ext cx="11103" cy="3665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5011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73CD10E5-6BB9-40C7-89C8-F0CB96ABC0CF}" vid="{54E896AB-26A2-40C9-9B4F-5BD4E8E2E72B}"/>
    </a:ext>
  </a:extLst>
</a:theme>
</file>

<file path=ppt/theme/theme2.xml><?xml version="1.0" encoding="utf-8"?>
<a:theme xmlns:a="http://schemas.openxmlformats.org/drawingml/2006/main" name="5-50113_Microsoft_Ready_Dark_Template">
  <a:themeElements>
    <a:clrScheme name="Microsoft Ready Dark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BCF2"/>
      </a:accent2>
      <a:accent3>
        <a:srgbClr val="D2D2D2"/>
      </a:accent3>
      <a:accent4>
        <a:srgbClr val="00B294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73CD10E5-6BB9-40C7-89C8-F0CB96ABC0CF}" vid="{FC2AAF48-2452-480C-86DF-1CB35B28F3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23F0DE61C01647AADD57BC023588A4" ma:contentTypeVersion="6" ma:contentTypeDescription="Create a new document." ma:contentTypeScope="" ma:versionID="4aef667c802e9227c6a2298f08c4a07b">
  <xsd:schema xmlns:xsd="http://www.w3.org/2001/XMLSchema" xmlns:xs="http://www.w3.org/2001/XMLSchema" xmlns:p="http://schemas.microsoft.com/office/2006/metadata/properties" xmlns:ns2="670f2bc3-833b-4a76-b13f-f7d6db0b8f4d" xmlns:ns3="80b0474e-37b4-4751-81bc-12d5121181de" targetNamespace="http://schemas.microsoft.com/office/2006/metadata/properties" ma:root="true" ma:fieldsID="f130cfb9e8b857dbb762786a7181b4d8" ns2:_="" ns3:_="">
    <xsd:import namespace="670f2bc3-833b-4a76-b13f-f7d6db0b8f4d"/>
    <xsd:import namespace="80b0474e-37b4-4751-81bc-12d5121181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f2bc3-833b-4a76-b13f-f7d6db0b8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0474e-37b4-4751-81bc-12d5121181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F49EFC-178B-4C5D-8AF2-081118D1C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0f2bc3-833b-4a76-b13f-f7d6db0b8f4d"/>
    <ds:schemaRef ds:uri="80b0474e-37b4-4751-81bc-12d5121181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80b0474e-37b4-4751-81bc-12d5121181d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70f2bc3-833b-4a76-b13f-f7d6db0b8f4d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Microsoft_Ready_Template_16x9</Template>
  <TotalTime>7379</TotalTime>
  <Words>2731</Words>
  <Application>Microsoft Office PowerPoint</Application>
  <PresentationFormat>Custom</PresentationFormat>
  <Paragraphs>735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ＭＳ Ｐゴシック</vt:lpstr>
      <vt:lpstr>Arial</vt:lpstr>
      <vt:lpstr>Calibri</vt:lpstr>
      <vt:lpstr>Consolas</vt:lpstr>
      <vt:lpstr>Lucida Console</vt:lpstr>
      <vt:lpstr>Segoe UI</vt:lpstr>
      <vt:lpstr>Segoe UI Light</vt:lpstr>
      <vt:lpstr>Segoe UI Semilight</vt:lpstr>
      <vt:lpstr>Tahoma</vt:lpstr>
      <vt:lpstr>Wingdings</vt:lpstr>
      <vt:lpstr>5-50113_Microsoft_Ready_Light_Template</vt:lpstr>
      <vt:lpstr>5-50113_Microsoft_Ready_Dark_Template</vt:lpstr>
      <vt:lpstr>Azure Containers – E2E Journeys</vt:lpstr>
      <vt:lpstr>Containers strategy</vt:lpstr>
      <vt:lpstr>Shipping Manifest</vt:lpstr>
      <vt:lpstr>Containers as a common deployment currency</vt:lpstr>
      <vt:lpstr>Container Registries</vt:lpstr>
      <vt:lpstr>Why: Azure Container Registry </vt:lpstr>
      <vt:lpstr>Container Orchestration &amp; Reliability</vt:lpstr>
      <vt:lpstr>Instancing Multiple Copies</vt:lpstr>
      <vt:lpstr>PowerPoint Presentation</vt:lpstr>
      <vt:lpstr>Load Balancing &amp; Fault Tolerance</vt:lpstr>
      <vt:lpstr>PowerPoint Presentation</vt:lpstr>
      <vt:lpstr>Containers are the modern Virtualization Stack  An evolution, revolution, or circle of service?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 Dev/Ops Workflows  Similar, yet different…</vt:lpstr>
      <vt:lpstr>Container DevOps Workflow</vt:lpstr>
      <vt:lpstr>Image Tagging   A balance of servicing and stability</vt:lpstr>
      <vt:lpstr>Tagging Best Practices</vt:lpstr>
      <vt:lpstr>Stable Tags Create Instability</vt:lpstr>
      <vt:lpstr>Unique Tags Create Stability</vt:lpstr>
      <vt:lpstr>Authenticating with ACR</vt:lpstr>
      <vt:lpstr>PowerPoint Presentation</vt:lpstr>
      <vt:lpstr>Container Security</vt:lpstr>
      <vt:lpstr>ACR Geo-replication</vt:lpstr>
      <vt:lpstr>PowerPoint Presentation</vt:lpstr>
      <vt:lpstr>PowerPoint Presentation</vt:lpstr>
      <vt:lpstr>PowerPoint Presentation</vt:lpstr>
      <vt:lpstr>  ACR Current Features</vt:lpstr>
      <vt:lpstr>  ACR Roadmap: H1 2018</vt:lpstr>
      <vt:lpstr>PowerPoint Presentation</vt:lpstr>
      <vt:lpstr>Docker Tools for Visual Studio</vt:lpstr>
      <vt:lpstr>Visual Studio Code</vt:lpstr>
      <vt:lpstr> 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Steve Lasker</dc:creator>
  <cp:keywords>Microsoft Ready</cp:keywords>
  <dc:description>Template: Mitchell Derrey, Silver Fox Productions_x000d_
Formatting: _x000d_
Audience Type:</dc:description>
  <cp:lastModifiedBy>Steve Lasker</cp:lastModifiedBy>
  <cp:revision>73</cp:revision>
  <dcterms:created xsi:type="dcterms:W3CDTF">2017-07-07T19:12:00Z</dcterms:created>
  <dcterms:modified xsi:type="dcterms:W3CDTF">2018-02-06T22:37:31Z</dcterms:modified>
  <cp:category>Microsoft Ready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0x010100F523F0DE61C01647AADD57BC023588A4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stevelas@microsoft.com</vt:lpwstr>
  </property>
  <property fmtid="{D5CDD505-2E9C-101B-9397-08002B2CF9AE}" pid="15" name="MSIP_Label_f42aa342-8706-4288-bd11-ebb85995028c_SetDate">
    <vt:lpwstr>2017-07-07T12:16:34.4004559-07:00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