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6" r:id="rId2"/>
    <p:sldId id="472" r:id="rId3"/>
    <p:sldId id="2076137390" r:id="rId4"/>
    <p:sldId id="2076137391" r:id="rId5"/>
    <p:sldId id="2076137393" r:id="rId6"/>
    <p:sldId id="2076137394" r:id="rId7"/>
    <p:sldId id="2076137398" r:id="rId8"/>
    <p:sldId id="2076137399" r:id="rId9"/>
    <p:sldId id="2076137400" r:id="rId10"/>
    <p:sldId id="2076137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E24C-E24B-4862-B45F-FDB234D0B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6FA05-A9AF-4EA0-BB8C-CF4DFA778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B294-39C0-4C23-9FB3-66AB63F4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2D7B-C120-49E6-98CB-E9CCF8D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8816-ABFB-4B7F-9FC5-B0A46E6F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7822-E0FB-472C-9230-1065D261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2A20-C5E3-4F03-ADFD-0E509A777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EDB4-3C91-462E-AB22-F7C2C5D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9B28-1686-4BF0-9F32-6DEF6FB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F0BE-6D81-4F4D-87BA-6423210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A3227-70FA-49BC-A2E1-8F5A28BC0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E301E-4709-4DAB-A9C9-C2CB9553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7394-AAC4-4795-B1CA-A4083EB3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F8E9-C932-440F-BFC9-7CD38F89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16D7-B6C1-463B-8565-6D38B94C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F7DC-611E-42E3-93F7-7D638591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7F4C-B005-49D3-B251-F2AF5C76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824F-6673-400C-AF13-EF71F930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A361-E36D-4CD6-99A7-CEE940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F0AF-7840-4BCD-986D-6F8D5C9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575F-70B5-4CB2-BAEE-19765D18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9718-A63A-481A-98FC-C79658E0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D78E-B2FA-4E4E-9755-7EA44C49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9568-FFC4-4772-9227-9F461740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EAE3-75E4-4C42-A79D-A9D8AE4E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5F88-B33B-41C6-A5CC-F4C19658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1408-4068-4C88-B33D-FD1F6AD3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9669D-2F7A-4A4E-9B73-C2454C00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CEF47-D233-4D3F-8B9B-436D48C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277EB-C36F-4497-8F39-663D3F0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2A0B-AF32-48E2-9446-B1947B0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A85-0AEB-4D31-8559-1373447E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EF96-3AAE-425B-8E12-97EB6C79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23A98-2D4F-4D45-9F8A-A27FBFAE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9006E-CF3E-4EB0-AB58-AC314D265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157D9-BFC3-408B-849C-12C9524D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D8844-6812-4C86-B625-6E0E2F19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CAFB2-F661-4E4C-947C-9EA39100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4D887-31FC-4DE7-B303-266EB2D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43FA-96E6-43AC-9C20-D8C188DC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73D5-E21E-4C04-A8F1-5FE9C872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F1D09-92BF-48B1-B4A7-760C64F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09E4A-630D-4BAC-A46E-D73FC8DB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BD9DE-1686-4A58-9CD3-AFBDFDD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A25E-E576-4256-97CA-9DA8ACC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BFEF-B5D7-4361-822B-A15D0BA7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9FC-3D7D-45BB-82D2-A7B357D9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B3AD-E0EE-4BA1-A312-F6CDBBBF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F061C-E6E7-49CA-B40E-13668C23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9A46-10DF-4145-BF5C-B3675FCB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665E-23C4-4E9F-9298-828866F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B729-12B3-49B6-8D35-6A512B4C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8D5-DF64-4E78-AA0D-44E12FD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E9E8A-3918-471F-8664-963ED34C7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C2BA-406B-45AD-AB29-DCA619C9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C9E6-2010-47DA-9B7E-87EA8240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5E8-FA51-46E0-A230-81D8D34C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F783-58FA-4A66-9168-56A0EC3F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31C86-342E-4ABC-BD1F-18A8D558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D21C-7386-4A20-A763-0A7431AF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2EC7-989B-4876-92E1-D9060D45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0F49-8298-4859-90B8-E33D5820450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B883-7A43-418C-956F-A2CDE3F34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342D-8DB8-4A34-B711-A6B478B6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BB43-4253-4BAF-9F32-D6FBE9A3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onsuming-public-content" TargetMode="External"/><Relationship Id="rId2" Type="http://schemas.openxmlformats.org/officeDocument/2006/relationships/hyperlink" Target="https://opencontainers.org/posts/blog/2020-10-30-consuming-public-conte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acr/tasks/gated-impor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3" Type="http://schemas.openxmlformats.org/officeDocument/2006/relationships/image" Target="../media/image5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5" Type="http://schemas.openxmlformats.org/officeDocument/2006/relationships/hyperlink" Target="https://github.com/importing-public-content/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hyperlink" Target="https://aka.ms/acr/tasks/gated-impor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svg"/><Relationship Id="rId18" Type="http://schemas.openxmlformats.org/officeDocument/2006/relationships/image" Target="../media/image32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4.png"/><Relationship Id="rId17" Type="http://schemas.openxmlformats.org/officeDocument/2006/relationships/image" Target="../media/image31.svg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7.svg"/><Relationship Id="rId10" Type="http://schemas.openxmlformats.org/officeDocument/2006/relationships/image" Target="../media/image28.png"/><Relationship Id="rId19" Type="http://schemas.openxmlformats.org/officeDocument/2006/relationships/image" Target="../media/image3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svg"/><Relationship Id="rId3" Type="http://schemas.openxmlformats.org/officeDocument/2006/relationships/image" Target="../media/image21.svg"/><Relationship Id="rId7" Type="http://schemas.openxmlformats.org/officeDocument/2006/relationships/image" Target="../media/image29.svg"/><Relationship Id="rId12" Type="http://schemas.openxmlformats.org/officeDocument/2006/relationships/image" Target="../media/image36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5.svg"/><Relationship Id="rId5" Type="http://schemas.openxmlformats.org/officeDocument/2006/relationships/image" Target="../media/image27.svg"/><Relationship Id="rId15" Type="http://schemas.openxmlformats.org/officeDocument/2006/relationships/image" Target="../media/image23.svg"/><Relationship Id="rId10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svg"/><Relationship Id="rId3" Type="http://schemas.openxmlformats.org/officeDocument/2006/relationships/image" Target="../media/image21.svg"/><Relationship Id="rId7" Type="http://schemas.openxmlformats.org/officeDocument/2006/relationships/image" Target="../media/image29.svg"/><Relationship Id="rId12" Type="http://schemas.openxmlformats.org/officeDocument/2006/relationships/image" Target="../media/image36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5.svg"/><Relationship Id="rId5" Type="http://schemas.openxmlformats.org/officeDocument/2006/relationships/image" Target="../media/image27.svg"/><Relationship Id="rId15" Type="http://schemas.openxmlformats.org/officeDocument/2006/relationships/image" Target="../media/image23.svg"/><Relationship Id="rId10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18" Type="http://schemas.openxmlformats.org/officeDocument/2006/relationships/image" Target="../media/image44.png"/><Relationship Id="rId3" Type="http://schemas.openxmlformats.org/officeDocument/2006/relationships/image" Target="../media/image21.svg"/><Relationship Id="rId7" Type="http://schemas.openxmlformats.org/officeDocument/2006/relationships/image" Target="../media/image37.svg"/><Relationship Id="rId12" Type="http://schemas.openxmlformats.org/officeDocument/2006/relationships/image" Target="../media/image13.png"/><Relationship Id="rId17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42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2.png"/><Relationship Id="rId5" Type="http://schemas.openxmlformats.org/officeDocument/2006/relationships/image" Target="../media/image39.svg"/><Relationship Id="rId15" Type="http://schemas.openxmlformats.org/officeDocument/2006/relationships/image" Target="../media/image41.png"/><Relationship Id="rId10" Type="http://schemas.openxmlformats.org/officeDocument/2006/relationships/image" Target="../media/image7.png"/><Relationship Id="rId19" Type="http://schemas.openxmlformats.org/officeDocument/2006/relationships/image" Target="../media/image24.png"/><Relationship Id="rId4" Type="http://schemas.openxmlformats.org/officeDocument/2006/relationships/image" Target="../media/image38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18" Type="http://schemas.openxmlformats.org/officeDocument/2006/relationships/image" Target="../media/image5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50.sv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11" Type="http://schemas.openxmlformats.org/officeDocument/2006/relationships/image" Target="../media/image12.png"/><Relationship Id="rId5" Type="http://schemas.openxmlformats.org/officeDocument/2006/relationships/image" Target="../media/image38.png"/><Relationship Id="rId15" Type="http://schemas.openxmlformats.org/officeDocument/2006/relationships/image" Target="../media/image48.svg"/><Relationship Id="rId10" Type="http://schemas.openxmlformats.org/officeDocument/2006/relationships/image" Target="../media/image46.svg"/><Relationship Id="rId19" Type="http://schemas.openxmlformats.org/officeDocument/2006/relationships/image" Target="../media/image52.sv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Public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B916A19-6207-465E-8309-48693DE22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workflow enabling reliability, security, and performance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6C54E-1C31-496C-B272-A7D39DF79B70}"/>
              </a:ext>
            </a:extLst>
          </p:cNvPr>
          <p:cNvSpPr txBox="1"/>
          <p:nvPr/>
        </p:nvSpPr>
        <p:spPr>
          <a:xfrm>
            <a:off x="2412275" y="5550971"/>
            <a:ext cx="8351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https://opencontainers.org/posts/blog/2020-10-30-consuming-public-content/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https://aka.ms/consuming-public-content</a:t>
            </a:r>
            <a:endParaRPr lang="en-US" dirty="0"/>
          </a:p>
          <a:p>
            <a:r>
              <a:rPr lang="en-US" dirty="0">
                <a:hlinkClick r:id="rId4"/>
              </a:rPr>
              <a:t>https://aka.ms/acr/tasks/gated-import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F5CF5F0-F212-47DF-83F7-C204F0EBDC8B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1905035" y="1144812"/>
            <a:ext cx="1048294" cy="525725"/>
          </a:xfrm>
          <a:prstGeom prst="bentConnector3">
            <a:avLst>
              <a:gd name="adj1" fmla="val 56360"/>
            </a:avLst>
          </a:prstGeom>
          <a:ln w="5715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389F101-6B83-4E8A-98F5-9D73ADDB1CE0}"/>
              </a:ext>
            </a:extLst>
          </p:cNvPr>
          <p:cNvSpPr/>
          <p:nvPr/>
        </p:nvSpPr>
        <p:spPr>
          <a:xfrm>
            <a:off x="2359601" y="4648061"/>
            <a:ext cx="1625580" cy="834207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819516A-8BCE-43E7-9DBB-87D35ABE7DC0}"/>
              </a:ext>
            </a:extLst>
          </p:cNvPr>
          <p:cNvSpPr/>
          <p:nvPr/>
        </p:nvSpPr>
        <p:spPr>
          <a:xfrm>
            <a:off x="909124" y="555744"/>
            <a:ext cx="1374199" cy="1220209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C6E5397C-C6E7-4F22-9CD6-A22C745B9AC8}"/>
              </a:ext>
            </a:extLst>
          </p:cNvPr>
          <p:cNvSpPr/>
          <p:nvPr/>
        </p:nvSpPr>
        <p:spPr>
          <a:xfrm>
            <a:off x="3055239" y="1144812"/>
            <a:ext cx="7692922" cy="5432162"/>
          </a:xfrm>
          <a:custGeom>
            <a:avLst/>
            <a:gdLst>
              <a:gd name="connsiteX0" fmla="*/ 0 w 7692922"/>
              <a:gd name="connsiteY0" fmla="*/ 0 h 5432162"/>
              <a:gd name="connsiteX1" fmla="*/ 2840166 w 7692922"/>
              <a:gd name="connsiteY1" fmla="*/ 0 h 5432162"/>
              <a:gd name="connsiteX2" fmla="*/ 2840166 w 7692922"/>
              <a:gd name="connsiteY2" fmla="*/ 413681 h 5432162"/>
              <a:gd name="connsiteX3" fmla="*/ 7692922 w 7692922"/>
              <a:gd name="connsiteY3" fmla="*/ 413681 h 5432162"/>
              <a:gd name="connsiteX4" fmla="*/ 7692922 w 7692922"/>
              <a:gd name="connsiteY4" fmla="*/ 5432162 h 5432162"/>
              <a:gd name="connsiteX5" fmla="*/ 2823062 w 7692922"/>
              <a:gd name="connsiteY5" fmla="*/ 5432162 h 5432162"/>
              <a:gd name="connsiteX6" fmla="*/ 2823062 w 7692922"/>
              <a:gd name="connsiteY6" fmla="*/ 1174363 h 5432162"/>
              <a:gd name="connsiteX7" fmla="*/ 0 w 7692922"/>
              <a:gd name="connsiteY7" fmla="*/ 1174363 h 543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2922" h="5432162">
                <a:moveTo>
                  <a:pt x="0" y="0"/>
                </a:moveTo>
                <a:lnTo>
                  <a:pt x="2840166" y="0"/>
                </a:lnTo>
                <a:lnTo>
                  <a:pt x="2840166" y="413681"/>
                </a:lnTo>
                <a:lnTo>
                  <a:pt x="7692922" y="413681"/>
                </a:lnTo>
                <a:lnTo>
                  <a:pt x="7692922" y="5432162"/>
                </a:lnTo>
                <a:lnTo>
                  <a:pt x="2823062" y="5432162"/>
                </a:lnTo>
                <a:lnTo>
                  <a:pt x="2823062" y="1174363"/>
                </a:lnTo>
                <a:lnTo>
                  <a:pt x="0" y="1174363"/>
                </a:lnTo>
                <a:close/>
              </a:path>
            </a:pathLst>
          </a:cu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6CECA35-1F2F-47DC-9A60-814CA86C0075}"/>
              </a:ext>
            </a:extLst>
          </p:cNvPr>
          <p:cNvSpPr/>
          <p:nvPr/>
        </p:nvSpPr>
        <p:spPr>
          <a:xfrm>
            <a:off x="7622184" y="473836"/>
            <a:ext cx="2756201" cy="1856267"/>
          </a:xfrm>
          <a:prstGeom prst="rect">
            <a:avLst/>
          </a:prstGeom>
          <a:solidFill>
            <a:schemeClr val="bg1"/>
          </a:soli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EF33522-B533-4BA7-8911-FA10F706BE2B}"/>
              </a:ext>
            </a:extLst>
          </p:cNvPr>
          <p:cNvSpPr/>
          <p:nvPr/>
        </p:nvSpPr>
        <p:spPr>
          <a:xfrm>
            <a:off x="6943859" y="3061320"/>
            <a:ext cx="3695659" cy="1147873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6C658EB-E8B6-4E4C-821E-4D30C73D56C7}"/>
              </a:ext>
            </a:extLst>
          </p:cNvPr>
          <p:cNvSpPr/>
          <p:nvPr/>
        </p:nvSpPr>
        <p:spPr>
          <a:xfrm>
            <a:off x="6943859" y="5429873"/>
            <a:ext cx="3695659" cy="1038222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614E2C-E7AE-40C8-BDA8-1754835C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305" y="200733"/>
            <a:ext cx="630048" cy="630048"/>
          </a:xfrm>
          <a:prstGeom prst="rect">
            <a:avLst/>
          </a:prstGeom>
        </p:spPr>
      </p:pic>
      <p:grpSp>
        <p:nvGrpSpPr>
          <p:cNvPr id="15" name="Graphic 11">
            <a:extLst>
              <a:ext uri="{FF2B5EF4-FFF2-40B4-BE49-F238E27FC236}">
                <a16:creationId xmlns:a16="http://schemas.microsoft.com/office/drawing/2014/main" id="{B41ED530-4FEE-46DB-AC80-DBD26A3DF734}"/>
              </a:ext>
            </a:extLst>
          </p:cNvPr>
          <p:cNvGrpSpPr/>
          <p:nvPr/>
        </p:nvGrpSpPr>
        <p:grpSpPr>
          <a:xfrm>
            <a:off x="3086564" y="752324"/>
            <a:ext cx="574140" cy="578926"/>
            <a:chOff x="6711349" y="2195778"/>
            <a:chExt cx="773168" cy="779612"/>
          </a:xfrm>
        </p:grpSpPr>
        <p:grpSp>
          <p:nvGrpSpPr>
            <p:cNvPr id="16" name="Graphic 11">
              <a:extLst>
                <a:ext uri="{FF2B5EF4-FFF2-40B4-BE49-F238E27FC236}">
                  <a16:creationId xmlns:a16="http://schemas.microsoft.com/office/drawing/2014/main" id="{B41ED530-4FEE-46DB-AC80-DBD26A3DF734}"/>
                </a:ext>
              </a:extLst>
            </p:cNvPr>
            <p:cNvGrpSpPr/>
            <p:nvPr/>
          </p:nvGrpSpPr>
          <p:grpSpPr>
            <a:xfrm>
              <a:off x="6711349" y="2373959"/>
              <a:ext cx="386910" cy="442103"/>
              <a:chOff x="6711349" y="2373959"/>
              <a:chExt cx="386910" cy="44210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43FA382-F64E-494D-BBDA-94C1439D8548}"/>
                  </a:ext>
                </a:extLst>
              </p:cNvPr>
              <p:cNvSpPr/>
              <p:nvPr/>
            </p:nvSpPr>
            <p:spPr>
              <a:xfrm>
                <a:off x="6747577" y="2373959"/>
                <a:ext cx="350682" cy="442103"/>
              </a:xfrm>
              <a:custGeom>
                <a:avLst/>
                <a:gdLst>
                  <a:gd name="connsiteX0" fmla="*/ 0 w 350682"/>
                  <a:gd name="connsiteY0" fmla="*/ 101700 h 442103"/>
                  <a:gd name="connsiteX1" fmla="*/ 63419 w 350682"/>
                  <a:gd name="connsiteY1" fmla="*/ 442104 h 442103"/>
                  <a:gd name="connsiteX2" fmla="*/ 53905 w 350682"/>
                  <a:gd name="connsiteY2" fmla="*/ 175826 h 442103"/>
                  <a:gd name="connsiteX3" fmla="*/ 350682 w 350682"/>
                  <a:gd name="connsiteY3" fmla="*/ 83323 h 442103"/>
                  <a:gd name="connsiteX4" fmla="*/ 322998 w 350682"/>
                  <a:gd name="connsiteY4" fmla="*/ 0 h 44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682" h="442103">
                    <a:moveTo>
                      <a:pt x="0" y="101700"/>
                    </a:moveTo>
                    <a:lnTo>
                      <a:pt x="63419" y="442104"/>
                    </a:lnTo>
                    <a:lnTo>
                      <a:pt x="53905" y="175826"/>
                    </a:lnTo>
                    <a:lnTo>
                      <a:pt x="350682" y="83323"/>
                    </a:lnTo>
                    <a:lnTo>
                      <a:pt x="322998" y="0"/>
                    </a:lnTo>
                    <a:close/>
                  </a:path>
                </a:pathLst>
              </a:custGeom>
              <a:solidFill>
                <a:srgbClr val="0072C6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9F121A8-F72B-43E5-82D2-6331D99B5DCE}"/>
                  </a:ext>
                </a:extLst>
              </p:cNvPr>
              <p:cNvSpPr/>
              <p:nvPr/>
            </p:nvSpPr>
            <p:spPr>
              <a:xfrm>
                <a:off x="6747582" y="2394481"/>
                <a:ext cx="318851" cy="119505"/>
              </a:xfrm>
              <a:custGeom>
                <a:avLst/>
                <a:gdLst>
                  <a:gd name="connsiteX0" fmla="*/ 15905 w 318851"/>
                  <a:gd name="connsiteY0" fmla="*/ 119505 h 119505"/>
                  <a:gd name="connsiteX1" fmla="*/ 695 w 318851"/>
                  <a:gd name="connsiteY1" fmla="*/ 108209 h 119505"/>
                  <a:gd name="connsiteX2" fmla="*/ 11275 w 318851"/>
                  <a:gd name="connsiteY2" fmla="*/ 88321 h 119505"/>
                  <a:gd name="connsiteX3" fmla="*/ 298300 w 318851"/>
                  <a:gd name="connsiteY3" fmla="*/ 702 h 119505"/>
                  <a:gd name="connsiteX4" fmla="*/ 318156 w 318851"/>
                  <a:gd name="connsiteY4" fmla="*/ 11298 h 119505"/>
                  <a:gd name="connsiteX5" fmla="*/ 307576 w 318851"/>
                  <a:gd name="connsiteY5" fmla="*/ 31186 h 119505"/>
                  <a:gd name="connsiteX6" fmla="*/ 20551 w 318851"/>
                  <a:gd name="connsiteY6" fmla="*/ 118805 h 119505"/>
                  <a:gd name="connsiteX7" fmla="*/ 15905 w 318851"/>
                  <a:gd name="connsiteY7" fmla="*/ 119505 h 1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851" h="119505">
                    <a:moveTo>
                      <a:pt x="15905" y="119505"/>
                    </a:moveTo>
                    <a:cubicBezTo>
                      <a:pt x="9096" y="119505"/>
                      <a:pt x="2779" y="115082"/>
                      <a:pt x="695" y="108209"/>
                    </a:cubicBezTo>
                    <a:cubicBezTo>
                      <a:pt x="-1867" y="99792"/>
                      <a:pt x="2875" y="90883"/>
                      <a:pt x="11275" y="88321"/>
                    </a:cubicBezTo>
                    <a:lnTo>
                      <a:pt x="298300" y="702"/>
                    </a:lnTo>
                    <a:cubicBezTo>
                      <a:pt x="306685" y="-1875"/>
                      <a:pt x="315595" y="2866"/>
                      <a:pt x="318156" y="11298"/>
                    </a:cubicBezTo>
                    <a:cubicBezTo>
                      <a:pt x="320718" y="19715"/>
                      <a:pt x="315977" y="28625"/>
                      <a:pt x="307576" y="31186"/>
                    </a:cubicBezTo>
                    <a:lnTo>
                      <a:pt x="20551" y="118805"/>
                    </a:lnTo>
                    <a:cubicBezTo>
                      <a:pt x="19008" y="119283"/>
                      <a:pt x="17433" y="119505"/>
                      <a:pt x="15905" y="11950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11">
                <a:extLst>
                  <a:ext uri="{FF2B5EF4-FFF2-40B4-BE49-F238E27FC236}">
                    <a16:creationId xmlns:a16="http://schemas.microsoft.com/office/drawing/2014/main" id="{B41ED530-4FEE-46DB-AC80-DBD26A3DF734}"/>
                  </a:ext>
                </a:extLst>
              </p:cNvPr>
              <p:cNvGrpSpPr/>
              <p:nvPr/>
            </p:nvGrpSpPr>
            <p:grpSpPr>
              <a:xfrm>
                <a:off x="6711349" y="2444426"/>
                <a:ext cx="132820" cy="132820"/>
                <a:chOff x="6711349" y="2444426"/>
                <a:chExt cx="132820" cy="13282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BEFA048-EE76-4CA3-96A7-ABE08D133626}"/>
                    </a:ext>
                  </a:extLst>
                </p:cNvPr>
                <p:cNvSpPr/>
                <p:nvPr/>
              </p:nvSpPr>
              <p:spPr>
                <a:xfrm>
                  <a:off x="6727259" y="2460337"/>
                  <a:ext cx="100999" cy="100999"/>
                </a:xfrm>
                <a:custGeom>
                  <a:avLst/>
                  <a:gdLst>
                    <a:gd name="connsiteX0" fmla="*/ 101000 w 100999"/>
                    <a:gd name="connsiteY0" fmla="*/ 50500 h 100999"/>
                    <a:gd name="connsiteX1" fmla="*/ 50500 w 100999"/>
                    <a:gd name="connsiteY1" fmla="*/ 101000 h 100999"/>
                    <a:gd name="connsiteX2" fmla="*/ 0 w 100999"/>
                    <a:gd name="connsiteY2" fmla="*/ 50500 h 100999"/>
                    <a:gd name="connsiteX3" fmla="*/ 50500 w 100999"/>
                    <a:gd name="connsiteY3" fmla="*/ 0 h 100999"/>
                    <a:gd name="connsiteX4" fmla="*/ 101000 w 100999"/>
                    <a:gd name="connsiteY4" fmla="*/ 50500 h 10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999" h="100999">
                      <a:moveTo>
                        <a:pt x="101000" y="50500"/>
                      </a:moveTo>
                      <a:cubicBezTo>
                        <a:pt x="101000" y="78390"/>
                        <a:pt x="78390" y="101000"/>
                        <a:pt x="50500" y="101000"/>
                      </a:cubicBezTo>
                      <a:cubicBezTo>
                        <a:pt x="22610" y="101000"/>
                        <a:pt x="0" y="78390"/>
                        <a:pt x="0" y="50500"/>
                      </a:cubicBezTo>
                      <a:cubicBezTo>
                        <a:pt x="0" y="22610"/>
                        <a:pt x="22610" y="0"/>
                        <a:pt x="50500" y="0"/>
                      </a:cubicBezTo>
                      <a:cubicBezTo>
                        <a:pt x="78390" y="0"/>
                        <a:pt x="101000" y="22610"/>
                        <a:pt x="101000" y="5050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EAA18A9-BAF0-4F01-9998-3F84DF706F7F}"/>
                    </a:ext>
                  </a:extLst>
                </p:cNvPr>
                <p:cNvSpPr/>
                <p:nvPr/>
              </p:nvSpPr>
              <p:spPr>
                <a:xfrm>
                  <a:off x="6711349" y="2444426"/>
                  <a:ext cx="132820" cy="132820"/>
                </a:xfrm>
                <a:custGeom>
                  <a:avLst/>
                  <a:gdLst>
                    <a:gd name="connsiteX0" fmla="*/ 66410 w 132820"/>
                    <a:gd name="connsiteY0" fmla="*/ 15910 h 132820"/>
                    <a:gd name="connsiteX1" fmla="*/ 116910 w 132820"/>
                    <a:gd name="connsiteY1" fmla="*/ 66410 h 132820"/>
                    <a:gd name="connsiteX2" fmla="*/ 66410 w 132820"/>
                    <a:gd name="connsiteY2" fmla="*/ 116910 h 132820"/>
                    <a:gd name="connsiteX3" fmla="*/ 15910 w 132820"/>
                    <a:gd name="connsiteY3" fmla="*/ 66410 h 132820"/>
                    <a:gd name="connsiteX4" fmla="*/ 66410 w 132820"/>
                    <a:gd name="connsiteY4" fmla="*/ 15910 h 132820"/>
                    <a:gd name="connsiteX5" fmla="*/ 66410 w 132820"/>
                    <a:gd name="connsiteY5" fmla="*/ 0 h 132820"/>
                    <a:gd name="connsiteX6" fmla="*/ 0 w 132820"/>
                    <a:gd name="connsiteY6" fmla="*/ 66410 h 132820"/>
                    <a:gd name="connsiteX7" fmla="*/ 66410 w 132820"/>
                    <a:gd name="connsiteY7" fmla="*/ 132821 h 132820"/>
                    <a:gd name="connsiteX8" fmla="*/ 132821 w 132820"/>
                    <a:gd name="connsiteY8" fmla="*/ 66410 h 132820"/>
                    <a:gd name="connsiteX9" fmla="*/ 66410 w 132820"/>
                    <a:gd name="connsiteY9" fmla="*/ 0 h 132820"/>
                    <a:gd name="connsiteX10" fmla="*/ 66410 w 132820"/>
                    <a:gd name="connsiteY10" fmla="*/ 0 h 13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820" h="132820">
                      <a:moveTo>
                        <a:pt x="66410" y="15910"/>
                      </a:moveTo>
                      <a:cubicBezTo>
                        <a:pt x="94301" y="15910"/>
                        <a:pt x="116910" y="38519"/>
                        <a:pt x="116910" y="66410"/>
                      </a:cubicBezTo>
                      <a:cubicBezTo>
                        <a:pt x="116910" y="94301"/>
                        <a:pt x="94301" y="116910"/>
                        <a:pt x="66410" y="116910"/>
                      </a:cubicBezTo>
                      <a:cubicBezTo>
                        <a:pt x="38519" y="116910"/>
                        <a:pt x="15910" y="94301"/>
                        <a:pt x="15910" y="66410"/>
                      </a:cubicBezTo>
                      <a:cubicBezTo>
                        <a:pt x="15910" y="38519"/>
                        <a:pt x="38535" y="15910"/>
                        <a:pt x="66410" y="15910"/>
                      </a:cubicBezTo>
                      <a:moveTo>
                        <a:pt x="66410" y="0"/>
                      </a:moveTo>
                      <a:cubicBezTo>
                        <a:pt x="29800" y="0"/>
                        <a:pt x="0" y="29784"/>
                        <a:pt x="0" y="66410"/>
                      </a:cubicBezTo>
                      <a:cubicBezTo>
                        <a:pt x="0" y="103036"/>
                        <a:pt x="29784" y="132821"/>
                        <a:pt x="66410" y="132821"/>
                      </a:cubicBezTo>
                      <a:cubicBezTo>
                        <a:pt x="103036" y="132821"/>
                        <a:pt x="132821" y="103036"/>
                        <a:pt x="132821" y="66410"/>
                      </a:cubicBezTo>
                      <a:cubicBezTo>
                        <a:pt x="132821" y="29784"/>
                        <a:pt x="103036" y="0"/>
                        <a:pt x="66410" y="0"/>
                      </a:cubicBezTo>
                      <a:lnTo>
                        <a:pt x="6641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F058595-FE12-4C97-BF6C-BD4EC0C3F408}"/>
                  </a:ext>
                </a:extLst>
              </p:cNvPr>
              <p:cNvSpPr/>
              <p:nvPr/>
            </p:nvSpPr>
            <p:spPr>
              <a:xfrm rot="-4972627">
                <a:off x="6745456" y="2478521"/>
                <a:ext cx="64629" cy="64629"/>
              </a:xfrm>
              <a:custGeom>
                <a:avLst/>
                <a:gdLst>
                  <a:gd name="connsiteX0" fmla="*/ 64629 w 64629"/>
                  <a:gd name="connsiteY0" fmla="*/ 32315 h 64629"/>
                  <a:gd name="connsiteX1" fmla="*/ 32315 w 64629"/>
                  <a:gd name="connsiteY1" fmla="*/ 64629 h 64629"/>
                  <a:gd name="connsiteX2" fmla="*/ 0 w 64629"/>
                  <a:gd name="connsiteY2" fmla="*/ 32315 h 64629"/>
                  <a:gd name="connsiteX3" fmla="*/ 32315 w 64629"/>
                  <a:gd name="connsiteY3" fmla="*/ 0 h 64629"/>
                  <a:gd name="connsiteX4" fmla="*/ 64629 w 64629"/>
                  <a:gd name="connsiteY4" fmla="*/ 32315 h 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29" h="64629">
                    <a:moveTo>
                      <a:pt x="64629" y="32315"/>
                    </a:moveTo>
                    <a:cubicBezTo>
                      <a:pt x="64629" y="50162"/>
                      <a:pt x="50162" y="64629"/>
                      <a:pt x="32315" y="64629"/>
                    </a:cubicBezTo>
                    <a:cubicBezTo>
                      <a:pt x="14468" y="64629"/>
                      <a:pt x="0" y="50162"/>
                      <a:pt x="0" y="32315"/>
                    </a:cubicBezTo>
                    <a:cubicBezTo>
                      <a:pt x="0" y="14468"/>
                      <a:pt x="14468" y="0"/>
                      <a:pt x="32315" y="0"/>
                    </a:cubicBezTo>
                    <a:cubicBezTo>
                      <a:pt x="50162" y="0"/>
                      <a:pt x="64629" y="14468"/>
                      <a:pt x="64629" y="3231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1">
              <a:extLst>
                <a:ext uri="{FF2B5EF4-FFF2-40B4-BE49-F238E27FC236}">
                  <a16:creationId xmlns:a16="http://schemas.microsoft.com/office/drawing/2014/main" id="{B41ED530-4FEE-46DB-AC80-DBD26A3DF734}"/>
                </a:ext>
              </a:extLst>
            </p:cNvPr>
            <p:cNvGrpSpPr/>
            <p:nvPr/>
          </p:nvGrpSpPr>
          <p:grpSpPr>
            <a:xfrm>
              <a:off x="7097607" y="2373959"/>
              <a:ext cx="386910" cy="442103"/>
              <a:chOff x="7097607" y="2373959"/>
              <a:chExt cx="386910" cy="44210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27B54E9-6EA2-49E3-8C02-C80A31D16D82}"/>
                  </a:ext>
                </a:extLst>
              </p:cNvPr>
              <p:cNvSpPr/>
              <p:nvPr/>
            </p:nvSpPr>
            <p:spPr>
              <a:xfrm>
                <a:off x="7097607" y="2373959"/>
                <a:ext cx="350682" cy="442103"/>
              </a:xfrm>
              <a:custGeom>
                <a:avLst/>
                <a:gdLst>
                  <a:gd name="connsiteX0" fmla="*/ 350682 w 350682"/>
                  <a:gd name="connsiteY0" fmla="*/ 101700 h 442103"/>
                  <a:gd name="connsiteX1" fmla="*/ 287263 w 350682"/>
                  <a:gd name="connsiteY1" fmla="*/ 442104 h 442103"/>
                  <a:gd name="connsiteX2" fmla="*/ 296778 w 350682"/>
                  <a:gd name="connsiteY2" fmla="*/ 175826 h 442103"/>
                  <a:gd name="connsiteX3" fmla="*/ 0 w 350682"/>
                  <a:gd name="connsiteY3" fmla="*/ 83323 h 442103"/>
                  <a:gd name="connsiteX4" fmla="*/ 27700 w 350682"/>
                  <a:gd name="connsiteY4" fmla="*/ 0 h 44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682" h="442103">
                    <a:moveTo>
                      <a:pt x="350682" y="101700"/>
                    </a:moveTo>
                    <a:lnTo>
                      <a:pt x="287263" y="442104"/>
                    </a:lnTo>
                    <a:lnTo>
                      <a:pt x="296778" y="175826"/>
                    </a:lnTo>
                    <a:lnTo>
                      <a:pt x="0" y="83323"/>
                    </a:lnTo>
                    <a:lnTo>
                      <a:pt x="27700" y="0"/>
                    </a:lnTo>
                    <a:close/>
                  </a:path>
                </a:pathLst>
              </a:custGeom>
              <a:solidFill>
                <a:srgbClr val="0072C6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3327FA-7A16-49D2-9165-667B8071D651}"/>
                  </a:ext>
                </a:extLst>
              </p:cNvPr>
              <p:cNvSpPr/>
              <p:nvPr/>
            </p:nvSpPr>
            <p:spPr>
              <a:xfrm>
                <a:off x="7129433" y="2394481"/>
                <a:ext cx="318851" cy="119505"/>
              </a:xfrm>
              <a:custGeom>
                <a:avLst/>
                <a:gdLst>
                  <a:gd name="connsiteX0" fmla="*/ 302946 w 318851"/>
                  <a:gd name="connsiteY0" fmla="*/ 119505 h 119505"/>
                  <a:gd name="connsiteX1" fmla="*/ 318156 w 318851"/>
                  <a:gd name="connsiteY1" fmla="*/ 108209 h 119505"/>
                  <a:gd name="connsiteX2" fmla="*/ 307576 w 318851"/>
                  <a:gd name="connsiteY2" fmla="*/ 88321 h 119505"/>
                  <a:gd name="connsiteX3" fmla="*/ 20551 w 318851"/>
                  <a:gd name="connsiteY3" fmla="*/ 702 h 119505"/>
                  <a:gd name="connsiteX4" fmla="*/ 695 w 318851"/>
                  <a:gd name="connsiteY4" fmla="*/ 11298 h 119505"/>
                  <a:gd name="connsiteX5" fmla="*/ 11275 w 318851"/>
                  <a:gd name="connsiteY5" fmla="*/ 31186 h 119505"/>
                  <a:gd name="connsiteX6" fmla="*/ 298300 w 318851"/>
                  <a:gd name="connsiteY6" fmla="*/ 118805 h 119505"/>
                  <a:gd name="connsiteX7" fmla="*/ 302946 w 318851"/>
                  <a:gd name="connsiteY7" fmla="*/ 119505 h 1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851" h="119505">
                    <a:moveTo>
                      <a:pt x="302946" y="119505"/>
                    </a:moveTo>
                    <a:cubicBezTo>
                      <a:pt x="309756" y="119505"/>
                      <a:pt x="316072" y="115082"/>
                      <a:pt x="318156" y="108209"/>
                    </a:cubicBezTo>
                    <a:cubicBezTo>
                      <a:pt x="320718" y="99792"/>
                      <a:pt x="315977" y="90883"/>
                      <a:pt x="307576" y="88321"/>
                    </a:cubicBezTo>
                    <a:lnTo>
                      <a:pt x="20551" y="702"/>
                    </a:lnTo>
                    <a:cubicBezTo>
                      <a:pt x="12166" y="-1875"/>
                      <a:pt x="3257" y="2866"/>
                      <a:pt x="695" y="11298"/>
                    </a:cubicBezTo>
                    <a:cubicBezTo>
                      <a:pt x="-1867" y="19715"/>
                      <a:pt x="2875" y="28625"/>
                      <a:pt x="11275" y="31186"/>
                    </a:cubicBezTo>
                    <a:lnTo>
                      <a:pt x="298300" y="118805"/>
                    </a:lnTo>
                    <a:cubicBezTo>
                      <a:pt x="299859" y="119283"/>
                      <a:pt x="301419" y="119505"/>
                      <a:pt x="302946" y="11950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11">
                <a:extLst>
                  <a:ext uri="{FF2B5EF4-FFF2-40B4-BE49-F238E27FC236}">
                    <a16:creationId xmlns:a16="http://schemas.microsoft.com/office/drawing/2014/main" id="{B41ED530-4FEE-46DB-AC80-DBD26A3DF734}"/>
                  </a:ext>
                </a:extLst>
              </p:cNvPr>
              <p:cNvGrpSpPr/>
              <p:nvPr/>
            </p:nvGrpSpPr>
            <p:grpSpPr>
              <a:xfrm>
                <a:off x="7351697" y="2444426"/>
                <a:ext cx="132820" cy="132820"/>
                <a:chOff x="7351697" y="2444426"/>
                <a:chExt cx="132820" cy="13282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C06718A-02A4-4400-AD8B-4AD18B8BF9B0}"/>
                    </a:ext>
                  </a:extLst>
                </p:cNvPr>
                <p:cNvSpPr/>
                <p:nvPr/>
              </p:nvSpPr>
              <p:spPr>
                <a:xfrm>
                  <a:off x="7367608" y="2460337"/>
                  <a:ext cx="100999" cy="100999"/>
                </a:xfrm>
                <a:custGeom>
                  <a:avLst/>
                  <a:gdLst>
                    <a:gd name="connsiteX0" fmla="*/ 101000 w 100999"/>
                    <a:gd name="connsiteY0" fmla="*/ 50500 h 100999"/>
                    <a:gd name="connsiteX1" fmla="*/ 50500 w 100999"/>
                    <a:gd name="connsiteY1" fmla="*/ 101000 h 100999"/>
                    <a:gd name="connsiteX2" fmla="*/ 0 w 100999"/>
                    <a:gd name="connsiteY2" fmla="*/ 50500 h 100999"/>
                    <a:gd name="connsiteX3" fmla="*/ 50500 w 100999"/>
                    <a:gd name="connsiteY3" fmla="*/ 0 h 100999"/>
                    <a:gd name="connsiteX4" fmla="*/ 101000 w 100999"/>
                    <a:gd name="connsiteY4" fmla="*/ 50500 h 10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999" h="100999">
                      <a:moveTo>
                        <a:pt x="101000" y="50500"/>
                      </a:moveTo>
                      <a:cubicBezTo>
                        <a:pt x="101000" y="78390"/>
                        <a:pt x="78390" y="101000"/>
                        <a:pt x="50500" y="101000"/>
                      </a:cubicBezTo>
                      <a:cubicBezTo>
                        <a:pt x="22610" y="101000"/>
                        <a:pt x="0" y="78390"/>
                        <a:pt x="0" y="50500"/>
                      </a:cubicBezTo>
                      <a:cubicBezTo>
                        <a:pt x="0" y="22610"/>
                        <a:pt x="22610" y="0"/>
                        <a:pt x="50500" y="0"/>
                      </a:cubicBezTo>
                      <a:cubicBezTo>
                        <a:pt x="78390" y="0"/>
                        <a:pt x="101000" y="22610"/>
                        <a:pt x="101000" y="5050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2FCE790-5773-49B9-9BA8-B46E6F7FECA6}"/>
                    </a:ext>
                  </a:extLst>
                </p:cNvPr>
                <p:cNvSpPr/>
                <p:nvPr/>
              </p:nvSpPr>
              <p:spPr>
                <a:xfrm>
                  <a:off x="7351697" y="2444426"/>
                  <a:ext cx="132820" cy="132820"/>
                </a:xfrm>
                <a:custGeom>
                  <a:avLst/>
                  <a:gdLst>
                    <a:gd name="connsiteX0" fmla="*/ 66410 w 132820"/>
                    <a:gd name="connsiteY0" fmla="*/ 15910 h 132820"/>
                    <a:gd name="connsiteX1" fmla="*/ 116910 w 132820"/>
                    <a:gd name="connsiteY1" fmla="*/ 66410 h 132820"/>
                    <a:gd name="connsiteX2" fmla="*/ 66410 w 132820"/>
                    <a:gd name="connsiteY2" fmla="*/ 116910 h 132820"/>
                    <a:gd name="connsiteX3" fmla="*/ 15910 w 132820"/>
                    <a:gd name="connsiteY3" fmla="*/ 66410 h 132820"/>
                    <a:gd name="connsiteX4" fmla="*/ 66410 w 132820"/>
                    <a:gd name="connsiteY4" fmla="*/ 15910 h 132820"/>
                    <a:gd name="connsiteX5" fmla="*/ 66410 w 132820"/>
                    <a:gd name="connsiteY5" fmla="*/ 0 h 132820"/>
                    <a:gd name="connsiteX6" fmla="*/ 0 w 132820"/>
                    <a:gd name="connsiteY6" fmla="*/ 66410 h 132820"/>
                    <a:gd name="connsiteX7" fmla="*/ 66410 w 132820"/>
                    <a:gd name="connsiteY7" fmla="*/ 132821 h 132820"/>
                    <a:gd name="connsiteX8" fmla="*/ 132821 w 132820"/>
                    <a:gd name="connsiteY8" fmla="*/ 66410 h 132820"/>
                    <a:gd name="connsiteX9" fmla="*/ 66410 w 132820"/>
                    <a:gd name="connsiteY9" fmla="*/ 0 h 132820"/>
                    <a:gd name="connsiteX10" fmla="*/ 66410 w 132820"/>
                    <a:gd name="connsiteY10" fmla="*/ 0 h 13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820" h="132820">
                      <a:moveTo>
                        <a:pt x="66410" y="15910"/>
                      </a:moveTo>
                      <a:cubicBezTo>
                        <a:pt x="94301" y="15910"/>
                        <a:pt x="116910" y="38519"/>
                        <a:pt x="116910" y="66410"/>
                      </a:cubicBezTo>
                      <a:cubicBezTo>
                        <a:pt x="116910" y="94301"/>
                        <a:pt x="94301" y="116910"/>
                        <a:pt x="66410" y="116910"/>
                      </a:cubicBezTo>
                      <a:cubicBezTo>
                        <a:pt x="38519" y="116910"/>
                        <a:pt x="15910" y="94301"/>
                        <a:pt x="15910" y="66410"/>
                      </a:cubicBezTo>
                      <a:cubicBezTo>
                        <a:pt x="15910" y="38519"/>
                        <a:pt x="38519" y="15910"/>
                        <a:pt x="66410" y="15910"/>
                      </a:cubicBezTo>
                      <a:moveTo>
                        <a:pt x="66410" y="0"/>
                      </a:moveTo>
                      <a:cubicBezTo>
                        <a:pt x="29800" y="0"/>
                        <a:pt x="0" y="29784"/>
                        <a:pt x="0" y="66410"/>
                      </a:cubicBezTo>
                      <a:cubicBezTo>
                        <a:pt x="0" y="103036"/>
                        <a:pt x="29784" y="132821"/>
                        <a:pt x="66410" y="132821"/>
                      </a:cubicBezTo>
                      <a:cubicBezTo>
                        <a:pt x="103036" y="132821"/>
                        <a:pt x="132821" y="103036"/>
                        <a:pt x="132821" y="66410"/>
                      </a:cubicBezTo>
                      <a:cubicBezTo>
                        <a:pt x="132821" y="29784"/>
                        <a:pt x="103020" y="0"/>
                        <a:pt x="66410" y="0"/>
                      </a:cubicBezTo>
                      <a:lnTo>
                        <a:pt x="6641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076292E-B4C0-4E25-AC91-B5407CF53849}"/>
                  </a:ext>
                </a:extLst>
              </p:cNvPr>
              <p:cNvSpPr/>
              <p:nvPr/>
            </p:nvSpPr>
            <p:spPr>
              <a:xfrm rot="-427373">
                <a:off x="7385801" y="2478540"/>
                <a:ext cx="64629" cy="64629"/>
              </a:xfrm>
              <a:custGeom>
                <a:avLst/>
                <a:gdLst>
                  <a:gd name="connsiteX0" fmla="*/ 64629 w 64629"/>
                  <a:gd name="connsiteY0" fmla="*/ 32315 h 64629"/>
                  <a:gd name="connsiteX1" fmla="*/ 32315 w 64629"/>
                  <a:gd name="connsiteY1" fmla="*/ 64629 h 64629"/>
                  <a:gd name="connsiteX2" fmla="*/ 0 w 64629"/>
                  <a:gd name="connsiteY2" fmla="*/ 32315 h 64629"/>
                  <a:gd name="connsiteX3" fmla="*/ 32315 w 64629"/>
                  <a:gd name="connsiteY3" fmla="*/ 0 h 64629"/>
                  <a:gd name="connsiteX4" fmla="*/ 64629 w 64629"/>
                  <a:gd name="connsiteY4" fmla="*/ 32315 h 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29" h="64629">
                    <a:moveTo>
                      <a:pt x="64629" y="32315"/>
                    </a:moveTo>
                    <a:cubicBezTo>
                      <a:pt x="64629" y="50162"/>
                      <a:pt x="50162" y="64629"/>
                      <a:pt x="32315" y="64629"/>
                    </a:cubicBezTo>
                    <a:cubicBezTo>
                      <a:pt x="14468" y="64629"/>
                      <a:pt x="0" y="50162"/>
                      <a:pt x="0" y="32315"/>
                    </a:cubicBezTo>
                    <a:cubicBezTo>
                      <a:pt x="0" y="14468"/>
                      <a:pt x="14468" y="0"/>
                      <a:pt x="32315" y="0"/>
                    </a:cubicBezTo>
                    <a:cubicBezTo>
                      <a:pt x="50162" y="0"/>
                      <a:pt x="64629" y="14468"/>
                      <a:pt x="64629" y="3231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D212C7-F06D-427C-A93E-3B5A172ACCBC}"/>
                </a:ext>
              </a:extLst>
            </p:cNvPr>
            <p:cNvSpPr/>
            <p:nvPr/>
          </p:nvSpPr>
          <p:spPr>
            <a:xfrm>
              <a:off x="7051101" y="2195778"/>
              <a:ext cx="92885" cy="181029"/>
            </a:xfrm>
            <a:custGeom>
              <a:avLst/>
              <a:gdLst>
                <a:gd name="connsiteX0" fmla="*/ 0 w 92885"/>
                <a:gd name="connsiteY0" fmla="*/ 0 h 181029"/>
                <a:gd name="connsiteX1" fmla="*/ 92885 w 92885"/>
                <a:gd name="connsiteY1" fmla="*/ 0 h 181029"/>
                <a:gd name="connsiteX2" fmla="*/ 92885 w 92885"/>
                <a:gd name="connsiteY2" fmla="*/ 181029 h 181029"/>
                <a:gd name="connsiteX3" fmla="*/ 0 w 92885"/>
                <a:gd name="connsiteY3" fmla="*/ 181029 h 1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85" h="181029">
                  <a:moveTo>
                    <a:pt x="0" y="0"/>
                  </a:moveTo>
                  <a:lnTo>
                    <a:pt x="92885" y="0"/>
                  </a:lnTo>
                  <a:lnTo>
                    <a:pt x="92885" y="181029"/>
                  </a:lnTo>
                  <a:lnTo>
                    <a:pt x="0" y="181029"/>
                  </a:lnTo>
                  <a:close/>
                </a:path>
              </a:pathLst>
            </a:custGeom>
            <a:solidFill>
              <a:srgbClr val="0072C6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B9BF64-5079-47FC-8832-52443DFACF9C}"/>
                </a:ext>
              </a:extLst>
            </p:cNvPr>
            <p:cNvSpPr/>
            <p:nvPr/>
          </p:nvSpPr>
          <p:spPr>
            <a:xfrm>
              <a:off x="7097607" y="2195778"/>
              <a:ext cx="31932" cy="189541"/>
            </a:xfrm>
            <a:custGeom>
              <a:avLst/>
              <a:gdLst>
                <a:gd name="connsiteX0" fmla="*/ 0 w 31932"/>
                <a:gd name="connsiteY0" fmla="*/ 0 h 189541"/>
                <a:gd name="connsiteX1" fmla="*/ 31932 w 31932"/>
                <a:gd name="connsiteY1" fmla="*/ 0 h 189541"/>
                <a:gd name="connsiteX2" fmla="*/ 31932 w 31932"/>
                <a:gd name="connsiteY2" fmla="*/ 189541 h 189541"/>
                <a:gd name="connsiteX3" fmla="*/ 0 w 31932"/>
                <a:gd name="connsiteY3" fmla="*/ 189541 h 18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32" h="189541">
                  <a:moveTo>
                    <a:pt x="0" y="0"/>
                  </a:moveTo>
                  <a:lnTo>
                    <a:pt x="31932" y="0"/>
                  </a:lnTo>
                  <a:lnTo>
                    <a:pt x="31932" y="189541"/>
                  </a:lnTo>
                  <a:lnTo>
                    <a:pt x="0" y="189541"/>
                  </a:lnTo>
                  <a:close/>
                </a:path>
              </a:pathLst>
            </a:custGeom>
            <a:solidFill>
              <a:srgbClr val="59B4D9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4798B6-161B-4598-911C-1A2AD1AEBF55}"/>
                </a:ext>
              </a:extLst>
            </p:cNvPr>
            <p:cNvSpPr/>
            <p:nvPr/>
          </p:nvSpPr>
          <p:spPr>
            <a:xfrm>
              <a:off x="6812730" y="2593539"/>
              <a:ext cx="571265" cy="381851"/>
            </a:xfrm>
            <a:custGeom>
              <a:avLst/>
              <a:gdLst>
                <a:gd name="connsiteX0" fmla="*/ 0 w 571265"/>
                <a:gd name="connsiteY0" fmla="*/ 0 h 381851"/>
                <a:gd name="connsiteX1" fmla="*/ 571265 w 571265"/>
                <a:gd name="connsiteY1" fmla="*/ 0 h 381851"/>
                <a:gd name="connsiteX2" fmla="*/ 571265 w 571265"/>
                <a:gd name="connsiteY2" fmla="*/ 381851 h 381851"/>
                <a:gd name="connsiteX3" fmla="*/ 0 w 571265"/>
                <a:gd name="connsiteY3" fmla="*/ 381851 h 3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65" h="381851">
                  <a:moveTo>
                    <a:pt x="0" y="0"/>
                  </a:moveTo>
                  <a:lnTo>
                    <a:pt x="571265" y="0"/>
                  </a:lnTo>
                  <a:lnTo>
                    <a:pt x="571265" y="381851"/>
                  </a:lnTo>
                  <a:lnTo>
                    <a:pt x="0" y="381851"/>
                  </a:lnTo>
                  <a:close/>
                </a:path>
              </a:pathLst>
            </a:custGeom>
            <a:solidFill>
              <a:srgbClr val="A0A1A2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E35B21-0E4D-41F7-854F-1011DAA5B7BC}"/>
                </a:ext>
              </a:extLst>
            </p:cNvPr>
            <p:cNvSpPr/>
            <p:nvPr/>
          </p:nvSpPr>
          <p:spPr>
            <a:xfrm>
              <a:off x="6843040" y="2651978"/>
              <a:ext cx="31820" cy="275680"/>
            </a:xfrm>
            <a:custGeom>
              <a:avLst/>
              <a:gdLst>
                <a:gd name="connsiteX0" fmla="*/ 0 w 31820"/>
                <a:gd name="connsiteY0" fmla="*/ 0 h 275680"/>
                <a:gd name="connsiteX1" fmla="*/ 31821 w 31820"/>
                <a:gd name="connsiteY1" fmla="*/ 0 h 275680"/>
                <a:gd name="connsiteX2" fmla="*/ 31821 w 31820"/>
                <a:gd name="connsiteY2" fmla="*/ 275681 h 275680"/>
                <a:gd name="connsiteX3" fmla="*/ 0 w 31820"/>
                <a:gd name="connsiteY3" fmla="*/ 275681 h 27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75680">
                  <a:moveTo>
                    <a:pt x="0" y="0"/>
                  </a:moveTo>
                  <a:lnTo>
                    <a:pt x="31821" y="0"/>
                  </a:lnTo>
                  <a:lnTo>
                    <a:pt x="31821" y="275681"/>
                  </a:lnTo>
                  <a:lnTo>
                    <a:pt x="0" y="27568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8C1735-4FE4-4230-8DB5-AE9A57C4882E}"/>
                </a:ext>
              </a:extLst>
            </p:cNvPr>
            <p:cNvSpPr/>
            <p:nvPr/>
          </p:nvSpPr>
          <p:spPr>
            <a:xfrm>
              <a:off x="7033965" y="2644707"/>
              <a:ext cx="31820" cy="267041"/>
            </a:xfrm>
            <a:custGeom>
              <a:avLst/>
              <a:gdLst>
                <a:gd name="connsiteX0" fmla="*/ 0 w 31820"/>
                <a:gd name="connsiteY0" fmla="*/ 0 h 267041"/>
                <a:gd name="connsiteX1" fmla="*/ 31821 w 31820"/>
                <a:gd name="connsiteY1" fmla="*/ 0 h 267041"/>
                <a:gd name="connsiteX2" fmla="*/ 31821 w 31820"/>
                <a:gd name="connsiteY2" fmla="*/ 267041 h 267041"/>
                <a:gd name="connsiteX3" fmla="*/ 0 w 31820"/>
                <a:gd name="connsiteY3" fmla="*/ 267041 h 26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67041">
                  <a:moveTo>
                    <a:pt x="0" y="0"/>
                  </a:moveTo>
                  <a:lnTo>
                    <a:pt x="31821" y="0"/>
                  </a:lnTo>
                  <a:lnTo>
                    <a:pt x="31821" y="267041"/>
                  </a:lnTo>
                  <a:lnTo>
                    <a:pt x="0" y="26704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1ADA60-8A34-467F-B911-853DC4078AE7}"/>
                </a:ext>
              </a:extLst>
            </p:cNvPr>
            <p:cNvSpPr/>
            <p:nvPr/>
          </p:nvSpPr>
          <p:spPr>
            <a:xfrm>
              <a:off x="6938502" y="2641270"/>
              <a:ext cx="31820" cy="275680"/>
            </a:xfrm>
            <a:custGeom>
              <a:avLst/>
              <a:gdLst>
                <a:gd name="connsiteX0" fmla="*/ 0 w 31820"/>
                <a:gd name="connsiteY0" fmla="*/ 0 h 275680"/>
                <a:gd name="connsiteX1" fmla="*/ 31821 w 31820"/>
                <a:gd name="connsiteY1" fmla="*/ 0 h 275680"/>
                <a:gd name="connsiteX2" fmla="*/ 31821 w 31820"/>
                <a:gd name="connsiteY2" fmla="*/ 275681 h 275680"/>
                <a:gd name="connsiteX3" fmla="*/ 0 w 31820"/>
                <a:gd name="connsiteY3" fmla="*/ 275681 h 27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75680">
                  <a:moveTo>
                    <a:pt x="0" y="0"/>
                  </a:moveTo>
                  <a:lnTo>
                    <a:pt x="31821" y="0"/>
                  </a:lnTo>
                  <a:lnTo>
                    <a:pt x="31821" y="275681"/>
                  </a:lnTo>
                  <a:lnTo>
                    <a:pt x="0" y="27568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D494F6D-3D68-439A-8685-7AFC48D976B5}"/>
                </a:ext>
              </a:extLst>
            </p:cNvPr>
            <p:cNvSpPr/>
            <p:nvPr/>
          </p:nvSpPr>
          <p:spPr>
            <a:xfrm>
              <a:off x="7129428" y="2641270"/>
              <a:ext cx="31820" cy="281090"/>
            </a:xfrm>
            <a:custGeom>
              <a:avLst/>
              <a:gdLst>
                <a:gd name="connsiteX0" fmla="*/ 0 w 31820"/>
                <a:gd name="connsiteY0" fmla="*/ 0 h 281090"/>
                <a:gd name="connsiteX1" fmla="*/ 31821 w 31820"/>
                <a:gd name="connsiteY1" fmla="*/ 0 h 281090"/>
                <a:gd name="connsiteX2" fmla="*/ 31821 w 31820"/>
                <a:gd name="connsiteY2" fmla="*/ 281090 h 281090"/>
                <a:gd name="connsiteX3" fmla="*/ 0 w 31820"/>
                <a:gd name="connsiteY3" fmla="*/ 281090 h 28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1090">
                  <a:moveTo>
                    <a:pt x="0" y="0"/>
                  </a:moveTo>
                  <a:lnTo>
                    <a:pt x="31821" y="0"/>
                  </a:lnTo>
                  <a:lnTo>
                    <a:pt x="31821" y="281090"/>
                  </a:lnTo>
                  <a:lnTo>
                    <a:pt x="0" y="281090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FDBE06-EDCB-41BF-8139-940269FB6B23}"/>
                </a:ext>
              </a:extLst>
            </p:cNvPr>
            <p:cNvSpPr/>
            <p:nvPr/>
          </p:nvSpPr>
          <p:spPr>
            <a:xfrm>
              <a:off x="7224891" y="2641270"/>
              <a:ext cx="31820" cy="286388"/>
            </a:xfrm>
            <a:custGeom>
              <a:avLst/>
              <a:gdLst>
                <a:gd name="connsiteX0" fmla="*/ 0 w 31820"/>
                <a:gd name="connsiteY0" fmla="*/ 0 h 286388"/>
                <a:gd name="connsiteX1" fmla="*/ 31821 w 31820"/>
                <a:gd name="connsiteY1" fmla="*/ 0 h 286388"/>
                <a:gd name="connsiteX2" fmla="*/ 31821 w 31820"/>
                <a:gd name="connsiteY2" fmla="*/ 286388 h 286388"/>
                <a:gd name="connsiteX3" fmla="*/ 0 w 31820"/>
                <a:gd name="connsiteY3" fmla="*/ 286388 h 28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6388">
                  <a:moveTo>
                    <a:pt x="0" y="0"/>
                  </a:moveTo>
                  <a:lnTo>
                    <a:pt x="31821" y="0"/>
                  </a:lnTo>
                  <a:lnTo>
                    <a:pt x="31821" y="286388"/>
                  </a:lnTo>
                  <a:lnTo>
                    <a:pt x="0" y="286388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EB15C8-DEA5-4BC9-9EEE-28B4418D9BA0}"/>
                </a:ext>
              </a:extLst>
            </p:cNvPr>
            <p:cNvSpPr/>
            <p:nvPr/>
          </p:nvSpPr>
          <p:spPr>
            <a:xfrm>
              <a:off x="7320353" y="2641270"/>
              <a:ext cx="31820" cy="286388"/>
            </a:xfrm>
            <a:custGeom>
              <a:avLst/>
              <a:gdLst>
                <a:gd name="connsiteX0" fmla="*/ 0 w 31820"/>
                <a:gd name="connsiteY0" fmla="*/ 0 h 286388"/>
                <a:gd name="connsiteX1" fmla="*/ 31821 w 31820"/>
                <a:gd name="connsiteY1" fmla="*/ 0 h 286388"/>
                <a:gd name="connsiteX2" fmla="*/ 31821 w 31820"/>
                <a:gd name="connsiteY2" fmla="*/ 286388 h 286388"/>
                <a:gd name="connsiteX3" fmla="*/ 0 w 31820"/>
                <a:gd name="connsiteY3" fmla="*/ 286388 h 28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6388">
                  <a:moveTo>
                    <a:pt x="0" y="0"/>
                  </a:moveTo>
                  <a:lnTo>
                    <a:pt x="31821" y="0"/>
                  </a:lnTo>
                  <a:lnTo>
                    <a:pt x="31821" y="286388"/>
                  </a:lnTo>
                  <a:lnTo>
                    <a:pt x="0" y="286388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9874D3-9021-4F18-82A9-36DF8892CE13}"/>
                </a:ext>
              </a:extLst>
            </p:cNvPr>
            <p:cNvSpPr/>
            <p:nvPr/>
          </p:nvSpPr>
          <p:spPr>
            <a:xfrm>
              <a:off x="6843947" y="2625360"/>
              <a:ext cx="508227" cy="31820"/>
            </a:xfrm>
            <a:custGeom>
              <a:avLst/>
              <a:gdLst>
                <a:gd name="connsiteX0" fmla="*/ 0 w 508227"/>
                <a:gd name="connsiteY0" fmla="*/ 0 h 31820"/>
                <a:gd name="connsiteX1" fmla="*/ 508228 w 508227"/>
                <a:gd name="connsiteY1" fmla="*/ 0 h 31820"/>
                <a:gd name="connsiteX2" fmla="*/ 508228 w 508227"/>
                <a:gd name="connsiteY2" fmla="*/ 31821 h 31820"/>
                <a:gd name="connsiteX3" fmla="*/ 0 w 508227"/>
                <a:gd name="connsiteY3" fmla="*/ 31821 h 3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227" h="31820">
                  <a:moveTo>
                    <a:pt x="0" y="0"/>
                  </a:moveTo>
                  <a:lnTo>
                    <a:pt x="508228" y="0"/>
                  </a:lnTo>
                  <a:lnTo>
                    <a:pt x="508228" y="31821"/>
                  </a:lnTo>
                  <a:lnTo>
                    <a:pt x="0" y="31821"/>
                  </a:lnTo>
                  <a:close/>
                </a:path>
              </a:pathLst>
            </a:custGeom>
            <a:solidFill>
              <a:srgbClr val="7A7A7A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6B40CE2-64EF-4095-84FF-99BCD4125A7A}"/>
                </a:ext>
              </a:extLst>
            </p:cNvPr>
            <p:cNvSpPr/>
            <p:nvPr/>
          </p:nvSpPr>
          <p:spPr>
            <a:xfrm>
              <a:off x="6843947" y="2911748"/>
              <a:ext cx="508227" cy="31820"/>
            </a:xfrm>
            <a:custGeom>
              <a:avLst/>
              <a:gdLst>
                <a:gd name="connsiteX0" fmla="*/ 0 w 508227"/>
                <a:gd name="connsiteY0" fmla="*/ 0 h 31820"/>
                <a:gd name="connsiteX1" fmla="*/ 508228 w 508227"/>
                <a:gd name="connsiteY1" fmla="*/ 0 h 31820"/>
                <a:gd name="connsiteX2" fmla="*/ 508228 w 508227"/>
                <a:gd name="connsiteY2" fmla="*/ 31821 h 31820"/>
                <a:gd name="connsiteX3" fmla="*/ 0 w 508227"/>
                <a:gd name="connsiteY3" fmla="*/ 31821 h 3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227" h="31820">
                  <a:moveTo>
                    <a:pt x="0" y="0"/>
                  </a:moveTo>
                  <a:lnTo>
                    <a:pt x="508228" y="0"/>
                  </a:lnTo>
                  <a:lnTo>
                    <a:pt x="508228" y="31821"/>
                  </a:lnTo>
                  <a:lnTo>
                    <a:pt x="0" y="31821"/>
                  </a:lnTo>
                  <a:close/>
                </a:path>
              </a:pathLst>
            </a:custGeom>
            <a:solidFill>
              <a:srgbClr val="7A7A7A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F77805-C8F9-4FA4-936D-43DEC035908A}"/>
                </a:ext>
              </a:extLst>
            </p:cNvPr>
            <p:cNvSpPr/>
            <p:nvPr/>
          </p:nvSpPr>
          <p:spPr>
            <a:xfrm>
              <a:off x="6983068" y="2290540"/>
              <a:ext cx="220296" cy="220296"/>
            </a:xfrm>
            <a:custGeom>
              <a:avLst/>
              <a:gdLst>
                <a:gd name="connsiteX0" fmla="*/ 220296 w 220296"/>
                <a:gd name="connsiteY0" fmla="*/ 110148 h 220296"/>
                <a:gd name="connsiteX1" fmla="*/ 110148 w 220296"/>
                <a:gd name="connsiteY1" fmla="*/ 220296 h 220296"/>
                <a:gd name="connsiteX2" fmla="*/ 0 w 220296"/>
                <a:gd name="connsiteY2" fmla="*/ 110148 h 220296"/>
                <a:gd name="connsiteX3" fmla="*/ 110148 w 220296"/>
                <a:gd name="connsiteY3" fmla="*/ 0 h 220296"/>
                <a:gd name="connsiteX4" fmla="*/ 220296 w 220296"/>
                <a:gd name="connsiteY4" fmla="*/ 110148 h 22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96" h="220296">
                  <a:moveTo>
                    <a:pt x="220296" y="110148"/>
                  </a:moveTo>
                  <a:cubicBezTo>
                    <a:pt x="220296" y="170981"/>
                    <a:pt x="170981" y="220296"/>
                    <a:pt x="110148" y="220296"/>
                  </a:cubicBezTo>
                  <a:cubicBezTo>
                    <a:pt x="49315" y="220296"/>
                    <a:pt x="0" y="170981"/>
                    <a:pt x="0" y="110148"/>
                  </a:cubicBezTo>
                  <a:cubicBezTo>
                    <a:pt x="0" y="49315"/>
                    <a:pt x="49315" y="0"/>
                    <a:pt x="110148" y="0"/>
                  </a:cubicBezTo>
                  <a:cubicBezTo>
                    <a:pt x="170981" y="0"/>
                    <a:pt x="220296" y="49315"/>
                    <a:pt x="220296" y="110148"/>
                  </a:cubicBezTo>
                  <a:close/>
                </a:path>
              </a:pathLst>
            </a:custGeom>
            <a:solidFill>
              <a:srgbClr val="FFFFFF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6B281F-B07D-4393-AD32-FBC23AE88F12}"/>
                </a:ext>
              </a:extLst>
            </p:cNvPr>
            <p:cNvSpPr/>
            <p:nvPr/>
          </p:nvSpPr>
          <p:spPr>
            <a:xfrm>
              <a:off x="6981842" y="2289315"/>
              <a:ext cx="222746" cy="222746"/>
            </a:xfrm>
            <a:custGeom>
              <a:avLst/>
              <a:gdLst>
                <a:gd name="connsiteX0" fmla="*/ 222746 w 222746"/>
                <a:gd name="connsiteY0" fmla="*/ 111373 h 222746"/>
                <a:gd name="connsiteX1" fmla="*/ 111373 w 222746"/>
                <a:gd name="connsiteY1" fmla="*/ 222746 h 222746"/>
                <a:gd name="connsiteX2" fmla="*/ 0 w 222746"/>
                <a:gd name="connsiteY2" fmla="*/ 111373 h 222746"/>
                <a:gd name="connsiteX3" fmla="*/ 111373 w 222746"/>
                <a:gd name="connsiteY3" fmla="*/ 0 h 222746"/>
                <a:gd name="connsiteX4" fmla="*/ 222746 w 222746"/>
                <a:gd name="connsiteY4" fmla="*/ 111373 h 22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46" h="222746">
                  <a:moveTo>
                    <a:pt x="222746" y="111373"/>
                  </a:moveTo>
                  <a:cubicBezTo>
                    <a:pt x="222746" y="172883"/>
                    <a:pt x="172883" y="222746"/>
                    <a:pt x="111373" y="222746"/>
                  </a:cubicBezTo>
                  <a:cubicBezTo>
                    <a:pt x="49864" y="222746"/>
                    <a:pt x="0" y="172883"/>
                    <a:pt x="0" y="111373"/>
                  </a:cubicBezTo>
                  <a:cubicBezTo>
                    <a:pt x="0" y="49863"/>
                    <a:pt x="49864" y="0"/>
                    <a:pt x="111373" y="0"/>
                  </a:cubicBezTo>
                  <a:cubicBezTo>
                    <a:pt x="172883" y="0"/>
                    <a:pt x="222746" y="49863"/>
                    <a:pt x="222746" y="111373"/>
                  </a:cubicBezTo>
                  <a:close/>
                </a:path>
              </a:pathLst>
            </a:custGeom>
            <a:solidFill>
              <a:srgbClr val="7FBA00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D5E91B-6BED-4FAD-B5AB-5EB193832F67}"/>
                </a:ext>
              </a:extLst>
            </p:cNvPr>
            <p:cNvSpPr/>
            <p:nvPr/>
          </p:nvSpPr>
          <p:spPr>
            <a:xfrm>
              <a:off x="7008827" y="2315058"/>
              <a:ext cx="170735" cy="170766"/>
            </a:xfrm>
            <a:custGeom>
              <a:avLst/>
              <a:gdLst>
                <a:gd name="connsiteX0" fmla="*/ 16 w 170735"/>
                <a:gd name="connsiteY0" fmla="*/ 148858 h 170766"/>
                <a:gd name="connsiteX1" fmla="*/ 16 w 170735"/>
                <a:gd name="connsiteY1" fmla="*/ 149415 h 170766"/>
                <a:gd name="connsiteX2" fmla="*/ 445 w 170735"/>
                <a:gd name="connsiteY2" fmla="*/ 149415 h 170766"/>
                <a:gd name="connsiteX3" fmla="*/ 16 w 170735"/>
                <a:gd name="connsiteY3" fmla="*/ 148858 h 170766"/>
                <a:gd name="connsiteX4" fmla="*/ 85391 w 170735"/>
                <a:gd name="connsiteY4" fmla="*/ 64040 h 170766"/>
                <a:gd name="connsiteX5" fmla="*/ 64040 w 170735"/>
                <a:gd name="connsiteY5" fmla="*/ 85391 h 170766"/>
                <a:gd name="connsiteX6" fmla="*/ 85391 w 170735"/>
                <a:gd name="connsiteY6" fmla="*/ 106743 h 170766"/>
                <a:gd name="connsiteX7" fmla="*/ 106743 w 170735"/>
                <a:gd name="connsiteY7" fmla="*/ 85391 h 170766"/>
                <a:gd name="connsiteX8" fmla="*/ 85391 w 170735"/>
                <a:gd name="connsiteY8" fmla="*/ 64040 h 170766"/>
                <a:gd name="connsiteX9" fmla="*/ 18154 w 170735"/>
                <a:gd name="connsiteY9" fmla="*/ 137419 h 170766"/>
                <a:gd name="connsiteX10" fmla="*/ 33348 w 170735"/>
                <a:gd name="connsiteY10" fmla="*/ 152645 h 170766"/>
                <a:gd name="connsiteX11" fmla="*/ 54366 w 170735"/>
                <a:gd name="connsiteY11" fmla="*/ 136257 h 170766"/>
                <a:gd name="connsiteX12" fmla="*/ 71358 w 170735"/>
                <a:gd name="connsiteY12" fmla="*/ 143321 h 170766"/>
                <a:gd name="connsiteX13" fmla="*/ 74620 w 170735"/>
                <a:gd name="connsiteY13" fmla="*/ 169685 h 170766"/>
                <a:gd name="connsiteX14" fmla="*/ 85376 w 170735"/>
                <a:gd name="connsiteY14" fmla="*/ 170767 h 170766"/>
                <a:gd name="connsiteX15" fmla="*/ 96131 w 170735"/>
                <a:gd name="connsiteY15" fmla="*/ 169685 h 170766"/>
                <a:gd name="connsiteX16" fmla="*/ 99393 w 170735"/>
                <a:gd name="connsiteY16" fmla="*/ 143321 h 170766"/>
                <a:gd name="connsiteX17" fmla="*/ 116385 w 170735"/>
                <a:gd name="connsiteY17" fmla="*/ 136257 h 170766"/>
                <a:gd name="connsiteX18" fmla="*/ 137403 w 170735"/>
                <a:gd name="connsiteY18" fmla="*/ 152645 h 170766"/>
                <a:gd name="connsiteX19" fmla="*/ 152597 w 170735"/>
                <a:gd name="connsiteY19" fmla="*/ 137419 h 170766"/>
                <a:gd name="connsiteX20" fmla="*/ 136209 w 170735"/>
                <a:gd name="connsiteY20" fmla="*/ 116417 h 170766"/>
                <a:gd name="connsiteX21" fmla="*/ 143274 w 170735"/>
                <a:gd name="connsiteY21" fmla="*/ 99440 h 170766"/>
                <a:gd name="connsiteX22" fmla="*/ 169653 w 170735"/>
                <a:gd name="connsiteY22" fmla="*/ 96131 h 170766"/>
                <a:gd name="connsiteX23" fmla="*/ 170735 w 170735"/>
                <a:gd name="connsiteY23" fmla="*/ 85376 h 170766"/>
                <a:gd name="connsiteX24" fmla="*/ 169653 w 170735"/>
                <a:gd name="connsiteY24" fmla="*/ 74620 h 170766"/>
                <a:gd name="connsiteX25" fmla="*/ 143290 w 170735"/>
                <a:gd name="connsiteY25" fmla="*/ 71327 h 170766"/>
                <a:gd name="connsiteX26" fmla="*/ 136225 w 170735"/>
                <a:gd name="connsiteY26" fmla="*/ 54350 h 170766"/>
                <a:gd name="connsiteX27" fmla="*/ 152597 w 170735"/>
                <a:gd name="connsiteY27" fmla="*/ 33332 h 170766"/>
                <a:gd name="connsiteX28" fmla="*/ 137403 w 170735"/>
                <a:gd name="connsiteY28" fmla="*/ 18138 h 170766"/>
                <a:gd name="connsiteX29" fmla="*/ 116385 w 170735"/>
                <a:gd name="connsiteY29" fmla="*/ 34510 h 170766"/>
                <a:gd name="connsiteX30" fmla="*/ 99393 w 170735"/>
                <a:gd name="connsiteY30" fmla="*/ 27446 h 170766"/>
                <a:gd name="connsiteX31" fmla="*/ 96131 w 170735"/>
                <a:gd name="connsiteY31" fmla="*/ 1082 h 170766"/>
                <a:gd name="connsiteX32" fmla="*/ 85376 w 170735"/>
                <a:gd name="connsiteY32" fmla="*/ 0 h 170766"/>
                <a:gd name="connsiteX33" fmla="*/ 74620 w 170735"/>
                <a:gd name="connsiteY33" fmla="*/ 1082 h 170766"/>
                <a:gd name="connsiteX34" fmla="*/ 71358 w 170735"/>
                <a:gd name="connsiteY34" fmla="*/ 27446 h 170766"/>
                <a:gd name="connsiteX35" fmla="*/ 54366 w 170735"/>
                <a:gd name="connsiteY35" fmla="*/ 34510 h 170766"/>
                <a:gd name="connsiteX36" fmla="*/ 33348 w 170735"/>
                <a:gd name="connsiteY36" fmla="*/ 18138 h 170766"/>
                <a:gd name="connsiteX37" fmla="*/ 18154 w 170735"/>
                <a:gd name="connsiteY37" fmla="*/ 33332 h 170766"/>
                <a:gd name="connsiteX38" fmla="*/ 34542 w 170735"/>
                <a:gd name="connsiteY38" fmla="*/ 54350 h 170766"/>
                <a:gd name="connsiteX39" fmla="*/ 27477 w 170735"/>
                <a:gd name="connsiteY39" fmla="*/ 71327 h 170766"/>
                <a:gd name="connsiteX40" fmla="*/ 1114 w 170735"/>
                <a:gd name="connsiteY40" fmla="*/ 74620 h 170766"/>
                <a:gd name="connsiteX41" fmla="*/ 0 w 170735"/>
                <a:gd name="connsiteY41" fmla="*/ 85376 h 170766"/>
                <a:gd name="connsiteX42" fmla="*/ 1082 w 170735"/>
                <a:gd name="connsiteY42" fmla="*/ 96131 h 170766"/>
                <a:gd name="connsiteX43" fmla="*/ 27446 w 170735"/>
                <a:gd name="connsiteY43" fmla="*/ 99424 h 170766"/>
                <a:gd name="connsiteX44" fmla="*/ 34510 w 170735"/>
                <a:gd name="connsiteY44" fmla="*/ 116401 h 170766"/>
                <a:gd name="connsiteX45" fmla="*/ 85391 w 170735"/>
                <a:gd name="connsiteY45" fmla="*/ 128063 h 170766"/>
                <a:gd name="connsiteX46" fmla="*/ 42704 w 170735"/>
                <a:gd name="connsiteY46" fmla="*/ 85344 h 170766"/>
                <a:gd name="connsiteX47" fmla="*/ 85423 w 170735"/>
                <a:gd name="connsiteY47" fmla="*/ 42656 h 170766"/>
                <a:gd name="connsiteX48" fmla="*/ 128111 w 170735"/>
                <a:gd name="connsiteY48" fmla="*/ 85376 h 170766"/>
                <a:gd name="connsiteX49" fmla="*/ 85391 w 170735"/>
                <a:gd name="connsiteY49" fmla="*/ 128063 h 170766"/>
                <a:gd name="connsiteX50" fmla="*/ 85391 w 170735"/>
                <a:gd name="connsiteY50" fmla="*/ 128063 h 17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0735" h="170766">
                  <a:moveTo>
                    <a:pt x="16" y="148858"/>
                  </a:moveTo>
                  <a:lnTo>
                    <a:pt x="16" y="149415"/>
                  </a:lnTo>
                  <a:lnTo>
                    <a:pt x="445" y="149415"/>
                  </a:lnTo>
                  <a:lnTo>
                    <a:pt x="16" y="148858"/>
                  </a:lnTo>
                  <a:close/>
                  <a:moveTo>
                    <a:pt x="85391" y="64040"/>
                  </a:moveTo>
                  <a:cubicBezTo>
                    <a:pt x="73602" y="64040"/>
                    <a:pt x="64040" y="73602"/>
                    <a:pt x="64040" y="85391"/>
                  </a:cubicBezTo>
                  <a:cubicBezTo>
                    <a:pt x="64040" y="97181"/>
                    <a:pt x="73602" y="106743"/>
                    <a:pt x="85391" y="106743"/>
                  </a:cubicBezTo>
                  <a:cubicBezTo>
                    <a:pt x="97181" y="106743"/>
                    <a:pt x="106743" y="97181"/>
                    <a:pt x="106743" y="85391"/>
                  </a:cubicBezTo>
                  <a:cubicBezTo>
                    <a:pt x="106743" y="73586"/>
                    <a:pt x="97181" y="64040"/>
                    <a:pt x="85391" y="64040"/>
                  </a:cubicBezTo>
                  <a:close/>
                  <a:moveTo>
                    <a:pt x="18154" y="137419"/>
                  </a:moveTo>
                  <a:cubicBezTo>
                    <a:pt x="22577" y="143146"/>
                    <a:pt x="27652" y="148222"/>
                    <a:pt x="33348" y="152645"/>
                  </a:cubicBezTo>
                  <a:lnTo>
                    <a:pt x="54366" y="136257"/>
                  </a:lnTo>
                  <a:cubicBezTo>
                    <a:pt x="59553" y="139423"/>
                    <a:pt x="65249" y="141842"/>
                    <a:pt x="71358" y="143321"/>
                  </a:cubicBezTo>
                  <a:lnTo>
                    <a:pt x="74620" y="169685"/>
                  </a:lnTo>
                  <a:cubicBezTo>
                    <a:pt x="78184" y="170162"/>
                    <a:pt x="81684" y="170767"/>
                    <a:pt x="85376" y="170767"/>
                  </a:cubicBezTo>
                  <a:cubicBezTo>
                    <a:pt x="89067" y="170767"/>
                    <a:pt x="92567" y="170146"/>
                    <a:pt x="96131" y="169685"/>
                  </a:cubicBezTo>
                  <a:lnTo>
                    <a:pt x="99393" y="143321"/>
                  </a:lnTo>
                  <a:cubicBezTo>
                    <a:pt x="105502" y="141842"/>
                    <a:pt x="111198" y="139407"/>
                    <a:pt x="116385" y="136257"/>
                  </a:cubicBezTo>
                  <a:lnTo>
                    <a:pt x="137403" y="152645"/>
                  </a:lnTo>
                  <a:cubicBezTo>
                    <a:pt x="143099" y="148222"/>
                    <a:pt x="148190" y="143146"/>
                    <a:pt x="152597" y="137419"/>
                  </a:cubicBezTo>
                  <a:lnTo>
                    <a:pt x="136209" y="116417"/>
                  </a:lnTo>
                  <a:cubicBezTo>
                    <a:pt x="139392" y="111214"/>
                    <a:pt x="141826" y="105534"/>
                    <a:pt x="143274" y="99440"/>
                  </a:cubicBezTo>
                  <a:lnTo>
                    <a:pt x="169653" y="96131"/>
                  </a:lnTo>
                  <a:cubicBezTo>
                    <a:pt x="170131" y="92567"/>
                    <a:pt x="170735" y="89067"/>
                    <a:pt x="170735" y="85376"/>
                  </a:cubicBezTo>
                  <a:cubicBezTo>
                    <a:pt x="170735" y="81684"/>
                    <a:pt x="170115" y="78184"/>
                    <a:pt x="169653" y="74620"/>
                  </a:cubicBezTo>
                  <a:lnTo>
                    <a:pt x="143290" y="71327"/>
                  </a:lnTo>
                  <a:cubicBezTo>
                    <a:pt x="141842" y="65328"/>
                    <a:pt x="139455" y="59601"/>
                    <a:pt x="136225" y="54350"/>
                  </a:cubicBezTo>
                  <a:lnTo>
                    <a:pt x="152597" y="33332"/>
                  </a:lnTo>
                  <a:cubicBezTo>
                    <a:pt x="148190" y="27652"/>
                    <a:pt x="143083" y="22545"/>
                    <a:pt x="137403" y="18138"/>
                  </a:cubicBezTo>
                  <a:lnTo>
                    <a:pt x="116385" y="34510"/>
                  </a:lnTo>
                  <a:cubicBezTo>
                    <a:pt x="111135" y="31280"/>
                    <a:pt x="105391" y="28893"/>
                    <a:pt x="99393" y="27446"/>
                  </a:cubicBezTo>
                  <a:lnTo>
                    <a:pt x="96131" y="1082"/>
                  </a:lnTo>
                  <a:cubicBezTo>
                    <a:pt x="92567" y="636"/>
                    <a:pt x="89067" y="0"/>
                    <a:pt x="85376" y="0"/>
                  </a:cubicBezTo>
                  <a:cubicBezTo>
                    <a:pt x="81684" y="0"/>
                    <a:pt x="78184" y="636"/>
                    <a:pt x="74620" y="1082"/>
                  </a:cubicBezTo>
                  <a:lnTo>
                    <a:pt x="71358" y="27446"/>
                  </a:lnTo>
                  <a:cubicBezTo>
                    <a:pt x="65360" y="28893"/>
                    <a:pt x="59632" y="31280"/>
                    <a:pt x="54366" y="34510"/>
                  </a:cubicBezTo>
                  <a:lnTo>
                    <a:pt x="33348" y="18138"/>
                  </a:lnTo>
                  <a:cubicBezTo>
                    <a:pt x="27668" y="22545"/>
                    <a:pt x="22561" y="27652"/>
                    <a:pt x="18154" y="33332"/>
                  </a:cubicBezTo>
                  <a:lnTo>
                    <a:pt x="34542" y="54350"/>
                  </a:lnTo>
                  <a:cubicBezTo>
                    <a:pt x="31360" y="59553"/>
                    <a:pt x="28925" y="65233"/>
                    <a:pt x="27477" y="71327"/>
                  </a:cubicBezTo>
                  <a:lnTo>
                    <a:pt x="1114" y="74620"/>
                  </a:lnTo>
                  <a:cubicBezTo>
                    <a:pt x="621" y="78184"/>
                    <a:pt x="0" y="81684"/>
                    <a:pt x="0" y="85376"/>
                  </a:cubicBezTo>
                  <a:cubicBezTo>
                    <a:pt x="0" y="89067"/>
                    <a:pt x="621" y="92567"/>
                    <a:pt x="1082" y="96131"/>
                  </a:cubicBezTo>
                  <a:lnTo>
                    <a:pt x="27446" y="99424"/>
                  </a:lnTo>
                  <a:cubicBezTo>
                    <a:pt x="28893" y="105502"/>
                    <a:pt x="31328" y="111182"/>
                    <a:pt x="34510" y="116401"/>
                  </a:cubicBezTo>
                  <a:moveTo>
                    <a:pt x="85391" y="128063"/>
                  </a:moveTo>
                  <a:cubicBezTo>
                    <a:pt x="61812" y="128063"/>
                    <a:pt x="42688" y="108939"/>
                    <a:pt x="42704" y="85344"/>
                  </a:cubicBezTo>
                  <a:cubicBezTo>
                    <a:pt x="42720" y="61748"/>
                    <a:pt x="61828" y="42640"/>
                    <a:pt x="85423" y="42656"/>
                  </a:cubicBezTo>
                  <a:cubicBezTo>
                    <a:pt x="109003" y="42656"/>
                    <a:pt x="128127" y="61780"/>
                    <a:pt x="128111" y="85376"/>
                  </a:cubicBezTo>
                  <a:cubicBezTo>
                    <a:pt x="128111" y="108971"/>
                    <a:pt x="108987" y="128079"/>
                    <a:pt x="85391" y="128063"/>
                  </a:cubicBezTo>
                  <a:lnTo>
                    <a:pt x="85391" y="128063"/>
                  </a:lnTo>
                  <a:close/>
                </a:path>
              </a:pathLst>
            </a:custGeom>
            <a:solidFill>
              <a:srgbClr val="FFFFFF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A271AEF5-5962-4904-B905-BB7D17EDF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3188" y="2645549"/>
            <a:ext cx="145598" cy="1915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37EF69C-663A-42B1-BFBE-2A851489B2F8}"/>
              </a:ext>
            </a:extLst>
          </p:cNvPr>
          <p:cNvSpPr txBox="1"/>
          <p:nvPr/>
        </p:nvSpPr>
        <p:spPr>
          <a:xfrm>
            <a:off x="2552800" y="4981222"/>
            <a:ext cx="13817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889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Instance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hello-world-</a:t>
            </a:r>
            <a:r>
              <a:rPr lang="en-US" sz="1050" dirty="0" err="1">
                <a:latin typeface="Consolas" panose="020B0609020204030204" pitchFamily="49" charset="0"/>
              </a:rPr>
              <a:t>aci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90A19E-878C-4030-AD90-C6E88FA3F9C7}"/>
              </a:ext>
            </a:extLst>
          </p:cNvPr>
          <p:cNvSpPr txBox="1"/>
          <p:nvPr/>
        </p:nvSpPr>
        <p:spPr>
          <a:xfrm>
            <a:off x="3109100" y="1378675"/>
            <a:ext cx="264804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889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 Tasks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Registry 	Task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publicregistry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 	node-public 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baseartifacts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	base-import-node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contoso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	hello-world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FAEFA3-FAB9-4F65-9D56-8D21DA742B12}"/>
              </a:ext>
            </a:extLst>
          </p:cNvPr>
          <p:cNvSpPr txBox="1"/>
          <p:nvPr/>
        </p:nvSpPr>
        <p:spPr>
          <a:xfrm>
            <a:off x="7739694" y="605697"/>
            <a:ext cx="2779912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2889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KeyVault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2889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Secrets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contoso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-user</a:t>
            </a:r>
          </a:p>
          <a:p>
            <a:pPr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contoso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baseartifacts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-user</a:t>
            </a:r>
          </a:p>
          <a:p>
            <a:pPr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baseartifacts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publicregistry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publicregistry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dockerhub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-user</a:t>
            </a:r>
          </a:p>
          <a:p>
            <a:pPr>
              <a:tabLst>
                <a:tab pos="1258888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registry-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dockerhub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endParaRPr lang="en-US" sz="1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61EE19-69B2-4FD6-84D1-F9C5D4116BCB}"/>
              </a:ext>
            </a:extLst>
          </p:cNvPr>
          <p:cNvSpPr txBox="1"/>
          <p:nvPr/>
        </p:nvSpPr>
        <p:spPr>
          <a:xfrm>
            <a:off x="954184" y="817312"/>
            <a:ext cx="160943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889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Registries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publicregistry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baseartifacts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contoso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65" name="Graphic 11">
            <a:extLst>
              <a:ext uri="{FF2B5EF4-FFF2-40B4-BE49-F238E27FC236}">
                <a16:creationId xmlns:a16="http://schemas.microsoft.com/office/drawing/2014/main" id="{557A9DF6-BD5A-4010-9E4B-52E24570A804}"/>
              </a:ext>
            </a:extLst>
          </p:cNvPr>
          <p:cNvGrpSpPr/>
          <p:nvPr/>
        </p:nvGrpSpPr>
        <p:grpSpPr>
          <a:xfrm>
            <a:off x="5976984" y="1625009"/>
            <a:ext cx="574140" cy="578926"/>
            <a:chOff x="6711349" y="2195778"/>
            <a:chExt cx="773168" cy="779612"/>
          </a:xfrm>
        </p:grpSpPr>
        <p:grpSp>
          <p:nvGrpSpPr>
            <p:cNvPr id="66" name="Graphic 11">
              <a:extLst>
                <a:ext uri="{FF2B5EF4-FFF2-40B4-BE49-F238E27FC236}">
                  <a16:creationId xmlns:a16="http://schemas.microsoft.com/office/drawing/2014/main" id="{73430649-5138-4456-AEBC-9CCD012CE688}"/>
                </a:ext>
              </a:extLst>
            </p:cNvPr>
            <p:cNvGrpSpPr/>
            <p:nvPr/>
          </p:nvGrpSpPr>
          <p:grpSpPr>
            <a:xfrm>
              <a:off x="6711349" y="2373959"/>
              <a:ext cx="386910" cy="442103"/>
              <a:chOff x="6711349" y="2373959"/>
              <a:chExt cx="386910" cy="442103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C8550DE-AB32-495C-A493-6FC9EFC22760}"/>
                  </a:ext>
                </a:extLst>
              </p:cNvPr>
              <p:cNvSpPr/>
              <p:nvPr/>
            </p:nvSpPr>
            <p:spPr>
              <a:xfrm>
                <a:off x="6747577" y="2373959"/>
                <a:ext cx="350682" cy="442103"/>
              </a:xfrm>
              <a:custGeom>
                <a:avLst/>
                <a:gdLst>
                  <a:gd name="connsiteX0" fmla="*/ 0 w 350682"/>
                  <a:gd name="connsiteY0" fmla="*/ 101700 h 442103"/>
                  <a:gd name="connsiteX1" fmla="*/ 63419 w 350682"/>
                  <a:gd name="connsiteY1" fmla="*/ 442104 h 442103"/>
                  <a:gd name="connsiteX2" fmla="*/ 53905 w 350682"/>
                  <a:gd name="connsiteY2" fmla="*/ 175826 h 442103"/>
                  <a:gd name="connsiteX3" fmla="*/ 350682 w 350682"/>
                  <a:gd name="connsiteY3" fmla="*/ 83323 h 442103"/>
                  <a:gd name="connsiteX4" fmla="*/ 322998 w 350682"/>
                  <a:gd name="connsiteY4" fmla="*/ 0 h 44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682" h="442103">
                    <a:moveTo>
                      <a:pt x="0" y="101700"/>
                    </a:moveTo>
                    <a:lnTo>
                      <a:pt x="63419" y="442104"/>
                    </a:lnTo>
                    <a:lnTo>
                      <a:pt x="53905" y="175826"/>
                    </a:lnTo>
                    <a:lnTo>
                      <a:pt x="350682" y="83323"/>
                    </a:lnTo>
                    <a:lnTo>
                      <a:pt x="322998" y="0"/>
                    </a:lnTo>
                    <a:close/>
                  </a:path>
                </a:pathLst>
              </a:custGeom>
              <a:solidFill>
                <a:srgbClr val="0072C6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415A324-C2C8-43B5-B802-1BB10D504284}"/>
                  </a:ext>
                </a:extLst>
              </p:cNvPr>
              <p:cNvSpPr/>
              <p:nvPr/>
            </p:nvSpPr>
            <p:spPr>
              <a:xfrm>
                <a:off x="6747582" y="2394481"/>
                <a:ext cx="318851" cy="119505"/>
              </a:xfrm>
              <a:custGeom>
                <a:avLst/>
                <a:gdLst>
                  <a:gd name="connsiteX0" fmla="*/ 15905 w 318851"/>
                  <a:gd name="connsiteY0" fmla="*/ 119505 h 119505"/>
                  <a:gd name="connsiteX1" fmla="*/ 695 w 318851"/>
                  <a:gd name="connsiteY1" fmla="*/ 108209 h 119505"/>
                  <a:gd name="connsiteX2" fmla="*/ 11275 w 318851"/>
                  <a:gd name="connsiteY2" fmla="*/ 88321 h 119505"/>
                  <a:gd name="connsiteX3" fmla="*/ 298300 w 318851"/>
                  <a:gd name="connsiteY3" fmla="*/ 702 h 119505"/>
                  <a:gd name="connsiteX4" fmla="*/ 318156 w 318851"/>
                  <a:gd name="connsiteY4" fmla="*/ 11298 h 119505"/>
                  <a:gd name="connsiteX5" fmla="*/ 307576 w 318851"/>
                  <a:gd name="connsiteY5" fmla="*/ 31186 h 119505"/>
                  <a:gd name="connsiteX6" fmla="*/ 20551 w 318851"/>
                  <a:gd name="connsiteY6" fmla="*/ 118805 h 119505"/>
                  <a:gd name="connsiteX7" fmla="*/ 15905 w 318851"/>
                  <a:gd name="connsiteY7" fmla="*/ 119505 h 1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851" h="119505">
                    <a:moveTo>
                      <a:pt x="15905" y="119505"/>
                    </a:moveTo>
                    <a:cubicBezTo>
                      <a:pt x="9096" y="119505"/>
                      <a:pt x="2779" y="115082"/>
                      <a:pt x="695" y="108209"/>
                    </a:cubicBezTo>
                    <a:cubicBezTo>
                      <a:pt x="-1867" y="99792"/>
                      <a:pt x="2875" y="90883"/>
                      <a:pt x="11275" y="88321"/>
                    </a:cubicBezTo>
                    <a:lnTo>
                      <a:pt x="298300" y="702"/>
                    </a:lnTo>
                    <a:cubicBezTo>
                      <a:pt x="306685" y="-1875"/>
                      <a:pt x="315595" y="2866"/>
                      <a:pt x="318156" y="11298"/>
                    </a:cubicBezTo>
                    <a:cubicBezTo>
                      <a:pt x="320718" y="19715"/>
                      <a:pt x="315977" y="28625"/>
                      <a:pt x="307576" y="31186"/>
                    </a:cubicBezTo>
                    <a:lnTo>
                      <a:pt x="20551" y="118805"/>
                    </a:lnTo>
                    <a:cubicBezTo>
                      <a:pt x="19008" y="119283"/>
                      <a:pt x="17433" y="119505"/>
                      <a:pt x="15905" y="11950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aphic 11">
                <a:extLst>
                  <a:ext uri="{FF2B5EF4-FFF2-40B4-BE49-F238E27FC236}">
                    <a16:creationId xmlns:a16="http://schemas.microsoft.com/office/drawing/2014/main" id="{891F4AA3-6876-40B4-BC1C-4A21AD294470}"/>
                  </a:ext>
                </a:extLst>
              </p:cNvPr>
              <p:cNvGrpSpPr/>
              <p:nvPr/>
            </p:nvGrpSpPr>
            <p:grpSpPr>
              <a:xfrm>
                <a:off x="6711349" y="2444426"/>
                <a:ext cx="132820" cy="132820"/>
                <a:chOff x="6711349" y="2444426"/>
                <a:chExt cx="132820" cy="132820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80289F6-A172-41A5-AD03-B8A53D4811D2}"/>
                    </a:ext>
                  </a:extLst>
                </p:cNvPr>
                <p:cNvSpPr/>
                <p:nvPr/>
              </p:nvSpPr>
              <p:spPr>
                <a:xfrm>
                  <a:off x="6727259" y="2460337"/>
                  <a:ext cx="100999" cy="100999"/>
                </a:xfrm>
                <a:custGeom>
                  <a:avLst/>
                  <a:gdLst>
                    <a:gd name="connsiteX0" fmla="*/ 101000 w 100999"/>
                    <a:gd name="connsiteY0" fmla="*/ 50500 h 100999"/>
                    <a:gd name="connsiteX1" fmla="*/ 50500 w 100999"/>
                    <a:gd name="connsiteY1" fmla="*/ 101000 h 100999"/>
                    <a:gd name="connsiteX2" fmla="*/ 0 w 100999"/>
                    <a:gd name="connsiteY2" fmla="*/ 50500 h 100999"/>
                    <a:gd name="connsiteX3" fmla="*/ 50500 w 100999"/>
                    <a:gd name="connsiteY3" fmla="*/ 0 h 100999"/>
                    <a:gd name="connsiteX4" fmla="*/ 101000 w 100999"/>
                    <a:gd name="connsiteY4" fmla="*/ 50500 h 10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999" h="100999">
                      <a:moveTo>
                        <a:pt x="101000" y="50500"/>
                      </a:moveTo>
                      <a:cubicBezTo>
                        <a:pt x="101000" y="78390"/>
                        <a:pt x="78390" y="101000"/>
                        <a:pt x="50500" y="101000"/>
                      </a:cubicBezTo>
                      <a:cubicBezTo>
                        <a:pt x="22610" y="101000"/>
                        <a:pt x="0" y="78390"/>
                        <a:pt x="0" y="50500"/>
                      </a:cubicBezTo>
                      <a:cubicBezTo>
                        <a:pt x="0" y="22610"/>
                        <a:pt x="22610" y="0"/>
                        <a:pt x="50500" y="0"/>
                      </a:cubicBezTo>
                      <a:cubicBezTo>
                        <a:pt x="78390" y="0"/>
                        <a:pt x="101000" y="22610"/>
                        <a:pt x="101000" y="5050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7976BAB-B712-4B1B-9934-BBC402BC636C}"/>
                    </a:ext>
                  </a:extLst>
                </p:cNvPr>
                <p:cNvSpPr/>
                <p:nvPr/>
              </p:nvSpPr>
              <p:spPr>
                <a:xfrm>
                  <a:off x="6711349" y="2444426"/>
                  <a:ext cx="132820" cy="132820"/>
                </a:xfrm>
                <a:custGeom>
                  <a:avLst/>
                  <a:gdLst>
                    <a:gd name="connsiteX0" fmla="*/ 66410 w 132820"/>
                    <a:gd name="connsiteY0" fmla="*/ 15910 h 132820"/>
                    <a:gd name="connsiteX1" fmla="*/ 116910 w 132820"/>
                    <a:gd name="connsiteY1" fmla="*/ 66410 h 132820"/>
                    <a:gd name="connsiteX2" fmla="*/ 66410 w 132820"/>
                    <a:gd name="connsiteY2" fmla="*/ 116910 h 132820"/>
                    <a:gd name="connsiteX3" fmla="*/ 15910 w 132820"/>
                    <a:gd name="connsiteY3" fmla="*/ 66410 h 132820"/>
                    <a:gd name="connsiteX4" fmla="*/ 66410 w 132820"/>
                    <a:gd name="connsiteY4" fmla="*/ 15910 h 132820"/>
                    <a:gd name="connsiteX5" fmla="*/ 66410 w 132820"/>
                    <a:gd name="connsiteY5" fmla="*/ 0 h 132820"/>
                    <a:gd name="connsiteX6" fmla="*/ 0 w 132820"/>
                    <a:gd name="connsiteY6" fmla="*/ 66410 h 132820"/>
                    <a:gd name="connsiteX7" fmla="*/ 66410 w 132820"/>
                    <a:gd name="connsiteY7" fmla="*/ 132821 h 132820"/>
                    <a:gd name="connsiteX8" fmla="*/ 132821 w 132820"/>
                    <a:gd name="connsiteY8" fmla="*/ 66410 h 132820"/>
                    <a:gd name="connsiteX9" fmla="*/ 66410 w 132820"/>
                    <a:gd name="connsiteY9" fmla="*/ 0 h 132820"/>
                    <a:gd name="connsiteX10" fmla="*/ 66410 w 132820"/>
                    <a:gd name="connsiteY10" fmla="*/ 0 h 13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820" h="132820">
                      <a:moveTo>
                        <a:pt x="66410" y="15910"/>
                      </a:moveTo>
                      <a:cubicBezTo>
                        <a:pt x="94301" y="15910"/>
                        <a:pt x="116910" y="38519"/>
                        <a:pt x="116910" y="66410"/>
                      </a:cubicBezTo>
                      <a:cubicBezTo>
                        <a:pt x="116910" y="94301"/>
                        <a:pt x="94301" y="116910"/>
                        <a:pt x="66410" y="116910"/>
                      </a:cubicBezTo>
                      <a:cubicBezTo>
                        <a:pt x="38519" y="116910"/>
                        <a:pt x="15910" y="94301"/>
                        <a:pt x="15910" y="66410"/>
                      </a:cubicBezTo>
                      <a:cubicBezTo>
                        <a:pt x="15910" y="38519"/>
                        <a:pt x="38535" y="15910"/>
                        <a:pt x="66410" y="15910"/>
                      </a:cubicBezTo>
                      <a:moveTo>
                        <a:pt x="66410" y="0"/>
                      </a:moveTo>
                      <a:cubicBezTo>
                        <a:pt x="29800" y="0"/>
                        <a:pt x="0" y="29784"/>
                        <a:pt x="0" y="66410"/>
                      </a:cubicBezTo>
                      <a:cubicBezTo>
                        <a:pt x="0" y="103036"/>
                        <a:pt x="29784" y="132821"/>
                        <a:pt x="66410" y="132821"/>
                      </a:cubicBezTo>
                      <a:cubicBezTo>
                        <a:pt x="103036" y="132821"/>
                        <a:pt x="132821" y="103036"/>
                        <a:pt x="132821" y="66410"/>
                      </a:cubicBezTo>
                      <a:cubicBezTo>
                        <a:pt x="132821" y="29784"/>
                        <a:pt x="103036" y="0"/>
                        <a:pt x="66410" y="0"/>
                      </a:cubicBezTo>
                      <a:lnTo>
                        <a:pt x="6641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6A71215-3C24-4470-942E-3D70A15110F6}"/>
                  </a:ext>
                </a:extLst>
              </p:cNvPr>
              <p:cNvSpPr/>
              <p:nvPr/>
            </p:nvSpPr>
            <p:spPr>
              <a:xfrm rot="-4972627">
                <a:off x="6745456" y="2478521"/>
                <a:ext cx="64629" cy="64629"/>
              </a:xfrm>
              <a:custGeom>
                <a:avLst/>
                <a:gdLst>
                  <a:gd name="connsiteX0" fmla="*/ 64629 w 64629"/>
                  <a:gd name="connsiteY0" fmla="*/ 32315 h 64629"/>
                  <a:gd name="connsiteX1" fmla="*/ 32315 w 64629"/>
                  <a:gd name="connsiteY1" fmla="*/ 64629 h 64629"/>
                  <a:gd name="connsiteX2" fmla="*/ 0 w 64629"/>
                  <a:gd name="connsiteY2" fmla="*/ 32315 h 64629"/>
                  <a:gd name="connsiteX3" fmla="*/ 32315 w 64629"/>
                  <a:gd name="connsiteY3" fmla="*/ 0 h 64629"/>
                  <a:gd name="connsiteX4" fmla="*/ 64629 w 64629"/>
                  <a:gd name="connsiteY4" fmla="*/ 32315 h 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29" h="64629">
                    <a:moveTo>
                      <a:pt x="64629" y="32315"/>
                    </a:moveTo>
                    <a:cubicBezTo>
                      <a:pt x="64629" y="50162"/>
                      <a:pt x="50162" y="64629"/>
                      <a:pt x="32315" y="64629"/>
                    </a:cubicBezTo>
                    <a:cubicBezTo>
                      <a:pt x="14468" y="64629"/>
                      <a:pt x="0" y="50162"/>
                      <a:pt x="0" y="32315"/>
                    </a:cubicBezTo>
                    <a:cubicBezTo>
                      <a:pt x="0" y="14468"/>
                      <a:pt x="14468" y="0"/>
                      <a:pt x="32315" y="0"/>
                    </a:cubicBezTo>
                    <a:cubicBezTo>
                      <a:pt x="50162" y="0"/>
                      <a:pt x="64629" y="14468"/>
                      <a:pt x="64629" y="3231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11">
              <a:extLst>
                <a:ext uri="{FF2B5EF4-FFF2-40B4-BE49-F238E27FC236}">
                  <a16:creationId xmlns:a16="http://schemas.microsoft.com/office/drawing/2014/main" id="{866D3D62-CCB3-43DB-B120-151FFD335297}"/>
                </a:ext>
              </a:extLst>
            </p:cNvPr>
            <p:cNvGrpSpPr/>
            <p:nvPr/>
          </p:nvGrpSpPr>
          <p:grpSpPr>
            <a:xfrm>
              <a:off x="7097607" y="2373959"/>
              <a:ext cx="386910" cy="442103"/>
              <a:chOff x="7097607" y="2373959"/>
              <a:chExt cx="386910" cy="442103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1051C36-DD70-4636-A1E7-D9C36EE07AF3}"/>
                  </a:ext>
                </a:extLst>
              </p:cNvPr>
              <p:cNvSpPr/>
              <p:nvPr/>
            </p:nvSpPr>
            <p:spPr>
              <a:xfrm>
                <a:off x="7097607" y="2373959"/>
                <a:ext cx="350682" cy="442103"/>
              </a:xfrm>
              <a:custGeom>
                <a:avLst/>
                <a:gdLst>
                  <a:gd name="connsiteX0" fmla="*/ 350682 w 350682"/>
                  <a:gd name="connsiteY0" fmla="*/ 101700 h 442103"/>
                  <a:gd name="connsiteX1" fmla="*/ 287263 w 350682"/>
                  <a:gd name="connsiteY1" fmla="*/ 442104 h 442103"/>
                  <a:gd name="connsiteX2" fmla="*/ 296778 w 350682"/>
                  <a:gd name="connsiteY2" fmla="*/ 175826 h 442103"/>
                  <a:gd name="connsiteX3" fmla="*/ 0 w 350682"/>
                  <a:gd name="connsiteY3" fmla="*/ 83323 h 442103"/>
                  <a:gd name="connsiteX4" fmla="*/ 27700 w 350682"/>
                  <a:gd name="connsiteY4" fmla="*/ 0 h 44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682" h="442103">
                    <a:moveTo>
                      <a:pt x="350682" y="101700"/>
                    </a:moveTo>
                    <a:lnTo>
                      <a:pt x="287263" y="442104"/>
                    </a:lnTo>
                    <a:lnTo>
                      <a:pt x="296778" y="175826"/>
                    </a:lnTo>
                    <a:lnTo>
                      <a:pt x="0" y="83323"/>
                    </a:lnTo>
                    <a:lnTo>
                      <a:pt x="27700" y="0"/>
                    </a:lnTo>
                    <a:close/>
                  </a:path>
                </a:pathLst>
              </a:custGeom>
              <a:solidFill>
                <a:srgbClr val="0072C6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E08371B-DB91-4B7E-B368-62FD8DADF98B}"/>
                  </a:ext>
                </a:extLst>
              </p:cNvPr>
              <p:cNvSpPr/>
              <p:nvPr/>
            </p:nvSpPr>
            <p:spPr>
              <a:xfrm>
                <a:off x="7129433" y="2394481"/>
                <a:ext cx="318851" cy="119505"/>
              </a:xfrm>
              <a:custGeom>
                <a:avLst/>
                <a:gdLst>
                  <a:gd name="connsiteX0" fmla="*/ 302946 w 318851"/>
                  <a:gd name="connsiteY0" fmla="*/ 119505 h 119505"/>
                  <a:gd name="connsiteX1" fmla="*/ 318156 w 318851"/>
                  <a:gd name="connsiteY1" fmla="*/ 108209 h 119505"/>
                  <a:gd name="connsiteX2" fmla="*/ 307576 w 318851"/>
                  <a:gd name="connsiteY2" fmla="*/ 88321 h 119505"/>
                  <a:gd name="connsiteX3" fmla="*/ 20551 w 318851"/>
                  <a:gd name="connsiteY3" fmla="*/ 702 h 119505"/>
                  <a:gd name="connsiteX4" fmla="*/ 695 w 318851"/>
                  <a:gd name="connsiteY4" fmla="*/ 11298 h 119505"/>
                  <a:gd name="connsiteX5" fmla="*/ 11275 w 318851"/>
                  <a:gd name="connsiteY5" fmla="*/ 31186 h 119505"/>
                  <a:gd name="connsiteX6" fmla="*/ 298300 w 318851"/>
                  <a:gd name="connsiteY6" fmla="*/ 118805 h 119505"/>
                  <a:gd name="connsiteX7" fmla="*/ 302946 w 318851"/>
                  <a:gd name="connsiteY7" fmla="*/ 119505 h 1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851" h="119505">
                    <a:moveTo>
                      <a:pt x="302946" y="119505"/>
                    </a:moveTo>
                    <a:cubicBezTo>
                      <a:pt x="309756" y="119505"/>
                      <a:pt x="316072" y="115082"/>
                      <a:pt x="318156" y="108209"/>
                    </a:cubicBezTo>
                    <a:cubicBezTo>
                      <a:pt x="320718" y="99792"/>
                      <a:pt x="315977" y="90883"/>
                      <a:pt x="307576" y="88321"/>
                    </a:cubicBezTo>
                    <a:lnTo>
                      <a:pt x="20551" y="702"/>
                    </a:lnTo>
                    <a:cubicBezTo>
                      <a:pt x="12166" y="-1875"/>
                      <a:pt x="3257" y="2866"/>
                      <a:pt x="695" y="11298"/>
                    </a:cubicBezTo>
                    <a:cubicBezTo>
                      <a:pt x="-1867" y="19715"/>
                      <a:pt x="2875" y="28625"/>
                      <a:pt x="11275" y="31186"/>
                    </a:cubicBezTo>
                    <a:lnTo>
                      <a:pt x="298300" y="118805"/>
                    </a:lnTo>
                    <a:cubicBezTo>
                      <a:pt x="299859" y="119283"/>
                      <a:pt x="301419" y="119505"/>
                      <a:pt x="302946" y="11950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Graphic 11">
                <a:extLst>
                  <a:ext uri="{FF2B5EF4-FFF2-40B4-BE49-F238E27FC236}">
                    <a16:creationId xmlns:a16="http://schemas.microsoft.com/office/drawing/2014/main" id="{A540C413-D436-4F7F-A6E6-0B7BACE57DED}"/>
                  </a:ext>
                </a:extLst>
              </p:cNvPr>
              <p:cNvGrpSpPr/>
              <p:nvPr/>
            </p:nvGrpSpPr>
            <p:grpSpPr>
              <a:xfrm>
                <a:off x="7351697" y="2444426"/>
                <a:ext cx="132820" cy="132820"/>
                <a:chOff x="7351697" y="2444426"/>
                <a:chExt cx="132820" cy="132820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D5855F0-18B8-43A2-8C59-7A38794C8DB5}"/>
                    </a:ext>
                  </a:extLst>
                </p:cNvPr>
                <p:cNvSpPr/>
                <p:nvPr/>
              </p:nvSpPr>
              <p:spPr>
                <a:xfrm>
                  <a:off x="7367608" y="2460337"/>
                  <a:ext cx="100999" cy="100999"/>
                </a:xfrm>
                <a:custGeom>
                  <a:avLst/>
                  <a:gdLst>
                    <a:gd name="connsiteX0" fmla="*/ 101000 w 100999"/>
                    <a:gd name="connsiteY0" fmla="*/ 50500 h 100999"/>
                    <a:gd name="connsiteX1" fmla="*/ 50500 w 100999"/>
                    <a:gd name="connsiteY1" fmla="*/ 101000 h 100999"/>
                    <a:gd name="connsiteX2" fmla="*/ 0 w 100999"/>
                    <a:gd name="connsiteY2" fmla="*/ 50500 h 100999"/>
                    <a:gd name="connsiteX3" fmla="*/ 50500 w 100999"/>
                    <a:gd name="connsiteY3" fmla="*/ 0 h 100999"/>
                    <a:gd name="connsiteX4" fmla="*/ 101000 w 100999"/>
                    <a:gd name="connsiteY4" fmla="*/ 50500 h 10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999" h="100999">
                      <a:moveTo>
                        <a:pt x="101000" y="50500"/>
                      </a:moveTo>
                      <a:cubicBezTo>
                        <a:pt x="101000" y="78390"/>
                        <a:pt x="78390" y="101000"/>
                        <a:pt x="50500" y="101000"/>
                      </a:cubicBezTo>
                      <a:cubicBezTo>
                        <a:pt x="22610" y="101000"/>
                        <a:pt x="0" y="78390"/>
                        <a:pt x="0" y="50500"/>
                      </a:cubicBezTo>
                      <a:cubicBezTo>
                        <a:pt x="0" y="22610"/>
                        <a:pt x="22610" y="0"/>
                        <a:pt x="50500" y="0"/>
                      </a:cubicBezTo>
                      <a:cubicBezTo>
                        <a:pt x="78390" y="0"/>
                        <a:pt x="101000" y="22610"/>
                        <a:pt x="101000" y="5050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8C4DBF1-6824-4D6A-927D-3DF00EF62DBB}"/>
                    </a:ext>
                  </a:extLst>
                </p:cNvPr>
                <p:cNvSpPr/>
                <p:nvPr/>
              </p:nvSpPr>
              <p:spPr>
                <a:xfrm>
                  <a:off x="7351697" y="2444426"/>
                  <a:ext cx="132820" cy="132820"/>
                </a:xfrm>
                <a:custGeom>
                  <a:avLst/>
                  <a:gdLst>
                    <a:gd name="connsiteX0" fmla="*/ 66410 w 132820"/>
                    <a:gd name="connsiteY0" fmla="*/ 15910 h 132820"/>
                    <a:gd name="connsiteX1" fmla="*/ 116910 w 132820"/>
                    <a:gd name="connsiteY1" fmla="*/ 66410 h 132820"/>
                    <a:gd name="connsiteX2" fmla="*/ 66410 w 132820"/>
                    <a:gd name="connsiteY2" fmla="*/ 116910 h 132820"/>
                    <a:gd name="connsiteX3" fmla="*/ 15910 w 132820"/>
                    <a:gd name="connsiteY3" fmla="*/ 66410 h 132820"/>
                    <a:gd name="connsiteX4" fmla="*/ 66410 w 132820"/>
                    <a:gd name="connsiteY4" fmla="*/ 15910 h 132820"/>
                    <a:gd name="connsiteX5" fmla="*/ 66410 w 132820"/>
                    <a:gd name="connsiteY5" fmla="*/ 0 h 132820"/>
                    <a:gd name="connsiteX6" fmla="*/ 0 w 132820"/>
                    <a:gd name="connsiteY6" fmla="*/ 66410 h 132820"/>
                    <a:gd name="connsiteX7" fmla="*/ 66410 w 132820"/>
                    <a:gd name="connsiteY7" fmla="*/ 132821 h 132820"/>
                    <a:gd name="connsiteX8" fmla="*/ 132821 w 132820"/>
                    <a:gd name="connsiteY8" fmla="*/ 66410 h 132820"/>
                    <a:gd name="connsiteX9" fmla="*/ 66410 w 132820"/>
                    <a:gd name="connsiteY9" fmla="*/ 0 h 132820"/>
                    <a:gd name="connsiteX10" fmla="*/ 66410 w 132820"/>
                    <a:gd name="connsiteY10" fmla="*/ 0 h 13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820" h="132820">
                      <a:moveTo>
                        <a:pt x="66410" y="15910"/>
                      </a:moveTo>
                      <a:cubicBezTo>
                        <a:pt x="94301" y="15910"/>
                        <a:pt x="116910" y="38519"/>
                        <a:pt x="116910" y="66410"/>
                      </a:cubicBezTo>
                      <a:cubicBezTo>
                        <a:pt x="116910" y="94301"/>
                        <a:pt x="94301" y="116910"/>
                        <a:pt x="66410" y="116910"/>
                      </a:cubicBezTo>
                      <a:cubicBezTo>
                        <a:pt x="38519" y="116910"/>
                        <a:pt x="15910" y="94301"/>
                        <a:pt x="15910" y="66410"/>
                      </a:cubicBezTo>
                      <a:cubicBezTo>
                        <a:pt x="15910" y="38519"/>
                        <a:pt x="38519" y="15910"/>
                        <a:pt x="66410" y="15910"/>
                      </a:cubicBezTo>
                      <a:moveTo>
                        <a:pt x="66410" y="0"/>
                      </a:moveTo>
                      <a:cubicBezTo>
                        <a:pt x="29800" y="0"/>
                        <a:pt x="0" y="29784"/>
                        <a:pt x="0" y="66410"/>
                      </a:cubicBezTo>
                      <a:cubicBezTo>
                        <a:pt x="0" y="103036"/>
                        <a:pt x="29784" y="132821"/>
                        <a:pt x="66410" y="132821"/>
                      </a:cubicBezTo>
                      <a:cubicBezTo>
                        <a:pt x="103036" y="132821"/>
                        <a:pt x="132821" y="103036"/>
                        <a:pt x="132821" y="66410"/>
                      </a:cubicBezTo>
                      <a:cubicBezTo>
                        <a:pt x="132821" y="29784"/>
                        <a:pt x="103020" y="0"/>
                        <a:pt x="66410" y="0"/>
                      </a:cubicBezTo>
                      <a:lnTo>
                        <a:pt x="6641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158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1C9C69A-855D-4DA1-9D25-4E43375E8DA8}"/>
                  </a:ext>
                </a:extLst>
              </p:cNvPr>
              <p:cNvSpPr/>
              <p:nvPr/>
            </p:nvSpPr>
            <p:spPr>
              <a:xfrm rot="-427373">
                <a:off x="7385801" y="2478540"/>
                <a:ext cx="64629" cy="64629"/>
              </a:xfrm>
              <a:custGeom>
                <a:avLst/>
                <a:gdLst>
                  <a:gd name="connsiteX0" fmla="*/ 64629 w 64629"/>
                  <a:gd name="connsiteY0" fmla="*/ 32315 h 64629"/>
                  <a:gd name="connsiteX1" fmla="*/ 32315 w 64629"/>
                  <a:gd name="connsiteY1" fmla="*/ 64629 h 64629"/>
                  <a:gd name="connsiteX2" fmla="*/ 0 w 64629"/>
                  <a:gd name="connsiteY2" fmla="*/ 32315 h 64629"/>
                  <a:gd name="connsiteX3" fmla="*/ 32315 w 64629"/>
                  <a:gd name="connsiteY3" fmla="*/ 0 h 64629"/>
                  <a:gd name="connsiteX4" fmla="*/ 64629 w 64629"/>
                  <a:gd name="connsiteY4" fmla="*/ 32315 h 6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29" h="64629">
                    <a:moveTo>
                      <a:pt x="64629" y="32315"/>
                    </a:moveTo>
                    <a:cubicBezTo>
                      <a:pt x="64629" y="50162"/>
                      <a:pt x="50162" y="64629"/>
                      <a:pt x="32315" y="64629"/>
                    </a:cubicBezTo>
                    <a:cubicBezTo>
                      <a:pt x="14468" y="64629"/>
                      <a:pt x="0" y="50162"/>
                      <a:pt x="0" y="32315"/>
                    </a:cubicBezTo>
                    <a:cubicBezTo>
                      <a:pt x="0" y="14468"/>
                      <a:pt x="14468" y="0"/>
                      <a:pt x="32315" y="0"/>
                    </a:cubicBezTo>
                    <a:cubicBezTo>
                      <a:pt x="50162" y="0"/>
                      <a:pt x="64629" y="14468"/>
                      <a:pt x="64629" y="32315"/>
                    </a:cubicBezTo>
                    <a:close/>
                  </a:path>
                </a:pathLst>
              </a:custGeom>
              <a:solidFill>
                <a:srgbClr val="59B4D9"/>
              </a:solidFill>
              <a:ln w="158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45988E1-1617-44A3-8CC7-FC274CFC4B29}"/>
                </a:ext>
              </a:extLst>
            </p:cNvPr>
            <p:cNvSpPr/>
            <p:nvPr/>
          </p:nvSpPr>
          <p:spPr>
            <a:xfrm>
              <a:off x="7051101" y="2195778"/>
              <a:ext cx="92885" cy="181029"/>
            </a:xfrm>
            <a:custGeom>
              <a:avLst/>
              <a:gdLst>
                <a:gd name="connsiteX0" fmla="*/ 0 w 92885"/>
                <a:gd name="connsiteY0" fmla="*/ 0 h 181029"/>
                <a:gd name="connsiteX1" fmla="*/ 92885 w 92885"/>
                <a:gd name="connsiteY1" fmla="*/ 0 h 181029"/>
                <a:gd name="connsiteX2" fmla="*/ 92885 w 92885"/>
                <a:gd name="connsiteY2" fmla="*/ 181029 h 181029"/>
                <a:gd name="connsiteX3" fmla="*/ 0 w 92885"/>
                <a:gd name="connsiteY3" fmla="*/ 181029 h 1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85" h="181029">
                  <a:moveTo>
                    <a:pt x="0" y="0"/>
                  </a:moveTo>
                  <a:lnTo>
                    <a:pt x="92885" y="0"/>
                  </a:lnTo>
                  <a:lnTo>
                    <a:pt x="92885" y="181029"/>
                  </a:lnTo>
                  <a:lnTo>
                    <a:pt x="0" y="181029"/>
                  </a:lnTo>
                  <a:close/>
                </a:path>
              </a:pathLst>
            </a:custGeom>
            <a:solidFill>
              <a:srgbClr val="0072C6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4ADCFAF-F99A-4E0B-AF59-DBC9ED16011D}"/>
                </a:ext>
              </a:extLst>
            </p:cNvPr>
            <p:cNvSpPr/>
            <p:nvPr/>
          </p:nvSpPr>
          <p:spPr>
            <a:xfrm>
              <a:off x="7097607" y="2195778"/>
              <a:ext cx="31932" cy="189541"/>
            </a:xfrm>
            <a:custGeom>
              <a:avLst/>
              <a:gdLst>
                <a:gd name="connsiteX0" fmla="*/ 0 w 31932"/>
                <a:gd name="connsiteY0" fmla="*/ 0 h 189541"/>
                <a:gd name="connsiteX1" fmla="*/ 31932 w 31932"/>
                <a:gd name="connsiteY1" fmla="*/ 0 h 189541"/>
                <a:gd name="connsiteX2" fmla="*/ 31932 w 31932"/>
                <a:gd name="connsiteY2" fmla="*/ 189541 h 189541"/>
                <a:gd name="connsiteX3" fmla="*/ 0 w 31932"/>
                <a:gd name="connsiteY3" fmla="*/ 189541 h 18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32" h="189541">
                  <a:moveTo>
                    <a:pt x="0" y="0"/>
                  </a:moveTo>
                  <a:lnTo>
                    <a:pt x="31932" y="0"/>
                  </a:lnTo>
                  <a:lnTo>
                    <a:pt x="31932" y="189541"/>
                  </a:lnTo>
                  <a:lnTo>
                    <a:pt x="0" y="189541"/>
                  </a:lnTo>
                  <a:close/>
                </a:path>
              </a:pathLst>
            </a:custGeom>
            <a:solidFill>
              <a:srgbClr val="59B4D9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9939359-17AD-4CA0-B89A-DFB90F99E5B6}"/>
                </a:ext>
              </a:extLst>
            </p:cNvPr>
            <p:cNvSpPr/>
            <p:nvPr/>
          </p:nvSpPr>
          <p:spPr>
            <a:xfrm>
              <a:off x="6812730" y="2593539"/>
              <a:ext cx="571265" cy="381851"/>
            </a:xfrm>
            <a:custGeom>
              <a:avLst/>
              <a:gdLst>
                <a:gd name="connsiteX0" fmla="*/ 0 w 571265"/>
                <a:gd name="connsiteY0" fmla="*/ 0 h 381851"/>
                <a:gd name="connsiteX1" fmla="*/ 571265 w 571265"/>
                <a:gd name="connsiteY1" fmla="*/ 0 h 381851"/>
                <a:gd name="connsiteX2" fmla="*/ 571265 w 571265"/>
                <a:gd name="connsiteY2" fmla="*/ 381851 h 381851"/>
                <a:gd name="connsiteX3" fmla="*/ 0 w 571265"/>
                <a:gd name="connsiteY3" fmla="*/ 381851 h 3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65" h="381851">
                  <a:moveTo>
                    <a:pt x="0" y="0"/>
                  </a:moveTo>
                  <a:lnTo>
                    <a:pt x="571265" y="0"/>
                  </a:lnTo>
                  <a:lnTo>
                    <a:pt x="571265" y="381851"/>
                  </a:lnTo>
                  <a:lnTo>
                    <a:pt x="0" y="381851"/>
                  </a:lnTo>
                  <a:close/>
                </a:path>
              </a:pathLst>
            </a:custGeom>
            <a:solidFill>
              <a:srgbClr val="A0A1A2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9AC579-F800-4EDD-A1A2-2CF4F32C3BB5}"/>
                </a:ext>
              </a:extLst>
            </p:cNvPr>
            <p:cNvSpPr/>
            <p:nvPr/>
          </p:nvSpPr>
          <p:spPr>
            <a:xfrm>
              <a:off x="6843040" y="2651978"/>
              <a:ext cx="31820" cy="275680"/>
            </a:xfrm>
            <a:custGeom>
              <a:avLst/>
              <a:gdLst>
                <a:gd name="connsiteX0" fmla="*/ 0 w 31820"/>
                <a:gd name="connsiteY0" fmla="*/ 0 h 275680"/>
                <a:gd name="connsiteX1" fmla="*/ 31821 w 31820"/>
                <a:gd name="connsiteY1" fmla="*/ 0 h 275680"/>
                <a:gd name="connsiteX2" fmla="*/ 31821 w 31820"/>
                <a:gd name="connsiteY2" fmla="*/ 275681 h 275680"/>
                <a:gd name="connsiteX3" fmla="*/ 0 w 31820"/>
                <a:gd name="connsiteY3" fmla="*/ 275681 h 27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75680">
                  <a:moveTo>
                    <a:pt x="0" y="0"/>
                  </a:moveTo>
                  <a:lnTo>
                    <a:pt x="31821" y="0"/>
                  </a:lnTo>
                  <a:lnTo>
                    <a:pt x="31821" y="275681"/>
                  </a:lnTo>
                  <a:lnTo>
                    <a:pt x="0" y="27568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643321-051A-461F-B7E4-803CF7B416DC}"/>
                </a:ext>
              </a:extLst>
            </p:cNvPr>
            <p:cNvSpPr/>
            <p:nvPr/>
          </p:nvSpPr>
          <p:spPr>
            <a:xfrm>
              <a:off x="7033965" y="2644707"/>
              <a:ext cx="31820" cy="267041"/>
            </a:xfrm>
            <a:custGeom>
              <a:avLst/>
              <a:gdLst>
                <a:gd name="connsiteX0" fmla="*/ 0 w 31820"/>
                <a:gd name="connsiteY0" fmla="*/ 0 h 267041"/>
                <a:gd name="connsiteX1" fmla="*/ 31821 w 31820"/>
                <a:gd name="connsiteY1" fmla="*/ 0 h 267041"/>
                <a:gd name="connsiteX2" fmla="*/ 31821 w 31820"/>
                <a:gd name="connsiteY2" fmla="*/ 267041 h 267041"/>
                <a:gd name="connsiteX3" fmla="*/ 0 w 31820"/>
                <a:gd name="connsiteY3" fmla="*/ 267041 h 26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67041">
                  <a:moveTo>
                    <a:pt x="0" y="0"/>
                  </a:moveTo>
                  <a:lnTo>
                    <a:pt x="31821" y="0"/>
                  </a:lnTo>
                  <a:lnTo>
                    <a:pt x="31821" y="267041"/>
                  </a:lnTo>
                  <a:lnTo>
                    <a:pt x="0" y="26704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A74CCB3-3E7E-43B1-AFB7-EC30972F548B}"/>
                </a:ext>
              </a:extLst>
            </p:cNvPr>
            <p:cNvSpPr/>
            <p:nvPr/>
          </p:nvSpPr>
          <p:spPr>
            <a:xfrm>
              <a:off x="6938502" y="2641270"/>
              <a:ext cx="31820" cy="275680"/>
            </a:xfrm>
            <a:custGeom>
              <a:avLst/>
              <a:gdLst>
                <a:gd name="connsiteX0" fmla="*/ 0 w 31820"/>
                <a:gd name="connsiteY0" fmla="*/ 0 h 275680"/>
                <a:gd name="connsiteX1" fmla="*/ 31821 w 31820"/>
                <a:gd name="connsiteY1" fmla="*/ 0 h 275680"/>
                <a:gd name="connsiteX2" fmla="*/ 31821 w 31820"/>
                <a:gd name="connsiteY2" fmla="*/ 275681 h 275680"/>
                <a:gd name="connsiteX3" fmla="*/ 0 w 31820"/>
                <a:gd name="connsiteY3" fmla="*/ 275681 h 27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75680">
                  <a:moveTo>
                    <a:pt x="0" y="0"/>
                  </a:moveTo>
                  <a:lnTo>
                    <a:pt x="31821" y="0"/>
                  </a:lnTo>
                  <a:lnTo>
                    <a:pt x="31821" y="275681"/>
                  </a:lnTo>
                  <a:lnTo>
                    <a:pt x="0" y="275681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BFEFDD-14E4-402C-91C5-DDE926447777}"/>
                </a:ext>
              </a:extLst>
            </p:cNvPr>
            <p:cNvSpPr/>
            <p:nvPr/>
          </p:nvSpPr>
          <p:spPr>
            <a:xfrm>
              <a:off x="7129428" y="2641270"/>
              <a:ext cx="31820" cy="281090"/>
            </a:xfrm>
            <a:custGeom>
              <a:avLst/>
              <a:gdLst>
                <a:gd name="connsiteX0" fmla="*/ 0 w 31820"/>
                <a:gd name="connsiteY0" fmla="*/ 0 h 281090"/>
                <a:gd name="connsiteX1" fmla="*/ 31821 w 31820"/>
                <a:gd name="connsiteY1" fmla="*/ 0 h 281090"/>
                <a:gd name="connsiteX2" fmla="*/ 31821 w 31820"/>
                <a:gd name="connsiteY2" fmla="*/ 281090 h 281090"/>
                <a:gd name="connsiteX3" fmla="*/ 0 w 31820"/>
                <a:gd name="connsiteY3" fmla="*/ 281090 h 28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1090">
                  <a:moveTo>
                    <a:pt x="0" y="0"/>
                  </a:moveTo>
                  <a:lnTo>
                    <a:pt x="31821" y="0"/>
                  </a:lnTo>
                  <a:lnTo>
                    <a:pt x="31821" y="281090"/>
                  </a:lnTo>
                  <a:lnTo>
                    <a:pt x="0" y="281090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6C8234-CF62-4F00-B0D3-AA94440CA524}"/>
                </a:ext>
              </a:extLst>
            </p:cNvPr>
            <p:cNvSpPr/>
            <p:nvPr/>
          </p:nvSpPr>
          <p:spPr>
            <a:xfrm>
              <a:off x="7224891" y="2641270"/>
              <a:ext cx="31820" cy="286388"/>
            </a:xfrm>
            <a:custGeom>
              <a:avLst/>
              <a:gdLst>
                <a:gd name="connsiteX0" fmla="*/ 0 w 31820"/>
                <a:gd name="connsiteY0" fmla="*/ 0 h 286388"/>
                <a:gd name="connsiteX1" fmla="*/ 31821 w 31820"/>
                <a:gd name="connsiteY1" fmla="*/ 0 h 286388"/>
                <a:gd name="connsiteX2" fmla="*/ 31821 w 31820"/>
                <a:gd name="connsiteY2" fmla="*/ 286388 h 286388"/>
                <a:gd name="connsiteX3" fmla="*/ 0 w 31820"/>
                <a:gd name="connsiteY3" fmla="*/ 286388 h 28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6388">
                  <a:moveTo>
                    <a:pt x="0" y="0"/>
                  </a:moveTo>
                  <a:lnTo>
                    <a:pt x="31821" y="0"/>
                  </a:lnTo>
                  <a:lnTo>
                    <a:pt x="31821" y="286388"/>
                  </a:lnTo>
                  <a:lnTo>
                    <a:pt x="0" y="286388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E06DCE-2723-4EA6-8383-C38343D23811}"/>
                </a:ext>
              </a:extLst>
            </p:cNvPr>
            <p:cNvSpPr/>
            <p:nvPr/>
          </p:nvSpPr>
          <p:spPr>
            <a:xfrm>
              <a:off x="7320353" y="2641270"/>
              <a:ext cx="31820" cy="286388"/>
            </a:xfrm>
            <a:custGeom>
              <a:avLst/>
              <a:gdLst>
                <a:gd name="connsiteX0" fmla="*/ 0 w 31820"/>
                <a:gd name="connsiteY0" fmla="*/ 0 h 286388"/>
                <a:gd name="connsiteX1" fmla="*/ 31821 w 31820"/>
                <a:gd name="connsiteY1" fmla="*/ 0 h 286388"/>
                <a:gd name="connsiteX2" fmla="*/ 31821 w 31820"/>
                <a:gd name="connsiteY2" fmla="*/ 286388 h 286388"/>
                <a:gd name="connsiteX3" fmla="*/ 0 w 31820"/>
                <a:gd name="connsiteY3" fmla="*/ 286388 h 28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0" h="286388">
                  <a:moveTo>
                    <a:pt x="0" y="0"/>
                  </a:moveTo>
                  <a:lnTo>
                    <a:pt x="31821" y="0"/>
                  </a:lnTo>
                  <a:lnTo>
                    <a:pt x="31821" y="286388"/>
                  </a:lnTo>
                  <a:lnTo>
                    <a:pt x="0" y="286388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E8D2F66-665E-4747-BFC7-8C130A344943}"/>
                </a:ext>
              </a:extLst>
            </p:cNvPr>
            <p:cNvSpPr/>
            <p:nvPr/>
          </p:nvSpPr>
          <p:spPr>
            <a:xfrm>
              <a:off x="6843947" y="2625360"/>
              <a:ext cx="508227" cy="31820"/>
            </a:xfrm>
            <a:custGeom>
              <a:avLst/>
              <a:gdLst>
                <a:gd name="connsiteX0" fmla="*/ 0 w 508227"/>
                <a:gd name="connsiteY0" fmla="*/ 0 h 31820"/>
                <a:gd name="connsiteX1" fmla="*/ 508228 w 508227"/>
                <a:gd name="connsiteY1" fmla="*/ 0 h 31820"/>
                <a:gd name="connsiteX2" fmla="*/ 508228 w 508227"/>
                <a:gd name="connsiteY2" fmla="*/ 31821 h 31820"/>
                <a:gd name="connsiteX3" fmla="*/ 0 w 508227"/>
                <a:gd name="connsiteY3" fmla="*/ 31821 h 3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227" h="31820">
                  <a:moveTo>
                    <a:pt x="0" y="0"/>
                  </a:moveTo>
                  <a:lnTo>
                    <a:pt x="508228" y="0"/>
                  </a:lnTo>
                  <a:lnTo>
                    <a:pt x="508228" y="31821"/>
                  </a:lnTo>
                  <a:lnTo>
                    <a:pt x="0" y="31821"/>
                  </a:lnTo>
                  <a:close/>
                </a:path>
              </a:pathLst>
            </a:custGeom>
            <a:solidFill>
              <a:srgbClr val="7A7A7A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DDE3CCB-C18A-4064-B2EC-237044C20854}"/>
                </a:ext>
              </a:extLst>
            </p:cNvPr>
            <p:cNvSpPr/>
            <p:nvPr/>
          </p:nvSpPr>
          <p:spPr>
            <a:xfrm>
              <a:off x="6843947" y="2911748"/>
              <a:ext cx="508227" cy="31820"/>
            </a:xfrm>
            <a:custGeom>
              <a:avLst/>
              <a:gdLst>
                <a:gd name="connsiteX0" fmla="*/ 0 w 508227"/>
                <a:gd name="connsiteY0" fmla="*/ 0 h 31820"/>
                <a:gd name="connsiteX1" fmla="*/ 508228 w 508227"/>
                <a:gd name="connsiteY1" fmla="*/ 0 h 31820"/>
                <a:gd name="connsiteX2" fmla="*/ 508228 w 508227"/>
                <a:gd name="connsiteY2" fmla="*/ 31821 h 31820"/>
                <a:gd name="connsiteX3" fmla="*/ 0 w 508227"/>
                <a:gd name="connsiteY3" fmla="*/ 31821 h 3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227" h="31820">
                  <a:moveTo>
                    <a:pt x="0" y="0"/>
                  </a:moveTo>
                  <a:lnTo>
                    <a:pt x="508228" y="0"/>
                  </a:lnTo>
                  <a:lnTo>
                    <a:pt x="508228" y="31821"/>
                  </a:lnTo>
                  <a:lnTo>
                    <a:pt x="0" y="31821"/>
                  </a:lnTo>
                  <a:close/>
                </a:path>
              </a:pathLst>
            </a:custGeom>
            <a:solidFill>
              <a:srgbClr val="7A7A7A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AE3505-63B0-44D6-8D8D-8B4FCB3876F1}"/>
                </a:ext>
              </a:extLst>
            </p:cNvPr>
            <p:cNvSpPr/>
            <p:nvPr/>
          </p:nvSpPr>
          <p:spPr>
            <a:xfrm>
              <a:off x="6983068" y="2290540"/>
              <a:ext cx="220296" cy="220296"/>
            </a:xfrm>
            <a:custGeom>
              <a:avLst/>
              <a:gdLst>
                <a:gd name="connsiteX0" fmla="*/ 220296 w 220296"/>
                <a:gd name="connsiteY0" fmla="*/ 110148 h 220296"/>
                <a:gd name="connsiteX1" fmla="*/ 110148 w 220296"/>
                <a:gd name="connsiteY1" fmla="*/ 220296 h 220296"/>
                <a:gd name="connsiteX2" fmla="*/ 0 w 220296"/>
                <a:gd name="connsiteY2" fmla="*/ 110148 h 220296"/>
                <a:gd name="connsiteX3" fmla="*/ 110148 w 220296"/>
                <a:gd name="connsiteY3" fmla="*/ 0 h 220296"/>
                <a:gd name="connsiteX4" fmla="*/ 220296 w 220296"/>
                <a:gd name="connsiteY4" fmla="*/ 110148 h 22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96" h="220296">
                  <a:moveTo>
                    <a:pt x="220296" y="110148"/>
                  </a:moveTo>
                  <a:cubicBezTo>
                    <a:pt x="220296" y="170981"/>
                    <a:pt x="170981" y="220296"/>
                    <a:pt x="110148" y="220296"/>
                  </a:cubicBezTo>
                  <a:cubicBezTo>
                    <a:pt x="49315" y="220296"/>
                    <a:pt x="0" y="170981"/>
                    <a:pt x="0" y="110148"/>
                  </a:cubicBezTo>
                  <a:cubicBezTo>
                    <a:pt x="0" y="49315"/>
                    <a:pt x="49315" y="0"/>
                    <a:pt x="110148" y="0"/>
                  </a:cubicBezTo>
                  <a:cubicBezTo>
                    <a:pt x="170981" y="0"/>
                    <a:pt x="220296" y="49315"/>
                    <a:pt x="220296" y="110148"/>
                  </a:cubicBezTo>
                  <a:close/>
                </a:path>
              </a:pathLst>
            </a:custGeom>
            <a:solidFill>
              <a:srgbClr val="FFFFFF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6E3726F-227A-415F-825C-75C9A82FA745}"/>
                </a:ext>
              </a:extLst>
            </p:cNvPr>
            <p:cNvSpPr/>
            <p:nvPr/>
          </p:nvSpPr>
          <p:spPr>
            <a:xfrm>
              <a:off x="6981842" y="2289315"/>
              <a:ext cx="222746" cy="222746"/>
            </a:xfrm>
            <a:custGeom>
              <a:avLst/>
              <a:gdLst>
                <a:gd name="connsiteX0" fmla="*/ 222746 w 222746"/>
                <a:gd name="connsiteY0" fmla="*/ 111373 h 222746"/>
                <a:gd name="connsiteX1" fmla="*/ 111373 w 222746"/>
                <a:gd name="connsiteY1" fmla="*/ 222746 h 222746"/>
                <a:gd name="connsiteX2" fmla="*/ 0 w 222746"/>
                <a:gd name="connsiteY2" fmla="*/ 111373 h 222746"/>
                <a:gd name="connsiteX3" fmla="*/ 111373 w 222746"/>
                <a:gd name="connsiteY3" fmla="*/ 0 h 222746"/>
                <a:gd name="connsiteX4" fmla="*/ 222746 w 222746"/>
                <a:gd name="connsiteY4" fmla="*/ 111373 h 22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46" h="222746">
                  <a:moveTo>
                    <a:pt x="222746" y="111373"/>
                  </a:moveTo>
                  <a:cubicBezTo>
                    <a:pt x="222746" y="172883"/>
                    <a:pt x="172883" y="222746"/>
                    <a:pt x="111373" y="222746"/>
                  </a:cubicBezTo>
                  <a:cubicBezTo>
                    <a:pt x="49864" y="222746"/>
                    <a:pt x="0" y="172883"/>
                    <a:pt x="0" y="111373"/>
                  </a:cubicBezTo>
                  <a:cubicBezTo>
                    <a:pt x="0" y="49863"/>
                    <a:pt x="49864" y="0"/>
                    <a:pt x="111373" y="0"/>
                  </a:cubicBezTo>
                  <a:cubicBezTo>
                    <a:pt x="172883" y="0"/>
                    <a:pt x="222746" y="49863"/>
                    <a:pt x="222746" y="111373"/>
                  </a:cubicBezTo>
                  <a:close/>
                </a:path>
              </a:pathLst>
            </a:custGeom>
            <a:solidFill>
              <a:srgbClr val="7FBA00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45F8442-14CB-49F6-92CF-617019358CA5}"/>
                </a:ext>
              </a:extLst>
            </p:cNvPr>
            <p:cNvSpPr/>
            <p:nvPr/>
          </p:nvSpPr>
          <p:spPr>
            <a:xfrm>
              <a:off x="7008827" y="2315058"/>
              <a:ext cx="170735" cy="170766"/>
            </a:xfrm>
            <a:custGeom>
              <a:avLst/>
              <a:gdLst>
                <a:gd name="connsiteX0" fmla="*/ 16 w 170735"/>
                <a:gd name="connsiteY0" fmla="*/ 148858 h 170766"/>
                <a:gd name="connsiteX1" fmla="*/ 16 w 170735"/>
                <a:gd name="connsiteY1" fmla="*/ 149415 h 170766"/>
                <a:gd name="connsiteX2" fmla="*/ 445 w 170735"/>
                <a:gd name="connsiteY2" fmla="*/ 149415 h 170766"/>
                <a:gd name="connsiteX3" fmla="*/ 16 w 170735"/>
                <a:gd name="connsiteY3" fmla="*/ 148858 h 170766"/>
                <a:gd name="connsiteX4" fmla="*/ 85391 w 170735"/>
                <a:gd name="connsiteY4" fmla="*/ 64040 h 170766"/>
                <a:gd name="connsiteX5" fmla="*/ 64040 w 170735"/>
                <a:gd name="connsiteY5" fmla="*/ 85391 h 170766"/>
                <a:gd name="connsiteX6" fmla="*/ 85391 w 170735"/>
                <a:gd name="connsiteY6" fmla="*/ 106743 h 170766"/>
                <a:gd name="connsiteX7" fmla="*/ 106743 w 170735"/>
                <a:gd name="connsiteY7" fmla="*/ 85391 h 170766"/>
                <a:gd name="connsiteX8" fmla="*/ 85391 w 170735"/>
                <a:gd name="connsiteY8" fmla="*/ 64040 h 170766"/>
                <a:gd name="connsiteX9" fmla="*/ 18154 w 170735"/>
                <a:gd name="connsiteY9" fmla="*/ 137419 h 170766"/>
                <a:gd name="connsiteX10" fmla="*/ 33348 w 170735"/>
                <a:gd name="connsiteY10" fmla="*/ 152645 h 170766"/>
                <a:gd name="connsiteX11" fmla="*/ 54366 w 170735"/>
                <a:gd name="connsiteY11" fmla="*/ 136257 h 170766"/>
                <a:gd name="connsiteX12" fmla="*/ 71358 w 170735"/>
                <a:gd name="connsiteY12" fmla="*/ 143321 h 170766"/>
                <a:gd name="connsiteX13" fmla="*/ 74620 w 170735"/>
                <a:gd name="connsiteY13" fmla="*/ 169685 h 170766"/>
                <a:gd name="connsiteX14" fmla="*/ 85376 w 170735"/>
                <a:gd name="connsiteY14" fmla="*/ 170767 h 170766"/>
                <a:gd name="connsiteX15" fmla="*/ 96131 w 170735"/>
                <a:gd name="connsiteY15" fmla="*/ 169685 h 170766"/>
                <a:gd name="connsiteX16" fmla="*/ 99393 w 170735"/>
                <a:gd name="connsiteY16" fmla="*/ 143321 h 170766"/>
                <a:gd name="connsiteX17" fmla="*/ 116385 w 170735"/>
                <a:gd name="connsiteY17" fmla="*/ 136257 h 170766"/>
                <a:gd name="connsiteX18" fmla="*/ 137403 w 170735"/>
                <a:gd name="connsiteY18" fmla="*/ 152645 h 170766"/>
                <a:gd name="connsiteX19" fmla="*/ 152597 w 170735"/>
                <a:gd name="connsiteY19" fmla="*/ 137419 h 170766"/>
                <a:gd name="connsiteX20" fmla="*/ 136209 w 170735"/>
                <a:gd name="connsiteY20" fmla="*/ 116417 h 170766"/>
                <a:gd name="connsiteX21" fmla="*/ 143274 w 170735"/>
                <a:gd name="connsiteY21" fmla="*/ 99440 h 170766"/>
                <a:gd name="connsiteX22" fmla="*/ 169653 w 170735"/>
                <a:gd name="connsiteY22" fmla="*/ 96131 h 170766"/>
                <a:gd name="connsiteX23" fmla="*/ 170735 w 170735"/>
                <a:gd name="connsiteY23" fmla="*/ 85376 h 170766"/>
                <a:gd name="connsiteX24" fmla="*/ 169653 w 170735"/>
                <a:gd name="connsiteY24" fmla="*/ 74620 h 170766"/>
                <a:gd name="connsiteX25" fmla="*/ 143290 w 170735"/>
                <a:gd name="connsiteY25" fmla="*/ 71327 h 170766"/>
                <a:gd name="connsiteX26" fmla="*/ 136225 w 170735"/>
                <a:gd name="connsiteY26" fmla="*/ 54350 h 170766"/>
                <a:gd name="connsiteX27" fmla="*/ 152597 w 170735"/>
                <a:gd name="connsiteY27" fmla="*/ 33332 h 170766"/>
                <a:gd name="connsiteX28" fmla="*/ 137403 w 170735"/>
                <a:gd name="connsiteY28" fmla="*/ 18138 h 170766"/>
                <a:gd name="connsiteX29" fmla="*/ 116385 w 170735"/>
                <a:gd name="connsiteY29" fmla="*/ 34510 h 170766"/>
                <a:gd name="connsiteX30" fmla="*/ 99393 w 170735"/>
                <a:gd name="connsiteY30" fmla="*/ 27446 h 170766"/>
                <a:gd name="connsiteX31" fmla="*/ 96131 w 170735"/>
                <a:gd name="connsiteY31" fmla="*/ 1082 h 170766"/>
                <a:gd name="connsiteX32" fmla="*/ 85376 w 170735"/>
                <a:gd name="connsiteY32" fmla="*/ 0 h 170766"/>
                <a:gd name="connsiteX33" fmla="*/ 74620 w 170735"/>
                <a:gd name="connsiteY33" fmla="*/ 1082 h 170766"/>
                <a:gd name="connsiteX34" fmla="*/ 71358 w 170735"/>
                <a:gd name="connsiteY34" fmla="*/ 27446 h 170766"/>
                <a:gd name="connsiteX35" fmla="*/ 54366 w 170735"/>
                <a:gd name="connsiteY35" fmla="*/ 34510 h 170766"/>
                <a:gd name="connsiteX36" fmla="*/ 33348 w 170735"/>
                <a:gd name="connsiteY36" fmla="*/ 18138 h 170766"/>
                <a:gd name="connsiteX37" fmla="*/ 18154 w 170735"/>
                <a:gd name="connsiteY37" fmla="*/ 33332 h 170766"/>
                <a:gd name="connsiteX38" fmla="*/ 34542 w 170735"/>
                <a:gd name="connsiteY38" fmla="*/ 54350 h 170766"/>
                <a:gd name="connsiteX39" fmla="*/ 27477 w 170735"/>
                <a:gd name="connsiteY39" fmla="*/ 71327 h 170766"/>
                <a:gd name="connsiteX40" fmla="*/ 1114 w 170735"/>
                <a:gd name="connsiteY40" fmla="*/ 74620 h 170766"/>
                <a:gd name="connsiteX41" fmla="*/ 0 w 170735"/>
                <a:gd name="connsiteY41" fmla="*/ 85376 h 170766"/>
                <a:gd name="connsiteX42" fmla="*/ 1082 w 170735"/>
                <a:gd name="connsiteY42" fmla="*/ 96131 h 170766"/>
                <a:gd name="connsiteX43" fmla="*/ 27446 w 170735"/>
                <a:gd name="connsiteY43" fmla="*/ 99424 h 170766"/>
                <a:gd name="connsiteX44" fmla="*/ 34510 w 170735"/>
                <a:gd name="connsiteY44" fmla="*/ 116401 h 170766"/>
                <a:gd name="connsiteX45" fmla="*/ 85391 w 170735"/>
                <a:gd name="connsiteY45" fmla="*/ 128063 h 170766"/>
                <a:gd name="connsiteX46" fmla="*/ 42704 w 170735"/>
                <a:gd name="connsiteY46" fmla="*/ 85344 h 170766"/>
                <a:gd name="connsiteX47" fmla="*/ 85423 w 170735"/>
                <a:gd name="connsiteY47" fmla="*/ 42656 h 170766"/>
                <a:gd name="connsiteX48" fmla="*/ 128111 w 170735"/>
                <a:gd name="connsiteY48" fmla="*/ 85376 h 170766"/>
                <a:gd name="connsiteX49" fmla="*/ 85391 w 170735"/>
                <a:gd name="connsiteY49" fmla="*/ 128063 h 170766"/>
                <a:gd name="connsiteX50" fmla="*/ 85391 w 170735"/>
                <a:gd name="connsiteY50" fmla="*/ 128063 h 17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0735" h="170766">
                  <a:moveTo>
                    <a:pt x="16" y="148858"/>
                  </a:moveTo>
                  <a:lnTo>
                    <a:pt x="16" y="149415"/>
                  </a:lnTo>
                  <a:lnTo>
                    <a:pt x="445" y="149415"/>
                  </a:lnTo>
                  <a:lnTo>
                    <a:pt x="16" y="148858"/>
                  </a:lnTo>
                  <a:close/>
                  <a:moveTo>
                    <a:pt x="85391" y="64040"/>
                  </a:moveTo>
                  <a:cubicBezTo>
                    <a:pt x="73602" y="64040"/>
                    <a:pt x="64040" y="73602"/>
                    <a:pt x="64040" y="85391"/>
                  </a:cubicBezTo>
                  <a:cubicBezTo>
                    <a:pt x="64040" y="97181"/>
                    <a:pt x="73602" y="106743"/>
                    <a:pt x="85391" y="106743"/>
                  </a:cubicBezTo>
                  <a:cubicBezTo>
                    <a:pt x="97181" y="106743"/>
                    <a:pt x="106743" y="97181"/>
                    <a:pt x="106743" y="85391"/>
                  </a:cubicBezTo>
                  <a:cubicBezTo>
                    <a:pt x="106743" y="73586"/>
                    <a:pt x="97181" y="64040"/>
                    <a:pt x="85391" y="64040"/>
                  </a:cubicBezTo>
                  <a:close/>
                  <a:moveTo>
                    <a:pt x="18154" y="137419"/>
                  </a:moveTo>
                  <a:cubicBezTo>
                    <a:pt x="22577" y="143146"/>
                    <a:pt x="27652" y="148222"/>
                    <a:pt x="33348" y="152645"/>
                  </a:cubicBezTo>
                  <a:lnTo>
                    <a:pt x="54366" y="136257"/>
                  </a:lnTo>
                  <a:cubicBezTo>
                    <a:pt x="59553" y="139423"/>
                    <a:pt x="65249" y="141842"/>
                    <a:pt x="71358" y="143321"/>
                  </a:cubicBezTo>
                  <a:lnTo>
                    <a:pt x="74620" y="169685"/>
                  </a:lnTo>
                  <a:cubicBezTo>
                    <a:pt x="78184" y="170162"/>
                    <a:pt x="81684" y="170767"/>
                    <a:pt x="85376" y="170767"/>
                  </a:cubicBezTo>
                  <a:cubicBezTo>
                    <a:pt x="89067" y="170767"/>
                    <a:pt x="92567" y="170146"/>
                    <a:pt x="96131" y="169685"/>
                  </a:cubicBezTo>
                  <a:lnTo>
                    <a:pt x="99393" y="143321"/>
                  </a:lnTo>
                  <a:cubicBezTo>
                    <a:pt x="105502" y="141842"/>
                    <a:pt x="111198" y="139407"/>
                    <a:pt x="116385" y="136257"/>
                  </a:cubicBezTo>
                  <a:lnTo>
                    <a:pt x="137403" y="152645"/>
                  </a:lnTo>
                  <a:cubicBezTo>
                    <a:pt x="143099" y="148222"/>
                    <a:pt x="148190" y="143146"/>
                    <a:pt x="152597" y="137419"/>
                  </a:cubicBezTo>
                  <a:lnTo>
                    <a:pt x="136209" y="116417"/>
                  </a:lnTo>
                  <a:cubicBezTo>
                    <a:pt x="139392" y="111214"/>
                    <a:pt x="141826" y="105534"/>
                    <a:pt x="143274" y="99440"/>
                  </a:cubicBezTo>
                  <a:lnTo>
                    <a:pt x="169653" y="96131"/>
                  </a:lnTo>
                  <a:cubicBezTo>
                    <a:pt x="170131" y="92567"/>
                    <a:pt x="170735" y="89067"/>
                    <a:pt x="170735" y="85376"/>
                  </a:cubicBezTo>
                  <a:cubicBezTo>
                    <a:pt x="170735" y="81684"/>
                    <a:pt x="170115" y="78184"/>
                    <a:pt x="169653" y="74620"/>
                  </a:cubicBezTo>
                  <a:lnTo>
                    <a:pt x="143290" y="71327"/>
                  </a:lnTo>
                  <a:cubicBezTo>
                    <a:pt x="141842" y="65328"/>
                    <a:pt x="139455" y="59601"/>
                    <a:pt x="136225" y="54350"/>
                  </a:cubicBezTo>
                  <a:lnTo>
                    <a:pt x="152597" y="33332"/>
                  </a:lnTo>
                  <a:cubicBezTo>
                    <a:pt x="148190" y="27652"/>
                    <a:pt x="143083" y="22545"/>
                    <a:pt x="137403" y="18138"/>
                  </a:cubicBezTo>
                  <a:lnTo>
                    <a:pt x="116385" y="34510"/>
                  </a:lnTo>
                  <a:cubicBezTo>
                    <a:pt x="111135" y="31280"/>
                    <a:pt x="105391" y="28893"/>
                    <a:pt x="99393" y="27446"/>
                  </a:cubicBezTo>
                  <a:lnTo>
                    <a:pt x="96131" y="1082"/>
                  </a:lnTo>
                  <a:cubicBezTo>
                    <a:pt x="92567" y="636"/>
                    <a:pt x="89067" y="0"/>
                    <a:pt x="85376" y="0"/>
                  </a:cubicBezTo>
                  <a:cubicBezTo>
                    <a:pt x="81684" y="0"/>
                    <a:pt x="78184" y="636"/>
                    <a:pt x="74620" y="1082"/>
                  </a:cubicBezTo>
                  <a:lnTo>
                    <a:pt x="71358" y="27446"/>
                  </a:lnTo>
                  <a:cubicBezTo>
                    <a:pt x="65360" y="28893"/>
                    <a:pt x="59632" y="31280"/>
                    <a:pt x="54366" y="34510"/>
                  </a:cubicBezTo>
                  <a:lnTo>
                    <a:pt x="33348" y="18138"/>
                  </a:lnTo>
                  <a:cubicBezTo>
                    <a:pt x="27668" y="22545"/>
                    <a:pt x="22561" y="27652"/>
                    <a:pt x="18154" y="33332"/>
                  </a:cubicBezTo>
                  <a:lnTo>
                    <a:pt x="34542" y="54350"/>
                  </a:lnTo>
                  <a:cubicBezTo>
                    <a:pt x="31360" y="59553"/>
                    <a:pt x="28925" y="65233"/>
                    <a:pt x="27477" y="71327"/>
                  </a:cubicBezTo>
                  <a:lnTo>
                    <a:pt x="1114" y="74620"/>
                  </a:lnTo>
                  <a:cubicBezTo>
                    <a:pt x="621" y="78184"/>
                    <a:pt x="0" y="81684"/>
                    <a:pt x="0" y="85376"/>
                  </a:cubicBezTo>
                  <a:cubicBezTo>
                    <a:pt x="0" y="89067"/>
                    <a:pt x="621" y="92567"/>
                    <a:pt x="1082" y="96131"/>
                  </a:cubicBezTo>
                  <a:lnTo>
                    <a:pt x="27446" y="99424"/>
                  </a:lnTo>
                  <a:cubicBezTo>
                    <a:pt x="28893" y="105502"/>
                    <a:pt x="31328" y="111182"/>
                    <a:pt x="34510" y="116401"/>
                  </a:cubicBezTo>
                  <a:moveTo>
                    <a:pt x="85391" y="128063"/>
                  </a:moveTo>
                  <a:cubicBezTo>
                    <a:pt x="61812" y="128063"/>
                    <a:pt x="42688" y="108939"/>
                    <a:pt x="42704" y="85344"/>
                  </a:cubicBezTo>
                  <a:cubicBezTo>
                    <a:pt x="42720" y="61748"/>
                    <a:pt x="61828" y="42640"/>
                    <a:pt x="85423" y="42656"/>
                  </a:cubicBezTo>
                  <a:cubicBezTo>
                    <a:pt x="109003" y="42656"/>
                    <a:pt x="128127" y="61780"/>
                    <a:pt x="128111" y="85376"/>
                  </a:cubicBezTo>
                  <a:cubicBezTo>
                    <a:pt x="128111" y="108971"/>
                    <a:pt x="108987" y="128079"/>
                    <a:pt x="85391" y="128063"/>
                  </a:cubicBezTo>
                  <a:lnTo>
                    <a:pt x="85391" y="128063"/>
                  </a:lnTo>
                  <a:close/>
                </a:path>
              </a:pathLst>
            </a:custGeom>
            <a:solidFill>
              <a:srgbClr val="FFFFFF"/>
            </a:solidFill>
            <a:ln w="15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432B307-2F51-4CA4-A86A-DC44A1DDC590}"/>
              </a:ext>
            </a:extLst>
          </p:cNvPr>
          <p:cNvSpPr txBox="1"/>
          <p:nvPr/>
        </p:nvSpPr>
        <p:spPr>
          <a:xfrm>
            <a:off x="5999520" y="2168160"/>
            <a:ext cx="15641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889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Task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base-import-node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hello-world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1C7E4215-3B8C-403E-A6B4-56A1FE8C3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2988" y="4419424"/>
            <a:ext cx="476250" cy="476250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35CBD76B-AF4B-4C72-8998-A19CCC6A56C4}"/>
              </a:ext>
            </a:extLst>
          </p:cNvPr>
          <p:cNvSpPr/>
          <p:nvPr/>
        </p:nvSpPr>
        <p:spPr>
          <a:xfrm>
            <a:off x="493433" y="575333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0BB3DC6-C727-4F99-8C7B-E950FAEF77F7}"/>
              </a:ext>
            </a:extLst>
          </p:cNvPr>
          <p:cNvSpPr/>
          <p:nvPr/>
        </p:nvSpPr>
        <p:spPr>
          <a:xfrm>
            <a:off x="2743045" y="1271026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D0C035-0DD4-4E50-BB2E-7679BDF74393}"/>
              </a:ext>
            </a:extLst>
          </p:cNvPr>
          <p:cNvSpPr/>
          <p:nvPr/>
        </p:nvSpPr>
        <p:spPr>
          <a:xfrm>
            <a:off x="5713503" y="1938326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93F9CA7-CEA0-452F-A80E-AFED6701D4B6}"/>
              </a:ext>
            </a:extLst>
          </p:cNvPr>
          <p:cNvSpPr/>
          <p:nvPr/>
        </p:nvSpPr>
        <p:spPr>
          <a:xfrm>
            <a:off x="7543614" y="382305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D05BDDB-8270-4819-A87F-B32CB59B1BCB}"/>
              </a:ext>
            </a:extLst>
          </p:cNvPr>
          <p:cNvSpPr/>
          <p:nvPr/>
        </p:nvSpPr>
        <p:spPr>
          <a:xfrm>
            <a:off x="2129968" y="4506333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8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266235A-F097-42A1-A65D-7AE683A9999D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128263" y="1666235"/>
            <a:ext cx="218316" cy="1524198"/>
          </a:xfrm>
          <a:prstGeom prst="bentConnector2">
            <a:avLst/>
          </a:prstGeom>
          <a:ln w="5715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A57EE37-F065-42C9-BDA7-1D70FB172B02}"/>
              </a:ext>
            </a:extLst>
          </p:cNvPr>
          <p:cNvCxnSpPr>
            <a:cxnSpLocks/>
            <a:stCxn id="135" idx="2"/>
            <a:endCxn id="206" idx="1"/>
          </p:cNvCxnSpPr>
          <p:nvPr/>
        </p:nvCxnSpPr>
        <p:spPr>
          <a:xfrm rot="16200000" flipH="1">
            <a:off x="6329608" y="2954257"/>
            <a:ext cx="720861" cy="507643"/>
          </a:xfrm>
          <a:prstGeom prst="bentConnector2">
            <a:avLst/>
          </a:prstGeom>
          <a:ln w="5715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5C539BC-DD50-4779-915F-77D7C88DD7A6}"/>
              </a:ext>
            </a:extLst>
          </p:cNvPr>
          <p:cNvCxnSpPr>
            <a:cxnSpLocks/>
            <a:stCxn id="132" idx="0"/>
            <a:endCxn id="130" idx="1"/>
          </p:cNvCxnSpPr>
          <p:nvPr/>
        </p:nvCxnSpPr>
        <p:spPr>
          <a:xfrm rot="5400000" flipH="1" flipV="1">
            <a:off x="6609513" y="1547355"/>
            <a:ext cx="1801697" cy="238921"/>
          </a:xfrm>
          <a:prstGeom prst="bentConnector2">
            <a:avLst/>
          </a:prstGeom>
          <a:ln w="57150">
            <a:solidFill>
              <a:srgbClr val="FCD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>
            <a:extLst>
              <a:ext uri="{FF2B5EF4-FFF2-40B4-BE49-F238E27FC236}">
                <a16:creationId xmlns:a16="http://schemas.microsoft.com/office/drawing/2014/main" id="{C5E20C4B-DB40-42C3-9DC2-434886D31546}"/>
              </a:ext>
            </a:extLst>
          </p:cNvPr>
          <p:cNvSpPr/>
          <p:nvPr/>
        </p:nvSpPr>
        <p:spPr>
          <a:xfrm>
            <a:off x="7014662" y="2355884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9BB5C5AF-619C-4279-BA1E-790E3A61D3FE}"/>
              </a:ext>
            </a:extLst>
          </p:cNvPr>
          <p:cNvSpPr/>
          <p:nvPr/>
        </p:nvSpPr>
        <p:spPr>
          <a:xfrm>
            <a:off x="3416552" y="5102395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666A9B8D-42FA-471A-BA44-0BA1F1AAEEEF}"/>
              </a:ext>
            </a:extLst>
          </p:cNvPr>
          <p:cNvSpPr/>
          <p:nvPr/>
        </p:nvSpPr>
        <p:spPr>
          <a:xfrm>
            <a:off x="898558" y="459850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FD3B0552-D768-4A5D-8413-10693BC68C76}"/>
              </a:ext>
            </a:extLst>
          </p:cNvPr>
          <p:cNvSpPr/>
          <p:nvPr/>
        </p:nvSpPr>
        <p:spPr>
          <a:xfrm>
            <a:off x="7629822" y="688080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332F5ED4-4699-4B03-921D-F55EF1727031}"/>
              </a:ext>
            </a:extLst>
          </p:cNvPr>
          <p:cNvSpPr/>
          <p:nvPr/>
        </p:nvSpPr>
        <p:spPr>
          <a:xfrm>
            <a:off x="7313015" y="2567663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23D10BCC-E1B8-4BB9-AC81-FF93ADEA964D}"/>
              </a:ext>
            </a:extLst>
          </p:cNvPr>
          <p:cNvSpPr/>
          <p:nvPr/>
        </p:nvSpPr>
        <p:spPr>
          <a:xfrm>
            <a:off x="6358331" y="2691878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DDB4804-A04B-4F40-8E7E-34E90B4D9E85}"/>
              </a:ext>
            </a:extLst>
          </p:cNvPr>
          <p:cNvCxnSpPr>
            <a:cxnSpLocks/>
            <a:stCxn id="144" idx="1"/>
            <a:endCxn id="55" idx="3"/>
          </p:cNvCxnSpPr>
          <p:nvPr/>
        </p:nvCxnSpPr>
        <p:spPr>
          <a:xfrm rot="10800000" flipV="1">
            <a:off x="3934543" y="2789231"/>
            <a:ext cx="2131115" cy="239973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>
            <a:extLst>
              <a:ext uri="{FF2B5EF4-FFF2-40B4-BE49-F238E27FC236}">
                <a16:creationId xmlns:a16="http://schemas.microsoft.com/office/drawing/2014/main" id="{AD02A47F-209A-4BCD-8D60-ADD9B3EBAA65}"/>
              </a:ext>
            </a:extLst>
          </p:cNvPr>
          <p:cNvSpPr/>
          <p:nvPr/>
        </p:nvSpPr>
        <p:spPr>
          <a:xfrm>
            <a:off x="6065657" y="2711346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>
            <a:extLst>
              <a:ext uri="{FF2B5EF4-FFF2-40B4-BE49-F238E27FC236}">
                <a16:creationId xmlns:a16="http://schemas.microsoft.com/office/drawing/2014/main" id="{C06B8F86-8CD6-46B1-B687-E4B9EDA3DD3B}"/>
              </a:ext>
            </a:extLst>
          </p:cNvPr>
          <p:cNvSpPr/>
          <p:nvPr/>
        </p:nvSpPr>
        <p:spPr>
          <a:xfrm>
            <a:off x="5982200" y="2459043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iamond 148">
            <a:extLst>
              <a:ext uri="{FF2B5EF4-FFF2-40B4-BE49-F238E27FC236}">
                <a16:creationId xmlns:a16="http://schemas.microsoft.com/office/drawing/2014/main" id="{508FF143-74BE-4533-A5AA-904A0945DF07}"/>
              </a:ext>
            </a:extLst>
          </p:cNvPr>
          <p:cNvSpPr/>
          <p:nvPr/>
        </p:nvSpPr>
        <p:spPr>
          <a:xfrm>
            <a:off x="2953329" y="1592651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21309DDA-30B0-45C7-9A0E-AF3752A25631}"/>
              </a:ext>
            </a:extLst>
          </p:cNvPr>
          <p:cNvSpPr/>
          <p:nvPr/>
        </p:nvSpPr>
        <p:spPr>
          <a:xfrm>
            <a:off x="9825673" y="1973764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D4E6BDD1-1BC1-4CC9-BE5F-FED5A199C317}"/>
              </a:ext>
            </a:extLst>
          </p:cNvPr>
          <p:cNvCxnSpPr>
            <a:cxnSpLocks/>
            <a:stCxn id="135" idx="2"/>
            <a:endCxn id="204" idx="1"/>
          </p:cNvCxnSpPr>
          <p:nvPr/>
        </p:nvCxnSpPr>
        <p:spPr>
          <a:xfrm rot="16200000" flipH="1">
            <a:off x="5192558" y="4091307"/>
            <a:ext cx="2994960" cy="507643"/>
          </a:xfrm>
          <a:prstGeom prst="bentConnector2">
            <a:avLst/>
          </a:prstGeom>
          <a:ln w="5715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Diamond 208">
            <a:extLst>
              <a:ext uri="{FF2B5EF4-FFF2-40B4-BE49-F238E27FC236}">
                <a16:creationId xmlns:a16="http://schemas.microsoft.com/office/drawing/2014/main" id="{3D219F85-A6B1-4C6C-8380-AED95FF7FDFC}"/>
              </a:ext>
            </a:extLst>
          </p:cNvPr>
          <p:cNvSpPr/>
          <p:nvPr/>
        </p:nvSpPr>
        <p:spPr>
          <a:xfrm>
            <a:off x="9825673" y="1703732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538E93-A900-4689-A744-B9AB994E6FC4}"/>
              </a:ext>
            </a:extLst>
          </p:cNvPr>
          <p:cNvSpPr/>
          <p:nvPr/>
        </p:nvSpPr>
        <p:spPr>
          <a:xfrm>
            <a:off x="7122319" y="5274879"/>
            <a:ext cx="238125" cy="25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1D92CC5-FE0A-42A2-B659-71BC2B9A4F7A}"/>
              </a:ext>
            </a:extLst>
          </p:cNvPr>
          <p:cNvSpPr txBox="1"/>
          <p:nvPr/>
        </p:nvSpPr>
        <p:spPr>
          <a:xfrm>
            <a:off x="7023167" y="5488462"/>
            <a:ext cx="428290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6363" algn="l"/>
                <a:tab pos="2516188" algn="l"/>
              </a:tabLst>
            </a:pPr>
            <a:r>
              <a:rPr lang="en-US" sz="1050" b="1" dirty="0">
                <a:solidFill>
                  <a:srgbClr val="2889E0"/>
                </a:solidFill>
                <a:latin typeface="Calibri" panose="020F0502020204030204"/>
              </a:rPr>
              <a:t>ACR Task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Task	Name	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hello-world	ACI	hello-world-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aci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hello-world	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ACI_RG	hello-world-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aci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rg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hello-world	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KEYVAULT	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acr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-tasks-credentials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i="1" dirty="0">
                <a:solidFill>
                  <a:prstClr val="black"/>
                </a:solidFill>
                <a:latin typeface="Consolas" panose="020B0609020204030204" pitchFamily="49" charset="0"/>
              </a:rPr>
              <a:t>&lt;all&gt;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	REGISTRY_FROM_URL	docker.io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3FC45EF-E9FA-468E-AC15-988DE492B18E}"/>
              </a:ext>
            </a:extLst>
          </p:cNvPr>
          <p:cNvSpPr/>
          <p:nvPr/>
        </p:nvSpPr>
        <p:spPr>
          <a:xfrm>
            <a:off x="6792392" y="5346015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5ED4E279-CF03-4E0D-BF2F-28DAC9CD7771}"/>
              </a:ext>
            </a:extLst>
          </p:cNvPr>
          <p:cNvSpPr/>
          <p:nvPr/>
        </p:nvSpPr>
        <p:spPr>
          <a:xfrm>
            <a:off x="6943860" y="5764723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54A50A10-0E0C-41AE-B3B9-3D7E96DC8E79}"/>
              </a:ext>
            </a:extLst>
          </p:cNvPr>
          <p:cNvSpPr/>
          <p:nvPr/>
        </p:nvSpPr>
        <p:spPr>
          <a:xfrm>
            <a:off x="9230216" y="6576975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50729F64-F7B4-481E-BAF6-3CFA120930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1793" t="25781" r="31793" b="25781"/>
          <a:stretch/>
        </p:blipFill>
        <p:spPr>
          <a:xfrm>
            <a:off x="7085063" y="5243621"/>
            <a:ext cx="303482" cy="31195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2012B12-6768-49EA-A823-2CFC443FF4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7075538" y="2857614"/>
            <a:ext cx="372396" cy="37239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5ECDD1-DB32-4C81-A09D-82EDF051C27D}"/>
              </a:ext>
            </a:extLst>
          </p:cNvPr>
          <p:cNvSpPr txBox="1"/>
          <p:nvPr/>
        </p:nvSpPr>
        <p:spPr>
          <a:xfrm>
            <a:off x="7014662" y="3139738"/>
            <a:ext cx="46629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5850" algn="l"/>
                <a:tab pos="2743200" algn="l"/>
              </a:tabLst>
            </a:pPr>
            <a:r>
              <a:rPr lang="en-US" sz="1050" b="1" dirty="0">
                <a:solidFill>
                  <a:srgbClr val="2889E0"/>
                </a:solidFill>
                <a:latin typeface="Calibri" panose="020F0502020204030204"/>
              </a:rPr>
              <a:t>ACR Task Credentials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5850" algn="l"/>
                <a:tab pos="2743200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Task	Registry	-u/-p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5850" algn="l"/>
                <a:tab pos="274320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base-import-node	docker.io 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keyvault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1085850" algn="l"/>
                <a:tab pos="274320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hello-world	publicregistry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.azurecr.io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keyvault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en-US" sz="10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5850" algn="l"/>
                <a:tab pos="274320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hello-world	baseartifacts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.azurecr.io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</a:rPr>
              <a:t>keyvault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6831D3E-F7C2-4E9C-B38F-81204F944129}"/>
              </a:ext>
            </a:extLst>
          </p:cNvPr>
          <p:cNvSpPr/>
          <p:nvPr/>
        </p:nvSpPr>
        <p:spPr>
          <a:xfrm>
            <a:off x="6772482" y="2980306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206" name="Diamond 205">
            <a:extLst>
              <a:ext uri="{FF2B5EF4-FFF2-40B4-BE49-F238E27FC236}">
                <a16:creationId xmlns:a16="http://schemas.microsoft.com/office/drawing/2014/main" id="{5F8A3FE8-0AA8-4CE9-A72C-500BBB4D3AE9}"/>
              </a:ext>
            </a:extLst>
          </p:cNvPr>
          <p:cNvSpPr/>
          <p:nvPr/>
        </p:nvSpPr>
        <p:spPr>
          <a:xfrm>
            <a:off x="6943860" y="3490624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E24D8733-623F-4B3E-8CDD-2E657DCB9BDD}"/>
              </a:ext>
            </a:extLst>
          </p:cNvPr>
          <p:cNvSpPr/>
          <p:nvPr/>
        </p:nvSpPr>
        <p:spPr>
          <a:xfrm>
            <a:off x="10403777" y="3511975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9FFADB8C-2DF1-48FB-B61B-6F83995BA272}"/>
              </a:ext>
            </a:extLst>
          </p:cNvPr>
          <p:cNvSpPr/>
          <p:nvPr/>
        </p:nvSpPr>
        <p:spPr>
          <a:xfrm>
            <a:off x="9825673" y="1163666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A8AD1F76-80F5-41FA-A51D-0F634C052EE6}"/>
              </a:ext>
            </a:extLst>
          </p:cNvPr>
          <p:cNvSpPr/>
          <p:nvPr/>
        </p:nvSpPr>
        <p:spPr>
          <a:xfrm>
            <a:off x="9825673" y="1433699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BBC98253-1012-41CB-ADD0-06C3D0807D5E}"/>
              </a:ext>
            </a:extLst>
          </p:cNvPr>
          <p:cNvCxnSpPr>
            <a:cxnSpLocks/>
            <a:stCxn id="247" idx="3"/>
            <a:endCxn id="209" idx="3"/>
          </p:cNvCxnSpPr>
          <p:nvPr/>
        </p:nvCxnSpPr>
        <p:spPr>
          <a:xfrm flipH="1" flipV="1">
            <a:off x="9981444" y="1781618"/>
            <a:ext cx="578104" cy="1960643"/>
          </a:xfrm>
          <a:prstGeom prst="bentConnector3">
            <a:avLst>
              <a:gd name="adj1" fmla="val -95562"/>
            </a:avLst>
          </a:prstGeom>
          <a:ln w="57150">
            <a:solidFill>
              <a:srgbClr val="FCD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A5E2A0CF-3477-4B73-848A-DF0028265C28}"/>
              </a:ext>
            </a:extLst>
          </p:cNvPr>
          <p:cNvSpPr/>
          <p:nvPr/>
        </p:nvSpPr>
        <p:spPr>
          <a:xfrm>
            <a:off x="10403777" y="3664375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Diamond 247">
            <a:extLst>
              <a:ext uri="{FF2B5EF4-FFF2-40B4-BE49-F238E27FC236}">
                <a16:creationId xmlns:a16="http://schemas.microsoft.com/office/drawing/2014/main" id="{10514B2D-53A2-490C-994D-C875CBD0E72A}"/>
              </a:ext>
            </a:extLst>
          </p:cNvPr>
          <p:cNvSpPr/>
          <p:nvPr/>
        </p:nvSpPr>
        <p:spPr>
          <a:xfrm>
            <a:off x="10403777" y="3816775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0357265-16CE-491D-AC55-3D3AD96227F7}"/>
              </a:ext>
            </a:extLst>
          </p:cNvPr>
          <p:cNvGrpSpPr/>
          <p:nvPr/>
        </p:nvGrpSpPr>
        <p:grpSpPr>
          <a:xfrm>
            <a:off x="7841744" y="134272"/>
            <a:ext cx="476250" cy="476250"/>
            <a:chOff x="7852561" y="350234"/>
            <a:chExt cx="476250" cy="476250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6B9A9C4-6E2E-426A-9ADA-8F928633152E}"/>
                </a:ext>
              </a:extLst>
            </p:cNvPr>
            <p:cNvSpPr/>
            <p:nvPr/>
          </p:nvSpPr>
          <p:spPr>
            <a:xfrm>
              <a:off x="7885022" y="410330"/>
              <a:ext cx="411328" cy="4113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FE75E0-29D2-4596-A7B1-CE0708361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52561" y="350234"/>
              <a:ext cx="476250" cy="476250"/>
            </a:xfrm>
            <a:prstGeom prst="rect">
              <a:avLst/>
            </a:prstGeom>
          </p:spPr>
        </p:pic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A049B5-43C3-4964-8331-4FD9D3D768E9}"/>
              </a:ext>
            </a:extLst>
          </p:cNvPr>
          <p:cNvSpPr/>
          <p:nvPr/>
        </p:nvSpPr>
        <p:spPr>
          <a:xfrm>
            <a:off x="6943859" y="4431707"/>
            <a:ext cx="3695659" cy="769452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568F5E6-0C3B-41AE-AF5A-EA1D93F26F54}"/>
              </a:ext>
            </a:extLst>
          </p:cNvPr>
          <p:cNvSpPr/>
          <p:nvPr/>
        </p:nvSpPr>
        <p:spPr>
          <a:xfrm>
            <a:off x="7042785" y="4229093"/>
            <a:ext cx="355658" cy="32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D6AD567-B0F7-43E0-8EE3-E3F954502ADD}"/>
              </a:ext>
            </a:extLst>
          </p:cNvPr>
          <p:cNvSpPr txBox="1"/>
          <p:nvPr/>
        </p:nvSpPr>
        <p:spPr>
          <a:xfrm>
            <a:off x="7023167" y="4490296"/>
            <a:ext cx="29590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6363" algn="l"/>
                <a:tab pos="2516188" algn="l"/>
              </a:tabLst>
            </a:pPr>
            <a:r>
              <a:rPr lang="en-US" sz="1050" b="1" dirty="0">
                <a:solidFill>
                  <a:srgbClr val="2889E0"/>
                </a:solidFill>
                <a:latin typeface="Calibri" panose="020F0502020204030204"/>
              </a:rPr>
              <a:t>ACR Task Secrets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1050" b="1" dirty="0">
                <a:solidFill>
                  <a:prstClr val="black"/>
                </a:solidFill>
                <a:latin typeface="Consolas" panose="020B0609020204030204" pitchFamily="49" charset="0"/>
              </a:rPr>
              <a:t>Task	Name	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hello-world	registry-user	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keyvault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0425" algn="l"/>
                <a:tab pos="2000250" algn="l"/>
              </a:tabLst>
              <a:defRPr/>
            </a:pP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hello-world	registry-password	</a:t>
            </a:r>
            <a:r>
              <a:rPr lang="en-US" sz="900" dirty="0" err="1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keyvault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DF002F5E-1B1C-4F67-AC80-091D581E50F4}"/>
              </a:ext>
            </a:extLst>
          </p:cNvPr>
          <p:cNvSpPr/>
          <p:nvPr/>
        </p:nvSpPr>
        <p:spPr>
          <a:xfrm>
            <a:off x="6792392" y="4347849"/>
            <a:ext cx="241979" cy="241979"/>
          </a:xfrm>
          <a:prstGeom prst="ellipse">
            <a:avLst/>
          </a:prstGeom>
          <a:solidFill>
            <a:srgbClr val="308C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284" name="Diamond 283">
            <a:extLst>
              <a:ext uri="{FF2B5EF4-FFF2-40B4-BE49-F238E27FC236}">
                <a16:creationId xmlns:a16="http://schemas.microsoft.com/office/drawing/2014/main" id="{9FC73688-945B-4F74-9B09-3F931E4B2DC7}"/>
              </a:ext>
            </a:extLst>
          </p:cNvPr>
          <p:cNvSpPr/>
          <p:nvPr/>
        </p:nvSpPr>
        <p:spPr>
          <a:xfrm>
            <a:off x="6943860" y="4766557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Diamond 284">
            <a:extLst>
              <a:ext uri="{FF2B5EF4-FFF2-40B4-BE49-F238E27FC236}">
                <a16:creationId xmlns:a16="http://schemas.microsoft.com/office/drawing/2014/main" id="{528D2F74-4E08-445A-B8C0-9858A3608649}"/>
              </a:ext>
            </a:extLst>
          </p:cNvPr>
          <p:cNvSpPr/>
          <p:nvPr/>
        </p:nvSpPr>
        <p:spPr>
          <a:xfrm>
            <a:off x="9230216" y="5578809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0D74EEE-6C46-441A-8BEB-954E0D91E62B}"/>
              </a:ext>
            </a:extLst>
          </p:cNvPr>
          <p:cNvGrpSpPr/>
          <p:nvPr/>
        </p:nvGrpSpPr>
        <p:grpSpPr>
          <a:xfrm>
            <a:off x="7055606" y="4248970"/>
            <a:ext cx="334423" cy="282680"/>
            <a:chOff x="4944575" y="4022660"/>
            <a:chExt cx="813288" cy="687454"/>
          </a:xfrm>
          <a:solidFill>
            <a:srgbClr val="2A3282"/>
          </a:solidFill>
        </p:grpSpPr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6FF1396-894D-412F-B5B0-2ACAB70091DB}"/>
                </a:ext>
              </a:extLst>
            </p:cNvPr>
            <p:cNvSpPr/>
            <p:nvPr/>
          </p:nvSpPr>
          <p:spPr>
            <a:xfrm>
              <a:off x="4944575" y="4022660"/>
              <a:ext cx="569718" cy="610619"/>
            </a:xfrm>
            <a:custGeom>
              <a:avLst/>
              <a:gdLst>
                <a:gd name="connsiteX0" fmla="*/ 265862 w 569718"/>
                <a:gd name="connsiteY0" fmla="*/ 0 h 610619"/>
                <a:gd name="connsiteX1" fmla="*/ 0 w 569718"/>
                <a:gd name="connsiteY1" fmla="*/ 324307 h 610619"/>
                <a:gd name="connsiteX2" fmla="*/ 265862 w 569718"/>
                <a:gd name="connsiteY2" fmla="*/ 610619 h 610619"/>
                <a:gd name="connsiteX3" fmla="*/ 487032 w 569718"/>
                <a:gd name="connsiteY3" fmla="*/ 473935 h 610619"/>
                <a:gd name="connsiteX4" fmla="*/ 403489 w 569718"/>
                <a:gd name="connsiteY4" fmla="*/ 460715 h 610619"/>
                <a:gd name="connsiteX5" fmla="*/ 392401 w 569718"/>
                <a:gd name="connsiteY5" fmla="*/ 438531 h 610619"/>
                <a:gd name="connsiteX6" fmla="*/ 414585 w 569718"/>
                <a:gd name="connsiteY6" fmla="*/ 427453 h 610619"/>
                <a:gd name="connsiteX7" fmla="*/ 497053 w 569718"/>
                <a:gd name="connsiteY7" fmla="*/ 439417 h 610619"/>
                <a:gd name="connsiteX8" fmla="*/ 502510 w 569718"/>
                <a:gd name="connsiteY8" fmla="*/ 388572 h 610619"/>
                <a:gd name="connsiteX9" fmla="*/ 569719 w 569718"/>
                <a:gd name="connsiteY9" fmla="*/ 356435 h 610619"/>
                <a:gd name="connsiteX10" fmla="*/ 265862 w 569718"/>
                <a:gd name="connsiteY10" fmla="*/ 0 h 610619"/>
                <a:gd name="connsiteX11" fmla="*/ 334518 w 569718"/>
                <a:gd name="connsiteY11" fmla="*/ 303838 h 610619"/>
                <a:gd name="connsiteX12" fmla="*/ 289246 w 569718"/>
                <a:gd name="connsiteY12" fmla="*/ 258556 h 610619"/>
                <a:gd name="connsiteX13" fmla="*/ 334518 w 569718"/>
                <a:gd name="connsiteY13" fmla="*/ 213265 h 610619"/>
                <a:gd name="connsiteX14" fmla="*/ 379800 w 569718"/>
                <a:gd name="connsiteY14" fmla="*/ 258556 h 610619"/>
                <a:gd name="connsiteX15" fmla="*/ 334518 w 569718"/>
                <a:gd name="connsiteY15" fmla="*/ 303838 h 61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9718" h="610619">
                  <a:moveTo>
                    <a:pt x="265862" y="0"/>
                  </a:moveTo>
                  <a:cubicBezTo>
                    <a:pt x="88373" y="0"/>
                    <a:pt x="0" y="146799"/>
                    <a:pt x="0" y="324307"/>
                  </a:cubicBezTo>
                  <a:cubicBezTo>
                    <a:pt x="0" y="484994"/>
                    <a:pt x="88373" y="610619"/>
                    <a:pt x="265862" y="610619"/>
                  </a:cubicBezTo>
                  <a:cubicBezTo>
                    <a:pt x="380629" y="610619"/>
                    <a:pt x="456314" y="553164"/>
                    <a:pt x="487032" y="473935"/>
                  </a:cubicBezTo>
                  <a:cubicBezTo>
                    <a:pt x="431178" y="469725"/>
                    <a:pt x="404908" y="461201"/>
                    <a:pt x="403489" y="460715"/>
                  </a:cubicBezTo>
                  <a:cubicBezTo>
                    <a:pt x="394306" y="457657"/>
                    <a:pt x="389344" y="447704"/>
                    <a:pt x="392401" y="438531"/>
                  </a:cubicBezTo>
                  <a:cubicBezTo>
                    <a:pt x="395459" y="429349"/>
                    <a:pt x="405346" y="424358"/>
                    <a:pt x="414585" y="427453"/>
                  </a:cubicBezTo>
                  <a:cubicBezTo>
                    <a:pt x="414861" y="427549"/>
                    <a:pt x="441036" y="435778"/>
                    <a:pt x="497053" y="439417"/>
                  </a:cubicBezTo>
                  <a:cubicBezTo>
                    <a:pt x="500539" y="423005"/>
                    <a:pt x="502510" y="406013"/>
                    <a:pt x="502510" y="388572"/>
                  </a:cubicBezTo>
                  <a:cubicBezTo>
                    <a:pt x="502510" y="359369"/>
                    <a:pt x="569719" y="391506"/>
                    <a:pt x="569719" y="356435"/>
                  </a:cubicBezTo>
                  <a:cubicBezTo>
                    <a:pt x="569709" y="178946"/>
                    <a:pt x="461629" y="0"/>
                    <a:pt x="265862" y="0"/>
                  </a:cubicBezTo>
                  <a:moveTo>
                    <a:pt x="334518" y="303838"/>
                  </a:moveTo>
                  <a:cubicBezTo>
                    <a:pt x="309505" y="303838"/>
                    <a:pt x="289246" y="283559"/>
                    <a:pt x="289246" y="258556"/>
                  </a:cubicBezTo>
                  <a:cubicBezTo>
                    <a:pt x="289246" y="233543"/>
                    <a:pt x="309505" y="213265"/>
                    <a:pt x="334518" y="213265"/>
                  </a:cubicBezTo>
                  <a:cubicBezTo>
                    <a:pt x="359540" y="213265"/>
                    <a:pt x="379800" y="233543"/>
                    <a:pt x="379800" y="258556"/>
                  </a:cubicBezTo>
                  <a:cubicBezTo>
                    <a:pt x="379800" y="283569"/>
                    <a:pt x="359540" y="303838"/>
                    <a:pt x="334518" y="30383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6F0439B-29DA-4C5F-9DC7-88622C0EBECC}"/>
                </a:ext>
              </a:extLst>
            </p:cNvPr>
            <p:cNvSpPr/>
            <p:nvPr/>
          </p:nvSpPr>
          <p:spPr>
            <a:xfrm>
              <a:off x="5534754" y="4356902"/>
              <a:ext cx="223109" cy="353212"/>
            </a:xfrm>
            <a:custGeom>
              <a:avLst/>
              <a:gdLst>
                <a:gd name="connsiteX0" fmla="*/ 232219 w 267071"/>
                <a:gd name="connsiteY0" fmla="*/ 164582 h 448741"/>
                <a:gd name="connsiteX1" fmla="*/ 231515 w 267071"/>
                <a:gd name="connsiteY1" fmla="*/ 164582 h 448741"/>
                <a:gd name="connsiteX2" fmla="*/ 199082 w 267071"/>
                <a:gd name="connsiteY2" fmla="*/ 186804 h 448741"/>
                <a:gd name="connsiteX3" fmla="*/ 166678 w 267071"/>
                <a:gd name="connsiteY3" fmla="*/ 164582 h 448741"/>
                <a:gd name="connsiteX4" fmla="*/ 165983 w 267071"/>
                <a:gd name="connsiteY4" fmla="*/ 164582 h 448741"/>
                <a:gd name="connsiteX5" fmla="*/ 136046 w 267071"/>
                <a:gd name="connsiteY5" fmla="*/ 181813 h 448741"/>
                <a:gd name="connsiteX6" fmla="*/ 133550 w 267071"/>
                <a:gd name="connsiteY6" fmla="*/ 181670 h 448741"/>
                <a:gd name="connsiteX7" fmla="*/ 131045 w 267071"/>
                <a:gd name="connsiteY7" fmla="*/ 181813 h 448741"/>
                <a:gd name="connsiteX8" fmla="*/ 101117 w 267071"/>
                <a:gd name="connsiteY8" fmla="*/ 164582 h 448741"/>
                <a:gd name="connsiteX9" fmla="*/ 100441 w 267071"/>
                <a:gd name="connsiteY9" fmla="*/ 164582 h 448741"/>
                <a:gd name="connsiteX10" fmla="*/ 70447 w 267071"/>
                <a:gd name="connsiteY10" fmla="*/ 181870 h 448741"/>
                <a:gd name="connsiteX11" fmla="*/ 70447 w 267071"/>
                <a:gd name="connsiteY11" fmla="*/ 34890 h 448741"/>
                <a:gd name="connsiteX12" fmla="*/ 35595 w 267071"/>
                <a:gd name="connsiteY12" fmla="*/ 0 h 448741"/>
                <a:gd name="connsiteX13" fmla="*/ 34881 w 267071"/>
                <a:gd name="connsiteY13" fmla="*/ 0 h 448741"/>
                <a:gd name="connsiteX14" fmla="*/ 0 w 267071"/>
                <a:gd name="connsiteY14" fmla="*/ 34890 h 448741"/>
                <a:gd name="connsiteX15" fmla="*/ 0 w 267071"/>
                <a:gd name="connsiteY15" fmla="*/ 318478 h 448741"/>
                <a:gd name="connsiteX16" fmla="*/ 324 w 267071"/>
                <a:gd name="connsiteY16" fmla="*/ 321774 h 448741"/>
                <a:gd name="connsiteX17" fmla="*/ 133550 w 267071"/>
                <a:gd name="connsiteY17" fmla="*/ 448742 h 448741"/>
                <a:gd name="connsiteX18" fmla="*/ 266767 w 267071"/>
                <a:gd name="connsiteY18" fmla="*/ 321774 h 448741"/>
                <a:gd name="connsiteX19" fmla="*/ 267071 w 267071"/>
                <a:gd name="connsiteY19" fmla="*/ 318478 h 448741"/>
                <a:gd name="connsiteX20" fmla="*/ 267071 w 267071"/>
                <a:gd name="connsiteY20" fmla="*/ 199463 h 448741"/>
                <a:gd name="connsiteX21" fmla="*/ 232219 w 267071"/>
                <a:gd name="connsiteY21" fmla="*/ 164582 h 44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071" h="448741">
                  <a:moveTo>
                    <a:pt x="232219" y="164582"/>
                  </a:moveTo>
                  <a:lnTo>
                    <a:pt x="231515" y="164582"/>
                  </a:lnTo>
                  <a:cubicBezTo>
                    <a:pt x="216703" y="164582"/>
                    <a:pt x="204187" y="173831"/>
                    <a:pt x="199082" y="186804"/>
                  </a:cubicBezTo>
                  <a:cubicBezTo>
                    <a:pt x="194005" y="173831"/>
                    <a:pt x="181442" y="164582"/>
                    <a:pt x="166678" y="164582"/>
                  </a:cubicBezTo>
                  <a:lnTo>
                    <a:pt x="165983" y="164582"/>
                  </a:lnTo>
                  <a:cubicBezTo>
                    <a:pt x="153171" y="164582"/>
                    <a:pt x="142142" y="171526"/>
                    <a:pt x="136046" y="181813"/>
                  </a:cubicBezTo>
                  <a:cubicBezTo>
                    <a:pt x="135207" y="181775"/>
                    <a:pt x="134407" y="181670"/>
                    <a:pt x="133550" y="181670"/>
                  </a:cubicBezTo>
                  <a:cubicBezTo>
                    <a:pt x="132683" y="181670"/>
                    <a:pt x="131864" y="181775"/>
                    <a:pt x="131045" y="181813"/>
                  </a:cubicBezTo>
                  <a:cubicBezTo>
                    <a:pt x="124968" y="171536"/>
                    <a:pt x="113900" y="164582"/>
                    <a:pt x="101117" y="164582"/>
                  </a:cubicBezTo>
                  <a:lnTo>
                    <a:pt x="100441" y="164582"/>
                  </a:lnTo>
                  <a:cubicBezTo>
                    <a:pt x="87592" y="164582"/>
                    <a:pt x="76505" y="171555"/>
                    <a:pt x="70447" y="181870"/>
                  </a:cubicBezTo>
                  <a:lnTo>
                    <a:pt x="70447" y="34890"/>
                  </a:lnTo>
                  <a:cubicBezTo>
                    <a:pt x="70447" y="15621"/>
                    <a:pt x="54826" y="0"/>
                    <a:pt x="35595" y="0"/>
                  </a:cubicBezTo>
                  <a:lnTo>
                    <a:pt x="34881" y="0"/>
                  </a:lnTo>
                  <a:cubicBezTo>
                    <a:pt x="15631" y="0"/>
                    <a:pt x="0" y="15621"/>
                    <a:pt x="0" y="34890"/>
                  </a:cubicBezTo>
                  <a:lnTo>
                    <a:pt x="0" y="318478"/>
                  </a:lnTo>
                  <a:cubicBezTo>
                    <a:pt x="0" y="319602"/>
                    <a:pt x="219" y="320659"/>
                    <a:pt x="324" y="321774"/>
                  </a:cubicBezTo>
                  <a:cubicBezTo>
                    <a:pt x="3781" y="392459"/>
                    <a:pt x="62008" y="448742"/>
                    <a:pt x="133550" y="448742"/>
                  </a:cubicBezTo>
                  <a:cubicBezTo>
                    <a:pt x="205073" y="448742"/>
                    <a:pt x="263309" y="392459"/>
                    <a:pt x="266767" y="321774"/>
                  </a:cubicBezTo>
                  <a:cubicBezTo>
                    <a:pt x="266871" y="320669"/>
                    <a:pt x="267071" y="319602"/>
                    <a:pt x="267071" y="318478"/>
                  </a:cubicBezTo>
                  <a:lnTo>
                    <a:pt x="267071" y="199463"/>
                  </a:lnTo>
                  <a:cubicBezTo>
                    <a:pt x="267071" y="180184"/>
                    <a:pt x="251479" y="164582"/>
                    <a:pt x="232219" y="16458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2" name="Diamond 301">
            <a:extLst>
              <a:ext uri="{FF2B5EF4-FFF2-40B4-BE49-F238E27FC236}">
                <a16:creationId xmlns:a16="http://schemas.microsoft.com/office/drawing/2014/main" id="{2FE5C6F9-1117-4064-9F01-214A1065E659}"/>
              </a:ext>
            </a:extLst>
          </p:cNvPr>
          <p:cNvSpPr/>
          <p:nvPr/>
        </p:nvSpPr>
        <p:spPr>
          <a:xfrm>
            <a:off x="9627246" y="4914121"/>
            <a:ext cx="155771" cy="155771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AD2B56FD-B14A-4CB0-9C12-9BBF411B45B4}"/>
              </a:ext>
            </a:extLst>
          </p:cNvPr>
          <p:cNvCxnSpPr>
            <a:cxnSpLocks/>
            <a:stCxn id="302" idx="3"/>
            <a:endCxn id="242" idx="3"/>
          </p:cNvCxnSpPr>
          <p:nvPr/>
        </p:nvCxnSpPr>
        <p:spPr>
          <a:xfrm flipV="1">
            <a:off x="9783017" y="1241552"/>
            <a:ext cx="198427" cy="3750455"/>
          </a:xfrm>
          <a:prstGeom prst="bentConnector3">
            <a:avLst>
              <a:gd name="adj1" fmla="val 887242"/>
            </a:avLst>
          </a:prstGeom>
          <a:ln w="57150">
            <a:solidFill>
              <a:srgbClr val="FCD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05CF451-3459-46FB-91D9-8E619C5AD11A}"/>
              </a:ext>
            </a:extLst>
          </p:cNvPr>
          <p:cNvSpPr txBox="1"/>
          <p:nvPr/>
        </p:nvSpPr>
        <p:spPr>
          <a:xfrm>
            <a:off x="132367" y="61101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Imagery from: </a:t>
            </a:r>
            <a:r>
              <a:rPr lang="en-US" dirty="0">
                <a:hlinkClick r:id="rId14"/>
              </a:rPr>
              <a:t>https://aka.ms/acr/tasks/gated-import</a:t>
            </a:r>
            <a:endParaRPr lang="en-US" dirty="0"/>
          </a:p>
          <a:p>
            <a:r>
              <a:rPr lang="en-US" dirty="0"/>
              <a:t>git repo:	</a:t>
            </a:r>
            <a:r>
              <a:rPr lang="en-US" dirty="0">
                <a:hlinkClick r:id="rId15"/>
              </a:rPr>
              <a:t>https://github.com/importing-public-content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Your Base Images Secure?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63680FF-5AE3-4EFA-A018-DA708FDDE8EB}"/>
              </a:ext>
            </a:extLst>
          </p:cNvPr>
          <p:cNvSpPr txBox="1">
            <a:spLocks/>
          </p:cNvSpPr>
          <p:nvPr/>
        </p:nvSpPr>
        <p:spPr>
          <a:xfrm>
            <a:off x="838200" y="357367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Are Your Base </a:t>
            </a:r>
            <a:r>
              <a:rPr kumimoji="0" lang="en-US" sz="4400" b="0" i="0" u="none" strike="sng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Artifacts Secure?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B5A864-2547-4D3A-A7E5-7851B1845B9E}"/>
              </a:ext>
            </a:extLst>
          </p:cNvPr>
          <p:cNvSpPr/>
          <p:nvPr/>
        </p:nvSpPr>
        <p:spPr>
          <a:xfrm>
            <a:off x="7430593" y="2550969"/>
            <a:ext cx="2153784" cy="39736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contoso.azurecr.io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920E5D-5B07-4781-B3FE-4F697927EABF}"/>
              </a:ext>
            </a:extLst>
          </p:cNvPr>
          <p:cNvSpPr/>
          <p:nvPr/>
        </p:nvSpPr>
        <p:spPr>
          <a:xfrm>
            <a:off x="7637765" y="3135678"/>
            <a:ext cx="1140755" cy="1025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staging-artifacts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94802-A09C-45EE-85AA-EC27DE453188}"/>
              </a:ext>
            </a:extLst>
          </p:cNvPr>
          <p:cNvSpPr/>
          <p:nvPr/>
        </p:nvSpPr>
        <p:spPr>
          <a:xfrm>
            <a:off x="7637765" y="5285064"/>
            <a:ext cx="1140755" cy="605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7EF59-C870-43D3-9E7D-C4EE45E960ED}"/>
              </a:ext>
            </a:extLst>
          </p:cNvPr>
          <p:cNvSpPr/>
          <p:nvPr/>
        </p:nvSpPr>
        <p:spPr>
          <a:xfrm>
            <a:off x="7637765" y="5947558"/>
            <a:ext cx="1140755" cy="449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F8C057-B75A-4C48-A6D9-F155497A305E}"/>
              </a:ext>
            </a:extLst>
          </p:cNvPr>
          <p:cNvSpPr/>
          <p:nvPr/>
        </p:nvSpPr>
        <p:spPr>
          <a:xfrm>
            <a:off x="7637765" y="4217638"/>
            <a:ext cx="1140755" cy="1025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CF15B-2F48-4CF9-BAD9-030F2017D249}"/>
              </a:ext>
            </a:extLst>
          </p:cNvPr>
          <p:cNvSpPr/>
          <p:nvPr/>
        </p:nvSpPr>
        <p:spPr>
          <a:xfrm>
            <a:off x="8564388" y="460701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F6EEE-4170-4049-8DEB-36843396031B}"/>
              </a:ext>
            </a:extLst>
          </p:cNvPr>
          <p:cNvSpPr/>
          <p:nvPr/>
        </p:nvSpPr>
        <p:spPr>
          <a:xfrm>
            <a:off x="8564388" y="482209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1D227-8F14-435C-ACEF-9013C11B8E3D}"/>
              </a:ext>
            </a:extLst>
          </p:cNvPr>
          <p:cNvSpPr/>
          <p:nvPr/>
        </p:nvSpPr>
        <p:spPr>
          <a:xfrm>
            <a:off x="8564388" y="5459382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FD760F-FDB6-4E9F-AA6C-E8CCD80DBE0F}"/>
              </a:ext>
            </a:extLst>
          </p:cNvPr>
          <p:cNvSpPr/>
          <p:nvPr/>
        </p:nvSpPr>
        <p:spPr>
          <a:xfrm>
            <a:off x="8564388" y="608171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falcon-team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46F82B-F828-48F3-9493-7F47ECCDE1A0}"/>
              </a:ext>
            </a:extLst>
          </p:cNvPr>
          <p:cNvSpPr/>
          <p:nvPr/>
        </p:nvSpPr>
        <p:spPr>
          <a:xfrm>
            <a:off x="8564388" y="6295965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5E329F-DF05-4ED3-9EE1-C9CCBC90D534}"/>
              </a:ext>
            </a:extLst>
          </p:cNvPr>
          <p:cNvSpPr/>
          <p:nvPr/>
        </p:nvSpPr>
        <p:spPr>
          <a:xfrm>
            <a:off x="8564388" y="567518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91DA75-723A-4598-8FFB-C13F6ED4420D}"/>
              </a:ext>
            </a:extLst>
          </p:cNvPr>
          <p:cNvSpPr/>
          <p:nvPr/>
        </p:nvSpPr>
        <p:spPr>
          <a:xfrm>
            <a:off x="8564388" y="5037181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381B6C-F08D-4F8D-ADBE-43339AC6B6C7}"/>
              </a:ext>
            </a:extLst>
          </p:cNvPr>
          <p:cNvSpPr/>
          <p:nvPr/>
        </p:nvSpPr>
        <p:spPr>
          <a:xfrm>
            <a:off x="8564388" y="3305639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66" name="Node-base">
            <a:extLst>
              <a:ext uri="{FF2B5EF4-FFF2-40B4-BE49-F238E27FC236}">
                <a16:creationId xmlns:a16="http://schemas.microsoft.com/office/drawing/2014/main" id="{F05DA910-D76A-4DA1-A873-67E174C8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8675892" y="4415304"/>
            <a:ext cx="195941" cy="14275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0BCC10-0B68-455E-B74A-CC30AC0B8302}"/>
              </a:ext>
            </a:extLst>
          </p:cNvPr>
          <p:cNvSpPr/>
          <p:nvPr/>
        </p:nvSpPr>
        <p:spPr>
          <a:xfrm>
            <a:off x="8564388" y="352505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56FF88-C8DD-41C4-ABC5-76238C4034E9}"/>
              </a:ext>
            </a:extLst>
          </p:cNvPr>
          <p:cNvSpPr/>
          <p:nvPr/>
        </p:nvSpPr>
        <p:spPr>
          <a:xfrm>
            <a:off x="8564388" y="374013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2FAD56-A2E2-4094-9FF1-FBE3BE9E19F3}"/>
              </a:ext>
            </a:extLst>
          </p:cNvPr>
          <p:cNvSpPr/>
          <p:nvPr/>
        </p:nvSpPr>
        <p:spPr>
          <a:xfrm>
            <a:off x="8564388" y="3955221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MCR">
            <a:extLst>
              <a:ext uri="{FF2B5EF4-FFF2-40B4-BE49-F238E27FC236}">
                <a16:creationId xmlns:a16="http://schemas.microsoft.com/office/drawing/2014/main" id="{A60230CC-F2C5-4BAD-8188-0BB44658C109}"/>
              </a:ext>
            </a:extLst>
          </p:cNvPr>
          <p:cNvGrpSpPr/>
          <p:nvPr/>
        </p:nvGrpSpPr>
        <p:grpSpPr>
          <a:xfrm>
            <a:off x="3866983" y="3386772"/>
            <a:ext cx="789823" cy="553580"/>
            <a:chOff x="2693602" y="4255008"/>
            <a:chExt cx="789935" cy="5536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645DD7-A301-411B-A1A4-D4919A53C187}"/>
                </a:ext>
              </a:extLst>
            </p:cNvPr>
            <p:cNvSpPr txBox="1"/>
            <p:nvPr/>
          </p:nvSpPr>
          <p:spPr>
            <a:xfrm>
              <a:off x="2693602" y="4608585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14" name="MCR" descr="C:\Users\steve\AppData\Local\Temp\SNAGHTML3c2ca0f.PNG">
              <a:extLst>
                <a:ext uri="{FF2B5EF4-FFF2-40B4-BE49-F238E27FC236}">
                  <a16:creationId xmlns:a16="http://schemas.microsoft.com/office/drawing/2014/main" id="{9DD3B6FD-99D1-47BE-A283-B1A06D7B7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2348B9-9501-46EC-9CCB-780F2951E826}"/>
              </a:ext>
            </a:extLst>
          </p:cNvPr>
          <p:cNvGrpSpPr/>
          <p:nvPr/>
        </p:nvGrpSpPr>
        <p:grpSpPr>
          <a:xfrm>
            <a:off x="6629400" y="1782985"/>
            <a:ext cx="1066517" cy="857377"/>
            <a:chOff x="4709527" y="3810440"/>
            <a:chExt cx="1066517" cy="8573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30FBA-EEE2-4ABC-8872-599E8FFBE8F9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958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marL="0" marR="0" lvl="0" indent="0" algn="ctr" defTabSz="8958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kumimoji="0" lang="en-US" sz="8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20" name="ACR">
              <a:extLst>
                <a:ext uri="{FF2B5EF4-FFF2-40B4-BE49-F238E27FC236}">
                  <a16:creationId xmlns:a16="http://schemas.microsoft.com/office/drawing/2014/main" id="{AA09A782-184C-4ABE-A309-1F5033335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005775" y="3810440"/>
              <a:ext cx="426498" cy="426498"/>
            </a:xfrm>
            <a:prstGeom prst="rect">
              <a:avLst/>
            </a:prstGeom>
          </p:spPr>
        </p:pic>
      </p:grpSp>
      <p:pic>
        <p:nvPicPr>
          <p:cNvPr id="22" name="Quay" descr="Image result for quay registry icon">
            <a:extLst>
              <a:ext uri="{FF2B5EF4-FFF2-40B4-BE49-F238E27FC236}">
                <a16:creationId xmlns:a16="http://schemas.microsoft.com/office/drawing/2014/main" id="{51584B5D-6503-4303-A7D6-D2267CAB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95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BB7B73A2-14B1-4604-81DE-BEB41B7E4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16" y="5874391"/>
            <a:ext cx="506756" cy="5067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3B3F59-7A20-470A-824D-D7DC528D9C52}"/>
              </a:ext>
            </a:extLst>
          </p:cNvPr>
          <p:cNvSpPr/>
          <p:nvPr/>
        </p:nvSpPr>
        <p:spPr>
          <a:xfrm>
            <a:off x="3703949" y="1690688"/>
            <a:ext cx="1257300" cy="4957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4CBBF-2B91-40D8-BF83-29C2F7DA2367}"/>
              </a:ext>
            </a:extLst>
          </p:cNvPr>
          <p:cNvSpPr/>
          <p:nvPr/>
        </p:nvSpPr>
        <p:spPr>
          <a:xfrm>
            <a:off x="6629400" y="1690688"/>
            <a:ext cx="4918769" cy="495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74125E94-C72E-4525-A7C2-C937D83B9A18}"/>
              </a:ext>
            </a:extLst>
          </p:cNvPr>
          <p:cNvSpPr/>
          <p:nvPr/>
        </p:nvSpPr>
        <p:spPr>
          <a:xfrm>
            <a:off x="5098055" y="3199028"/>
            <a:ext cx="1405705" cy="724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10BC598C-9F20-4CE3-B929-145F79F6A704}"/>
              </a:ext>
            </a:extLst>
          </p:cNvPr>
          <p:cNvSpPr/>
          <p:nvPr/>
        </p:nvSpPr>
        <p:spPr>
          <a:xfrm flipH="1">
            <a:off x="5902816" y="3555691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E7B714-63A8-4091-A909-AF8A3F4C52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1314" y="2753270"/>
            <a:ext cx="637674" cy="4857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C4C490-EA7B-4A3B-AD68-636A8BA001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0552" y="3186116"/>
            <a:ext cx="637674" cy="48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F08EB9-C2D9-4862-AEAC-43A41CD58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0058" y="3399178"/>
            <a:ext cx="637674" cy="4857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1EF5EC-2B7C-479E-A7A2-605341A01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8988" y="3923284"/>
            <a:ext cx="485393" cy="485768"/>
          </a:xfrm>
          <a:prstGeom prst="rect">
            <a:avLst/>
          </a:prstGeom>
        </p:spPr>
      </p:pic>
      <p:pic>
        <p:nvPicPr>
          <p:cNvPr id="67" name="Node-Hub">
            <a:extLst>
              <a:ext uri="{FF2B5EF4-FFF2-40B4-BE49-F238E27FC236}">
                <a16:creationId xmlns:a16="http://schemas.microsoft.com/office/drawing/2014/main" id="{28701133-CF32-41F6-9847-3A49FC27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4163924" y="2749711"/>
            <a:ext cx="195941" cy="142757"/>
          </a:xfrm>
          <a:prstGeom prst="rect">
            <a:avLst/>
          </a:prstGeom>
        </p:spPr>
      </p:pic>
      <p:pic>
        <p:nvPicPr>
          <p:cNvPr id="42" name="code" descr="A picture containing plate, dishware, tableware, object&#10;&#10;Description automatically generated">
            <a:extLst>
              <a:ext uri="{FF2B5EF4-FFF2-40B4-BE49-F238E27FC236}">
                <a16:creationId xmlns:a16="http://schemas.microsoft.com/office/drawing/2014/main" id="{14C5332B-3A04-4AB9-8457-6801DCE5A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04" y="7057792"/>
            <a:ext cx="283717" cy="283717"/>
          </a:xfrm>
          <a:prstGeom prst="rect">
            <a:avLst/>
          </a:prstGeom>
        </p:spPr>
      </p:pic>
      <p:pic>
        <p:nvPicPr>
          <p:cNvPr id="71" name="marketing-image">
            <a:extLst>
              <a:ext uri="{FF2B5EF4-FFF2-40B4-BE49-F238E27FC236}">
                <a16:creationId xmlns:a16="http://schemas.microsoft.com/office/drawing/2014/main" id="{D3D0A573-82C8-43B2-94D4-367C13266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6816803" y="3808795"/>
            <a:ext cx="195941" cy="142757"/>
          </a:xfrm>
          <a:prstGeom prst="rect">
            <a:avLst/>
          </a:prstGeom>
        </p:spPr>
      </p:pic>
      <p:pic>
        <p:nvPicPr>
          <p:cNvPr id="78" name="SecurityScanning" descr="Image result for azure security center logo">
            <a:extLst>
              <a:ext uri="{FF2B5EF4-FFF2-40B4-BE49-F238E27FC236}">
                <a16:creationId xmlns:a16="http://schemas.microsoft.com/office/drawing/2014/main" id="{715163B9-D260-47DA-9AEE-29890FD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01" y="2613745"/>
            <a:ext cx="283612" cy="3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Docker Hub">
            <a:extLst>
              <a:ext uri="{FF2B5EF4-FFF2-40B4-BE49-F238E27FC236}">
                <a16:creationId xmlns:a16="http://schemas.microsoft.com/office/drawing/2014/main" id="{13501FA0-238E-4DAE-A873-AF57E1C3EFE1}"/>
              </a:ext>
            </a:extLst>
          </p:cNvPr>
          <p:cNvGrpSpPr/>
          <p:nvPr/>
        </p:nvGrpSpPr>
        <p:grpSpPr>
          <a:xfrm>
            <a:off x="3865278" y="2550969"/>
            <a:ext cx="793232" cy="617613"/>
            <a:chOff x="8081204" y="5137617"/>
            <a:chExt cx="1358036" cy="1057369"/>
          </a:xfrm>
        </p:grpSpPr>
        <p:pic>
          <p:nvPicPr>
            <p:cNvPr id="7" name="Docker Hub" descr="Image result for docker hub logo">
              <a:extLst>
                <a:ext uri="{FF2B5EF4-FFF2-40B4-BE49-F238E27FC236}">
                  <a16:creationId xmlns:a16="http://schemas.microsoft.com/office/drawing/2014/main" id="{EC9D1828-2ADC-4ED8-B78D-97244066E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A746-2DA2-48AF-B240-C748D44EADFE}"/>
                </a:ext>
              </a:extLst>
            </p:cNvPr>
            <p:cNvSpPr txBox="1"/>
            <p:nvPr/>
          </p:nvSpPr>
          <p:spPr>
            <a:xfrm>
              <a:off x="8081204" y="5795130"/>
              <a:ext cx="1358036" cy="39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18" name="ACR Build">
            <a:extLst>
              <a:ext uri="{FF2B5EF4-FFF2-40B4-BE49-F238E27FC236}">
                <a16:creationId xmlns:a16="http://schemas.microsoft.com/office/drawing/2014/main" id="{0111DB08-A988-4DF7-8D81-B20DFC00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895" y="3494892"/>
            <a:ext cx="497937" cy="497937"/>
          </a:xfrm>
          <a:prstGeom prst="rect">
            <a:avLst/>
          </a:prstGeom>
        </p:spPr>
      </p:pic>
      <p:pic>
        <p:nvPicPr>
          <p:cNvPr id="69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1261AF9A-33F0-4EE4-83F2-765A8F74CD2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4023562" y="4158542"/>
            <a:ext cx="476665" cy="4739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A0B0483-E0D6-4B0A-8C19-ACD423486407}"/>
              </a:ext>
            </a:extLst>
          </p:cNvPr>
          <p:cNvSpPr/>
          <p:nvPr/>
        </p:nvSpPr>
        <p:spPr>
          <a:xfrm>
            <a:off x="8564388" y="4387599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72" name="Node-staging">
            <a:extLst>
              <a:ext uri="{FF2B5EF4-FFF2-40B4-BE49-F238E27FC236}">
                <a16:creationId xmlns:a16="http://schemas.microsoft.com/office/drawing/2014/main" id="{54FF4F93-55E0-48DE-9727-426C0366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8675892" y="3340721"/>
            <a:ext cx="195941" cy="14275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FC331311-8836-4513-A720-7584C7369F0F}"/>
              </a:ext>
            </a:extLst>
          </p:cNvPr>
          <p:cNvSpPr/>
          <p:nvPr/>
        </p:nvSpPr>
        <p:spPr>
          <a:xfrm>
            <a:off x="259574" y="315815"/>
            <a:ext cx="6318562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Buffer base artifacts in your secured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Scan, test, validate base artifacts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Automate all of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 protected and available, when things outside your control aren’t secured or available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D6A4D-B433-42FC-9545-68C4C7627F0D}"/>
              </a:ext>
            </a:extLst>
          </p:cNvPr>
          <p:cNvSpPr/>
          <p:nvPr/>
        </p:nvSpPr>
        <p:spPr>
          <a:xfrm>
            <a:off x="6598249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95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Windows" descr="Related image">
            <a:extLst>
              <a:ext uri="{FF2B5EF4-FFF2-40B4-BE49-F238E27FC236}">
                <a16:creationId xmlns:a16="http://schemas.microsoft.com/office/drawing/2014/main" id="{CAA7EA81-2757-46C7-82F8-9B5C6420A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1376552" y="2634930"/>
            <a:ext cx="438603" cy="4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Linux" descr="Image result for linux icon">
            <a:extLst>
              <a:ext uri="{FF2B5EF4-FFF2-40B4-BE49-F238E27FC236}">
                <a16:creationId xmlns:a16="http://schemas.microsoft.com/office/drawing/2014/main" id="{CBB0680E-FFA9-46E2-882D-EE422FD7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98" y="2641115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oT">
            <a:extLst>
              <a:ext uri="{FF2B5EF4-FFF2-40B4-BE49-F238E27FC236}">
                <a16:creationId xmlns:a16="http://schemas.microsoft.com/office/drawing/2014/main" id="{2CF06430-2D9F-41CE-A802-8BAB7B46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auto">
          <a:xfrm>
            <a:off x="1376500" y="2632016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.NET">
            <a:extLst>
              <a:ext uri="{FF2B5EF4-FFF2-40B4-BE49-F238E27FC236}">
                <a16:creationId xmlns:a16="http://schemas.microsoft.com/office/drawing/2014/main" id="{F3D99E7D-7B44-4D92-87AB-11394C6409B5}"/>
              </a:ext>
            </a:extLst>
          </p:cNvPr>
          <p:cNvSpPr/>
          <p:nvPr/>
        </p:nvSpPr>
        <p:spPr>
          <a:xfrm>
            <a:off x="1283953" y="2666729"/>
            <a:ext cx="699580" cy="374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60" name="Java" descr="Image result for java icon">
            <a:extLst>
              <a:ext uri="{FF2B5EF4-FFF2-40B4-BE49-F238E27FC236}">
                <a16:creationId xmlns:a16="http://schemas.microsoft.com/office/drawing/2014/main" id="{6738CD48-13D4-4C3D-A9DD-B814F7E8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87" y="2512202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gcr" descr="Image result for google container registry logo">
            <a:extLst>
              <a:ext uri="{FF2B5EF4-FFF2-40B4-BE49-F238E27FC236}">
                <a16:creationId xmlns:a16="http://schemas.microsoft.com/office/drawing/2014/main" id="{EECD5E59-A09D-486A-8E39-0B91892F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53" y="4850705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21706 0.01019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0.00394 L 0.21042 0.10995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20937 0.12662 " pathEditMode="relative" rAng="0" ptsTypes="AA">
                                      <p:cBhvr>
                                        <p:cTn id="71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20443 0.02176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21342 0.10348 " pathEditMode="relative" rAng="0" ptsTypes="AA">
                                      <p:cBhvr>
                                        <p:cTn id="89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05664 0.16852 0.36289 0.08472 0.4349 0.0835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3.7037E-6 C -0.09101 -3.7037E-6 -0.10729 0.15486 0.06198 0.15672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7" presetClass="path" presetSubtype="0" accel="50000" decel="5000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45833E-6 3.33333E-6 C -0.08854 3.33333E-6 -0.0793 -0.08542 -0.15482 -0.08635 " pathEditMode="relative" rAng="0" ptsTypes="AA">
                                      <p:cBhvr>
                                        <p:cTn id="157" dur="1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00104 -0.48704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C 0.00208 0.17083 0.13737 0.24398 0.21458 0.24213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xit" presetSubtype="5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4" presetClass="exit" presetSubtype="5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xit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4" presetClass="exit" presetSubtype="5" fill="hold" grpId="2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vertical)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4" presetClass="exit" presetSubtype="5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4" presetClass="exit" presetSubtype="5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4" presetClass="exit" presetSubtype="5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3" grpId="0" animBg="1"/>
      <p:bldP spid="53" grpId="0" animBg="1"/>
      <p:bldP spid="44" grpId="0" animBg="1"/>
      <p:bldP spid="45" grpId="0" animBg="1"/>
      <p:bldP spid="54" grpId="0" animBg="1"/>
      <p:bldP spid="74" grpId="0" animBg="1"/>
      <p:bldP spid="75" grpId="0" animBg="1"/>
      <p:bldP spid="76" grpId="0" animBg="1"/>
      <p:bldP spid="77" grpId="0" animBg="1"/>
      <p:bldP spid="31" grpId="0" animBg="1"/>
      <p:bldP spid="32" grpId="0" animBg="1"/>
      <p:bldP spid="32" grpId="1" animBg="1"/>
      <p:bldP spid="32" grpId="2" animBg="1"/>
      <p:bldP spid="37" grpId="0" animBg="1"/>
      <p:bldP spid="37" grpId="1" animBg="1"/>
      <p:bldP spid="43" grpId="0" animBg="1"/>
      <p:bldP spid="83" grpId="0" animBg="1"/>
      <p:bldP spid="55" grpId="0"/>
      <p:bldP spid="59" grpId="0"/>
      <p:bldP spid="59" grpId="1"/>
      <p:bldP spid="5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A51-5FD8-43FE-BADF-40E0E8EA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9AEC-5D9C-4747-8320-959011957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raphic 173">
            <a:extLst>
              <a:ext uri="{FF2B5EF4-FFF2-40B4-BE49-F238E27FC236}">
                <a16:creationId xmlns:a16="http://schemas.microsoft.com/office/drawing/2014/main" id="{04DB3FD1-9E5F-4712-B5D0-31C8FEEE5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1" t="19905" r="3494" b="17598"/>
          <a:stretch/>
        </p:blipFill>
        <p:spPr>
          <a:xfrm>
            <a:off x="7728148" y="1105928"/>
            <a:ext cx="2900012" cy="2137405"/>
          </a:xfrm>
          <a:prstGeom prst="rect">
            <a:avLst/>
          </a:prstGeom>
        </p:spPr>
      </p:pic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C574163-7F6A-4DC2-AEF0-DA65C777818C}"/>
              </a:ext>
            </a:extLst>
          </p:cNvPr>
          <p:cNvCxnSpPr>
            <a:cxnSpLocks/>
            <a:stCxn id="41" idx="2"/>
            <a:endCxn id="164" idx="0"/>
          </p:cNvCxnSpPr>
          <p:nvPr/>
        </p:nvCxnSpPr>
        <p:spPr>
          <a:xfrm rot="16200000" flipH="1">
            <a:off x="8849718" y="1182181"/>
            <a:ext cx="909060" cy="318347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B8B51E73-BAFC-426E-83D7-A65EB0619A42}"/>
              </a:ext>
            </a:extLst>
          </p:cNvPr>
          <p:cNvSpPr/>
          <p:nvPr/>
        </p:nvSpPr>
        <p:spPr>
          <a:xfrm>
            <a:off x="6096000" y="4922135"/>
            <a:ext cx="5830026" cy="17878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EastUS</a:t>
            </a:r>
            <a:endParaRPr lang="en-US" dirty="0"/>
          </a:p>
        </p:txBody>
      </p:sp>
      <p:pic>
        <p:nvPicPr>
          <p:cNvPr id="41" name="Customer">
            <a:extLst>
              <a:ext uri="{FF2B5EF4-FFF2-40B4-BE49-F238E27FC236}">
                <a16:creationId xmlns:a16="http://schemas.microsoft.com/office/drawing/2014/main" id="{E5AEB537-933D-4276-9B72-EBFF488A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932" y="430540"/>
            <a:ext cx="456285" cy="456285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0805E962-0AAA-4285-8654-233EBB144225}"/>
              </a:ext>
            </a:extLst>
          </p:cNvPr>
          <p:cNvSpPr/>
          <p:nvPr/>
        </p:nvSpPr>
        <p:spPr>
          <a:xfrm>
            <a:off x="7044564" y="4183393"/>
            <a:ext cx="4191000" cy="1447102"/>
          </a:xfrm>
          <a:prstGeom prst="ellipse">
            <a:avLst/>
          </a:prstGeom>
          <a:noFill/>
          <a:ln w="38100">
            <a:solidFill>
              <a:srgbClr val="2622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ContainerHost">
            <a:extLst>
              <a:ext uri="{FF2B5EF4-FFF2-40B4-BE49-F238E27FC236}">
                <a16:creationId xmlns:a16="http://schemas.microsoft.com/office/drawing/2014/main" id="{B40571A3-5977-446B-BC0A-DF88A100885C}"/>
              </a:ext>
            </a:extLst>
          </p:cNvPr>
          <p:cNvGrpSpPr/>
          <p:nvPr/>
        </p:nvGrpSpPr>
        <p:grpSpPr>
          <a:xfrm>
            <a:off x="9780796" y="3681955"/>
            <a:ext cx="904875" cy="904875"/>
            <a:chOff x="3877829" y="2123350"/>
            <a:chExt cx="904875" cy="90487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EC932DF-7073-4F5D-B644-B9CC381DF194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C2BC212B-6AFF-4E43-B0E9-7C75920F0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87" name="VM">
            <a:extLst>
              <a:ext uri="{FF2B5EF4-FFF2-40B4-BE49-F238E27FC236}">
                <a16:creationId xmlns:a16="http://schemas.microsoft.com/office/drawing/2014/main" id="{95EE143E-F399-4175-B16C-C4C382F839C9}"/>
              </a:ext>
            </a:extLst>
          </p:cNvPr>
          <p:cNvGrpSpPr/>
          <p:nvPr/>
        </p:nvGrpSpPr>
        <p:grpSpPr>
          <a:xfrm>
            <a:off x="9780796" y="4537436"/>
            <a:ext cx="904875" cy="904875"/>
            <a:chOff x="2371745" y="2821187"/>
            <a:chExt cx="904875" cy="9048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E4B441-3379-4ED5-8DDE-7E042D25FCA1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5E43687-8817-48DE-89FE-99176BD9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84" name="VM">
            <a:extLst>
              <a:ext uri="{FF2B5EF4-FFF2-40B4-BE49-F238E27FC236}">
                <a16:creationId xmlns:a16="http://schemas.microsoft.com/office/drawing/2014/main" id="{8B4688CD-13FD-4D43-BF07-788C8A065647}"/>
              </a:ext>
            </a:extLst>
          </p:cNvPr>
          <p:cNvGrpSpPr/>
          <p:nvPr/>
        </p:nvGrpSpPr>
        <p:grpSpPr>
          <a:xfrm>
            <a:off x="8684711" y="4537436"/>
            <a:ext cx="904875" cy="904875"/>
            <a:chOff x="2371745" y="2821187"/>
            <a:chExt cx="904875" cy="90487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68C545-DDC0-4D74-9CFC-103AD1F3DDC2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0A50BDF5-2F53-461E-B2D2-0DE4E297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81" name="VM">
            <a:extLst>
              <a:ext uri="{FF2B5EF4-FFF2-40B4-BE49-F238E27FC236}">
                <a16:creationId xmlns:a16="http://schemas.microsoft.com/office/drawing/2014/main" id="{34FF648E-3806-4A63-A7C5-668BF9B63CBD}"/>
              </a:ext>
            </a:extLst>
          </p:cNvPr>
          <p:cNvGrpSpPr/>
          <p:nvPr/>
        </p:nvGrpSpPr>
        <p:grpSpPr>
          <a:xfrm>
            <a:off x="7598500" y="4537436"/>
            <a:ext cx="904875" cy="904875"/>
            <a:chOff x="2371745" y="2821187"/>
            <a:chExt cx="904875" cy="90487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832640-5BEE-4E0D-98C1-8B3CCAE28AAA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756BBE05-2A80-4CB7-B547-1D707AD23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123" name="ContainerHost">
            <a:extLst>
              <a:ext uri="{FF2B5EF4-FFF2-40B4-BE49-F238E27FC236}">
                <a16:creationId xmlns:a16="http://schemas.microsoft.com/office/drawing/2014/main" id="{803BE8D1-566C-451D-B585-C03722CF0187}"/>
              </a:ext>
            </a:extLst>
          </p:cNvPr>
          <p:cNvGrpSpPr/>
          <p:nvPr/>
        </p:nvGrpSpPr>
        <p:grpSpPr>
          <a:xfrm>
            <a:off x="7588628" y="3680932"/>
            <a:ext cx="904875" cy="904875"/>
            <a:chOff x="3877829" y="2123350"/>
            <a:chExt cx="904875" cy="90487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F09743D-19BD-4CDA-A915-C2CCDA95760F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E12E5AC-A3D0-4C01-899D-D5FA138E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A27D52-EEF6-459F-9317-D5EF45839C5F}"/>
              </a:ext>
            </a:extLst>
          </p:cNvPr>
          <p:cNvGrpSpPr/>
          <p:nvPr/>
        </p:nvGrpSpPr>
        <p:grpSpPr>
          <a:xfrm>
            <a:off x="10876879" y="3709931"/>
            <a:ext cx="839677" cy="846181"/>
            <a:chOff x="6832216" y="2152349"/>
            <a:chExt cx="839677" cy="84618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1977E33-9232-426F-8E02-2AEBB9FB39BF}"/>
                </a:ext>
              </a:extLst>
            </p:cNvPr>
            <p:cNvSpPr/>
            <p:nvPr/>
          </p:nvSpPr>
          <p:spPr>
            <a:xfrm>
              <a:off x="6832216" y="2152349"/>
              <a:ext cx="839677" cy="8461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8851AF4-5CA5-4A6B-A8C9-659D5614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615" y="2282796"/>
              <a:ext cx="585982" cy="585982"/>
            </a:xfrm>
            <a:prstGeom prst="rect">
              <a:avLst/>
            </a:prstGeom>
          </p:spPr>
        </p:pic>
      </p:grpSp>
      <p:pic>
        <p:nvPicPr>
          <p:cNvPr id="427" name="Graphic 426">
            <a:extLst>
              <a:ext uri="{FF2B5EF4-FFF2-40B4-BE49-F238E27FC236}">
                <a16:creationId xmlns:a16="http://schemas.microsoft.com/office/drawing/2014/main" id="{1A6386A5-6B8B-4787-B382-2D80948961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9303" y="4759350"/>
            <a:ext cx="495932" cy="495932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87B6EE0-763F-4584-A75B-568DF358DF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9303" y="4764012"/>
            <a:ext cx="495932" cy="495932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3DFB9903-9D92-4A0B-8CEE-CE7703EB91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81661" y="4585807"/>
            <a:ext cx="904875" cy="904875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E28CA29-12A2-4192-9EFE-3B1CD9BABE19}"/>
              </a:ext>
            </a:extLst>
          </p:cNvPr>
          <p:cNvCxnSpPr>
            <a:cxnSpLocks/>
            <a:stCxn id="104" idx="2"/>
            <a:endCxn id="37" idx="0"/>
          </p:cNvCxnSpPr>
          <p:nvPr/>
        </p:nvCxnSpPr>
        <p:spPr>
          <a:xfrm rot="5400000">
            <a:off x="8360283" y="2896139"/>
            <a:ext cx="465576" cy="1104010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FF6DA1-A2A3-4B7F-A1E0-8E2AF9C1C007}"/>
              </a:ext>
            </a:extLst>
          </p:cNvPr>
          <p:cNvSpPr/>
          <p:nvPr/>
        </p:nvSpPr>
        <p:spPr>
          <a:xfrm>
            <a:off x="8956957" y="2898548"/>
            <a:ext cx="376237" cy="316808"/>
          </a:xfrm>
          <a:prstGeom prst="rect">
            <a:avLst/>
          </a:prstGeom>
          <a:solidFill>
            <a:srgbClr val="26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Helvetica Neue"/>
              </a:rPr>
              <a:t>LB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DFA3C26-7A82-4781-A022-F2A678FC1E0B}"/>
              </a:ext>
            </a:extLst>
          </p:cNvPr>
          <p:cNvCxnSpPr>
            <a:cxnSpLocks/>
            <a:stCxn id="104" idx="2"/>
            <a:endCxn id="126" idx="0"/>
          </p:cNvCxnSpPr>
          <p:nvPr/>
        </p:nvCxnSpPr>
        <p:spPr>
          <a:xfrm rot="5400000">
            <a:off x="8909745" y="3442761"/>
            <a:ext cx="462737" cy="792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909B455-FA68-42CD-92BD-430A50AC3D56}"/>
              </a:ext>
            </a:extLst>
          </p:cNvPr>
          <p:cNvCxnSpPr>
            <a:cxnSpLocks/>
            <a:stCxn id="104" idx="2"/>
            <a:endCxn id="129" idx="0"/>
          </p:cNvCxnSpPr>
          <p:nvPr/>
        </p:nvCxnSpPr>
        <p:spPr>
          <a:xfrm rot="16200000" flipH="1">
            <a:off x="9455856" y="2904576"/>
            <a:ext cx="466599" cy="1088158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ContainerHost">
            <a:extLst>
              <a:ext uri="{FF2B5EF4-FFF2-40B4-BE49-F238E27FC236}">
                <a16:creationId xmlns:a16="http://schemas.microsoft.com/office/drawing/2014/main" id="{D56886A1-33DD-4BCA-AEA8-B6FF1FF2DDEC}"/>
              </a:ext>
            </a:extLst>
          </p:cNvPr>
          <p:cNvGrpSpPr/>
          <p:nvPr/>
        </p:nvGrpSpPr>
        <p:grpSpPr>
          <a:xfrm>
            <a:off x="8684712" y="3678093"/>
            <a:ext cx="904875" cy="904875"/>
            <a:chOff x="3877829" y="2123350"/>
            <a:chExt cx="904875" cy="90487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E788087-CC1C-445C-8BFC-9C85F6E6BD01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BDCDDDEC-4D43-4136-855F-C424BB31C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153" name="ISP">
            <a:extLst>
              <a:ext uri="{FF2B5EF4-FFF2-40B4-BE49-F238E27FC236}">
                <a16:creationId xmlns:a16="http://schemas.microsoft.com/office/drawing/2014/main" id="{EF184C49-CE92-49E4-AC45-12CA44FBF1FB}"/>
              </a:ext>
            </a:extLst>
          </p:cNvPr>
          <p:cNvGrpSpPr/>
          <p:nvPr/>
        </p:nvGrpSpPr>
        <p:grpSpPr>
          <a:xfrm>
            <a:off x="8907379" y="1017090"/>
            <a:ext cx="459538" cy="459538"/>
            <a:chOff x="2953460" y="2622022"/>
            <a:chExt cx="904875" cy="904875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4384590B-2375-4173-8560-BFABB3B4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953460" y="2622022"/>
              <a:ext cx="904875" cy="904875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DF9B3FF-879C-4DB1-B174-5347E2005466}"/>
                </a:ext>
              </a:extLst>
            </p:cNvPr>
            <p:cNvSpPr txBox="1"/>
            <p:nvPr/>
          </p:nvSpPr>
          <p:spPr>
            <a:xfrm>
              <a:off x="3222821" y="3013762"/>
              <a:ext cx="366152" cy="272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Helvetica Neue"/>
                </a:rPr>
                <a:t>ISP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AC7A7FA-EC2E-4557-8919-45459ABDD85B}"/>
              </a:ext>
            </a:extLst>
          </p:cNvPr>
          <p:cNvGrpSpPr/>
          <p:nvPr/>
        </p:nvGrpSpPr>
        <p:grpSpPr>
          <a:xfrm>
            <a:off x="8577573" y="1795885"/>
            <a:ext cx="466600" cy="466600"/>
            <a:chOff x="8752447" y="1769111"/>
            <a:chExt cx="466600" cy="466600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D047AF64-F13A-42E2-A634-D31377C9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2650F5D-3E71-4BC6-8170-A730A0E85039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CDN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EAC8E7E-695F-473C-8629-4D3A705BD593}"/>
              </a:ext>
            </a:extLst>
          </p:cNvPr>
          <p:cNvGrpSpPr/>
          <p:nvPr/>
        </p:nvGrpSpPr>
        <p:grpSpPr>
          <a:xfrm>
            <a:off x="9230122" y="1795885"/>
            <a:ext cx="466600" cy="466600"/>
            <a:chOff x="8752447" y="1769111"/>
            <a:chExt cx="466600" cy="466600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B47D08F4-EC5A-4A86-AE29-737A2B2C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475D29B-52BD-4A9F-955A-BE43E8875F31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DNS</a:t>
              </a:r>
            </a:p>
          </p:txBody>
        </p: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FA1A0EB-EDA4-49BC-94C9-397294FAFFE2}"/>
              </a:ext>
            </a:extLst>
          </p:cNvPr>
          <p:cNvCxnSpPr>
            <a:cxnSpLocks/>
            <a:stCxn id="164" idx="2"/>
            <a:endCxn id="104" idx="0"/>
          </p:cNvCxnSpPr>
          <p:nvPr/>
        </p:nvCxnSpPr>
        <p:spPr>
          <a:xfrm rot="5400000">
            <a:off x="8986218" y="2421343"/>
            <a:ext cx="636063" cy="31834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aphic 188">
            <a:extLst>
              <a:ext uri="{FF2B5EF4-FFF2-40B4-BE49-F238E27FC236}">
                <a16:creationId xmlns:a16="http://schemas.microsoft.com/office/drawing/2014/main" id="{A638D6FF-3649-4F25-A520-5E118B70AF7F}"/>
              </a:ext>
            </a:extLst>
          </p:cNvPr>
          <p:cNvGrpSpPr/>
          <p:nvPr/>
        </p:nvGrpSpPr>
        <p:grpSpPr>
          <a:xfrm>
            <a:off x="7595865" y="3689684"/>
            <a:ext cx="894397" cy="894397"/>
            <a:chOff x="7594568" y="3684742"/>
            <a:chExt cx="894397" cy="894397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674B8C0-0F75-4A2C-BC75-43827227CBCF}"/>
                </a:ext>
              </a:extLst>
            </p:cNvPr>
            <p:cNvSpPr/>
            <p:nvPr/>
          </p:nvSpPr>
          <p:spPr>
            <a:xfrm>
              <a:off x="7869840" y="3960014"/>
              <a:ext cx="20955" cy="87630"/>
            </a:xfrm>
            <a:custGeom>
              <a:avLst/>
              <a:gdLst>
                <a:gd name="connsiteX0" fmla="*/ 2858 w 20955"/>
                <a:gd name="connsiteY0" fmla="*/ 9525 h 87630"/>
                <a:gd name="connsiteX1" fmla="*/ 0 w 20955"/>
                <a:gd name="connsiteY1" fmla="*/ 10478 h 87630"/>
                <a:gd name="connsiteX2" fmla="*/ 0 w 20955"/>
                <a:gd name="connsiteY2" fmla="*/ 29528 h 87630"/>
                <a:gd name="connsiteX3" fmla="*/ 0 w 20955"/>
                <a:gd name="connsiteY3" fmla="*/ 40005 h 87630"/>
                <a:gd name="connsiteX4" fmla="*/ 0 w 20955"/>
                <a:gd name="connsiteY4" fmla="*/ 41910 h 87630"/>
                <a:gd name="connsiteX5" fmla="*/ 0 w 20955"/>
                <a:gd name="connsiteY5" fmla="*/ 51435 h 87630"/>
                <a:gd name="connsiteX6" fmla="*/ 0 w 20955"/>
                <a:gd name="connsiteY6" fmla="*/ 51435 h 87630"/>
                <a:gd name="connsiteX7" fmla="*/ 0 w 20955"/>
                <a:gd name="connsiteY7" fmla="*/ 53340 h 87630"/>
                <a:gd name="connsiteX8" fmla="*/ 0 w 20955"/>
                <a:gd name="connsiteY8" fmla="*/ 87630 h 87630"/>
                <a:gd name="connsiteX9" fmla="*/ 1905 w 20955"/>
                <a:gd name="connsiteY9" fmla="*/ 87630 h 87630"/>
                <a:gd name="connsiteX10" fmla="*/ 12383 w 20955"/>
                <a:gd name="connsiteY10" fmla="*/ 81915 h 87630"/>
                <a:gd name="connsiteX11" fmla="*/ 20955 w 20955"/>
                <a:gd name="connsiteY11" fmla="*/ 77153 h 87630"/>
                <a:gd name="connsiteX12" fmla="*/ 20955 w 20955"/>
                <a:gd name="connsiteY12" fmla="*/ 45720 h 87630"/>
                <a:gd name="connsiteX13" fmla="*/ 20955 w 20955"/>
                <a:gd name="connsiteY13" fmla="*/ 45720 h 87630"/>
                <a:gd name="connsiteX14" fmla="*/ 20955 w 20955"/>
                <a:gd name="connsiteY14" fmla="*/ 35243 h 87630"/>
                <a:gd name="connsiteX15" fmla="*/ 20955 w 20955"/>
                <a:gd name="connsiteY15" fmla="*/ 35243 h 87630"/>
                <a:gd name="connsiteX16" fmla="*/ 20955 w 20955"/>
                <a:gd name="connsiteY16" fmla="*/ 0 h 87630"/>
                <a:gd name="connsiteX17" fmla="*/ 13335 w 20955"/>
                <a:gd name="connsiteY17" fmla="*/ 4763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2858" y="9525"/>
                  </a:moveTo>
                  <a:lnTo>
                    <a:pt x="0" y="10478"/>
                  </a:lnTo>
                  <a:lnTo>
                    <a:pt x="0" y="29528"/>
                  </a:lnTo>
                  <a:lnTo>
                    <a:pt x="0" y="40005"/>
                  </a:lnTo>
                  <a:lnTo>
                    <a:pt x="0" y="41910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7630"/>
                  </a:lnTo>
                  <a:lnTo>
                    <a:pt x="12383" y="81915"/>
                  </a:lnTo>
                  <a:lnTo>
                    <a:pt x="20955" y="77153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3"/>
                  </a:lnTo>
                  <a:lnTo>
                    <a:pt x="20955" y="35243"/>
                  </a:lnTo>
                  <a:lnTo>
                    <a:pt x="20955" y="0"/>
                  </a:lnTo>
                  <a:lnTo>
                    <a:pt x="13335" y="476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1726C09-9ADB-449D-9395-91FDE3A54A6D}"/>
                </a:ext>
              </a:extLst>
            </p:cNvPr>
            <p:cNvSpPr/>
            <p:nvPr/>
          </p:nvSpPr>
          <p:spPr>
            <a:xfrm>
              <a:off x="7960327" y="3915247"/>
              <a:ext cx="20955" cy="87629"/>
            </a:xfrm>
            <a:custGeom>
              <a:avLst/>
              <a:gdLst>
                <a:gd name="connsiteX0" fmla="*/ 20955 w 20955"/>
                <a:gd name="connsiteY0" fmla="*/ 77153 h 87629"/>
                <a:gd name="connsiteX1" fmla="*/ 20955 w 20955"/>
                <a:gd name="connsiteY1" fmla="*/ 0 h 87629"/>
                <a:gd name="connsiteX2" fmla="*/ 0 w 20955"/>
                <a:gd name="connsiteY2" fmla="*/ 10478 h 87629"/>
                <a:gd name="connsiteX3" fmla="*/ 0 w 20955"/>
                <a:gd name="connsiteY3" fmla="*/ 77153 h 87629"/>
                <a:gd name="connsiteX4" fmla="*/ 0 w 20955"/>
                <a:gd name="connsiteY4" fmla="*/ 87630 h 87629"/>
                <a:gd name="connsiteX5" fmla="*/ 16193 w 20955"/>
                <a:gd name="connsiteY5" fmla="*/ 79058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29">
                  <a:moveTo>
                    <a:pt x="20955" y="77153"/>
                  </a:moveTo>
                  <a:lnTo>
                    <a:pt x="20955" y="0"/>
                  </a:lnTo>
                  <a:lnTo>
                    <a:pt x="0" y="10478"/>
                  </a:lnTo>
                  <a:lnTo>
                    <a:pt x="0" y="77153"/>
                  </a:lnTo>
                  <a:lnTo>
                    <a:pt x="0" y="87630"/>
                  </a:lnTo>
                  <a:lnTo>
                    <a:pt x="16193" y="790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BF24A628-1E1F-4738-A776-F00CC22D02A5}"/>
                </a:ext>
              </a:extLst>
            </p:cNvPr>
            <p:cNvSpPr/>
            <p:nvPr/>
          </p:nvSpPr>
          <p:spPr>
            <a:xfrm>
              <a:off x="8101297" y="4217189"/>
              <a:ext cx="20955" cy="87630"/>
            </a:xfrm>
            <a:custGeom>
              <a:avLst/>
              <a:gdLst>
                <a:gd name="connsiteX0" fmla="*/ 20955 w 20955"/>
                <a:gd name="connsiteY0" fmla="*/ 87630 h 87630"/>
                <a:gd name="connsiteX1" fmla="*/ 20955 w 20955"/>
                <a:gd name="connsiteY1" fmla="*/ 77153 h 87630"/>
                <a:gd name="connsiteX2" fmla="*/ 20955 w 20955"/>
                <a:gd name="connsiteY2" fmla="*/ 10478 h 87630"/>
                <a:gd name="connsiteX3" fmla="*/ 0 w 20955"/>
                <a:gd name="connsiteY3" fmla="*/ 0 h 87630"/>
                <a:gd name="connsiteX4" fmla="*/ 0 w 20955"/>
                <a:gd name="connsiteY4" fmla="*/ 77153 h 87630"/>
                <a:gd name="connsiteX5" fmla="*/ 3810 w 20955"/>
                <a:gd name="connsiteY5" fmla="*/ 7905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E1ACE8F-A054-426C-B1BE-B01F49452C1E}"/>
                </a:ext>
              </a:extLst>
            </p:cNvPr>
            <p:cNvSpPr/>
            <p:nvPr/>
          </p:nvSpPr>
          <p:spPr>
            <a:xfrm>
              <a:off x="8147018" y="4240049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7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2 h 87630"/>
                <a:gd name="connsiteX10" fmla="*/ 0 w 20954"/>
                <a:gd name="connsiteY10" fmla="*/ 61912 h 87630"/>
                <a:gd name="connsiteX11" fmla="*/ 0 w 20954"/>
                <a:gd name="connsiteY11" fmla="*/ 72390 h 87630"/>
                <a:gd name="connsiteX12" fmla="*/ 0 w 20954"/>
                <a:gd name="connsiteY12" fmla="*/ 72390 h 87630"/>
                <a:gd name="connsiteX13" fmla="*/ 0 w 20954"/>
                <a:gd name="connsiteY13" fmla="*/ 77153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7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2"/>
                  </a:lnTo>
                  <a:lnTo>
                    <a:pt x="0" y="61912"/>
                  </a:lnTo>
                  <a:lnTo>
                    <a:pt x="0" y="72390"/>
                  </a:lnTo>
                  <a:lnTo>
                    <a:pt x="0" y="72390"/>
                  </a:lnTo>
                  <a:lnTo>
                    <a:pt x="0" y="77153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8E00102-C569-4DFC-B8D7-0538F9C03EAE}"/>
                </a:ext>
              </a:extLst>
            </p:cNvPr>
            <p:cNvSpPr/>
            <p:nvPr/>
          </p:nvSpPr>
          <p:spPr>
            <a:xfrm>
              <a:off x="7914608" y="3938107"/>
              <a:ext cx="20955" cy="87630"/>
            </a:xfrm>
            <a:custGeom>
              <a:avLst/>
              <a:gdLst>
                <a:gd name="connsiteX0" fmla="*/ 20955 w 20955"/>
                <a:gd name="connsiteY0" fmla="*/ 73343 h 87630"/>
                <a:gd name="connsiteX1" fmla="*/ 20955 w 20955"/>
                <a:gd name="connsiteY1" fmla="*/ 72390 h 87630"/>
                <a:gd name="connsiteX2" fmla="*/ 20955 w 20955"/>
                <a:gd name="connsiteY2" fmla="*/ 62865 h 87630"/>
                <a:gd name="connsiteX3" fmla="*/ 20955 w 20955"/>
                <a:gd name="connsiteY3" fmla="*/ 61913 h 87630"/>
                <a:gd name="connsiteX4" fmla="*/ 20955 w 20955"/>
                <a:gd name="connsiteY4" fmla="*/ 51435 h 87630"/>
                <a:gd name="connsiteX5" fmla="*/ 20955 w 20955"/>
                <a:gd name="connsiteY5" fmla="*/ 0 h 87630"/>
                <a:gd name="connsiteX6" fmla="*/ 0 w 20955"/>
                <a:gd name="connsiteY6" fmla="*/ 10478 h 87630"/>
                <a:gd name="connsiteX7" fmla="*/ 0 w 20955"/>
                <a:gd name="connsiteY7" fmla="*/ 49530 h 87630"/>
                <a:gd name="connsiteX8" fmla="*/ 0 w 20955"/>
                <a:gd name="connsiteY8" fmla="*/ 60007 h 87630"/>
                <a:gd name="connsiteX9" fmla="*/ 0 w 20955"/>
                <a:gd name="connsiteY9" fmla="*/ 60007 h 87630"/>
                <a:gd name="connsiteX10" fmla="*/ 0 w 20955"/>
                <a:gd name="connsiteY10" fmla="*/ 70485 h 87630"/>
                <a:gd name="connsiteX11" fmla="*/ 0 w 20955"/>
                <a:gd name="connsiteY11" fmla="*/ 70485 h 87630"/>
                <a:gd name="connsiteX12" fmla="*/ 0 w 20955"/>
                <a:gd name="connsiteY12" fmla="*/ 70485 h 87630"/>
                <a:gd name="connsiteX13" fmla="*/ 0 w 20955"/>
                <a:gd name="connsiteY13" fmla="*/ 87630 h 87630"/>
                <a:gd name="connsiteX14" fmla="*/ 20955 w 20955"/>
                <a:gd name="connsiteY14" fmla="*/ 77152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20955" y="73343"/>
                  </a:moveTo>
                  <a:lnTo>
                    <a:pt x="20955" y="72390"/>
                  </a:lnTo>
                  <a:lnTo>
                    <a:pt x="20955" y="62865"/>
                  </a:lnTo>
                  <a:lnTo>
                    <a:pt x="20955" y="61913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8"/>
                  </a:lnTo>
                  <a:lnTo>
                    <a:pt x="0" y="49530"/>
                  </a:ln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2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1B2F2D97-01BB-4C52-8414-03D46C902BEC}"/>
                </a:ext>
              </a:extLst>
            </p:cNvPr>
            <p:cNvSpPr/>
            <p:nvPr/>
          </p:nvSpPr>
          <p:spPr>
            <a:xfrm>
              <a:off x="8191785" y="4261957"/>
              <a:ext cx="20955" cy="87629"/>
            </a:xfrm>
            <a:custGeom>
              <a:avLst/>
              <a:gdLst>
                <a:gd name="connsiteX0" fmla="*/ 19050 w 20955"/>
                <a:gd name="connsiteY0" fmla="*/ 86677 h 87629"/>
                <a:gd name="connsiteX1" fmla="*/ 20955 w 20955"/>
                <a:gd name="connsiteY1" fmla="*/ 87630 h 87629"/>
                <a:gd name="connsiteX2" fmla="*/ 20955 w 20955"/>
                <a:gd name="connsiteY2" fmla="*/ 53340 h 87629"/>
                <a:gd name="connsiteX3" fmla="*/ 20955 w 20955"/>
                <a:gd name="connsiteY3" fmla="*/ 51435 h 87629"/>
                <a:gd name="connsiteX4" fmla="*/ 20955 w 20955"/>
                <a:gd name="connsiteY4" fmla="*/ 51435 h 87629"/>
                <a:gd name="connsiteX5" fmla="*/ 20955 w 20955"/>
                <a:gd name="connsiteY5" fmla="*/ 40958 h 87629"/>
                <a:gd name="connsiteX6" fmla="*/ 20955 w 20955"/>
                <a:gd name="connsiteY6" fmla="*/ 40005 h 87629"/>
                <a:gd name="connsiteX7" fmla="*/ 20955 w 20955"/>
                <a:gd name="connsiteY7" fmla="*/ 29527 h 87629"/>
                <a:gd name="connsiteX8" fmla="*/ 20955 w 20955"/>
                <a:gd name="connsiteY8" fmla="*/ 10477 h 87629"/>
                <a:gd name="connsiteX9" fmla="*/ 18098 w 20955"/>
                <a:gd name="connsiteY9" fmla="*/ 9525 h 87629"/>
                <a:gd name="connsiteX10" fmla="*/ 7620 w 20955"/>
                <a:gd name="connsiteY10" fmla="*/ 3810 h 87629"/>
                <a:gd name="connsiteX11" fmla="*/ 0 w 20955"/>
                <a:gd name="connsiteY11" fmla="*/ 0 h 87629"/>
                <a:gd name="connsiteX12" fmla="*/ 0 w 20955"/>
                <a:gd name="connsiteY12" fmla="*/ 35242 h 87629"/>
                <a:gd name="connsiteX13" fmla="*/ 0 w 20955"/>
                <a:gd name="connsiteY13" fmla="*/ 35242 h 87629"/>
                <a:gd name="connsiteX14" fmla="*/ 0 w 20955"/>
                <a:gd name="connsiteY14" fmla="*/ 45720 h 87629"/>
                <a:gd name="connsiteX15" fmla="*/ 0 w 20955"/>
                <a:gd name="connsiteY15" fmla="*/ 45720 h 87629"/>
                <a:gd name="connsiteX16" fmla="*/ 0 w 20955"/>
                <a:gd name="connsiteY16" fmla="*/ 77152 h 87629"/>
                <a:gd name="connsiteX17" fmla="*/ 8573 w 20955"/>
                <a:gd name="connsiteY17" fmla="*/ 819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29">
                  <a:moveTo>
                    <a:pt x="19050" y="86677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0958"/>
                  </a:lnTo>
                  <a:lnTo>
                    <a:pt x="20955" y="40005"/>
                  </a:lnTo>
                  <a:lnTo>
                    <a:pt x="20955" y="29527"/>
                  </a:lnTo>
                  <a:lnTo>
                    <a:pt x="20955" y="10477"/>
                  </a:lnTo>
                  <a:lnTo>
                    <a:pt x="18098" y="9525"/>
                  </a:lnTo>
                  <a:lnTo>
                    <a:pt x="7620" y="3810"/>
                  </a:lnTo>
                  <a:lnTo>
                    <a:pt x="0" y="0"/>
                  </a:lnTo>
                  <a:lnTo>
                    <a:pt x="0" y="35242"/>
                  </a:lnTo>
                  <a:lnTo>
                    <a:pt x="0" y="35242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2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C6CC2BC7-F970-492D-996A-57450BA8AA67}"/>
                </a:ext>
              </a:extLst>
            </p:cNvPr>
            <p:cNvSpPr/>
            <p:nvPr/>
          </p:nvSpPr>
          <p:spPr>
            <a:xfrm>
              <a:off x="7651718" y="3741892"/>
              <a:ext cx="780097" cy="779144"/>
            </a:xfrm>
            <a:custGeom>
              <a:avLst/>
              <a:gdLst>
                <a:gd name="connsiteX0" fmla="*/ 0 w 780097"/>
                <a:gd name="connsiteY0" fmla="*/ 779145 h 779144"/>
                <a:gd name="connsiteX1" fmla="*/ 780098 w 780097"/>
                <a:gd name="connsiteY1" fmla="*/ 779145 h 779144"/>
                <a:gd name="connsiteX2" fmla="*/ 780098 w 780097"/>
                <a:gd name="connsiteY2" fmla="*/ 0 h 779144"/>
                <a:gd name="connsiteX3" fmla="*/ 0 w 780097"/>
                <a:gd name="connsiteY3" fmla="*/ 0 h 779144"/>
                <a:gd name="connsiteX4" fmla="*/ 0 w 780097"/>
                <a:gd name="connsiteY4" fmla="*/ 779145 h 779144"/>
                <a:gd name="connsiteX5" fmla="*/ 350520 w 780097"/>
                <a:gd name="connsiteY5" fmla="*/ 567690 h 779144"/>
                <a:gd name="connsiteX6" fmla="*/ 350520 w 780097"/>
                <a:gd name="connsiteY6" fmla="*/ 567690 h 779144"/>
                <a:gd name="connsiteX7" fmla="*/ 333375 w 780097"/>
                <a:gd name="connsiteY7" fmla="*/ 576263 h 779144"/>
                <a:gd name="connsiteX8" fmla="*/ 240983 w 780097"/>
                <a:gd name="connsiteY8" fmla="*/ 622935 h 779144"/>
                <a:gd name="connsiteX9" fmla="*/ 230505 w 780097"/>
                <a:gd name="connsiteY9" fmla="*/ 627698 h 779144"/>
                <a:gd name="connsiteX10" fmla="*/ 220028 w 780097"/>
                <a:gd name="connsiteY10" fmla="*/ 632460 h 779144"/>
                <a:gd name="connsiteX11" fmla="*/ 194310 w 780097"/>
                <a:gd name="connsiteY11" fmla="*/ 644843 h 779144"/>
                <a:gd name="connsiteX12" fmla="*/ 194310 w 780097"/>
                <a:gd name="connsiteY12" fmla="*/ 644843 h 779144"/>
                <a:gd name="connsiteX13" fmla="*/ 194310 w 780097"/>
                <a:gd name="connsiteY13" fmla="*/ 642938 h 779144"/>
                <a:gd name="connsiteX14" fmla="*/ 193358 w 780097"/>
                <a:gd name="connsiteY14" fmla="*/ 584835 h 779144"/>
                <a:gd name="connsiteX15" fmla="*/ 193358 w 780097"/>
                <a:gd name="connsiteY15" fmla="*/ 582930 h 779144"/>
                <a:gd name="connsiteX16" fmla="*/ 193358 w 780097"/>
                <a:gd name="connsiteY16" fmla="*/ 582930 h 779144"/>
                <a:gd name="connsiteX17" fmla="*/ 193358 w 780097"/>
                <a:gd name="connsiteY17" fmla="*/ 573405 h 779144"/>
                <a:gd name="connsiteX18" fmla="*/ 193358 w 780097"/>
                <a:gd name="connsiteY18" fmla="*/ 571500 h 779144"/>
                <a:gd name="connsiteX19" fmla="*/ 193358 w 780097"/>
                <a:gd name="connsiteY19" fmla="*/ 561975 h 779144"/>
                <a:gd name="connsiteX20" fmla="*/ 192405 w 780097"/>
                <a:gd name="connsiteY20" fmla="*/ 517208 h 779144"/>
                <a:gd name="connsiteX21" fmla="*/ 220028 w 780097"/>
                <a:gd name="connsiteY21" fmla="*/ 502920 h 779144"/>
                <a:gd name="connsiteX22" fmla="*/ 230505 w 780097"/>
                <a:gd name="connsiteY22" fmla="*/ 498158 h 779144"/>
                <a:gd name="connsiteX23" fmla="*/ 240983 w 780097"/>
                <a:gd name="connsiteY23" fmla="*/ 493395 h 779144"/>
                <a:gd name="connsiteX24" fmla="*/ 357188 w 780097"/>
                <a:gd name="connsiteY24" fmla="*/ 435293 h 779144"/>
                <a:gd name="connsiteX25" fmla="*/ 357188 w 780097"/>
                <a:gd name="connsiteY25" fmla="*/ 435293 h 779144"/>
                <a:gd name="connsiteX26" fmla="*/ 359093 w 780097"/>
                <a:gd name="connsiteY26" fmla="*/ 563880 h 779144"/>
                <a:gd name="connsiteX27" fmla="*/ 350520 w 780097"/>
                <a:gd name="connsiteY27" fmla="*/ 567690 h 779144"/>
                <a:gd name="connsiteX28" fmla="*/ 350520 w 780097"/>
                <a:gd name="connsiteY28" fmla="*/ 415290 h 779144"/>
                <a:gd name="connsiteX29" fmla="*/ 350520 w 780097"/>
                <a:gd name="connsiteY29" fmla="*/ 415290 h 779144"/>
                <a:gd name="connsiteX30" fmla="*/ 333375 w 780097"/>
                <a:gd name="connsiteY30" fmla="*/ 423863 h 779144"/>
                <a:gd name="connsiteX31" fmla="*/ 240983 w 780097"/>
                <a:gd name="connsiteY31" fmla="*/ 470535 h 779144"/>
                <a:gd name="connsiteX32" fmla="*/ 230505 w 780097"/>
                <a:gd name="connsiteY32" fmla="*/ 475298 h 779144"/>
                <a:gd name="connsiteX33" fmla="*/ 220028 w 780097"/>
                <a:gd name="connsiteY33" fmla="*/ 480060 h 779144"/>
                <a:gd name="connsiteX34" fmla="*/ 194310 w 780097"/>
                <a:gd name="connsiteY34" fmla="*/ 492443 h 779144"/>
                <a:gd name="connsiteX35" fmla="*/ 194310 w 780097"/>
                <a:gd name="connsiteY35" fmla="*/ 492443 h 779144"/>
                <a:gd name="connsiteX36" fmla="*/ 194310 w 780097"/>
                <a:gd name="connsiteY36" fmla="*/ 490538 h 779144"/>
                <a:gd name="connsiteX37" fmla="*/ 193358 w 780097"/>
                <a:gd name="connsiteY37" fmla="*/ 432435 h 779144"/>
                <a:gd name="connsiteX38" fmla="*/ 193358 w 780097"/>
                <a:gd name="connsiteY38" fmla="*/ 430530 h 779144"/>
                <a:gd name="connsiteX39" fmla="*/ 193358 w 780097"/>
                <a:gd name="connsiteY39" fmla="*/ 430530 h 779144"/>
                <a:gd name="connsiteX40" fmla="*/ 193358 w 780097"/>
                <a:gd name="connsiteY40" fmla="*/ 421005 h 779144"/>
                <a:gd name="connsiteX41" fmla="*/ 193358 w 780097"/>
                <a:gd name="connsiteY41" fmla="*/ 419100 h 779144"/>
                <a:gd name="connsiteX42" fmla="*/ 193358 w 780097"/>
                <a:gd name="connsiteY42" fmla="*/ 409575 h 779144"/>
                <a:gd name="connsiteX43" fmla="*/ 192405 w 780097"/>
                <a:gd name="connsiteY43" fmla="*/ 364808 h 779144"/>
                <a:gd name="connsiteX44" fmla="*/ 220028 w 780097"/>
                <a:gd name="connsiteY44" fmla="*/ 350520 h 779144"/>
                <a:gd name="connsiteX45" fmla="*/ 230505 w 780097"/>
                <a:gd name="connsiteY45" fmla="*/ 345758 h 779144"/>
                <a:gd name="connsiteX46" fmla="*/ 240983 w 780097"/>
                <a:gd name="connsiteY46" fmla="*/ 340995 h 779144"/>
                <a:gd name="connsiteX47" fmla="*/ 357188 w 780097"/>
                <a:gd name="connsiteY47" fmla="*/ 282893 h 779144"/>
                <a:gd name="connsiteX48" fmla="*/ 357188 w 780097"/>
                <a:gd name="connsiteY48" fmla="*/ 282893 h 779144"/>
                <a:gd name="connsiteX49" fmla="*/ 359093 w 780097"/>
                <a:gd name="connsiteY49" fmla="*/ 411480 h 779144"/>
                <a:gd name="connsiteX50" fmla="*/ 350520 w 780097"/>
                <a:gd name="connsiteY50" fmla="*/ 415290 h 779144"/>
                <a:gd name="connsiteX51" fmla="*/ 721995 w 780097"/>
                <a:gd name="connsiteY51" fmla="*/ 630555 h 779144"/>
                <a:gd name="connsiteX52" fmla="*/ 721995 w 780097"/>
                <a:gd name="connsiteY52" fmla="*/ 638175 h 779144"/>
                <a:gd name="connsiteX53" fmla="*/ 718185 w 780097"/>
                <a:gd name="connsiteY53" fmla="*/ 638175 h 779144"/>
                <a:gd name="connsiteX54" fmla="*/ 715328 w 780097"/>
                <a:gd name="connsiteY54" fmla="*/ 638175 h 779144"/>
                <a:gd name="connsiteX55" fmla="*/ 699135 w 780097"/>
                <a:gd name="connsiteY55" fmla="*/ 640080 h 779144"/>
                <a:gd name="connsiteX56" fmla="*/ 696278 w 780097"/>
                <a:gd name="connsiteY56" fmla="*/ 640080 h 779144"/>
                <a:gd name="connsiteX57" fmla="*/ 696278 w 780097"/>
                <a:gd name="connsiteY57" fmla="*/ 640080 h 779144"/>
                <a:gd name="connsiteX58" fmla="*/ 661035 w 780097"/>
                <a:gd name="connsiteY58" fmla="*/ 643890 h 779144"/>
                <a:gd name="connsiteX59" fmla="*/ 605790 w 780097"/>
                <a:gd name="connsiteY59" fmla="*/ 649605 h 779144"/>
                <a:gd name="connsiteX60" fmla="*/ 605790 w 780097"/>
                <a:gd name="connsiteY60" fmla="*/ 649605 h 779144"/>
                <a:gd name="connsiteX61" fmla="*/ 605790 w 780097"/>
                <a:gd name="connsiteY61" fmla="*/ 649605 h 779144"/>
                <a:gd name="connsiteX62" fmla="*/ 605790 w 780097"/>
                <a:gd name="connsiteY62" fmla="*/ 596265 h 779144"/>
                <a:gd name="connsiteX63" fmla="*/ 605790 w 780097"/>
                <a:gd name="connsiteY63" fmla="*/ 594360 h 779144"/>
                <a:gd name="connsiteX64" fmla="*/ 605790 w 780097"/>
                <a:gd name="connsiteY64" fmla="*/ 594360 h 779144"/>
                <a:gd name="connsiteX65" fmla="*/ 605790 w 780097"/>
                <a:gd name="connsiteY65" fmla="*/ 584835 h 779144"/>
                <a:gd name="connsiteX66" fmla="*/ 605790 w 780097"/>
                <a:gd name="connsiteY66" fmla="*/ 582930 h 779144"/>
                <a:gd name="connsiteX67" fmla="*/ 605790 w 780097"/>
                <a:gd name="connsiteY67" fmla="*/ 573405 h 779144"/>
                <a:gd name="connsiteX68" fmla="*/ 606743 w 780097"/>
                <a:gd name="connsiteY68" fmla="*/ 521018 h 779144"/>
                <a:gd name="connsiteX69" fmla="*/ 723900 w 780097"/>
                <a:gd name="connsiteY69" fmla="*/ 508635 h 779144"/>
                <a:gd name="connsiteX70" fmla="*/ 721995 w 780097"/>
                <a:gd name="connsiteY70" fmla="*/ 630555 h 779144"/>
                <a:gd name="connsiteX71" fmla="*/ 721995 w 780097"/>
                <a:gd name="connsiteY71" fmla="*/ 478155 h 779144"/>
                <a:gd name="connsiteX72" fmla="*/ 721995 w 780097"/>
                <a:gd name="connsiteY72" fmla="*/ 485775 h 779144"/>
                <a:gd name="connsiteX73" fmla="*/ 718185 w 780097"/>
                <a:gd name="connsiteY73" fmla="*/ 485775 h 779144"/>
                <a:gd name="connsiteX74" fmla="*/ 715328 w 780097"/>
                <a:gd name="connsiteY74" fmla="*/ 485775 h 779144"/>
                <a:gd name="connsiteX75" fmla="*/ 699135 w 780097"/>
                <a:gd name="connsiteY75" fmla="*/ 487680 h 779144"/>
                <a:gd name="connsiteX76" fmla="*/ 696278 w 780097"/>
                <a:gd name="connsiteY76" fmla="*/ 487680 h 779144"/>
                <a:gd name="connsiteX77" fmla="*/ 696278 w 780097"/>
                <a:gd name="connsiteY77" fmla="*/ 487680 h 779144"/>
                <a:gd name="connsiteX78" fmla="*/ 661035 w 780097"/>
                <a:gd name="connsiteY78" fmla="*/ 491490 h 779144"/>
                <a:gd name="connsiteX79" fmla="*/ 605790 w 780097"/>
                <a:gd name="connsiteY79" fmla="*/ 497205 h 779144"/>
                <a:gd name="connsiteX80" fmla="*/ 605790 w 780097"/>
                <a:gd name="connsiteY80" fmla="*/ 497205 h 779144"/>
                <a:gd name="connsiteX81" fmla="*/ 605790 w 780097"/>
                <a:gd name="connsiteY81" fmla="*/ 497205 h 779144"/>
                <a:gd name="connsiteX82" fmla="*/ 605790 w 780097"/>
                <a:gd name="connsiteY82" fmla="*/ 443865 h 779144"/>
                <a:gd name="connsiteX83" fmla="*/ 605790 w 780097"/>
                <a:gd name="connsiteY83" fmla="*/ 441960 h 779144"/>
                <a:gd name="connsiteX84" fmla="*/ 605790 w 780097"/>
                <a:gd name="connsiteY84" fmla="*/ 441960 h 779144"/>
                <a:gd name="connsiteX85" fmla="*/ 605790 w 780097"/>
                <a:gd name="connsiteY85" fmla="*/ 432435 h 779144"/>
                <a:gd name="connsiteX86" fmla="*/ 605790 w 780097"/>
                <a:gd name="connsiteY86" fmla="*/ 430530 h 779144"/>
                <a:gd name="connsiteX87" fmla="*/ 605790 w 780097"/>
                <a:gd name="connsiteY87" fmla="*/ 421005 h 779144"/>
                <a:gd name="connsiteX88" fmla="*/ 606743 w 780097"/>
                <a:gd name="connsiteY88" fmla="*/ 368618 h 779144"/>
                <a:gd name="connsiteX89" fmla="*/ 723900 w 780097"/>
                <a:gd name="connsiteY89" fmla="*/ 356235 h 779144"/>
                <a:gd name="connsiteX90" fmla="*/ 721995 w 780097"/>
                <a:gd name="connsiteY90" fmla="*/ 478155 h 779144"/>
                <a:gd name="connsiteX91" fmla="*/ 721995 w 780097"/>
                <a:gd name="connsiteY91" fmla="*/ 328613 h 779144"/>
                <a:gd name="connsiteX92" fmla="*/ 721995 w 780097"/>
                <a:gd name="connsiteY92" fmla="*/ 336233 h 779144"/>
                <a:gd name="connsiteX93" fmla="*/ 718185 w 780097"/>
                <a:gd name="connsiteY93" fmla="*/ 336233 h 779144"/>
                <a:gd name="connsiteX94" fmla="*/ 715328 w 780097"/>
                <a:gd name="connsiteY94" fmla="*/ 336233 h 779144"/>
                <a:gd name="connsiteX95" fmla="*/ 699135 w 780097"/>
                <a:gd name="connsiteY95" fmla="*/ 339090 h 779144"/>
                <a:gd name="connsiteX96" fmla="*/ 696278 w 780097"/>
                <a:gd name="connsiteY96" fmla="*/ 339090 h 779144"/>
                <a:gd name="connsiteX97" fmla="*/ 696278 w 780097"/>
                <a:gd name="connsiteY97" fmla="*/ 339090 h 779144"/>
                <a:gd name="connsiteX98" fmla="*/ 661035 w 780097"/>
                <a:gd name="connsiteY98" fmla="*/ 342900 h 779144"/>
                <a:gd name="connsiteX99" fmla="*/ 604838 w 780097"/>
                <a:gd name="connsiteY99" fmla="*/ 348615 h 779144"/>
                <a:gd name="connsiteX100" fmla="*/ 604838 w 780097"/>
                <a:gd name="connsiteY100" fmla="*/ 348615 h 779144"/>
                <a:gd name="connsiteX101" fmla="*/ 604838 w 780097"/>
                <a:gd name="connsiteY101" fmla="*/ 348615 h 779144"/>
                <a:gd name="connsiteX102" fmla="*/ 605790 w 780097"/>
                <a:gd name="connsiteY102" fmla="*/ 294323 h 779144"/>
                <a:gd name="connsiteX103" fmla="*/ 605790 w 780097"/>
                <a:gd name="connsiteY103" fmla="*/ 292418 h 779144"/>
                <a:gd name="connsiteX104" fmla="*/ 605790 w 780097"/>
                <a:gd name="connsiteY104" fmla="*/ 292418 h 779144"/>
                <a:gd name="connsiteX105" fmla="*/ 605790 w 780097"/>
                <a:gd name="connsiteY105" fmla="*/ 282893 h 779144"/>
                <a:gd name="connsiteX106" fmla="*/ 605790 w 780097"/>
                <a:gd name="connsiteY106" fmla="*/ 280988 h 779144"/>
                <a:gd name="connsiteX107" fmla="*/ 605790 w 780097"/>
                <a:gd name="connsiteY107" fmla="*/ 271463 h 779144"/>
                <a:gd name="connsiteX108" fmla="*/ 606743 w 780097"/>
                <a:gd name="connsiteY108" fmla="*/ 219075 h 779144"/>
                <a:gd name="connsiteX109" fmla="*/ 724853 w 780097"/>
                <a:gd name="connsiteY109" fmla="*/ 205740 h 779144"/>
                <a:gd name="connsiteX110" fmla="*/ 721995 w 780097"/>
                <a:gd name="connsiteY110" fmla="*/ 328613 h 779144"/>
                <a:gd name="connsiteX111" fmla="*/ 539115 w 780097"/>
                <a:gd name="connsiteY111" fmla="*/ 113347 h 779144"/>
                <a:gd name="connsiteX112" fmla="*/ 547688 w 780097"/>
                <a:gd name="connsiteY112" fmla="*/ 112395 h 779144"/>
                <a:gd name="connsiteX113" fmla="*/ 549593 w 780097"/>
                <a:gd name="connsiteY113" fmla="*/ 113347 h 779144"/>
                <a:gd name="connsiteX114" fmla="*/ 633413 w 780097"/>
                <a:gd name="connsiteY114" fmla="*/ 155258 h 779144"/>
                <a:gd name="connsiteX115" fmla="*/ 698183 w 780097"/>
                <a:gd name="connsiteY115" fmla="*/ 187643 h 779144"/>
                <a:gd name="connsiteX116" fmla="*/ 598170 w 780097"/>
                <a:gd name="connsiteY116" fmla="*/ 198120 h 779144"/>
                <a:gd name="connsiteX117" fmla="*/ 558165 w 780097"/>
                <a:gd name="connsiteY117" fmla="*/ 178118 h 779144"/>
                <a:gd name="connsiteX118" fmla="*/ 548640 w 780097"/>
                <a:gd name="connsiteY118" fmla="*/ 173355 h 779144"/>
                <a:gd name="connsiteX119" fmla="*/ 538163 w 780097"/>
                <a:gd name="connsiteY119" fmla="*/ 168593 h 779144"/>
                <a:gd name="connsiteX120" fmla="*/ 448628 w 780097"/>
                <a:gd name="connsiteY120" fmla="*/ 123825 h 779144"/>
                <a:gd name="connsiteX121" fmla="*/ 539115 w 780097"/>
                <a:gd name="connsiteY121" fmla="*/ 113347 h 779144"/>
                <a:gd name="connsiteX122" fmla="*/ 421958 w 780097"/>
                <a:gd name="connsiteY122" fmla="*/ 133350 h 779144"/>
                <a:gd name="connsiteX123" fmla="*/ 421958 w 780097"/>
                <a:gd name="connsiteY123" fmla="*/ 133350 h 779144"/>
                <a:gd name="connsiteX124" fmla="*/ 538163 w 780097"/>
                <a:gd name="connsiteY124" fmla="*/ 191453 h 779144"/>
                <a:gd name="connsiteX125" fmla="*/ 548640 w 780097"/>
                <a:gd name="connsiteY125" fmla="*/ 196215 h 779144"/>
                <a:gd name="connsiteX126" fmla="*/ 559118 w 780097"/>
                <a:gd name="connsiteY126" fmla="*/ 200978 h 779144"/>
                <a:gd name="connsiteX127" fmla="*/ 586740 w 780097"/>
                <a:gd name="connsiteY127" fmla="*/ 215265 h 779144"/>
                <a:gd name="connsiteX128" fmla="*/ 585788 w 780097"/>
                <a:gd name="connsiteY128" fmla="*/ 260033 h 779144"/>
                <a:gd name="connsiteX129" fmla="*/ 585788 w 780097"/>
                <a:gd name="connsiteY129" fmla="*/ 269558 h 779144"/>
                <a:gd name="connsiteX130" fmla="*/ 585788 w 780097"/>
                <a:gd name="connsiteY130" fmla="*/ 271463 h 779144"/>
                <a:gd name="connsiteX131" fmla="*/ 585788 w 780097"/>
                <a:gd name="connsiteY131" fmla="*/ 280988 h 779144"/>
                <a:gd name="connsiteX132" fmla="*/ 585788 w 780097"/>
                <a:gd name="connsiteY132" fmla="*/ 280988 h 779144"/>
                <a:gd name="connsiteX133" fmla="*/ 585788 w 780097"/>
                <a:gd name="connsiteY133" fmla="*/ 282893 h 779144"/>
                <a:gd name="connsiteX134" fmla="*/ 584835 w 780097"/>
                <a:gd name="connsiteY134" fmla="*/ 340995 h 779144"/>
                <a:gd name="connsiteX135" fmla="*/ 584835 w 780097"/>
                <a:gd name="connsiteY135" fmla="*/ 342900 h 779144"/>
                <a:gd name="connsiteX136" fmla="*/ 584835 w 780097"/>
                <a:gd name="connsiteY136" fmla="*/ 342900 h 779144"/>
                <a:gd name="connsiteX137" fmla="*/ 559118 w 780097"/>
                <a:gd name="connsiteY137" fmla="*/ 330518 h 779144"/>
                <a:gd name="connsiteX138" fmla="*/ 548640 w 780097"/>
                <a:gd name="connsiteY138" fmla="*/ 325755 h 779144"/>
                <a:gd name="connsiteX139" fmla="*/ 538163 w 780097"/>
                <a:gd name="connsiteY139" fmla="*/ 320993 h 779144"/>
                <a:gd name="connsiteX140" fmla="*/ 445770 w 780097"/>
                <a:gd name="connsiteY140" fmla="*/ 274320 h 779144"/>
                <a:gd name="connsiteX141" fmla="*/ 428625 w 780097"/>
                <a:gd name="connsiteY141" fmla="*/ 265748 h 779144"/>
                <a:gd name="connsiteX142" fmla="*/ 428625 w 780097"/>
                <a:gd name="connsiteY142" fmla="*/ 265748 h 779144"/>
                <a:gd name="connsiteX143" fmla="*/ 420053 w 780097"/>
                <a:gd name="connsiteY143" fmla="*/ 261938 h 779144"/>
                <a:gd name="connsiteX144" fmla="*/ 421958 w 780097"/>
                <a:gd name="connsiteY144" fmla="*/ 133350 h 779144"/>
                <a:gd name="connsiteX145" fmla="*/ 421958 w 780097"/>
                <a:gd name="connsiteY145" fmla="*/ 282893 h 779144"/>
                <a:gd name="connsiteX146" fmla="*/ 421958 w 780097"/>
                <a:gd name="connsiteY146" fmla="*/ 282893 h 779144"/>
                <a:gd name="connsiteX147" fmla="*/ 538163 w 780097"/>
                <a:gd name="connsiteY147" fmla="*/ 340995 h 779144"/>
                <a:gd name="connsiteX148" fmla="*/ 548640 w 780097"/>
                <a:gd name="connsiteY148" fmla="*/ 345758 h 779144"/>
                <a:gd name="connsiteX149" fmla="*/ 559118 w 780097"/>
                <a:gd name="connsiteY149" fmla="*/ 350520 h 779144"/>
                <a:gd name="connsiteX150" fmla="*/ 586740 w 780097"/>
                <a:gd name="connsiteY150" fmla="*/ 364808 h 779144"/>
                <a:gd name="connsiteX151" fmla="*/ 585788 w 780097"/>
                <a:gd name="connsiteY151" fmla="*/ 409575 h 779144"/>
                <a:gd name="connsiteX152" fmla="*/ 585788 w 780097"/>
                <a:gd name="connsiteY152" fmla="*/ 419100 h 779144"/>
                <a:gd name="connsiteX153" fmla="*/ 585788 w 780097"/>
                <a:gd name="connsiteY153" fmla="*/ 421005 h 779144"/>
                <a:gd name="connsiteX154" fmla="*/ 585788 w 780097"/>
                <a:gd name="connsiteY154" fmla="*/ 430530 h 779144"/>
                <a:gd name="connsiteX155" fmla="*/ 585788 w 780097"/>
                <a:gd name="connsiteY155" fmla="*/ 430530 h 779144"/>
                <a:gd name="connsiteX156" fmla="*/ 585788 w 780097"/>
                <a:gd name="connsiteY156" fmla="*/ 432435 h 779144"/>
                <a:gd name="connsiteX157" fmla="*/ 583883 w 780097"/>
                <a:gd name="connsiteY157" fmla="*/ 491490 h 779144"/>
                <a:gd name="connsiteX158" fmla="*/ 583883 w 780097"/>
                <a:gd name="connsiteY158" fmla="*/ 493395 h 779144"/>
                <a:gd name="connsiteX159" fmla="*/ 583883 w 780097"/>
                <a:gd name="connsiteY159" fmla="*/ 493395 h 779144"/>
                <a:gd name="connsiteX160" fmla="*/ 558165 w 780097"/>
                <a:gd name="connsiteY160" fmla="*/ 481013 h 779144"/>
                <a:gd name="connsiteX161" fmla="*/ 548640 w 780097"/>
                <a:gd name="connsiteY161" fmla="*/ 475298 h 779144"/>
                <a:gd name="connsiteX162" fmla="*/ 538163 w 780097"/>
                <a:gd name="connsiteY162" fmla="*/ 470535 h 779144"/>
                <a:gd name="connsiteX163" fmla="*/ 445770 w 780097"/>
                <a:gd name="connsiteY163" fmla="*/ 423863 h 779144"/>
                <a:gd name="connsiteX164" fmla="*/ 428625 w 780097"/>
                <a:gd name="connsiteY164" fmla="*/ 415290 h 779144"/>
                <a:gd name="connsiteX165" fmla="*/ 428625 w 780097"/>
                <a:gd name="connsiteY165" fmla="*/ 415290 h 779144"/>
                <a:gd name="connsiteX166" fmla="*/ 420053 w 780097"/>
                <a:gd name="connsiteY166" fmla="*/ 411480 h 779144"/>
                <a:gd name="connsiteX167" fmla="*/ 421958 w 780097"/>
                <a:gd name="connsiteY167" fmla="*/ 282893 h 779144"/>
                <a:gd name="connsiteX168" fmla="*/ 421958 w 780097"/>
                <a:gd name="connsiteY168" fmla="*/ 435293 h 779144"/>
                <a:gd name="connsiteX169" fmla="*/ 421958 w 780097"/>
                <a:gd name="connsiteY169" fmla="*/ 435293 h 779144"/>
                <a:gd name="connsiteX170" fmla="*/ 538163 w 780097"/>
                <a:gd name="connsiteY170" fmla="*/ 493395 h 779144"/>
                <a:gd name="connsiteX171" fmla="*/ 548640 w 780097"/>
                <a:gd name="connsiteY171" fmla="*/ 498158 h 779144"/>
                <a:gd name="connsiteX172" fmla="*/ 559118 w 780097"/>
                <a:gd name="connsiteY172" fmla="*/ 502920 h 779144"/>
                <a:gd name="connsiteX173" fmla="*/ 586740 w 780097"/>
                <a:gd name="connsiteY173" fmla="*/ 517208 h 779144"/>
                <a:gd name="connsiteX174" fmla="*/ 585788 w 780097"/>
                <a:gd name="connsiteY174" fmla="*/ 561975 h 779144"/>
                <a:gd name="connsiteX175" fmla="*/ 585788 w 780097"/>
                <a:gd name="connsiteY175" fmla="*/ 571500 h 779144"/>
                <a:gd name="connsiteX176" fmla="*/ 585788 w 780097"/>
                <a:gd name="connsiteY176" fmla="*/ 573405 h 779144"/>
                <a:gd name="connsiteX177" fmla="*/ 585788 w 780097"/>
                <a:gd name="connsiteY177" fmla="*/ 582930 h 779144"/>
                <a:gd name="connsiteX178" fmla="*/ 585788 w 780097"/>
                <a:gd name="connsiteY178" fmla="*/ 582930 h 779144"/>
                <a:gd name="connsiteX179" fmla="*/ 585788 w 780097"/>
                <a:gd name="connsiteY179" fmla="*/ 584835 h 779144"/>
                <a:gd name="connsiteX180" fmla="*/ 583883 w 780097"/>
                <a:gd name="connsiteY180" fmla="*/ 643890 h 779144"/>
                <a:gd name="connsiteX181" fmla="*/ 583883 w 780097"/>
                <a:gd name="connsiteY181" fmla="*/ 645795 h 779144"/>
                <a:gd name="connsiteX182" fmla="*/ 583883 w 780097"/>
                <a:gd name="connsiteY182" fmla="*/ 645795 h 779144"/>
                <a:gd name="connsiteX183" fmla="*/ 558165 w 780097"/>
                <a:gd name="connsiteY183" fmla="*/ 633413 h 779144"/>
                <a:gd name="connsiteX184" fmla="*/ 548640 w 780097"/>
                <a:gd name="connsiteY184" fmla="*/ 627698 h 779144"/>
                <a:gd name="connsiteX185" fmla="*/ 538163 w 780097"/>
                <a:gd name="connsiteY185" fmla="*/ 622935 h 779144"/>
                <a:gd name="connsiteX186" fmla="*/ 445770 w 780097"/>
                <a:gd name="connsiteY186" fmla="*/ 576263 h 779144"/>
                <a:gd name="connsiteX187" fmla="*/ 428625 w 780097"/>
                <a:gd name="connsiteY187" fmla="*/ 567690 h 779144"/>
                <a:gd name="connsiteX188" fmla="*/ 428625 w 780097"/>
                <a:gd name="connsiteY188" fmla="*/ 567690 h 779144"/>
                <a:gd name="connsiteX189" fmla="*/ 420053 w 780097"/>
                <a:gd name="connsiteY189" fmla="*/ 563880 h 779144"/>
                <a:gd name="connsiteX190" fmla="*/ 421958 w 780097"/>
                <a:gd name="connsiteY190" fmla="*/ 435293 h 779144"/>
                <a:gd name="connsiteX191" fmla="*/ 357188 w 780097"/>
                <a:gd name="connsiteY191" fmla="*/ 133350 h 779144"/>
                <a:gd name="connsiteX192" fmla="*/ 359093 w 780097"/>
                <a:gd name="connsiteY192" fmla="*/ 261938 h 779144"/>
                <a:gd name="connsiteX193" fmla="*/ 350520 w 780097"/>
                <a:gd name="connsiteY193" fmla="*/ 265748 h 779144"/>
                <a:gd name="connsiteX194" fmla="*/ 350520 w 780097"/>
                <a:gd name="connsiteY194" fmla="*/ 265748 h 779144"/>
                <a:gd name="connsiteX195" fmla="*/ 333375 w 780097"/>
                <a:gd name="connsiteY195" fmla="*/ 274320 h 779144"/>
                <a:gd name="connsiteX196" fmla="*/ 240983 w 780097"/>
                <a:gd name="connsiteY196" fmla="*/ 320993 h 779144"/>
                <a:gd name="connsiteX197" fmla="*/ 230505 w 780097"/>
                <a:gd name="connsiteY197" fmla="*/ 325755 h 779144"/>
                <a:gd name="connsiteX198" fmla="*/ 220028 w 780097"/>
                <a:gd name="connsiteY198" fmla="*/ 330518 h 779144"/>
                <a:gd name="connsiteX199" fmla="*/ 194310 w 780097"/>
                <a:gd name="connsiteY199" fmla="*/ 342900 h 779144"/>
                <a:gd name="connsiteX200" fmla="*/ 194310 w 780097"/>
                <a:gd name="connsiteY200" fmla="*/ 342900 h 779144"/>
                <a:gd name="connsiteX201" fmla="*/ 194310 w 780097"/>
                <a:gd name="connsiteY201" fmla="*/ 340995 h 779144"/>
                <a:gd name="connsiteX202" fmla="*/ 193358 w 780097"/>
                <a:gd name="connsiteY202" fmla="*/ 282893 h 779144"/>
                <a:gd name="connsiteX203" fmla="*/ 193358 w 780097"/>
                <a:gd name="connsiteY203" fmla="*/ 280988 h 779144"/>
                <a:gd name="connsiteX204" fmla="*/ 193358 w 780097"/>
                <a:gd name="connsiteY204" fmla="*/ 280988 h 779144"/>
                <a:gd name="connsiteX205" fmla="*/ 193358 w 780097"/>
                <a:gd name="connsiteY205" fmla="*/ 271463 h 779144"/>
                <a:gd name="connsiteX206" fmla="*/ 193358 w 780097"/>
                <a:gd name="connsiteY206" fmla="*/ 269558 h 779144"/>
                <a:gd name="connsiteX207" fmla="*/ 193358 w 780097"/>
                <a:gd name="connsiteY207" fmla="*/ 260033 h 779144"/>
                <a:gd name="connsiteX208" fmla="*/ 192405 w 780097"/>
                <a:gd name="connsiteY208" fmla="*/ 215265 h 779144"/>
                <a:gd name="connsiteX209" fmla="*/ 220028 w 780097"/>
                <a:gd name="connsiteY209" fmla="*/ 200978 h 779144"/>
                <a:gd name="connsiteX210" fmla="*/ 230505 w 780097"/>
                <a:gd name="connsiteY210" fmla="*/ 196215 h 779144"/>
                <a:gd name="connsiteX211" fmla="*/ 240983 w 780097"/>
                <a:gd name="connsiteY211" fmla="*/ 191453 h 779144"/>
                <a:gd name="connsiteX212" fmla="*/ 357188 w 780097"/>
                <a:gd name="connsiteY212" fmla="*/ 133350 h 779144"/>
                <a:gd name="connsiteX213" fmla="*/ 357188 w 780097"/>
                <a:gd name="connsiteY213" fmla="*/ 133350 h 779144"/>
                <a:gd name="connsiteX214" fmla="*/ 145733 w 780097"/>
                <a:gd name="connsiteY214" fmla="*/ 155258 h 779144"/>
                <a:gd name="connsiteX215" fmla="*/ 229553 w 780097"/>
                <a:gd name="connsiteY215" fmla="*/ 113347 h 779144"/>
                <a:gd name="connsiteX216" fmla="*/ 231458 w 780097"/>
                <a:gd name="connsiteY216" fmla="*/ 112395 h 779144"/>
                <a:gd name="connsiteX217" fmla="*/ 240030 w 780097"/>
                <a:gd name="connsiteY217" fmla="*/ 113347 h 779144"/>
                <a:gd name="connsiteX218" fmla="*/ 330518 w 780097"/>
                <a:gd name="connsiteY218" fmla="*/ 122872 h 779144"/>
                <a:gd name="connsiteX219" fmla="*/ 240983 w 780097"/>
                <a:gd name="connsiteY219" fmla="*/ 167640 h 779144"/>
                <a:gd name="connsiteX220" fmla="*/ 230505 w 780097"/>
                <a:gd name="connsiteY220" fmla="*/ 172403 h 779144"/>
                <a:gd name="connsiteX221" fmla="*/ 220028 w 780097"/>
                <a:gd name="connsiteY221" fmla="*/ 177165 h 779144"/>
                <a:gd name="connsiteX222" fmla="*/ 180022 w 780097"/>
                <a:gd name="connsiteY222" fmla="*/ 197168 h 779144"/>
                <a:gd name="connsiteX223" fmla="*/ 80010 w 780097"/>
                <a:gd name="connsiteY223" fmla="*/ 186690 h 779144"/>
                <a:gd name="connsiteX224" fmla="*/ 145733 w 780097"/>
                <a:gd name="connsiteY224" fmla="*/ 155258 h 779144"/>
                <a:gd name="connsiteX225" fmla="*/ 171450 w 780097"/>
                <a:gd name="connsiteY225" fmla="*/ 219075 h 779144"/>
                <a:gd name="connsiteX226" fmla="*/ 172403 w 780097"/>
                <a:gd name="connsiteY226" fmla="*/ 271463 h 779144"/>
                <a:gd name="connsiteX227" fmla="*/ 172403 w 780097"/>
                <a:gd name="connsiteY227" fmla="*/ 280988 h 779144"/>
                <a:gd name="connsiteX228" fmla="*/ 172403 w 780097"/>
                <a:gd name="connsiteY228" fmla="*/ 282893 h 779144"/>
                <a:gd name="connsiteX229" fmla="*/ 172403 w 780097"/>
                <a:gd name="connsiteY229" fmla="*/ 292418 h 779144"/>
                <a:gd name="connsiteX230" fmla="*/ 172403 w 780097"/>
                <a:gd name="connsiteY230" fmla="*/ 292418 h 779144"/>
                <a:gd name="connsiteX231" fmla="*/ 172403 w 780097"/>
                <a:gd name="connsiteY231" fmla="*/ 294323 h 779144"/>
                <a:gd name="connsiteX232" fmla="*/ 173355 w 780097"/>
                <a:gd name="connsiteY232" fmla="*/ 348615 h 779144"/>
                <a:gd name="connsiteX233" fmla="*/ 173355 w 780097"/>
                <a:gd name="connsiteY233" fmla="*/ 348615 h 779144"/>
                <a:gd name="connsiteX234" fmla="*/ 173355 w 780097"/>
                <a:gd name="connsiteY234" fmla="*/ 348615 h 779144"/>
                <a:gd name="connsiteX235" fmla="*/ 118110 w 780097"/>
                <a:gd name="connsiteY235" fmla="*/ 342900 h 779144"/>
                <a:gd name="connsiteX236" fmla="*/ 82868 w 780097"/>
                <a:gd name="connsiteY236" fmla="*/ 339090 h 779144"/>
                <a:gd name="connsiteX237" fmla="*/ 82868 w 780097"/>
                <a:gd name="connsiteY237" fmla="*/ 339090 h 779144"/>
                <a:gd name="connsiteX238" fmla="*/ 80010 w 780097"/>
                <a:gd name="connsiteY238" fmla="*/ 339090 h 779144"/>
                <a:gd name="connsiteX239" fmla="*/ 63818 w 780097"/>
                <a:gd name="connsiteY239" fmla="*/ 337185 h 779144"/>
                <a:gd name="connsiteX240" fmla="*/ 60960 w 780097"/>
                <a:gd name="connsiteY240" fmla="*/ 337185 h 779144"/>
                <a:gd name="connsiteX241" fmla="*/ 57150 w 780097"/>
                <a:gd name="connsiteY241" fmla="*/ 337185 h 779144"/>
                <a:gd name="connsiteX242" fmla="*/ 57150 w 780097"/>
                <a:gd name="connsiteY242" fmla="*/ 329565 h 779144"/>
                <a:gd name="connsiteX243" fmla="*/ 54293 w 780097"/>
                <a:gd name="connsiteY243" fmla="*/ 205740 h 779144"/>
                <a:gd name="connsiteX244" fmla="*/ 171450 w 780097"/>
                <a:gd name="connsiteY244" fmla="*/ 219075 h 779144"/>
                <a:gd name="connsiteX245" fmla="*/ 171450 w 780097"/>
                <a:gd name="connsiteY245" fmla="*/ 368618 h 779144"/>
                <a:gd name="connsiteX246" fmla="*/ 172403 w 780097"/>
                <a:gd name="connsiteY246" fmla="*/ 421005 h 779144"/>
                <a:gd name="connsiteX247" fmla="*/ 172403 w 780097"/>
                <a:gd name="connsiteY247" fmla="*/ 430530 h 779144"/>
                <a:gd name="connsiteX248" fmla="*/ 172403 w 780097"/>
                <a:gd name="connsiteY248" fmla="*/ 432435 h 779144"/>
                <a:gd name="connsiteX249" fmla="*/ 172403 w 780097"/>
                <a:gd name="connsiteY249" fmla="*/ 441960 h 779144"/>
                <a:gd name="connsiteX250" fmla="*/ 172403 w 780097"/>
                <a:gd name="connsiteY250" fmla="*/ 441960 h 779144"/>
                <a:gd name="connsiteX251" fmla="*/ 172403 w 780097"/>
                <a:gd name="connsiteY251" fmla="*/ 443865 h 779144"/>
                <a:gd name="connsiteX252" fmla="*/ 173355 w 780097"/>
                <a:gd name="connsiteY252" fmla="*/ 498158 h 779144"/>
                <a:gd name="connsiteX253" fmla="*/ 173355 w 780097"/>
                <a:gd name="connsiteY253" fmla="*/ 498158 h 779144"/>
                <a:gd name="connsiteX254" fmla="*/ 173355 w 780097"/>
                <a:gd name="connsiteY254" fmla="*/ 498158 h 779144"/>
                <a:gd name="connsiteX255" fmla="*/ 118110 w 780097"/>
                <a:gd name="connsiteY255" fmla="*/ 492443 h 779144"/>
                <a:gd name="connsiteX256" fmla="*/ 82868 w 780097"/>
                <a:gd name="connsiteY256" fmla="*/ 488633 h 779144"/>
                <a:gd name="connsiteX257" fmla="*/ 82868 w 780097"/>
                <a:gd name="connsiteY257" fmla="*/ 488633 h 779144"/>
                <a:gd name="connsiteX258" fmla="*/ 80010 w 780097"/>
                <a:gd name="connsiteY258" fmla="*/ 488633 h 779144"/>
                <a:gd name="connsiteX259" fmla="*/ 63818 w 780097"/>
                <a:gd name="connsiteY259" fmla="*/ 486728 h 779144"/>
                <a:gd name="connsiteX260" fmla="*/ 60960 w 780097"/>
                <a:gd name="connsiteY260" fmla="*/ 486728 h 779144"/>
                <a:gd name="connsiteX261" fmla="*/ 57150 w 780097"/>
                <a:gd name="connsiteY261" fmla="*/ 486728 h 779144"/>
                <a:gd name="connsiteX262" fmla="*/ 57150 w 780097"/>
                <a:gd name="connsiteY262" fmla="*/ 479108 h 779144"/>
                <a:gd name="connsiteX263" fmla="*/ 55245 w 780097"/>
                <a:gd name="connsiteY263" fmla="*/ 356235 h 779144"/>
                <a:gd name="connsiteX264" fmla="*/ 171450 w 780097"/>
                <a:gd name="connsiteY264" fmla="*/ 368618 h 779144"/>
                <a:gd name="connsiteX265" fmla="*/ 171450 w 780097"/>
                <a:gd name="connsiteY265" fmla="*/ 521018 h 779144"/>
                <a:gd name="connsiteX266" fmla="*/ 172403 w 780097"/>
                <a:gd name="connsiteY266" fmla="*/ 573405 h 779144"/>
                <a:gd name="connsiteX267" fmla="*/ 172403 w 780097"/>
                <a:gd name="connsiteY267" fmla="*/ 582930 h 779144"/>
                <a:gd name="connsiteX268" fmla="*/ 172403 w 780097"/>
                <a:gd name="connsiteY268" fmla="*/ 584835 h 779144"/>
                <a:gd name="connsiteX269" fmla="*/ 172403 w 780097"/>
                <a:gd name="connsiteY269" fmla="*/ 594360 h 779144"/>
                <a:gd name="connsiteX270" fmla="*/ 172403 w 780097"/>
                <a:gd name="connsiteY270" fmla="*/ 594360 h 779144"/>
                <a:gd name="connsiteX271" fmla="*/ 172403 w 780097"/>
                <a:gd name="connsiteY271" fmla="*/ 596265 h 779144"/>
                <a:gd name="connsiteX272" fmla="*/ 173355 w 780097"/>
                <a:gd name="connsiteY272" fmla="*/ 650558 h 779144"/>
                <a:gd name="connsiteX273" fmla="*/ 173355 w 780097"/>
                <a:gd name="connsiteY273" fmla="*/ 650558 h 779144"/>
                <a:gd name="connsiteX274" fmla="*/ 173355 w 780097"/>
                <a:gd name="connsiteY274" fmla="*/ 650558 h 779144"/>
                <a:gd name="connsiteX275" fmla="*/ 118110 w 780097"/>
                <a:gd name="connsiteY275" fmla="*/ 644843 h 779144"/>
                <a:gd name="connsiteX276" fmla="*/ 82868 w 780097"/>
                <a:gd name="connsiteY276" fmla="*/ 641033 h 779144"/>
                <a:gd name="connsiteX277" fmla="*/ 82868 w 780097"/>
                <a:gd name="connsiteY277" fmla="*/ 641033 h 779144"/>
                <a:gd name="connsiteX278" fmla="*/ 80010 w 780097"/>
                <a:gd name="connsiteY278" fmla="*/ 641033 h 779144"/>
                <a:gd name="connsiteX279" fmla="*/ 63818 w 780097"/>
                <a:gd name="connsiteY279" fmla="*/ 639128 h 779144"/>
                <a:gd name="connsiteX280" fmla="*/ 60960 w 780097"/>
                <a:gd name="connsiteY280" fmla="*/ 639128 h 779144"/>
                <a:gd name="connsiteX281" fmla="*/ 57150 w 780097"/>
                <a:gd name="connsiteY281" fmla="*/ 639128 h 779144"/>
                <a:gd name="connsiteX282" fmla="*/ 57150 w 780097"/>
                <a:gd name="connsiteY282" fmla="*/ 631508 h 779144"/>
                <a:gd name="connsiteX283" fmla="*/ 55245 w 780097"/>
                <a:gd name="connsiteY283" fmla="*/ 508635 h 779144"/>
                <a:gd name="connsiteX284" fmla="*/ 171450 w 780097"/>
                <a:gd name="connsiteY284" fmla="*/ 521018 h 7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780097" h="779144">
                  <a:moveTo>
                    <a:pt x="0" y="779145"/>
                  </a:moveTo>
                  <a:lnTo>
                    <a:pt x="780098" y="779145"/>
                  </a:lnTo>
                  <a:lnTo>
                    <a:pt x="780098" y="0"/>
                  </a:lnTo>
                  <a:lnTo>
                    <a:pt x="0" y="0"/>
                  </a:lnTo>
                  <a:lnTo>
                    <a:pt x="0" y="779145"/>
                  </a:lnTo>
                  <a:close/>
                  <a:moveTo>
                    <a:pt x="350520" y="567690"/>
                  </a:moveTo>
                  <a:lnTo>
                    <a:pt x="350520" y="567690"/>
                  </a:lnTo>
                  <a:lnTo>
                    <a:pt x="333375" y="576263"/>
                  </a:lnTo>
                  <a:lnTo>
                    <a:pt x="240983" y="622935"/>
                  </a:lnTo>
                  <a:lnTo>
                    <a:pt x="230505" y="627698"/>
                  </a:lnTo>
                  <a:lnTo>
                    <a:pt x="220028" y="632460"/>
                  </a:lnTo>
                  <a:lnTo>
                    <a:pt x="194310" y="644843"/>
                  </a:lnTo>
                  <a:lnTo>
                    <a:pt x="194310" y="644843"/>
                  </a:lnTo>
                  <a:lnTo>
                    <a:pt x="194310" y="642938"/>
                  </a:lnTo>
                  <a:lnTo>
                    <a:pt x="193358" y="584835"/>
                  </a:lnTo>
                  <a:lnTo>
                    <a:pt x="193358" y="582930"/>
                  </a:lnTo>
                  <a:lnTo>
                    <a:pt x="193358" y="582930"/>
                  </a:lnTo>
                  <a:lnTo>
                    <a:pt x="193358" y="573405"/>
                  </a:lnTo>
                  <a:lnTo>
                    <a:pt x="193358" y="571500"/>
                  </a:lnTo>
                  <a:lnTo>
                    <a:pt x="193358" y="561975"/>
                  </a:lnTo>
                  <a:lnTo>
                    <a:pt x="192405" y="517208"/>
                  </a:lnTo>
                  <a:lnTo>
                    <a:pt x="220028" y="502920"/>
                  </a:lnTo>
                  <a:lnTo>
                    <a:pt x="230505" y="498158"/>
                  </a:lnTo>
                  <a:lnTo>
                    <a:pt x="240983" y="493395"/>
                  </a:lnTo>
                  <a:lnTo>
                    <a:pt x="357188" y="435293"/>
                  </a:lnTo>
                  <a:lnTo>
                    <a:pt x="357188" y="435293"/>
                  </a:lnTo>
                  <a:lnTo>
                    <a:pt x="359093" y="563880"/>
                  </a:lnTo>
                  <a:lnTo>
                    <a:pt x="350520" y="567690"/>
                  </a:lnTo>
                  <a:close/>
                  <a:moveTo>
                    <a:pt x="350520" y="415290"/>
                  </a:moveTo>
                  <a:lnTo>
                    <a:pt x="350520" y="415290"/>
                  </a:lnTo>
                  <a:lnTo>
                    <a:pt x="333375" y="423863"/>
                  </a:lnTo>
                  <a:lnTo>
                    <a:pt x="240983" y="470535"/>
                  </a:lnTo>
                  <a:lnTo>
                    <a:pt x="230505" y="475298"/>
                  </a:lnTo>
                  <a:lnTo>
                    <a:pt x="220028" y="480060"/>
                  </a:lnTo>
                  <a:lnTo>
                    <a:pt x="194310" y="492443"/>
                  </a:lnTo>
                  <a:lnTo>
                    <a:pt x="194310" y="492443"/>
                  </a:lnTo>
                  <a:lnTo>
                    <a:pt x="194310" y="490538"/>
                  </a:lnTo>
                  <a:lnTo>
                    <a:pt x="193358" y="432435"/>
                  </a:lnTo>
                  <a:lnTo>
                    <a:pt x="193358" y="430530"/>
                  </a:lnTo>
                  <a:lnTo>
                    <a:pt x="193358" y="430530"/>
                  </a:lnTo>
                  <a:lnTo>
                    <a:pt x="193358" y="421005"/>
                  </a:lnTo>
                  <a:lnTo>
                    <a:pt x="193358" y="419100"/>
                  </a:lnTo>
                  <a:lnTo>
                    <a:pt x="193358" y="409575"/>
                  </a:lnTo>
                  <a:lnTo>
                    <a:pt x="192405" y="364808"/>
                  </a:lnTo>
                  <a:lnTo>
                    <a:pt x="220028" y="350520"/>
                  </a:lnTo>
                  <a:lnTo>
                    <a:pt x="230505" y="345758"/>
                  </a:lnTo>
                  <a:lnTo>
                    <a:pt x="240983" y="340995"/>
                  </a:lnTo>
                  <a:lnTo>
                    <a:pt x="357188" y="282893"/>
                  </a:lnTo>
                  <a:lnTo>
                    <a:pt x="357188" y="282893"/>
                  </a:lnTo>
                  <a:lnTo>
                    <a:pt x="359093" y="411480"/>
                  </a:lnTo>
                  <a:lnTo>
                    <a:pt x="350520" y="415290"/>
                  </a:lnTo>
                  <a:close/>
                  <a:moveTo>
                    <a:pt x="721995" y="630555"/>
                  </a:moveTo>
                  <a:lnTo>
                    <a:pt x="721995" y="638175"/>
                  </a:lnTo>
                  <a:lnTo>
                    <a:pt x="718185" y="638175"/>
                  </a:lnTo>
                  <a:lnTo>
                    <a:pt x="715328" y="638175"/>
                  </a:lnTo>
                  <a:lnTo>
                    <a:pt x="699135" y="640080"/>
                  </a:lnTo>
                  <a:lnTo>
                    <a:pt x="696278" y="640080"/>
                  </a:lnTo>
                  <a:lnTo>
                    <a:pt x="696278" y="640080"/>
                  </a:lnTo>
                  <a:lnTo>
                    <a:pt x="661035" y="643890"/>
                  </a:lnTo>
                  <a:lnTo>
                    <a:pt x="605790" y="649605"/>
                  </a:lnTo>
                  <a:lnTo>
                    <a:pt x="605790" y="649605"/>
                  </a:lnTo>
                  <a:lnTo>
                    <a:pt x="605790" y="649605"/>
                  </a:lnTo>
                  <a:lnTo>
                    <a:pt x="605790" y="596265"/>
                  </a:lnTo>
                  <a:lnTo>
                    <a:pt x="605790" y="594360"/>
                  </a:lnTo>
                  <a:lnTo>
                    <a:pt x="605790" y="594360"/>
                  </a:lnTo>
                  <a:lnTo>
                    <a:pt x="605790" y="584835"/>
                  </a:lnTo>
                  <a:lnTo>
                    <a:pt x="605790" y="582930"/>
                  </a:lnTo>
                  <a:lnTo>
                    <a:pt x="605790" y="573405"/>
                  </a:lnTo>
                  <a:lnTo>
                    <a:pt x="606743" y="521018"/>
                  </a:lnTo>
                  <a:lnTo>
                    <a:pt x="723900" y="508635"/>
                  </a:lnTo>
                  <a:lnTo>
                    <a:pt x="721995" y="630555"/>
                  </a:lnTo>
                  <a:close/>
                  <a:moveTo>
                    <a:pt x="721995" y="478155"/>
                  </a:moveTo>
                  <a:lnTo>
                    <a:pt x="721995" y="485775"/>
                  </a:lnTo>
                  <a:lnTo>
                    <a:pt x="718185" y="485775"/>
                  </a:lnTo>
                  <a:lnTo>
                    <a:pt x="715328" y="485775"/>
                  </a:lnTo>
                  <a:lnTo>
                    <a:pt x="699135" y="487680"/>
                  </a:lnTo>
                  <a:lnTo>
                    <a:pt x="696278" y="487680"/>
                  </a:lnTo>
                  <a:lnTo>
                    <a:pt x="696278" y="487680"/>
                  </a:lnTo>
                  <a:lnTo>
                    <a:pt x="661035" y="491490"/>
                  </a:lnTo>
                  <a:lnTo>
                    <a:pt x="605790" y="497205"/>
                  </a:lnTo>
                  <a:lnTo>
                    <a:pt x="605790" y="497205"/>
                  </a:lnTo>
                  <a:lnTo>
                    <a:pt x="605790" y="497205"/>
                  </a:lnTo>
                  <a:lnTo>
                    <a:pt x="605790" y="443865"/>
                  </a:lnTo>
                  <a:lnTo>
                    <a:pt x="605790" y="441960"/>
                  </a:lnTo>
                  <a:lnTo>
                    <a:pt x="605790" y="441960"/>
                  </a:lnTo>
                  <a:lnTo>
                    <a:pt x="605790" y="432435"/>
                  </a:lnTo>
                  <a:lnTo>
                    <a:pt x="605790" y="430530"/>
                  </a:lnTo>
                  <a:lnTo>
                    <a:pt x="605790" y="421005"/>
                  </a:lnTo>
                  <a:lnTo>
                    <a:pt x="606743" y="368618"/>
                  </a:lnTo>
                  <a:lnTo>
                    <a:pt x="723900" y="356235"/>
                  </a:lnTo>
                  <a:lnTo>
                    <a:pt x="721995" y="478155"/>
                  </a:lnTo>
                  <a:close/>
                  <a:moveTo>
                    <a:pt x="721995" y="328613"/>
                  </a:moveTo>
                  <a:lnTo>
                    <a:pt x="721995" y="336233"/>
                  </a:lnTo>
                  <a:lnTo>
                    <a:pt x="718185" y="336233"/>
                  </a:lnTo>
                  <a:lnTo>
                    <a:pt x="715328" y="336233"/>
                  </a:lnTo>
                  <a:lnTo>
                    <a:pt x="699135" y="339090"/>
                  </a:lnTo>
                  <a:lnTo>
                    <a:pt x="696278" y="339090"/>
                  </a:lnTo>
                  <a:lnTo>
                    <a:pt x="696278" y="339090"/>
                  </a:lnTo>
                  <a:lnTo>
                    <a:pt x="661035" y="342900"/>
                  </a:lnTo>
                  <a:lnTo>
                    <a:pt x="604838" y="348615"/>
                  </a:lnTo>
                  <a:lnTo>
                    <a:pt x="604838" y="348615"/>
                  </a:lnTo>
                  <a:lnTo>
                    <a:pt x="604838" y="348615"/>
                  </a:lnTo>
                  <a:lnTo>
                    <a:pt x="605790" y="294323"/>
                  </a:lnTo>
                  <a:lnTo>
                    <a:pt x="605790" y="292418"/>
                  </a:lnTo>
                  <a:lnTo>
                    <a:pt x="605790" y="292418"/>
                  </a:lnTo>
                  <a:lnTo>
                    <a:pt x="605790" y="282893"/>
                  </a:lnTo>
                  <a:lnTo>
                    <a:pt x="605790" y="280988"/>
                  </a:lnTo>
                  <a:lnTo>
                    <a:pt x="605790" y="271463"/>
                  </a:lnTo>
                  <a:lnTo>
                    <a:pt x="606743" y="219075"/>
                  </a:lnTo>
                  <a:lnTo>
                    <a:pt x="724853" y="205740"/>
                  </a:lnTo>
                  <a:lnTo>
                    <a:pt x="721995" y="328613"/>
                  </a:lnTo>
                  <a:close/>
                  <a:moveTo>
                    <a:pt x="539115" y="113347"/>
                  </a:moveTo>
                  <a:lnTo>
                    <a:pt x="547688" y="112395"/>
                  </a:lnTo>
                  <a:lnTo>
                    <a:pt x="549593" y="113347"/>
                  </a:lnTo>
                  <a:lnTo>
                    <a:pt x="633413" y="155258"/>
                  </a:lnTo>
                  <a:lnTo>
                    <a:pt x="698183" y="187643"/>
                  </a:lnTo>
                  <a:lnTo>
                    <a:pt x="598170" y="198120"/>
                  </a:lnTo>
                  <a:lnTo>
                    <a:pt x="558165" y="178118"/>
                  </a:lnTo>
                  <a:lnTo>
                    <a:pt x="548640" y="173355"/>
                  </a:lnTo>
                  <a:lnTo>
                    <a:pt x="538163" y="168593"/>
                  </a:lnTo>
                  <a:lnTo>
                    <a:pt x="448628" y="123825"/>
                  </a:lnTo>
                  <a:lnTo>
                    <a:pt x="539115" y="113347"/>
                  </a:lnTo>
                  <a:close/>
                  <a:moveTo>
                    <a:pt x="421958" y="133350"/>
                  </a:moveTo>
                  <a:lnTo>
                    <a:pt x="421958" y="133350"/>
                  </a:lnTo>
                  <a:lnTo>
                    <a:pt x="538163" y="191453"/>
                  </a:lnTo>
                  <a:lnTo>
                    <a:pt x="548640" y="196215"/>
                  </a:lnTo>
                  <a:lnTo>
                    <a:pt x="559118" y="200978"/>
                  </a:lnTo>
                  <a:lnTo>
                    <a:pt x="586740" y="215265"/>
                  </a:lnTo>
                  <a:lnTo>
                    <a:pt x="585788" y="260033"/>
                  </a:lnTo>
                  <a:lnTo>
                    <a:pt x="585788" y="269558"/>
                  </a:lnTo>
                  <a:lnTo>
                    <a:pt x="585788" y="271463"/>
                  </a:lnTo>
                  <a:lnTo>
                    <a:pt x="585788" y="280988"/>
                  </a:lnTo>
                  <a:lnTo>
                    <a:pt x="585788" y="280988"/>
                  </a:lnTo>
                  <a:lnTo>
                    <a:pt x="585788" y="282893"/>
                  </a:lnTo>
                  <a:lnTo>
                    <a:pt x="584835" y="340995"/>
                  </a:lnTo>
                  <a:lnTo>
                    <a:pt x="584835" y="342900"/>
                  </a:lnTo>
                  <a:lnTo>
                    <a:pt x="584835" y="342900"/>
                  </a:lnTo>
                  <a:lnTo>
                    <a:pt x="559118" y="330518"/>
                  </a:lnTo>
                  <a:lnTo>
                    <a:pt x="548640" y="325755"/>
                  </a:lnTo>
                  <a:lnTo>
                    <a:pt x="538163" y="320993"/>
                  </a:lnTo>
                  <a:lnTo>
                    <a:pt x="445770" y="274320"/>
                  </a:lnTo>
                  <a:lnTo>
                    <a:pt x="428625" y="265748"/>
                  </a:lnTo>
                  <a:lnTo>
                    <a:pt x="428625" y="265748"/>
                  </a:lnTo>
                  <a:lnTo>
                    <a:pt x="420053" y="261938"/>
                  </a:lnTo>
                  <a:lnTo>
                    <a:pt x="421958" y="133350"/>
                  </a:lnTo>
                  <a:close/>
                  <a:moveTo>
                    <a:pt x="421958" y="282893"/>
                  </a:moveTo>
                  <a:lnTo>
                    <a:pt x="421958" y="282893"/>
                  </a:lnTo>
                  <a:lnTo>
                    <a:pt x="538163" y="340995"/>
                  </a:lnTo>
                  <a:lnTo>
                    <a:pt x="548640" y="345758"/>
                  </a:lnTo>
                  <a:lnTo>
                    <a:pt x="559118" y="350520"/>
                  </a:lnTo>
                  <a:lnTo>
                    <a:pt x="586740" y="364808"/>
                  </a:lnTo>
                  <a:lnTo>
                    <a:pt x="585788" y="409575"/>
                  </a:lnTo>
                  <a:lnTo>
                    <a:pt x="585788" y="419100"/>
                  </a:lnTo>
                  <a:lnTo>
                    <a:pt x="585788" y="421005"/>
                  </a:lnTo>
                  <a:lnTo>
                    <a:pt x="585788" y="430530"/>
                  </a:lnTo>
                  <a:lnTo>
                    <a:pt x="585788" y="430530"/>
                  </a:lnTo>
                  <a:lnTo>
                    <a:pt x="585788" y="432435"/>
                  </a:lnTo>
                  <a:lnTo>
                    <a:pt x="583883" y="491490"/>
                  </a:lnTo>
                  <a:lnTo>
                    <a:pt x="583883" y="493395"/>
                  </a:lnTo>
                  <a:lnTo>
                    <a:pt x="583883" y="493395"/>
                  </a:lnTo>
                  <a:lnTo>
                    <a:pt x="558165" y="481013"/>
                  </a:lnTo>
                  <a:lnTo>
                    <a:pt x="548640" y="475298"/>
                  </a:lnTo>
                  <a:lnTo>
                    <a:pt x="538163" y="470535"/>
                  </a:lnTo>
                  <a:lnTo>
                    <a:pt x="445770" y="423863"/>
                  </a:lnTo>
                  <a:lnTo>
                    <a:pt x="428625" y="415290"/>
                  </a:lnTo>
                  <a:lnTo>
                    <a:pt x="428625" y="415290"/>
                  </a:lnTo>
                  <a:lnTo>
                    <a:pt x="420053" y="411480"/>
                  </a:lnTo>
                  <a:lnTo>
                    <a:pt x="421958" y="282893"/>
                  </a:lnTo>
                  <a:close/>
                  <a:moveTo>
                    <a:pt x="421958" y="435293"/>
                  </a:moveTo>
                  <a:lnTo>
                    <a:pt x="421958" y="435293"/>
                  </a:lnTo>
                  <a:lnTo>
                    <a:pt x="538163" y="493395"/>
                  </a:lnTo>
                  <a:lnTo>
                    <a:pt x="548640" y="498158"/>
                  </a:lnTo>
                  <a:lnTo>
                    <a:pt x="559118" y="502920"/>
                  </a:lnTo>
                  <a:lnTo>
                    <a:pt x="586740" y="517208"/>
                  </a:lnTo>
                  <a:lnTo>
                    <a:pt x="585788" y="561975"/>
                  </a:lnTo>
                  <a:lnTo>
                    <a:pt x="585788" y="571500"/>
                  </a:lnTo>
                  <a:lnTo>
                    <a:pt x="585788" y="573405"/>
                  </a:lnTo>
                  <a:lnTo>
                    <a:pt x="585788" y="582930"/>
                  </a:lnTo>
                  <a:lnTo>
                    <a:pt x="585788" y="582930"/>
                  </a:lnTo>
                  <a:lnTo>
                    <a:pt x="585788" y="584835"/>
                  </a:lnTo>
                  <a:lnTo>
                    <a:pt x="583883" y="643890"/>
                  </a:lnTo>
                  <a:lnTo>
                    <a:pt x="583883" y="645795"/>
                  </a:lnTo>
                  <a:lnTo>
                    <a:pt x="583883" y="645795"/>
                  </a:lnTo>
                  <a:lnTo>
                    <a:pt x="558165" y="633413"/>
                  </a:lnTo>
                  <a:lnTo>
                    <a:pt x="548640" y="627698"/>
                  </a:lnTo>
                  <a:lnTo>
                    <a:pt x="538163" y="622935"/>
                  </a:lnTo>
                  <a:lnTo>
                    <a:pt x="445770" y="576263"/>
                  </a:lnTo>
                  <a:lnTo>
                    <a:pt x="428625" y="567690"/>
                  </a:lnTo>
                  <a:lnTo>
                    <a:pt x="428625" y="567690"/>
                  </a:lnTo>
                  <a:lnTo>
                    <a:pt x="420053" y="563880"/>
                  </a:lnTo>
                  <a:lnTo>
                    <a:pt x="421958" y="435293"/>
                  </a:lnTo>
                  <a:close/>
                  <a:moveTo>
                    <a:pt x="357188" y="133350"/>
                  </a:moveTo>
                  <a:lnTo>
                    <a:pt x="359093" y="261938"/>
                  </a:lnTo>
                  <a:lnTo>
                    <a:pt x="350520" y="265748"/>
                  </a:lnTo>
                  <a:lnTo>
                    <a:pt x="350520" y="265748"/>
                  </a:lnTo>
                  <a:lnTo>
                    <a:pt x="333375" y="274320"/>
                  </a:lnTo>
                  <a:lnTo>
                    <a:pt x="240983" y="320993"/>
                  </a:lnTo>
                  <a:lnTo>
                    <a:pt x="230505" y="325755"/>
                  </a:lnTo>
                  <a:lnTo>
                    <a:pt x="220028" y="330518"/>
                  </a:lnTo>
                  <a:lnTo>
                    <a:pt x="194310" y="342900"/>
                  </a:lnTo>
                  <a:lnTo>
                    <a:pt x="194310" y="342900"/>
                  </a:lnTo>
                  <a:lnTo>
                    <a:pt x="194310" y="340995"/>
                  </a:lnTo>
                  <a:lnTo>
                    <a:pt x="193358" y="282893"/>
                  </a:lnTo>
                  <a:lnTo>
                    <a:pt x="193358" y="280988"/>
                  </a:lnTo>
                  <a:lnTo>
                    <a:pt x="193358" y="280988"/>
                  </a:lnTo>
                  <a:lnTo>
                    <a:pt x="193358" y="271463"/>
                  </a:lnTo>
                  <a:lnTo>
                    <a:pt x="193358" y="269558"/>
                  </a:lnTo>
                  <a:lnTo>
                    <a:pt x="193358" y="260033"/>
                  </a:lnTo>
                  <a:lnTo>
                    <a:pt x="192405" y="215265"/>
                  </a:lnTo>
                  <a:lnTo>
                    <a:pt x="220028" y="200978"/>
                  </a:lnTo>
                  <a:lnTo>
                    <a:pt x="230505" y="196215"/>
                  </a:lnTo>
                  <a:lnTo>
                    <a:pt x="240983" y="191453"/>
                  </a:lnTo>
                  <a:lnTo>
                    <a:pt x="357188" y="133350"/>
                  </a:lnTo>
                  <a:lnTo>
                    <a:pt x="357188" y="133350"/>
                  </a:lnTo>
                  <a:close/>
                  <a:moveTo>
                    <a:pt x="145733" y="155258"/>
                  </a:moveTo>
                  <a:lnTo>
                    <a:pt x="229553" y="113347"/>
                  </a:lnTo>
                  <a:lnTo>
                    <a:pt x="231458" y="112395"/>
                  </a:lnTo>
                  <a:lnTo>
                    <a:pt x="240030" y="113347"/>
                  </a:lnTo>
                  <a:lnTo>
                    <a:pt x="330518" y="122872"/>
                  </a:lnTo>
                  <a:lnTo>
                    <a:pt x="240983" y="167640"/>
                  </a:lnTo>
                  <a:lnTo>
                    <a:pt x="230505" y="172403"/>
                  </a:lnTo>
                  <a:lnTo>
                    <a:pt x="220028" y="177165"/>
                  </a:lnTo>
                  <a:lnTo>
                    <a:pt x="180022" y="197168"/>
                  </a:lnTo>
                  <a:lnTo>
                    <a:pt x="80010" y="186690"/>
                  </a:lnTo>
                  <a:lnTo>
                    <a:pt x="145733" y="155258"/>
                  </a:lnTo>
                  <a:close/>
                  <a:moveTo>
                    <a:pt x="171450" y="219075"/>
                  </a:moveTo>
                  <a:lnTo>
                    <a:pt x="172403" y="271463"/>
                  </a:lnTo>
                  <a:lnTo>
                    <a:pt x="172403" y="280988"/>
                  </a:lnTo>
                  <a:lnTo>
                    <a:pt x="172403" y="282893"/>
                  </a:lnTo>
                  <a:lnTo>
                    <a:pt x="172403" y="292418"/>
                  </a:lnTo>
                  <a:lnTo>
                    <a:pt x="172403" y="292418"/>
                  </a:lnTo>
                  <a:lnTo>
                    <a:pt x="172403" y="294323"/>
                  </a:lnTo>
                  <a:lnTo>
                    <a:pt x="173355" y="348615"/>
                  </a:lnTo>
                  <a:lnTo>
                    <a:pt x="173355" y="348615"/>
                  </a:lnTo>
                  <a:lnTo>
                    <a:pt x="173355" y="348615"/>
                  </a:lnTo>
                  <a:lnTo>
                    <a:pt x="118110" y="342900"/>
                  </a:lnTo>
                  <a:lnTo>
                    <a:pt x="82868" y="339090"/>
                  </a:lnTo>
                  <a:lnTo>
                    <a:pt x="82868" y="339090"/>
                  </a:lnTo>
                  <a:lnTo>
                    <a:pt x="80010" y="339090"/>
                  </a:lnTo>
                  <a:lnTo>
                    <a:pt x="63818" y="337185"/>
                  </a:lnTo>
                  <a:lnTo>
                    <a:pt x="60960" y="337185"/>
                  </a:lnTo>
                  <a:lnTo>
                    <a:pt x="57150" y="337185"/>
                  </a:lnTo>
                  <a:lnTo>
                    <a:pt x="57150" y="329565"/>
                  </a:lnTo>
                  <a:lnTo>
                    <a:pt x="54293" y="205740"/>
                  </a:lnTo>
                  <a:lnTo>
                    <a:pt x="171450" y="219075"/>
                  </a:lnTo>
                  <a:close/>
                  <a:moveTo>
                    <a:pt x="171450" y="368618"/>
                  </a:moveTo>
                  <a:lnTo>
                    <a:pt x="172403" y="421005"/>
                  </a:lnTo>
                  <a:lnTo>
                    <a:pt x="172403" y="430530"/>
                  </a:lnTo>
                  <a:lnTo>
                    <a:pt x="172403" y="432435"/>
                  </a:lnTo>
                  <a:lnTo>
                    <a:pt x="172403" y="441960"/>
                  </a:lnTo>
                  <a:lnTo>
                    <a:pt x="172403" y="441960"/>
                  </a:lnTo>
                  <a:lnTo>
                    <a:pt x="172403" y="443865"/>
                  </a:lnTo>
                  <a:lnTo>
                    <a:pt x="173355" y="498158"/>
                  </a:lnTo>
                  <a:lnTo>
                    <a:pt x="173355" y="498158"/>
                  </a:lnTo>
                  <a:lnTo>
                    <a:pt x="173355" y="498158"/>
                  </a:lnTo>
                  <a:lnTo>
                    <a:pt x="118110" y="492443"/>
                  </a:lnTo>
                  <a:lnTo>
                    <a:pt x="82868" y="488633"/>
                  </a:lnTo>
                  <a:lnTo>
                    <a:pt x="82868" y="488633"/>
                  </a:lnTo>
                  <a:lnTo>
                    <a:pt x="80010" y="488633"/>
                  </a:lnTo>
                  <a:lnTo>
                    <a:pt x="63818" y="486728"/>
                  </a:lnTo>
                  <a:lnTo>
                    <a:pt x="60960" y="486728"/>
                  </a:lnTo>
                  <a:lnTo>
                    <a:pt x="57150" y="486728"/>
                  </a:lnTo>
                  <a:lnTo>
                    <a:pt x="57150" y="479108"/>
                  </a:lnTo>
                  <a:lnTo>
                    <a:pt x="55245" y="356235"/>
                  </a:lnTo>
                  <a:lnTo>
                    <a:pt x="171450" y="368618"/>
                  </a:lnTo>
                  <a:close/>
                  <a:moveTo>
                    <a:pt x="171450" y="521018"/>
                  </a:moveTo>
                  <a:lnTo>
                    <a:pt x="172403" y="573405"/>
                  </a:lnTo>
                  <a:lnTo>
                    <a:pt x="172403" y="582930"/>
                  </a:lnTo>
                  <a:lnTo>
                    <a:pt x="172403" y="584835"/>
                  </a:lnTo>
                  <a:lnTo>
                    <a:pt x="172403" y="594360"/>
                  </a:lnTo>
                  <a:lnTo>
                    <a:pt x="172403" y="594360"/>
                  </a:lnTo>
                  <a:lnTo>
                    <a:pt x="172403" y="596265"/>
                  </a:lnTo>
                  <a:lnTo>
                    <a:pt x="173355" y="650558"/>
                  </a:lnTo>
                  <a:lnTo>
                    <a:pt x="173355" y="650558"/>
                  </a:lnTo>
                  <a:lnTo>
                    <a:pt x="173355" y="650558"/>
                  </a:lnTo>
                  <a:lnTo>
                    <a:pt x="118110" y="644843"/>
                  </a:lnTo>
                  <a:lnTo>
                    <a:pt x="82868" y="641033"/>
                  </a:lnTo>
                  <a:lnTo>
                    <a:pt x="82868" y="641033"/>
                  </a:lnTo>
                  <a:lnTo>
                    <a:pt x="80010" y="641033"/>
                  </a:lnTo>
                  <a:lnTo>
                    <a:pt x="63818" y="639128"/>
                  </a:lnTo>
                  <a:lnTo>
                    <a:pt x="60960" y="639128"/>
                  </a:lnTo>
                  <a:lnTo>
                    <a:pt x="57150" y="639128"/>
                  </a:lnTo>
                  <a:lnTo>
                    <a:pt x="57150" y="631508"/>
                  </a:lnTo>
                  <a:lnTo>
                    <a:pt x="55245" y="508635"/>
                  </a:lnTo>
                  <a:lnTo>
                    <a:pt x="171450" y="52101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AA28CA02-BAF4-401E-97A7-1FCF0DAEA41D}"/>
                </a:ext>
              </a:extLst>
            </p:cNvPr>
            <p:cNvSpPr/>
            <p:nvPr/>
          </p:nvSpPr>
          <p:spPr>
            <a:xfrm>
              <a:off x="8101297" y="4064789"/>
              <a:ext cx="20955" cy="87630"/>
            </a:xfrm>
            <a:custGeom>
              <a:avLst/>
              <a:gdLst>
                <a:gd name="connsiteX0" fmla="*/ 20955 w 20955"/>
                <a:gd name="connsiteY0" fmla="*/ 87630 h 87630"/>
                <a:gd name="connsiteX1" fmla="*/ 20955 w 20955"/>
                <a:gd name="connsiteY1" fmla="*/ 77153 h 87630"/>
                <a:gd name="connsiteX2" fmla="*/ 20955 w 20955"/>
                <a:gd name="connsiteY2" fmla="*/ 10478 h 87630"/>
                <a:gd name="connsiteX3" fmla="*/ 0 w 20955"/>
                <a:gd name="connsiteY3" fmla="*/ 0 h 87630"/>
                <a:gd name="connsiteX4" fmla="*/ 0 w 20955"/>
                <a:gd name="connsiteY4" fmla="*/ 77153 h 87630"/>
                <a:gd name="connsiteX5" fmla="*/ 3810 w 20955"/>
                <a:gd name="connsiteY5" fmla="*/ 7905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24E60A2-DD72-4725-BAEB-3597EBA04A56}"/>
                </a:ext>
              </a:extLst>
            </p:cNvPr>
            <p:cNvSpPr/>
            <p:nvPr/>
          </p:nvSpPr>
          <p:spPr>
            <a:xfrm>
              <a:off x="7869840" y="4261957"/>
              <a:ext cx="20955" cy="87629"/>
            </a:xfrm>
            <a:custGeom>
              <a:avLst/>
              <a:gdLst>
                <a:gd name="connsiteX0" fmla="*/ 2858 w 20955"/>
                <a:gd name="connsiteY0" fmla="*/ 9525 h 87629"/>
                <a:gd name="connsiteX1" fmla="*/ 0 w 20955"/>
                <a:gd name="connsiteY1" fmla="*/ 10477 h 87629"/>
                <a:gd name="connsiteX2" fmla="*/ 0 w 20955"/>
                <a:gd name="connsiteY2" fmla="*/ 29527 h 87629"/>
                <a:gd name="connsiteX3" fmla="*/ 0 w 20955"/>
                <a:gd name="connsiteY3" fmla="*/ 40005 h 87629"/>
                <a:gd name="connsiteX4" fmla="*/ 0 w 20955"/>
                <a:gd name="connsiteY4" fmla="*/ 40958 h 87629"/>
                <a:gd name="connsiteX5" fmla="*/ 0 w 20955"/>
                <a:gd name="connsiteY5" fmla="*/ 51435 h 87629"/>
                <a:gd name="connsiteX6" fmla="*/ 0 w 20955"/>
                <a:gd name="connsiteY6" fmla="*/ 51435 h 87629"/>
                <a:gd name="connsiteX7" fmla="*/ 0 w 20955"/>
                <a:gd name="connsiteY7" fmla="*/ 53340 h 87629"/>
                <a:gd name="connsiteX8" fmla="*/ 0 w 20955"/>
                <a:gd name="connsiteY8" fmla="*/ 87630 h 87629"/>
                <a:gd name="connsiteX9" fmla="*/ 1905 w 20955"/>
                <a:gd name="connsiteY9" fmla="*/ 86677 h 87629"/>
                <a:gd name="connsiteX10" fmla="*/ 12383 w 20955"/>
                <a:gd name="connsiteY10" fmla="*/ 81915 h 87629"/>
                <a:gd name="connsiteX11" fmla="*/ 20955 w 20955"/>
                <a:gd name="connsiteY11" fmla="*/ 77152 h 87629"/>
                <a:gd name="connsiteX12" fmla="*/ 20955 w 20955"/>
                <a:gd name="connsiteY12" fmla="*/ 45720 h 87629"/>
                <a:gd name="connsiteX13" fmla="*/ 20955 w 20955"/>
                <a:gd name="connsiteY13" fmla="*/ 45720 h 87629"/>
                <a:gd name="connsiteX14" fmla="*/ 20955 w 20955"/>
                <a:gd name="connsiteY14" fmla="*/ 35242 h 87629"/>
                <a:gd name="connsiteX15" fmla="*/ 20955 w 20955"/>
                <a:gd name="connsiteY15" fmla="*/ 35242 h 87629"/>
                <a:gd name="connsiteX16" fmla="*/ 20955 w 20955"/>
                <a:gd name="connsiteY16" fmla="*/ 0 h 87629"/>
                <a:gd name="connsiteX17" fmla="*/ 13335 w 20955"/>
                <a:gd name="connsiteY17" fmla="*/ 3810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29">
                  <a:moveTo>
                    <a:pt x="2858" y="9525"/>
                  </a:moveTo>
                  <a:lnTo>
                    <a:pt x="0" y="10477"/>
                  </a:lnTo>
                  <a:lnTo>
                    <a:pt x="0" y="29527"/>
                  </a:lnTo>
                  <a:lnTo>
                    <a:pt x="0" y="40005"/>
                  </a:lnTo>
                  <a:lnTo>
                    <a:pt x="0" y="40958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6677"/>
                  </a:lnTo>
                  <a:lnTo>
                    <a:pt x="12383" y="81915"/>
                  </a:lnTo>
                  <a:lnTo>
                    <a:pt x="20955" y="77152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2"/>
                  </a:lnTo>
                  <a:lnTo>
                    <a:pt x="20955" y="35242"/>
                  </a:lnTo>
                  <a:lnTo>
                    <a:pt x="20955" y="0"/>
                  </a:lnTo>
                  <a:lnTo>
                    <a:pt x="13335" y="381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52871BE-7B28-4BD3-8EC8-4161BD06B1CB}"/>
                </a:ext>
              </a:extLst>
            </p:cNvPr>
            <p:cNvSpPr/>
            <p:nvPr/>
          </p:nvSpPr>
          <p:spPr>
            <a:xfrm>
              <a:off x="7914608" y="4240049"/>
              <a:ext cx="20955" cy="87630"/>
            </a:xfrm>
            <a:custGeom>
              <a:avLst/>
              <a:gdLst>
                <a:gd name="connsiteX0" fmla="*/ 0 w 20955"/>
                <a:gd name="connsiteY0" fmla="*/ 49530 h 87630"/>
                <a:gd name="connsiteX1" fmla="*/ 0 w 20955"/>
                <a:gd name="connsiteY1" fmla="*/ 60007 h 87630"/>
                <a:gd name="connsiteX2" fmla="*/ 0 w 20955"/>
                <a:gd name="connsiteY2" fmla="*/ 60007 h 87630"/>
                <a:gd name="connsiteX3" fmla="*/ 0 w 20955"/>
                <a:gd name="connsiteY3" fmla="*/ 70485 h 87630"/>
                <a:gd name="connsiteX4" fmla="*/ 0 w 20955"/>
                <a:gd name="connsiteY4" fmla="*/ 70485 h 87630"/>
                <a:gd name="connsiteX5" fmla="*/ 0 w 20955"/>
                <a:gd name="connsiteY5" fmla="*/ 70485 h 87630"/>
                <a:gd name="connsiteX6" fmla="*/ 0 w 20955"/>
                <a:gd name="connsiteY6" fmla="*/ 87630 h 87630"/>
                <a:gd name="connsiteX7" fmla="*/ 20955 w 20955"/>
                <a:gd name="connsiteY7" fmla="*/ 77153 h 87630"/>
                <a:gd name="connsiteX8" fmla="*/ 20955 w 20955"/>
                <a:gd name="connsiteY8" fmla="*/ 72390 h 87630"/>
                <a:gd name="connsiteX9" fmla="*/ 20955 w 20955"/>
                <a:gd name="connsiteY9" fmla="*/ 72390 h 87630"/>
                <a:gd name="connsiteX10" fmla="*/ 20955 w 20955"/>
                <a:gd name="connsiteY10" fmla="*/ 61912 h 87630"/>
                <a:gd name="connsiteX11" fmla="*/ 20955 w 20955"/>
                <a:gd name="connsiteY11" fmla="*/ 61912 h 87630"/>
                <a:gd name="connsiteX12" fmla="*/ 20955 w 20955"/>
                <a:gd name="connsiteY12" fmla="*/ 51435 h 87630"/>
                <a:gd name="connsiteX13" fmla="*/ 20955 w 20955"/>
                <a:gd name="connsiteY13" fmla="*/ 0 h 87630"/>
                <a:gd name="connsiteX14" fmla="*/ 0 w 20955"/>
                <a:gd name="connsiteY14" fmla="*/ 1047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0" y="49530"/>
                  </a:move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3"/>
                  </a:lnTo>
                  <a:lnTo>
                    <a:pt x="20955" y="72390"/>
                  </a:lnTo>
                  <a:lnTo>
                    <a:pt x="20955" y="72390"/>
                  </a:lnTo>
                  <a:lnTo>
                    <a:pt x="20955" y="61912"/>
                  </a:lnTo>
                  <a:lnTo>
                    <a:pt x="20955" y="61912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A0426-005E-441C-8169-2809C68D89DA}"/>
                </a:ext>
              </a:extLst>
            </p:cNvPr>
            <p:cNvSpPr/>
            <p:nvPr/>
          </p:nvSpPr>
          <p:spPr>
            <a:xfrm>
              <a:off x="7869840" y="4109557"/>
              <a:ext cx="20955" cy="87630"/>
            </a:xfrm>
            <a:custGeom>
              <a:avLst/>
              <a:gdLst>
                <a:gd name="connsiteX0" fmla="*/ 2858 w 20955"/>
                <a:gd name="connsiteY0" fmla="*/ 9525 h 87630"/>
                <a:gd name="connsiteX1" fmla="*/ 0 w 20955"/>
                <a:gd name="connsiteY1" fmla="*/ 10477 h 87630"/>
                <a:gd name="connsiteX2" fmla="*/ 0 w 20955"/>
                <a:gd name="connsiteY2" fmla="*/ 29527 h 87630"/>
                <a:gd name="connsiteX3" fmla="*/ 0 w 20955"/>
                <a:gd name="connsiteY3" fmla="*/ 40005 h 87630"/>
                <a:gd name="connsiteX4" fmla="*/ 0 w 20955"/>
                <a:gd name="connsiteY4" fmla="*/ 41910 h 87630"/>
                <a:gd name="connsiteX5" fmla="*/ 0 w 20955"/>
                <a:gd name="connsiteY5" fmla="*/ 51435 h 87630"/>
                <a:gd name="connsiteX6" fmla="*/ 0 w 20955"/>
                <a:gd name="connsiteY6" fmla="*/ 51435 h 87630"/>
                <a:gd name="connsiteX7" fmla="*/ 0 w 20955"/>
                <a:gd name="connsiteY7" fmla="*/ 53340 h 87630"/>
                <a:gd name="connsiteX8" fmla="*/ 0 w 20955"/>
                <a:gd name="connsiteY8" fmla="*/ 87630 h 87630"/>
                <a:gd name="connsiteX9" fmla="*/ 1905 w 20955"/>
                <a:gd name="connsiteY9" fmla="*/ 87630 h 87630"/>
                <a:gd name="connsiteX10" fmla="*/ 12383 w 20955"/>
                <a:gd name="connsiteY10" fmla="*/ 81915 h 87630"/>
                <a:gd name="connsiteX11" fmla="*/ 20955 w 20955"/>
                <a:gd name="connsiteY11" fmla="*/ 77152 h 87630"/>
                <a:gd name="connsiteX12" fmla="*/ 20955 w 20955"/>
                <a:gd name="connsiteY12" fmla="*/ 45720 h 87630"/>
                <a:gd name="connsiteX13" fmla="*/ 20955 w 20955"/>
                <a:gd name="connsiteY13" fmla="*/ 45720 h 87630"/>
                <a:gd name="connsiteX14" fmla="*/ 20955 w 20955"/>
                <a:gd name="connsiteY14" fmla="*/ 35243 h 87630"/>
                <a:gd name="connsiteX15" fmla="*/ 20955 w 20955"/>
                <a:gd name="connsiteY15" fmla="*/ 35243 h 87630"/>
                <a:gd name="connsiteX16" fmla="*/ 20955 w 20955"/>
                <a:gd name="connsiteY16" fmla="*/ 0 h 87630"/>
                <a:gd name="connsiteX17" fmla="*/ 13335 w 20955"/>
                <a:gd name="connsiteY17" fmla="*/ 381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2858" y="9525"/>
                  </a:moveTo>
                  <a:lnTo>
                    <a:pt x="0" y="10477"/>
                  </a:lnTo>
                  <a:lnTo>
                    <a:pt x="0" y="29527"/>
                  </a:lnTo>
                  <a:lnTo>
                    <a:pt x="0" y="40005"/>
                  </a:lnTo>
                  <a:lnTo>
                    <a:pt x="0" y="41910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7630"/>
                  </a:lnTo>
                  <a:lnTo>
                    <a:pt x="12383" y="81915"/>
                  </a:lnTo>
                  <a:lnTo>
                    <a:pt x="20955" y="77152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3"/>
                  </a:lnTo>
                  <a:lnTo>
                    <a:pt x="20955" y="35243"/>
                  </a:lnTo>
                  <a:lnTo>
                    <a:pt x="20955" y="0"/>
                  </a:lnTo>
                  <a:lnTo>
                    <a:pt x="13335" y="381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21E00C-2E5C-4DA0-83D6-5C027363EA2B}"/>
                </a:ext>
              </a:extLst>
            </p:cNvPr>
            <p:cNvSpPr/>
            <p:nvPr/>
          </p:nvSpPr>
          <p:spPr>
            <a:xfrm>
              <a:off x="7960327" y="4217189"/>
              <a:ext cx="20955" cy="87630"/>
            </a:xfrm>
            <a:custGeom>
              <a:avLst/>
              <a:gdLst>
                <a:gd name="connsiteX0" fmla="*/ 0 w 20955"/>
                <a:gd name="connsiteY0" fmla="*/ 77153 h 87630"/>
                <a:gd name="connsiteX1" fmla="*/ 0 w 20955"/>
                <a:gd name="connsiteY1" fmla="*/ 87630 h 87630"/>
                <a:gd name="connsiteX2" fmla="*/ 16193 w 20955"/>
                <a:gd name="connsiteY2" fmla="*/ 79057 h 87630"/>
                <a:gd name="connsiteX3" fmla="*/ 20955 w 20955"/>
                <a:gd name="connsiteY3" fmla="*/ 77153 h 87630"/>
                <a:gd name="connsiteX4" fmla="*/ 20955 w 20955"/>
                <a:gd name="connsiteY4" fmla="*/ 0 h 87630"/>
                <a:gd name="connsiteX5" fmla="*/ 0 w 20955"/>
                <a:gd name="connsiteY5" fmla="*/ 10478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0" y="77153"/>
                  </a:moveTo>
                  <a:lnTo>
                    <a:pt x="0" y="87630"/>
                  </a:lnTo>
                  <a:lnTo>
                    <a:pt x="16193" y="79057"/>
                  </a:lnTo>
                  <a:lnTo>
                    <a:pt x="20955" y="77153"/>
                  </a:lnTo>
                  <a:lnTo>
                    <a:pt x="20955" y="0"/>
                  </a:lnTo>
                  <a:lnTo>
                    <a:pt x="0" y="1047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9BC8D147-A2FC-4EBA-ADC2-E9146644E988}"/>
                </a:ext>
              </a:extLst>
            </p:cNvPr>
            <p:cNvSpPr/>
            <p:nvPr/>
          </p:nvSpPr>
          <p:spPr>
            <a:xfrm>
              <a:off x="8147018" y="3938107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8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3 h 87630"/>
                <a:gd name="connsiteX10" fmla="*/ 0 w 20954"/>
                <a:gd name="connsiteY10" fmla="*/ 62865 h 87630"/>
                <a:gd name="connsiteX11" fmla="*/ 0 w 20954"/>
                <a:gd name="connsiteY11" fmla="*/ 72390 h 87630"/>
                <a:gd name="connsiteX12" fmla="*/ 0 w 20954"/>
                <a:gd name="connsiteY12" fmla="*/ 73343 h 87630"/>
                <a:gd name="connsiteX13" fmla="*/ 0 w 20954"/>
                <a:gd name="connsiteY13" fmla="*/ 77152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3"/>
                  </a:lnTo>
                  <a:lnTo>
                    <a:pt x="0" y="62865"/>
                  </a:lnTo>
                  <a:lnTo>
                    <a:pt x="0" y="72390"/>
                  </a:lnTo>
                  <a:lnTo>
                    <a:pt x="0" y="73343"/>
                  </a:lnTo>
                  <a:lnTo>
                    <a:pt x="0" y="77152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A743DFC-74C2-4ED2-92F5-A94B004C5C60}"/>
                </a:ext>
              </a:extLst>
            </p:cNvPr>
            <p:cNvSpPr/>
            <p:nvPr/>
          </p:nvSpPr>
          <p:spPr>
            <a:xfrm>
              <a:off x="8101297" y="3915247"/>
              <a:ext cx="20955" cy="87629"/>
            </a:xfrm>
            <a:custGeom>
              <a:avLst/>
              <a:gdLst>
                <a:gd name="connsiteX0" fmla="*/ 20955 w 20955"/>
                <a:gd name="connsiteY0" fmla="*/ 87630 h 87629"/>
                <a:gd name="connsiteX1" fmla="*/ 20955 w 20955"/>
                <a:gd name="connsiteY1" fmla="*/ 77153 h 87629"/>
                <a:gd name="connsiteX2" fmla="*/ 20955 w 20955"/>
                <a:gd name="connsiteY2" fmla="*/ 10478 h 87629"/>
                <a:gd name="connsiteX3" fmla="*/ 0 w 20955"/>
                <a:gd name="connsiteY3" fmla="*/ 0 h 87629"/>
                <a:gd name="connsiteX4" fmla="*/ 0 w 20955"/>
                <a:gd name="connsiteY4" fmla="*/ 77153 h 87629"/>
                <a:gd name="connsiteX5" fmla="*/ 3810 w 20955"/>
                <a:gd name="connsiteY5" fmla="*/ 79058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29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2AD34BA1-6E89-4212-9A3C-D658A0CD68AB}"/>
                </a:ext>
              </a:extLst>
            </p:cNvPr>
            <p:cNvSpPr/>
            <p:nvPr/>
          </p:nvSpPr>
          <p:spPr>
            <a:xfrm>
              <a:off x="8191785" y="4109557"/>
              <a:ext cx="20955" cy="87630"/>
            </a:xfrm>
            <a:custGeom>
              <a:avLst/>
              <a:gdLst>
                <a:gd name="connsiteX0" fmla="*/ 19050 w 20955"/>
                <a:gd name="connsiteY0" fmla="*/ 87630 h 87630"/>
                <a:gd name="connsiteX1" fmla="*/ 20955 w 20955"/>
                <a:gd name="connsiteY1" fmla="*/ 87630 h 87630"/>
                <a:gd name="connsiteX2" fmla="*/ 20955 w 20955"/>
                <a:gd name="connsiteY2" fmla="*/ 53340 h 87630"/>
                <a:gd name="connsiteX3" fmla="*/ 20955 w 20955"/>
                <a:gd name="connsiteY3" fmla="*/ 51435 h 87630"/>
                <a:gd name="connsiteX4" fmla="*/ 20955 w 20955"/>
                <a:gd name="connsiteY4" fmla="*/ 51435 h 87630"/>
                <a:gd name="connsiteX5" fmla="*/ 20955 w 20955"/>
                <a:gd name="connsiteY5" fmla="*/ 41910 h 87630"/>
                <a:gd name="connsiteX6" fmla="*/ 20955 w 20955"/>
                <a:gd name="connsiteY6" fmla="*/ 40005 h 87630"/>
                <a:gd name="connsiteX7" fmla="*/ 20955 w 20955"/>
                <a:gd name="connsiteY7" fmla="*/ 29527 h 87630"/>
                <a:gd name="connsiteX8" fmla="*/ 20955 w 20955"/>
                <a:gd name="connsiteY8" fmla="*/ 10477 h 87630"/>
                <a:gd name="connsiteX9" fmla="*/ 18098 w 20955"/>
                <a:gd name="connsiteY9" fmla="*/ 9525 h 87630"/>
                <a:gd name="connsiteX10" fmla="*/ 7620 w 20955"/>
                <a:gd name="connsiteY10" fmla="*/ 3810 h 87630"/>
                <a:gd name="connsiteX11" fmla="*/ 0 w 20955"/>
                <a:gd name="connsiteY11" fmla="*/ 0 h 87630"/>
                <a:gd name="connsiteX12" fmla="*/ 0 w 20955"/>
                <a:gd name="connsiteY12" fmla="*/ 35243 h 87630"/>
                <a:gd name="connsiteX13" fmla="*/ 0 w 20955"/>
                <a:gd name="connsiteY13" fmla="*/ 35243 h 87630"/>
                <a:gd name="connsiteX14" fmla="*/ 0 w 20955"/>
                <a:gd name="connsiteY14" fmla="*/ 45720 h 87630"/>
                <a:gd name="connsiteX15" fmla="*/ 0 w 20955"/>
                <a:gd name="connsiteY15" fmla="*/ 45720 h 87630"/>
                <a:gd name="connsiteX16" fmla="*/ 0 w 20955"/>
                <a:gd name="connsiteY16" fmla="*/ 77152 h 87630"/>
                <a:gd name="connsiteX17" fmla="*/ 8573 w 20955"/>
                <a:gd name="connsiteY17" fmla="*/ 8191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19050" y="87630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1910"/>
                  </a:lnTo>
                  <a:lnTo>
                    <a:pt x="20955" y="40005"/>
                  </a:lnTo>
                  <a:lnTo>
                    <a:pt x="20955" y="29527"/>
                  </a:lnTo>
                  <a:lnTo>
                    <a:pt x="20955" y="10477"/>
                  </a:lnTo>
                  <a:lnTo>
                    <a:pt x="18098" y="9525"/>
                  </a:lnTo>
                  <a:lnTo>
                    <a:pt x="7620" y="3810"/>
                  </a:lnTo>
                  <a:lnTo>
                    <a:pt x="0" y="0"/>
                  </a:lnTo>
                  <a:lnTo>
                    <a:pt x="0" y="35243"/>
                  </a:lnTo>
                  <a:lnTo>
                    <a:pt x="0" y="35243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2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388B353D-5B49-4702-8120-9D3609646AD3}"/>
                </a:ext>
              </a:extLst>
            </p:cNvPr>
            <p:cNvSpPr/>
            <p:nvPr/>
          </p:nvSpPr>
          <p:spPr>
            <a:xfrm>
              <a:off x="8191785" y="3960014"/>
              <a:ext cx="20955" cy="87630"/>
            </a:xfrm>
            <a:custGeom>
              <a:avLst/>
              <a:gdLst>
                <a:gd name="connsiteX0" fmla="*/ 19050 w 20955"/>
                <a:gd name="connsiteY0" fmla="*/ 87630 h 87630"/>
                <a:gd name="connsiteX1" fmla="*/ 20955 w 20955"/>
                <a:gd name="connsiteY1" fmla="*/ 87630 h 87630"/>
                <a:gd name="connsiteX2" fmla="*/ 20955 w 20955"/>
                <a:gd name="connsiteY2" fmla="*/ 53340 h 87630"/>
                <a:gd name="connsiteX3" fmla="*/ 20955 w 20955"/>
                <a:gd name="connsiteY3" fmla="*/ 51435 h 87630"/>
                <a:gd name="connsiteX4" fmla="*/ 20955 w 20955"/>
                <a:gd name="connsiteY4" fmla="*/ 51435 h 87630"/>
                <a:gd name="connsiteX5" fmla="*/ 20955 w 20955"/>
                <a:gd name="connsiteY5" fmla="*/ 41910 h 87630"/>
                <a:gd name="connsiteX6" fmla="*/ 20955 w 20955"/>
                <a:gd name="connsiteY6" fmla="*/ 40005 h 87630"/>
                <a:gd name="connsiteX7" fmla="*/ 20955 w 20955"/>
                <a:gd name="connsiteY7" fmla="*/ 29528 h 87630"/>
                <a:gd name="connsiteX8" fmla="*/ 20955 w 20955"/>
                <a:gd name="connsiteY8" fmla="*/ 10478 h 87630"/>
                <a:gd name="connsiteX9" fmla="*/ 18098 w 20955"/>
                <a:gd name="connsiteY9" fmla="*/ 9525 h 87630"/>
                <a:gd name="connsiteX10" fmla="*/ 7620 w 20955"/>
                <a:gd name="connsiteY10" fmla="*/ 4763 h 87630"/>
                <a:gd name="connsiteX11" fmla="*/ 0 w 20955"/>
                <a:gd name="connsiteY11" fmla="*/ 0 h 87630"/>
                <a:gd name="connsiteX12" fmla="*/ 0 w 20955"/>
                <a:gd name="connsiteY12" fmla="*/ 35243 h 87630"/>
                <a:gd name="connsiteX13" fmla="*/ 0 w 20955"/>
                <a:gd name="connsiteY13" fmla="*/ 35243 h 87630"/>
                <a:gd name="connsiteX14" fmla="*/ 0 w 20955"/>
                <a:gd name="connsiteY14" fmla="*/ 45720 h 87630"/>
                <a:gd name="connsiteX15" fmla="*/ 0 w 20955"/>
                <a:gd name="connsiteY15" fmla="*/ 45720 h 87630"/>
                <a:gd name="connsiteX16" fmla="*/ 0 w 20955"/>
                <a:gd name="connsiteY16" fmla="*/ 77153 h 87630"/>
                <a:gd name="connsiteX17" fmla="*/ 8573 w 20955"/>
                <a:gd name="connsiteY17" fmla="*/ 8191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19050" y="87630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1910"/>
                  </a:lnTo>
                  <a:lnTo>
                    <a:pt x="20955" y="40005"/>
                  </a:lnTo>
                  <a:lnTo>
                    <a:pt x="20955" y="29528"/>
                  </a:lnTo>
                  <a:lnTo>
                    <a:pt x="20955" y="10478"/>
                  </a:lnTo>
                  <a:lnTo>
                    <a:pt x="18098" y="9525"/>
                  </a:lnTo>
                  <a:lnTo>
                    <a:pt x="7620" y="4763"/>
                  </a:lnTo>
                  <a:lnTo>
                    <a:pt x="0" y="0"/>
                  </a:lnTo>
                  <a:lnTo>
                    <a:pt x="0" y="35243"/>
                  </a:lnTo>
                  <a:lnTo>
                    <a:pt x="0" y="35243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3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99E297F-F07D-4F4E-A2F8-8035C68639E6}"/>
                </a:ext>
              </a:extLst>
            </p:cNvPr>
            <p:cNvSpPr/>
            <p:nvPr/>
          </p:nvSpPr>
          <p:spPr>
            <a:xfrm>
              <a:off x="7960327" y="4064789"/>
              <a:ext cx="20955" cy="87630"/>
            </a:xfrm>
            <a:custGeom>
              <a:avLst/>
              <a:gdLst>
                <a:gd name="connsiteX0" fmla="*/ 0 w 20955"/>
                <a:gd name="connsiteY0" fmla="*/ 77153 h 87630"/>
                <a:gd name="connsiteX1" fmla="*/ 0 w 20955"/>
                <a:gd name="connsiteY1" fmla="*/ 87630 h 87630"/>
                <a:gd name="connsiteX2" fmla="*/ 16193 w 20955"/>
                <a:gd name="connsiteY2" fmla="*/ 79057 h 87630"/>
                <a:gd name="connsiteX3" fmla="*/ 20955 w 20955"/>
                <a:gd name="connsiteY3" fmla="*/ 77153 h 87630"/>
                <a:gd name="connsiteX4" fmla="*/ 20955 w 20955"/>
                <a:gd name="connsiteY4" fmla="*/ 0 h 87630"/>
                <a:gd name="connsiteX5" fmla="*/ 0 w 20955"/>
                <a:gd name="connsiteY5" fmla="*/ 10478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0" y="77153"/>
                  </a:moveTo>
                  <a:lnTo>
                    <a:pt x="0" y="87630"/>
                  </a:lnTo>
                  <a:lnTo>
                    <a:pt x="16193" y="79057"/>
                  </a:lnTo>
                  <a:lnTo>
                    <a:pt x="20955" y="77153"/>
                  </a:lnTo>
                  <a:lnTo>
                    <a:pt x="20955" y="0"/>
                  </a:lnTo>
                  <a:lnTo>
                    <a:pt x="0" y="1047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A6D91188-E719-4915-B866-7BED189759EC}"/>
                </a:ext>
              </a:extLst>
            </p:cNvPr>
            <p:cNvSpPr/>
            <p:nvPr/>
          </p:nvSpPr>
          <p:spPr>
            <a:xfrm>
              <a:off x="7914608" y="4087649"/>
              <a:ext cx="20955" cy="87630"/>
            </a:xfrm>
            <a:custGeom>
              <a:avLst/>
              <a:gdLst>
                <a:gd name="connsiteX0" fmla="*/ 0 w 20955"/>
                <a:gd name="connsiteY0" fmla="*/ 49530 h 87630"/>
                <a:gd name="connsiteX1" fmla="*/ 0 w 20955"/>
                <a:gd name="connsiteY1" fmla="*/ 60007 h 87630"/>
                <a:gd name="connsiteX2" fmla="*/ 0 w 20955"/>
                <a:gd name="connsiteY2" fmla="*/ 60007 h 87630"/>
                <a:gd name="connsiteX3" fmla="*/ 0 w 20955"/>
                <a:gd name="connsiteY3" fmla="*/ 70485 h 87630"/>
                <a:gd name="connsiteX4" fmla="*/ 0 w 20955"/>
                <a:gd name="connsiteY4" fmla="*/ 70485 h 87630"/>
                <a:gd name="connsiteX5" fmla="*/ 0 w 20955"/>
                <a:gd name="connsiteY5" fmla="*/ 70485 h 87630"/>
                <a:gd name="connsiteX6" fmla="*/ 0 w 20955"/>
                <a:gd name="connsiteY6" fmla="*/ 87630 h 87630"/>
                <a:gd name="connsiteX7" fmla="*/ 20955 w 20955"/>
                <a:gd name="connsiteY7" fmla="*/ 77152 h 87630"/>
                <a:gd name="connsiteX8" fmla="*/ 20955 w 20955"/>
                <a:gd name="connsiteY8" fmla="*/ 73343 h 87630"/>
                <a:gd name="connsiteX9" fmla="*/ 20955 w 20955"/>
                <a:gd name="connsiteY9" fmla="*/ 72390 h 87630"/>
                <a:gd name="connsiteX10" fmla="*/ 20955 w 20955"/>
                <a:gd name="connsiteY10" fmla="*/ 61913 h 87630"/>
                <a:gd name="connsiteX11" fmla="*/ 20955 w 20955"/>
                <a:gd name="connsiteY11" fmla="*/ 61913 h 87630"/>
                <a:gd name="connsiteX12" fmla="*/ 20955 w 20955"/>
                <a:gd name="connsiteY12" fmla="*/ 51435 h 87630"/>
                <a:gd name="connsiteX13" fmla="*/ 20955 w 20955"/>
                <a:gd name="connsiteY13" fmla="*/ 0 h 87630"/>
                <a:gd name="connsiteX14" fmla="*/ 0 w 20955"/>
                <a:gd name="connsiteY14" fmla="*/ 1047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0" y="49530"/>
                  </a:move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2"/>
                  </a:lnTo>
                  <a:lnTo>
                    <a:pt x="20955" y="73343"/>
                  </a:lnTo>
                  <a:lnTo>
                    <a:pt x="20955" y="72390"/>
                  </a:lnTo>
                  <a:lnTo>
                    <a:pt x="20955" y="61913"/>
                  </a:lnTo>
                  <a:lnTo>
                    <a:pt x="20955" y="61913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41C9375B-B4AE-4D9A-9CD5-5840C9D4D7DC}"/>
                </a:ext>
              </a:extLst>
            </p:cNvPr>
            <p:cNvSpPr/>
            <p:nvPr/>
          </p:nvSpPr>
          <p:spPr>
            <a:xfrm>
              <a:off x="8147018" y="4087649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7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3 h 87630"/>
                <a:gd name="connsiteX10" fmla="*/ 0 w 20954"/>
                <a:gd name="connsiteY10" fmla="*/ 61913 h 87630"/>
                <a:gd name="connsiteX11" fmla="*/ 0 w 20954"/>
                <a:gd name="connsiteY11" fmla="*/ 72390 h 87630"/>
                <a:gd name="connsiteX12" fmla="*/ 0 w 20954"/>
                <a:gd name="connsiteY12" fmla="*/ 73343 h 87630"/>
                <a:gd name="connsiteX13" fmla="*/ 0 w 20954"/>
                <a:gd name="connsiteY13" fmla="*/ 77152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7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3"/>
                  </a:lnTo>
                  <a:lnTo>
                    <a:pt x="0" y="61913"/>
                  </a:lnTo>
                  <a:lnTo>
                    <a:pt x="0" y="72390"/>
                  </a:lnTo>
                  <a:lnTo>
                    <a:pt x="0" y="73343"/>
                  </a:lnTo>
                  <a:lnTo>
                    <a:pt x="0" y="77152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058671F-D8D7-45A0-B568-545D67FC55C6}"/>
                </a:ext>
              </a:extLst>
            </p:cNvPr>
            <p:cNvSpPr/>
            <p:nvPr/>
          </p:nvSpPr>
          <p:spPr>
            <a:xfrm>
              <a:off x="7594568" y="3684742"/>
              <a:ext cx="894397" cy="894397"/>
            </a:xfrm>
            <a:custGeom>
              <a:avLst/>
              <a:gdLst>
                <a:gd name="connsiteX0" fmla="*/ 893445 w 894397"/>
                <a:gd name="connsiteY0" fmla="*/ 836295 h 894397"/>
                <a:gd name="connsiteX1" fmla="*/ 893445 w 894397"/>
                <a:gd name="connsiteY1" fmla="*/ 57150 h 894397"/>
                <a:gd name="connsiteX2" fmla="*/ 893445 w 894397"/>
                <a:gd name="connsiteY2" fmla="*/ 0 h 894397"/>
                <a:gd name="connsiteX3" fmla="*/ 836295 w 894397"/>
                <a:gd name="connsiteY3" fmla="*/ 0 h 894397"/>
                <a:gd name="connsiteX4" fmla="*/ 57150 w 894397"/>
                <a:gd name="connsiteY4" fmla="*/ 0 h 894397"/>
                <a:gd name="connsiteX5" fmla="*/ 0 w 894397"/>
                <a:gd name="connsiteY5" fmla="*/ 0 h 894397"/>
                <a:gd name="connsiteX6" fmla="*/ 0 w 894397"/>
                <a:gd name="connsiteY6" fmla="*/ 57150 h 894397"/>
                <a:gd name="connsiteX7" fmla="*/ 0 w 894397"/>
                <a:gd name="connsiteY7" fmla="*/ 837248 h 894397"/>
                <a:gd name="connsiteX8" fmla="*/ 0 w 894397"/>
                <a:gd name="connsiteY8" fmla="*/ 894398 h 894397"/>
                <a:gd name="connsiteX9" fmla="*/ 57150 w 894397"/>
                <a:gd name="connsiteY9" fmla="*/ 894398 h 894397"/>
                <a:gd name="connsiteX10" fmla="*/ 837248 w 894397"/>
                <a:gd name="connsiteY10" fmla="*/ 894398 h 894397"/>
                <a:gd name="connsiteX11" fmla="*/ 894398 w 894397"/>
                <a:gd name="connsiteY11" fmla="*/ 894398 h 894397"/>
                <a:gd name="connsiteX12" fmla="*/ 894398 w 894397"/>
                <a:gd name="connsiteY12" fmla="*/ 836295 h 894397"/>
                <a:gd name="connsiteX13" fmla="*/ 836295 w 894397"/>
                <a:gd name="connsiteY13" fmla="*/ 836295 h 894397"/>
                <a:gd name="connsiteX14" fmla="*/ 57150 w 894397"/>
                <a:gd name="connsiteY14" fmla="*/ 836295 h 894397"/>
                <a:gd name="connsiteX15" fmla="*/ 57150 w 894397"/>
                <a:gd name="connsiteY15" fmla="*/ 57150 h 894397"/>
                <a:gd name="connsiteX16" fmla="*/ 837248 w 894397"/>
                <a:gd name="connsiteY16" fmla="*/ 57150 h 894397"/>
                <a:gd name="connsiteX17" fmla="*/ 837248 w 894397"/>
                <a:gd name="connsiteY17" fmla="*/ 836295 h 89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4397" h="894397">
                  <a:moveTo>
                    <a:pt x="893445" y="836295"/>
                  </a:moveTo>
                  <a:lnTo>
                    <a:pt x="893445" y="57150"/>
                  </a:lnTo>
                  <a:lnTo>
                    <a:pt x="893445" y="0"/>
                  </a:lnTo>
                  <a:lnTo>
                    <a:pt x="836295" y="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0" y="837248"/>
                  </a:lnTo>
                  <a:lnTo>
                    <a:pt x="0" y="894398"/>
                  </a:lnTo>
                  <a:lnTo>
                    <a:pt x="57150" y="894398"/>
                  </a:lnTo>
                  <a:lnTo>
                    <a:pt x="837248" y="894398"/>
                  </a:lnTo>
                  <a:lnTo>
                    <a:pt x="894398" y="894398"/>
                  </a:lnTo>
                  <a:lnTo>
                    <a:pt x="894398" y="836295"/>
                  </a:lnTo>
                  <a:close/>
                  <a:moveTo>
                    <a:pt x="836295" y="836295"/>
                  </a:moveTo>
                  <a:lnTo>
                    <a:pt x="57150" y="836295"/>
                  </a:lnTo>
                  <a:lnTo>
                    <a:pt x="57150" y="57150"/>
                  </a:lnTo>
                  <a:lnTo>
                    <a:pt x="837248" y="57150"/>
                  </a:lnTo>
                  <a:lnTo>
                    <a:pt x="837248" y="83629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8C577114-2136-4722-9A5A-62A6959D5C28}"/>
                </a:ext>
              </a:extLst>
            </p:cNvPr>
            <p:cNvSpPr/>
            <p:nvPr/>
          </p:nvSpPr>
          <p:spPr>
            <a:xfrm>
              <a:off x="8100345" y="3854287"/>
              <a:ext cx="249554" cy="86677"/>
            </a:xfrm>
            <a:custGeom>
              <a:avLst/>
              <a:gdLst>
                <a:gd name="connsiteX0" fmla="*/ 100013 w 249554"/>
                <a:gd name="connsiteY0" fmla="*/ 60960 h 86677"/>
                <a:gd name="connsiteX1" fmla="*/ 110490 w 249554"/>
                <a:gd name="connsiteY1" fmla="*/ 66675 h 86677"/>
                <a:gd name="connsiteX2" fmla="*/ 150495 w 249554"/>
                <a:gd name="connsiteY2" fmla="*/ 86677 h 86677"/>
                <a:gd name="connsiteX3" fmla="*/ 249555 w 249554"/>
                <a:gd name="connsiteY3" fmla="*/ 75248 h 86677"/>
                <a:gd name="connsiteX4" fmla="*/ 184785 w 249554"/>
                <a:gd name="connsiteY4" fmla="*/ 42863 h 86677"/>
                <a:gd name="connsiteX5" fmla="*/ 100965 w 249554"/>
                <a:gd name="connsiteY5" fmla="*/ 952 h 86677"/>
                <a:gd name="connsiteX6" fmla="*/ 99060 w 249554"/>
                <a:gd name="connsiteY6" fmla="*/ 0 h 86677"/>
                <a:gd name="connsiteX7" fmla="*/ 90488 w 249554"/>
                <a:gd name="connsiteY7" fmla="*/ 952 h 86677"/>
                <a:gd name="connsiteX8" fmla="*/ 0 w 249554"/>
                <a:gd name="connsiteY8" fmla="*/ 10477 h 86677"/>
                <a:gd name="connsiteX9" fmla="*/ 89535 w 249554"/>
                <a:gd name="connsiteY9" fmla="*/ 5619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554" h="86677">
                  <a:moveTo>
                    <a:pt x="100013" y="60960"/>
                  </a:moveTo>
                  <a:lnTo>
                    <a:pt x="110490" y="66675"/>
                  </a:lnTo>
                  <a:lnTo>
                    <a:pt x="150495" y="86677"/>
                  </a:lnTo>
                  <a:lnTo>
                    <a:pt x="249555" y="75248"/>
                  </a:lnTo>
                  <a:lnTo>
                    <a:pt x="184785" y="42863"/>
                  </a:lnTo>
                  <a:lnTo>
                    <a:pt x="100965" y="952"/>
                  </a:lnTo>
                  <a:lnTo>
                    <a:pt x="99060" y="0"/>
                  </a:lnTo>
                  <a:lnTo>
                    <a:pt x="90488" y="952"/>
                  </a:lnTo>
                  <a:lnTo>
                    <a:pt x="0" y="10477"/>
                  </a:lnTo>
                  <a:lnTo>
                    <a:pt x="89535" y="5619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D93A226-F46E-4205-87E1-4098FF7E1700}"/>
                </a:ext>
              </a:extLst>
            </p:cNvPr>
            <p:cNvSpPr/>
            <p:nvPr/>
          </p:nvSpPr>
          <p:spPr>
            <a:xfrm>
              <a:off x="8071770" y="4177184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5255 h 209550"/>
                <a:gd name="connsiteX43" fmla="*/ 75248 w 166687"/>
                <a:gd name="connsiteY43" fmla="*/ 135255 h 209550"/>
                <a:gd name="connsiteX44" fmla="*/ 75248 w 166687"/>
                <a:gd name="connsiteY44" fmla="*/ 124777 h 209550"/>
                <a:gd name="connsiteX45" fmla="*/ 75248 w 166687"/>
                <a:gd name="connsiteY45" fmla="*/ 124777 h 209550"/>
                <a:gd name="connsiteX46" fmla="*/ 75248 w 166687"/>
                <a:gd name="connsiteY46" fmla="*/ 114300 h 209550"/>
                <a:gd name="connsiteX47" fmla="*/ 75248 w 166687"/>
                <a:gd name="connsiteY47" fmla="*/ 62865 h 209550"/>
                <a:gd name="connsiteX48" fmla="*/ 96202 w 166687"/>
                <a:gd name="connsiteY48" fmla="*/ 73343 h 209550"/>
                <a:gd name="connsiteX49" fmla="*/ 96202 w 166687"/>
                <a:gd name="connsiteY49" fmla="*/ 112395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5255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5255"/>
                  </a:moveTo>
                  <a:lnTo>
                    <a:pt x="75248" y="135255"/>
                  </a:lnTo>
                  <a:lnTo>
                    <a:pt x="75248" y="124777"/>
                  </a:lnTo>
                  <a:lnTo>
                    <a:pt x="75248" y="124777"/>
                  </a:lnTo>
                  <a:lnTo>
                    <a:pt x="75248" y="114300"/>
                  </a:lnTo>
                  <a:lnTo>
                    <a:pt x="75248" y="62865"/>
                  </a:lnTo>
                  <a:lnTo>
                    <a:pt x="96202" y="73343"/>
                  </a:lnTo>
                  <a:lnTo>
                    <a:pt x="96202" y="112395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5255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5D9D0B7-BFFC-439D-9BB7-7F3FEFB36CE7}"/>
                </a:ext>
              </a:extLst>
            </p:cNvPr>
            <p:cNvSpPr/>
            <p:nvPr/>
          </p:nvSpPr>
          <p:spPr>
            <a:xfrm>
              <a:off x="8256555" y="4249574"/>
              <a:ext cx="120014" cy="142874"/>
            </a:xfrm>
            <a:custGeom>
              <a:avLst/>
              <a:gdLst>
                <a:gd name="connsiteX0" fmla="*/ 1905 w 120014"/>
                <a:gd name="connsiteY0" fmla="*/ 64770 h 142874"/>
                <a:gd name="connsiteX1" fmla="*/ 1905 w 120014"/>
                <a:gd name="connsiteY1" fmla="*/ 75247 h 142874"/>
                <a:gd name="connsiteX2" fmla="*/ 1905 w 120014"/>
                <a:gd name="connsiteY2" fmla="*/ 76200 h 142874"/>
                <a:gd name="connsiteX3" fmla="*/ 952 w 120014"/>
                <a:gd name="connsiteY3" fmla="*/ 86678 h 142874"/>
                <a:gd name="connsiteX4" fmla="*/ 952 w 120014"/>
                <a:gd name="connsiteY4" fmla="*/ 86678 h 142874"/>
                <a:gd name="connsiteX5" fmla="*/ 952 w 120014"/>
                <a:gd name="connsiteY5" fmla="*/ 88582 h 142874"/>
                <a:gd name="connsiteX6" fmla="*/ 0 w 120014"/>
                <a:gd name="connsiteY6" fmla="*/ 142875 h 142874"/>
                <a:gd name="connsiteX7" fmla="*/ 0 w 120014"/>
                <a:gd name="connsiteY7" fmla="*/ 142875 h 142874"/>
                <a:gd name="connsiteX8" fmla="*/ 0 w 120014"/>
                <a:gd name="connsiteY8" fmla="*/ 142875 h 142874"/>
                <a:gd name="connsiteX9" fmla="*/ 56198 w 120014"/>
                <a:gd name="connsiteY9" fmla="*/ 137160 h 142874"/>
                <a:gd name="connsiteX10" fmla="*/ 91440 w 120014"/>
                <a:gd name="connsiteY10" fmla="*/ 133350 h 142874"/>
                <a:gd name="connsiteX11" fmla="*/ 91440 w 120014"/>
                <a:gd name="connsiteY11" fmla="*/ 133350 h 142874"/>
                <a:gd name="connsiteX12" fmla="*/ 94298 w 120014"/>
                <a:gd name="connsiteY12" fmla="*/ 133350 h 142874"/>
                <a:gd name="connsiteX13" fmla="*/ 110490 w 120014"/>
                <a:gd name="connsiteY13" fmla="*/ 131445 h 142874"/>
                <a:gd name="connsiteX14" fmla="*/ 113348 w 120014"/>
                <a:gd name="connsiteY14" fmla="*/ 130493 h 142874"/>
                <a:gd name="connsiteX15" fmla="*/ 117157 w 120014"/>
                <a:gd name="connsiteY15" fmla="*/ 130493 h 142874"/>
                <a:gd name="connsiteX16" fmla="*/ 117157 w 120014"/>
                <a:gd name="connsiteY16" fmla="*/ 122872 h 142874"/>
                <a:gd name="connsiteX17" fmla="*/ 120015 w 120014"/>
                <a:gd name="connsiteY17" fmla="*/ 0 h 142874"/>
                <a:gd name="connsiteX18" fmla="*/ 2857 w 120014"/>
                <a:gd name="connsiteY18" fmla="*/ 13335 h 14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4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8"/>
                  </a:lnTo>
                  <a:lnTo>
                    <a:pt x="952" y="86678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34372F-3CB4-4684-A2C1-D2764CD2AB0D}"/>
                </a:ext>
              </a:extLst>
            </p:cNvPr>
            <p:cNvSpPr/>
            <p:nvPr/>
          </p:nvSpPr>
          <p:spPr>
            <a:xfrm>
              <a:off x="8071770" y="4024784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3818 h 209550"/>
                <a:gd name="connsiteX48" fmla="*/ 96202 w 166687"/>
                <a:gd name="connsiteY48" fmla="*/ 74295 h 209550"/>
                <a:gd name="connsiteX49" fmla="*/ 96202 w 166687"/>
                <a:gd name="connsiteY49" fmla="*/ 113348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3818"/>
                  </a:lnTo>
                  <a:lnTo>
                    <a:pt x="96202" y="74295"/>
                  </a:lnTo>
                  <a:lnTo>
                    <a:pt x="96202" y="113348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ED2D709F-657F-4188-9CD8-CF0CC15595CB}"/>
                </a:ext>
              </a:extLst>
            </p:cNvPr>
            <p:cNvSpPr/>
            <p:nvPr/>
          </p:nvSpPr>
          <p:spPr>
            <a:xfrm>
              <a:off x="8256555" y="4097174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7 h 142875"/>
                <a:gd name="connsiteX2" fmla="*/ 1905 w 120014"/>
                <a:gd name="connsiteY2" fmla="*/ 76200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2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7A87744-F967-4382-946C-B297BFF05CAE}"/>
                </a:ext>
              </a:extLst>
            </p:cNvPr>
            <p:cNvSpPr/>
            <p:nvPr/>
          </p:nvSpPr>
          <p:spPr>
            <a:xfrm>
              <a:off x="8071770" y="3875241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2 h 209550"/>
                <a:gd name="connsiteX3" fmla="*/ 128588 w 166687"/>
                <a:gd name="connsiteY3" fmla="*/ 192405 h 209550"/>
                <a:gd name="connsiteX4" fmla="*/ 139065 w 166687"/>
                <a:gd name="connsiteY4" fmla="*/ 197167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2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2 h 209550"/>
                <a:gd name="connsiteX24" fmla="*/ 120015 w 166687"/>
                <a:gd name="connsiteY24" fmla="*/ 130492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3345 h 209550"/>
                <a:gd name="connsiteX30" fmla="*/ 140970 w 166687"/>
                <a:gd name="connsiteY30" fmla="*/ 94298 h 209550"/>
                <a:gd name="connsiteX31" fmla="*/ 140970 w 166687"/>
                <a:gd name="connsiteY31" fmla="*/ 113348 h 209550"/>
                <a:gd name="connsiteX32" fmla="*/ 140970 w 166687"/>
                <a:gd name="connsiteY32" fmla="*/ 122873 h 209550"/>
                <a:gd name="connsiteX33" fmla="*/ 140970 w 166687"/>
                <a:gd name="connsiteY33" fmla="*/ 124778 h 209550"/>
                <a:gd name="connsiteX34" fmla="*/ 140970 w 166687"/>
                <a:gd name="connsiteY34" fmla="*/ 134303 h 209550"/>
                <a:gd name="connsiteX35" fmla="*/ 140970 w 166687"/>
                <a:gd name="connsiteY35" fmla="*/ 134303 h 209550"/>
                <a:gd name="connsiteX36" fmla="*/ 140970 w 166687"/>
                <a:gd name="connsiteY36" fmla="*/ 136208 h 209550"/>
                <a:gd name="connsiteX37" fmla="*/ 140970 w 166687"/>
                <a:gd name="connsiteY37" fmla="*/ 170498 h 209550"/>
                <a:gd name="connsiteX38" fmla="*/ 140017 w 166687"/>
                <a:gd name="connsiteY38" fmla="*/ 169545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2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2865 h 209550"/>
                <a:gd name="connsiteX48" fmla="*/ 96202 w 166687"/>
                <a:gd name="connsiteY48" fmla="*/ 73343 h 209550"/>
                <a:gd name="connsiteX49" fmla="*/ 96202 w 166687"/>
                <a:gd name="connsiteY49" fmla="*/ 112395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7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2"/>
                  </a:lnTo>
                  <a:lnTo>
                    <a:pt x="128588" y="192405"/>
                  </a:lnTo>
                  <a:lnTo>
                    <a:pt x="139065" y="197167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2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2"/>
                  </a:moveTo>
                  <a:lnTo>
                    <a:pt x="120015" y="130492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3345"/>
                  </a:lnTo>
                  <a:lnTo>
                    <a:pt x="140970" y="94298"/>
                  </a:lnTo>
                  <a:lnTo>
                    <a:pt x="140970" y="113348"/>
                  </a:lnTo>
                  <a:lnTo>
                    <a:pt x="140970" y="122873"/>
                  </a:lnTo>
                  <a:lnTo>
                    <a:pt x="140970" y="124778"/>
                  </a:lnTo>
                  <a:lnTo>
                    <a:pt x="140970" y="134303"/>
                  </a:lnTo>
                  <a:lnTo>
                    <a:pt x="140970" y="134303"/>
                  </a:lnTo>
                  <a:lnTo>
                    <a:pt x="140970" y="136208"/>
                  </a:lnTo>
                  <a:lnTo>
                    <a:pt x="140970" y="170498"/>
                  </a:lnTo>
                  <a:lnTo>
                    <a:pt x="140017" y="169545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2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2865"/>
                  </a:lnTo>
                  <a:lnTo>
                    <a:pt x="96202" y="73343"/>
                  </a:lnTo>
                  <a:lnTo>
                    <a:pt x="96202" y="112395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7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0B838F47-66A6-4E6D-BCEE-86E755EC995F}"/>
                </a:ext>
              </a:extLst>
            </p:cNvPr>
            <p:cNvSpPr/>
            <p:nvPr/>
          </p:nvSpPr>
          <p:spPr>
            <a:xfrm>
              <a:off x="8256555" y="3947632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8 h 142875"/>
                <a:gd name="connsiteX2" fmla="*/ 1905 w 120014"/>
                <a:gd name="connsiteY2" fmla="*/ 77152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3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8"/>
                  </a:lnTo>
                  <a:lnTo>
                    <a:pt x="1905" y="77152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3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A7FDE726-8501-4C96-AC2E-E771261DF38C}"/>
                </a:ext>
              </a:extLst>
            </p:cNvPr>
            <p:cNvSpPr/>
            <p:nvPr/>
          </p:nvSpPr>
          <p:spPr>
            <a:xfrm>
              <a:off x="7731728" y="3854287"/>
              <a:ext cx="250507" cy="86677"/>
            </a:xfrm>
            <a:custGeom>
              <a:avLst/>
              <a:gdLst>
                <a:gd name="connsiteX0" fmla="*/ 140018 w 250507"/>
                <a:gd name="connsiteY0" fmla="*/ 66675 h 86677"/>
                <a:gd name="connsiteX1" fmla="*/ 150495 w 250507"/>
                <a:gd name="connsiteY1" fmla="*/ 60960 h 86677"/>
                <a:gd name="connsiteX2" fmla="*/ 160973 w 250507"/>
                <a:gd name="connsiteY2" fmla="*/ 56197 h 86677"/>
                <a:gd name="connsiteX3" fmla="*/ 250507 w 250507"/>
                <a:gd name="connsiteY3" fmla="*/ 10477 h 86677"/>
                <a:gd name="connsiteX4" fmla="*/ 160020 w 250507"/>
                <a:gd name="connsiteY4" fmla="*/ 952 h 86677"/>
                <a:gd name="connsiteX5" fmla="*/ 151448 w 250507"/>
                <a:gd name="connsiteY5" fmla="*/ 0 h 86677"/>
                <a:gd name="connsiteX6" fmla="*/ 149543 w 250507"/>
                <a:gd name="connsiteY6" fmla="*/ 952 h 86677"/>
                <a:gd name="connsiteX7" fmla="*/ 65723 w 250507"/>
                <a:gd name="connsiteY7" fmla="*/ 42863 h 86677"/>
                <a:gd name="connsiteX8" fmla="*/ 0 w 250507"/>
                <a:gd name="connsiteY8" fmla="*/ 75248 h 86677"/>
                <a:gd name="connsiteX9" fmla="*/ 100012 w 250507"/>
                <a:gd name="connsiteY9" fmla="*/ 8667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07" h="86677">
                  <a:moveTo>
                    <a:pt x="140018" y="66675"/>
                  </a:moveTo>
                  <a:lnTo>
                    <a:pt x="150495" y="60960"/>
                  </a:lnTo>
                  <a:lnTo>
                    <a:pt x="160973" y="56197"/>
                  </a:lnTo>
                  <a:lnTo>
                    <a:pt x="250507" y="10477"/>
                  </a:lnTo>
                  <a:lnTo>
                    <a:pt x="160020" y="952"/>
                  </a:lnTo>
                  <a:lnTo>
                    <a:pt x="151448" y="0"/>
                  </a:lnTo>
                  <a:lnTo>
                    <a:pt x="149543" y="952"/>
                  </a:lnTo>
                  <a:lnTo>
                    <a:pt x="65723" y="42863"/>
                  </a:lnTo>
                  <a:lnTo>
                    <a:pt x="0" y="75248"/>
                  </a:lnTo>
                  <a:lnTo>
                    <a:pt x="100012" y="8667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BBBC8CD1-B374-426D-BD02-F45115EB7C10}"/>
                </a:ext>
              </a:extLst>
            </p:cNvPr>
            <p:cNvSpPr/>
            <p:nvPr/>
          </p:nvSpPr>
          <p:spPr>
            <a:xfrm>
              <a:off x="7844123" y="4177184"/>
              <a:ext cx="166687" cy="209550"/>
            </a:xfrm>
            <a:custGeom>
              <a:avLst/>
              <a:gdLst>
                <a:gd name="connsiteX0" fmla="*/ 164783 w 166687"/>
                <a:gd name="connsiteY0" fmla="*/ 0 h 209550"/>
                <a:gd name="connsiteX1" fmla="*/ 48578 w 166687"/>
                <a:gd name="connsiteY1" fmla="*/ 58103 h 209550"/>
                <a:gd name="connsiteX2" fmla="*/ 38100 w 166687"/>
                <a:gd name="connsiteY2" fmla="*/ 62865 h 209550"/>
                <a:gd name="connsiteX3" fmla="*/ 27622 w 166687"/>
                <a:gd name="connsiteY3" fmla="*/ 67628 h 209550"/>
                <a:gd name="connsiteX4" fmla="*/ 0 w 166687"/>
                <a:gd name="connsiteY4" fmla="*/ 81915 h 209550"/>
                <a:gd name="connsiteX5" fmla="*/ 953 w 166687"/>
                <a:gd name="connsiteY5" fmla="*/ 126683 h 209550"/>
                <a:gd name="connsiteX6" fmla="*/ 953 w 166687"/>
                <a:gd name="connsiteY6" fmla="*/ 136208 h 209550"/>
                <a:gd name="connsiteX7" fmla="*/ 953 w 166687"/>
                <a:gd name="connsiteY7" fmla="*/ 138113 h 209550"/>
                <a:gd name="connsiteX8" fmla="*/ 953 w 166687"/>
                <a:gd name="connsiteY8" fmla="*/ 147638 h 209550"/>
                <a:gd name="connsiteX9" fmla="*/ 953 w 166687"/>
                <a:gd name="connsiteY9" fmla="*/ 147638 h 209550"/>
                <a:gd name="connsiteX10" fmla="*/ 953 w 166687"/>
                <a:gd name="connsiteY10" fmla="*/ 149543 h 209550"/>
                <a:gd name="connsiteX11" fmla="*/ 1905 w 166687"/>
                <a:gd name="connsiteY11" fmla="*/ 207645 h 209550"/>
                <a:gd name="connsiteX12" fmla="*/ 1905 w 166687"/>
                <a:gd name="connsiteY12" fmla="*/ 209550 h 209550"/>
                <a:gd name="connsiteX13" fmla="*/ 1905 w 166687"/>
                <a:gd name="connsiteY13" fmla="*/ 209550 h 209550"/>
                <a:gd name="connsiteX14" fmla="*/ 27622 w 166687"/>
                <a:gd name="connsiteY14" fmla="*/ 197168 h 209550"/>
                <a:gd name="connsiteX15" fmla="*/ 38100 w 166687"/>
                <a:gd name="connsiteY15" fmla="*/ 192405 h 209550"/>
                <a:gd name="connsiteX16" fmla="*/ 48578 w 166687"/>
                <a:gd name="connsiteY16" fmla="*/ 187643 h 209550"/>
                <a:gd name="connsiteX17" fmla="*/ 140970 w 166687"/>
                <a:gd name="connsiteY17" fmla="*/ 140970 h 209550"/>
                <a:gd name="connsiteX18" fmla="*/ 158115 w 166687"/>
                <a:gd name="connsiteY18" fmla="*/ 132398 h 209550"/>
                <a:gd name="connsiteX19" fmla="*/ 158115 w 166687"/>
                <a:gd name="connsiteY19" fmla="*/ 132398 h 209550"/>
                <a:gd name="connsiteX20" fmla="*/ 166687 w 166687"/>
                <a:gd name="connsiteY20" fmla="*/ 128588 h 209550"/>
                <a:gd name="connsiteX21" fmla="*/ 164783 w 166687"/>
                <a:gd name="connsiteY21" fmla="*/ 0 h 209550"/>
                <a:gd name="connsiteX22" fmla="*/ 164783 w 166687"/>
                <a:gd name="connsiteY22" fmla="*/ 0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3 h 209550"/>
                <a:gd name="connsiteX26" fmla="*/ 46672 w 166687"/>
                <a:gd name="connsiteY26" fmla="*/ 130493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2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7 h 209550"/>
                <a:gd name="connsiteX36" fmla="*/ 25717 w 166687"/>
                <a:gd name="connsiteY36" fmla="*/ 115252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91440 w 166687"/>
                <a:gd name="connsiteY42" fmla="*/ 114300 h 209550"/>
                <a:gd name="connsiteX43" fmla="*/ 91440 w 166687"/>
                <a:gd name="connsiteY43" fmla="*/ 124777 h 209550"/>
                <a:gd name="connsiteX44" fmla="*/ 91440 w 166687"/>
                <a:gd name="connsiteY44" fmla="*/ 124777 h 209550"/>
                <a:gd name="connsiteX45" fmla="*/ 91440 w 166687"/>
                <a:gd name="connsiteY45" fmla="*/ 135255 h 209550"/>
                <a:gd name="connsiteX46" fmla="*/ 91440 w 166687"/>
                <a:gd name="connsiteY46" fmla="*/ 135255 h 209550"/>
                <a:gd name="connsiteX47" fmla="*/ 91440 w 166687"/>
                <a:gd name="connsiteY47" fmla="*/ 139065 h 209550"/>
                <a:gd name="connsiteX48" fmla="*/ 70485 w 166687"/>
                <a:gd name="connsiteY48" fmla="*/ 150495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137160 w 166687"/>
                <a:gd name="connsiteY58" fmla="*/ 117158 h 209550"/>
                <a:gd name="connsiteX59" fmla="*/ 132398 w 166687"/>
                <a:gd name="connsiteY59" fmla="*/ 119063 h 209550"/>
                <a:gd name="connsiteX60" fmla="*/ 116205 w 166687"/>
                <a:gd name="connsiteY60" fmla="*/ 127635 h 209550"/>
                <a:gd name="connsiteX61" fmla="*/ 116205 w 166687"/>
                <a:gd name="connsiteY61" fmla="*/ 118110 h 209550"/>
                <a:gd name="connsiteX62" fmla="*/ 116205 w 166687"/>
                <a:gd name="connsiteY62" fmla="*/ 50483 h 209550"/>
                <a:gd name="connsiteX63" fmla="*/ 137160 w 166687"/>
                <a:gd name="connsiteY63" fmla="*/ 40005 h 209550"/>
                <a:gd name="connsiteX64" fmla="*/ 137160 w 166687"/>
                <a:gd name="connsiteY64" fmla="*/ 11715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164783" y="0"/>
                  </a:moveTo>
                  <a:lnTo>
                    <a:pt x="48578" y="58103"/>
                  </a:lnTo>
                  <a:lnTo>
                    <a:pt x="38100" y="62865"/>
                  </a:ln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3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8"/>
                  </a:lnTo>
                  <a:lnTo>
                    <a:pt x="38100" y="192405"/>
                  </a:lnTo>
                  <a:lnTo>
                    <a:pt x="48578" y="187643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3"/>
                  </a:lnTo>
                  <a:lnTo>
                    <a:pt x="46672" y="130493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2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7"/>
                  </a:lnTo>
                  <a:lnTo>
                    <a:pt x="25717" y="115252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91440" y="114300"/>
                  </a:moveTo>
                  <a:lnTo>
                    <a:pt x="91440" y="124777"/>
                  </a:lnTo>
                  <a:lnTo>
                    <a:pt x="91440" y="124777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close/>
                  <a:moveTo>
                    <a:pt x="137160" y="117158"/>
                  </a:moveTo>
                  <a:lnTo>
                    <a:pt x="132398" y="119063"/>
                  </a:lnTo>
                  <a:lnTo>
                    <a:pt x="116205" y="127635"/>
                  </a:lnTo>
                  <a:lnTo>
                    <a:pt x="116205" y="118110"/>
                  </a:lnTo>
                  <a:lnTo>
                    <a:pt x="116205" y="50483"/>
                  </a:lnTo>
                  <a:lnTo>
                    <a:pt x="137160" y="40005"/>
                  </a:lnTo>
                  <a:lnTo>
                    <a:pt x="137160" y="117158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341287EC-7087-4BA7-91D4-C57248D268BF}"/>
                </a:ext>
              </a:extLst>
            </p:cNvPr>
            <p:cNvSpPr/>
            <p:nvPr/>
          </p:nvSpPr>
          <p:spPr>
            <a:xfrm>
              <a:off x="7706010" y="4249574"/>
              <a:ext cx="120015" cy="142874"/>
            </a:xfrm>
            <a:custGeom>
              <a:avLst/>
              <a:gdLst>
                <a:gd name="connsiteX0" fmla="*/ 2857 w 120015"/>
                <a:gd name="connsiteY0" fmla="*/ 130493 h 142874"/>
                <a:gd name="connsiteX1" fmla="*/ 6667 w 120015"/>
                <a:gd name="connsiteY1" fmla="*/ 130493 h 142874"/>
                <a:gd name="connsiteX2" fmla="*/ 9525 w 120015"/>
                <a:gd name="connsiteY2" fmla="*/ 131445 h 142874"/>
                <a:gd name="connsiteX3" fmla="*/ 25717 w 120015"/>
                <a:gd name="connsiteY3" fmla="*/ 133350 h 142874"/>
                <a:gd name="connsiteX4" fmla="*/ 28575 w 120015"/>
                <a:gd name="connsiteY4" fmla="*/ 133350 h 142874"/>
                <a:gd name="connsiteX5" fmla="*/ 28575 w 120015"/>
                <a:gd name="connsiteY5" fmla="*/ 133350 h 142874"/>
                <a:gd name="connsiteX6" fmla="*/ 63817 w 120015"/>
                <a:gd name="connsiteY6" fmla="*/ 137160 h 142874"/>
                <a:gd name="connsiteX7" fmla="*/ 120015 w 120015"/>
                <a:gd name="connsiteY7" fmla="*/ 142875 h 142874"/>
                <a:gd name="connsiteX8" fmla="*/ 120015 w 120015"/>
                <a:gd name="connsiteY8" fmla="*/ 142875 h 142874"/>
                <a:gd name="connsiteX9" fmla="*/ 120015 w 120015"/>
                <a:gd name="connsiteY9" fmla="*/ 142875 h 142874"/>
                <a:gd name="connsiteX10" fmla="*/ 119063 w 120015"/>
                <a:gd name="connsiteY10" fmla="*/ 88582 h 142874"/>
                <a:gd name="connsiteX11" fmla="*/ 119063 w 120015"/>
                <a:gd name="connsiteY11" fmla="*/ 86678 h 142874"/>
                <a:gd name="connsiteX12" fmla="*/ 119063 w 120015"/>
                <a:gd name="connsiteY12" fmla="*/ 86678 h 142874"/>
                <a:gd name="connsiteX13" fmla="*/ 118110 w 120015"/>
                <a:gd name="connsiteY13" fmla="*/ 76200 h 142874"/>
                <a:gd name="connsiteX14" fmla="*/ 118110 w 120015"/>
                <a:gd name="connsiteY14" fmla="*/ 75247 h 142874"/>
                <a:gd name="connsiteX15" fmla="*/ 118110 w 120015"/>
                <a:gd name="connsiteY15" fmla="*/ 64770 h 142874"/>
                <a:gd name="connsiteX16" fmla="*/ 117157 w 120015"/>
                <a:gd name="connsiteY16" fmla="*/ 13335 h 142874"/>
                <a:gd name="connsiteX17" fmla="*/ 0 w 120015"/>
                <a:gd name="connsiteY17" fmla="*/ 0 h 142874"/>
                <a:gd name="connsiteX18" fmla="*/ 1905 w 120015"/>
                <a:gd name="connsiteY18" fmla="*/ 122872 h 14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4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8"/>
                  </a:lnTo>
                  <a:lnTo>
                    <a:pt x="119063" y="86678"/>
                  </a:lnTo>
                  <a:lnTo>
                    <a:pt x="118110" y="76200"/>
                  </a:lnTo>
                  <a:lnTo>
                    <a:pt x="118110" y="75247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2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C3306A50-1D94-4DD6-B362-AAFD46B295D5}"/>
                </a:ext>
              </a:extLst>
            </p:cNvPr>
            <p:cNvSpPr/>
            <p:nvPr/>
          </p:nvSpPr>
          <p:spPr>
            <a:xfrm>
              <a:off x="7844123" y="4024784"/>
              <a:ext cx="166687" cy="209550"/>
            </a:xfrm>
            <a:custGeom>
              <a:avLst/>
              <a:gdLst>
                <a:gd name="connsiteX0" fmla="*/ 164783 w 166687"/>
                <a:gd name="connsiteY0" fmla="*/ 0 h 209550"/>
                <a:gd name="connsiteX1" fmla="*/ 48578 w 166687"/>
                <a:gd name="connsiteY1" fmla="*/ 58103 h 209550"/>
                <a:gd name="connsiteX2" fmla="*/ 38100 w 166687"/>
                <a:gd name="connsiteY2" fmla="*/ 62865 h 209550"/>
                <a:gd name="connsiteX3" fmla="*/ 27622 w 166687"/>
                <a:gd name="connsiteY3" fmla="*/ 67628 h 209550"/>
                <a:gd name="connsiteX4" fmla="*/ 0 w 166687"/>
                <a:gd name="connsiteY4" fmla="*/ 81915 h 209550"/>
                <a:gd name="connsiteX5" fmla="*/ 953 w 166687"/>
                <a:gd name="connsiteY5" fmla="*/ 126683 h 209550"/>
                <a:gd name="connsiteX6" fmla="*/ 953 w 166687"/>
                <a:gd name="connsiteY6" fmla="*/ 136208 h 209550"/>
                <a:gd name="connsiteX7" fmla="*/ 953 w 166687"/>
                <a:gd name="connsiteY7" fmla="*/ 138113 h 209550"/>
                <a:gd name="connsiteX8" fmla="*/ 953 w 166687"/>
                <a:gd name="connsiteY8" fmla="*/ 147638 h 209550"/>
                <a:gd name="connsiteX9" fmla="*/ 953 w 166687"/>
                <a:gd name="connsiteY9" fmla="*/ 147638 h 209550"/>
                <a:gd name="connsiteX10" fmla="*/ 953 w 166687"/>
                <a:gd name="connsiteY10" fmla="*/ 149543 h 209550"/>
                <a:gd name="connsiteX11" fmla="*/ 1905 w 166687"/>
                <a:gd name="connsiteY11" fmla="*/ 207645 h 209550"/>
                <a:gd name="connsiteX12" fmla="*/ 1905 w 166687"/>
                <a:gd name="connsiteY12" fmla="*/ 209550 h 209550"/>
                <a:gd name="connsiteX13" fmla="*/ 1905 w 166687"/>
                <a:gd name="connsiteY13" fmla="*/ 209550 h 209550"/>
                <a:gd name="connsiteX14" fmla="*/ 27622 w 166687"/>
                <a:gd name="connsiteY14" fmla="*/ 197168 h 209550"/>
                <a:gd name="connsiteX15" fmla="*/ 38100 w 166687"/>
                <a:gd name="connsiteY15" fmla="*/ 192405 h 209550"/>
                <a:gd name="connsiteX16" fmla="*/ 48578 w 166687"/>
                <a:gd name="connsiteY16" fmla="*/ 187643 h 209550"/>
                <a:gd name="connsiteX17" fmla="*/ 140970 w 166687"/>
                <a:gd name="connsiteY17" fmla="*/ 140970 h 209550"/>
                <a:gd name="connsiteX18" fmla="*/ 158115 w 166687"/>
                <a:gd name="connsiteY18" fmla="*/ 132398 h 209550"/>
                <a:gd name="connsiteX19" fmla="*/ 158115 w 166687"/>
                <a:gd name="connsiteY19" fmla="*/ 132398 h 209550"/>
                <a:gd name="connsiteX20" fmla="*/ 166687 w 166687"/>
                <a:gd name="connsiteY20" fmla="*/ 128588 h 209550"/>
                <a:gd name="connsiteX21" fmla="*/ 164783 w 166687"/>
                <a:gd name="connsiteY21" fmla="*/ 0 h 209550"/>
                <a:gd name="connsiteX22" fmla="*/ 164783 w 166687"/>
                <a:gd name="connsiteY22" fmla="*/ 0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3 h 209550"/>
                <a:gd name="connsiteX26" fmla="*/ 46672 w 166687"/>
                <a:gd name="connsiteY26" fmla="*/ 130493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91440 w 166687"/>
                <a:gd name="connsiteY42" fmla="*/ 114300 h 209550"/>
                <a:gd name="connsiteX43" fmla="*/ 91440 w 166687"/>
                <a:gd name="connsiteY43" fmla="*/ 124778 h 209550"/>
                <a:gd name="connsiteX44" fmla="*/ 91440 w 166687"/>
                <a:gd name="connsiteY44" fmla="*/ 124778 h 209550"/>
                <a:gd name="connsiteX45" fmla="*/ 91440 w 166687"/>
                <a:gd name="connsiteY45" fmla="*/ 135255 h 209550"/>
                <a:gd name="connsiteX46" fmla="*/ 91440 w 166687"/>
                <a:gd name="connsiteY46" fmla="*/ 135255 h 209550"/>
                <a:gd name="connsiteX47" fmla="*/ 91440 w 166687"/>
                <a:gd name="connsiteY47" fmla="*/ 139065 h 209550"/>
                <a:gd name="connsiteX48" fmla="*/ 70485 w 166687"/>
                <a:gd name="connsiteY48" fmla="*/ 150495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137160 w 166687"/>
                <a:gd name="connsiteY58" fmla="*/ 117158 h 209550"/>
                <a:gd name="connsiteX59" fmla="*/ 132398 w 166687"/>
                <a:gd name="connsiteY59" fmla="*/ 119063 h 209550"/>
                <a:gd name="connsiteX60" fmla="*/ 116205 w 166687"/>
                <a:gd name="connsiteY60" fmla="*/ 127635 h 209550"/>
                <a:gd name="connsiteX61" fmla="*/ 116205 w 166687"/>
                <a:gd name="connsiteY61" fmla="*/ 118110 h 209550"/>
                <a:gd name="connsiteX62" fmla="*/ 116205 w 166687"/>
                <a:gd name="connsiteY62" fmla="*/ 50483 h 209550"/>
                <a:gd name="connsiteX63" fmla="*/ 137160 w 166687"/>
                <a:gd name="connsiteY63" fmla="*/ 40005 h 209550"/>
                <a:gd name="connsiteX64" fmla="*/ 137160 w 166687"/>
                <a:gd name="connsiteY64" fmla="*/ 11715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164783" y="0"/>
                  </a:moveTo>
                  <a:lnTo>
                    <a:pt x="48578" y="58103"/>
                  </a:lnTo>
                  <a:lnTo>
                    <a:pt x="38100" y="62865"/>
                  </a:ln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3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8"/>
                  </a:lnTo>
                  <a:lnTo>
                    <a:pt x="38100" y="192405"/>
                  </a:lnTo>
                  <a:lnTo>
                    <a:pt x="48578" y="187643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3"/>
                  </a:lnTo>
                  <a:lnTo>
                    <a:pt x="46672" y="130493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91440" y="114300"/>
                  </a:move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close/>
                  <a:moveTo>
                    <a:pt x="137160" y="117158"/>
                  </a:moveTo>
                  <a:lnTo>
                    <a:pt x="132398" y="119063"/>
                  </a:lnTo>
                  <a:lnTo>
                    <a:pt x="116205" y="127635"/>
                  </a:lnTo>
                  <a:lnTo>
                    <a:pt x="116205" y="118110"/>
                  </a:lnTo>
                  <a:lnTo>
                    <a:pt x="116205" y="50483"/>
                  </a:lnTo>
                  <a:lnTo>
                    <a:pt x="137160" y="40005"/>
                  </a:lnTo>
                  <a:lnTo>
                    <a:pt x="137160" y="117158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445D7C6-A44B-4F8E-9405-23AE38E9BFEB}"/>
                </a:ext>
              </a:extLst>
            </p:cNvPr>
            <p:cNvSpPr/>
            <p:nvPr/>
          </p:nvSpPr>
          <p:spPr>
            <a:xfrm>
              <a:off x="7706010" y="4097174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6200 h 142875"/>
                <a:gd name="connsiteX14" fmla="*/ 118110 w 120015"/>
                <a:gd name="connsiteY14" fmla="*/ 75247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6200"/>
                  </a:lnTo>
                  <a:lnTo>
                    <a:pt x="118110" y="75247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2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5A9C6CA6-D3A0-473C-B9EE-704DBE699CE4}"/>
                </a:ext>
              </a:extLst>
            </p:cNvPr>
            <p:cNvSpPr/>
            <p:nvPr/>
          </p:nvSpPr>
          <p:spPr>
            <a:xfrm>
              <a:off x="7844123" y="3875241"/>
              <a:ext cx="166687" cy="209550"/>
            </a:xfrm>
            <a:custGeom>
              <a:avLst/>
              <a:gdLst>
                <a:gd name="connsiteX0" fmla="*/ 38100 w 166687"/>
                <a:gd name="connsiteY0" fmla="*/ 62865 h 209550"/>
                <a:gd name="connsiteX1" fmla="*/ 27622 w 166687"/>
                <a:gd name="connsiteY1" fmla="*/ 67628 h 209550"/>
                <a:gd name="connsiteX2" fmla="*/ 0 w 166687"/>
                <a:gd name="connsiteY2" fmla="*/ 81915 h 209550"/>
                <a:gd name="connsiteX3" fmla="*/ 953 w 166687"/>
                <a:gd name="connsiteY3" fmla="*/ 126683 h 209550"/>
                <a:gd name="connsiteX4" fmla="*/ 953 w 166687"/>
                <a:gd name="connsiteY4" fmla="*/ 136208 h 209550"/>
                <a:gd name="connsiteX5" fmla="*/ 953 w 166687"/>
                <a:gd name="connsiteY5" fmla="*/ 138113 h 209550"/>
                <a:gd name="connsiteX6" fmla="*/ 953 w 166687"/>
                <a:gd name="connsiteY6" fmla="*/ 147638 h 209550"/>
                <a:gd name="connsiteX7" fmla="*/ 953 w 166687"/>
                <a:gd name="connsiteY7" fmla="*/ 147638 h 209550"/>
                <a:gd name="connsiteX8" fmla="*/ 953 w 166687"/>
                <a:gd name="connsiteY8" fmla="*/ 149542 h 209550"/>
                <a:gd name="connsiteX9" fmla="*/ 1905 w 166687"/>
                <a:gd name="connsiteY9" fmla="*/ 207645 h 209550"/>
                <a:gd name="connsiteX10" fmla="*/ 1905 w 166687"/>
                <a:gd name="connsiteY10" fmla="*/ 209550 h 209550"/>
                <a:gd name="connsiteX11" fmla="*/ 1905 w 166687"/>
                <a:gd name="connsiteY11" fmla="*/ 209550 h 209550"/>
                <a:gd name="connsiteX12" fmla="*/ 27622 w 166687"/>
                <a:gd name="connsiteY12" fmla="*/ 197167 h 209550"/>
                <a:gd name="connsiteX13" fmla="*/ 38100 w 166687"/>
                <a:gd name="connsiteY13" fmla="*/ 192405 h 209550"/>
                <a:gd name="connsiteX14" fmla="*/ 48578 w 166687"/>
                <a:gd name="connsiteY14" fmla="*/ 187642 h 209550"/>
                <a:gd name="connsiteX15" fmla="*/ 140970 w 166687"/>
                <a:gd name="connsiteY15" fmla="*/ 140970 h 209550"/>
                <a:gd name="connsiteX16" fmla="*/ 158115 w 166687"/>
                <a:gd name="connsiteY16" fmla="*/ 132398 h 209550"/>
                <a:gd name="connsiteX17" fmla="*/ 158115 w 166687"/>
                <a:gd name="connsiteY17" fmla="*/ 132398 h 209550"/>
                <a:gd name="connsiteX18" fmla="*/ 166687 w 166687"/>
                <a:gd name="connsiteY18" fmla="*/ 128588 h 209550"/>
                <a:gd name="connsiteX19" fmla="*/ 164783 w 166687"/>
                <a:gd name="connsiteY19" fmla="*/ 0 h 209550"/>
                <a:gd name="connsiteX20" fmla="*/ 164783 w 166687"/>
                <a:gd name="connsiteY20" fmla="*/ 0 h 209550"/>
                <a:gd name="connsiteX21" fmla="*/ 48578 w 166687"/>
                <a:gd name="connsiteY21" fmla="*/ 58103 h 209550"/>
                <a:gd name="connsiteX22" fmla="*/ 38100 w 166687"/>
                <a:gd name="connsiteY22" fmla="*/ 62865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2 h 209550"/>
                <a:gd name="connsiteX26" fmla="*/ 46672 w 166687"/>
                <a:gd name="connsiteY26" fmla="*/ 130492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116205 w 166687"/>
                <a:gd name="connsiteY42" fmla="*/ 117158 h 209550"/>
                <a:gd name="connsiteX43" fmla="*/ 116205 w 166687"/>
                <a:gd name="connsiteY43" fmla="*/ 49530 h 209550"/>
                <a:gd name="connsiteX44" fmla="*/ 137160 w 166687"/>
                <a:gd name="connsiteY44" fmla="*/ 39053 h 209550"/>
                <a:gd name="connsiteX45" fmla="*/ 137160 w 166687"/>
                <a:gd name="connsiteY45" fmla="*/ 116205 h 209550"/>
                <a:gd name="connsiteX46" fmla="*/ 132398 w 166687"/>
                <a:gd name="connsiteY46" fmla="*/ 118110 h 209550"/>
                <a:gd name="connsiteX47" fmla="*/ 116205 w 166687"/>
                <a:gd name="connsiteY47" fmla="*/ 126683 h 209550"/>
                <a:gd name="connsiteX48" fmla="*/ 116205 w 166687"/>
                <a:gd name="connsiteY48" fmla="*/ 117158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91440 w 166687"/>
                <a:gd name="connsiteY58" fmla="*/ 124778 h 209550"/>
                <a:gd name="connsiteX59" fmla="*/ 91440 w 166687"/>
                <a:gd name="connsiteY59" fmla="*/ 124778 h 209550"/>
                <a:gd name="connsiteX60" fmla="*/ 91440 w 166687"/>
                <a:gd name="connsiteY60" fmla="*/ 135255 h 209550"/>
                <a:gd name="connsiteX61" fmla="*/ 91440 w 166687"/>
                <a:gd name="connsiteY61" fmla="*/ 135255 h 209550"/>
                <a:gd name="connsiteX62" fmla="*/ 91440 w 166687"/>
                <a:gd name="connsiteY62" fmla="*/ 139065 h 209550"/>
                <a:gd name="connsiteX63" fmla="*/ 70485 w 166687"/>
                <a:gd name="connsiteY63" fmla="*/ 150495 h 209550"/>
                <a:gd name="connsiteX64" fmla="*/ 70485 w 166687"/>
                <a:gd name="connsiteY64" fmla="*/ 133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38100" y="62865"/>
                  </a:move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2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7"/>
                  </a:lnTo>
                  <a:lnTo>
                    <a:pt x="38100" y="192405"/>
                  </a:lnTo>
                  <a:lnTo>
                    <a:pt x="48578" y="187642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lnTo>
                    <a:pt x="48578" y="58103"/>
                  </a:lnTo>
                  <a:lnTo>
                    <a:pt x="38100" y="62865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2"/>
                  </a:lnTo>
                  <a:lnTo>
                    <a:pt x="46672" y="130492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116205" y="117158"/>
                  </a:moveTo>
                  <a:lnTo>
                    <a:pt x="116205" y="49530"/>
                  </a:lnTo>
                  <a:lnTo>
                    <a:pt x="137160" y="39053"/>
                  </a:lnTo>
                  <a:lnTo>
                    <a:pt x="137160" y="116205"/>
                  </a:lnTo>
                  <a:lnTo>
                    <a:pt x="132398" y="118110"/>
                  </a:lnTo>
                  <a:lnTo>
                    <a:pt x="116205" y="126683"/>
                  </a:lnTo>
                  <a:lnTo>
                    <a:pt x="116205" y="117158"/>
                  </a:lnTo>
                  <a:close/>
                  <a:moveTo>
                    <a:pt x="70485" y="133350"/>
                  </a:move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7C148AE5-5AB9-4B8A-AF38-5890368137FA}"/>
                </a:ext>
              </a:extLst>
            </p:cNvPr>
            <p:cNvSpPr/>
            <p:nvPr/>
          </p:nvSpPr>
          <p:spPr>
            <a:xfrm>
              <a:off x="7706010" y="3947632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7152 h 142875"/>
                <a:gd name="connsiteX14" fmla="*/ 118110 w 120015"/>
                <a:gd name="connsiteY14" fmla="*/ 75248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7152"/>
                  </a:lnTo>
                  <a:lnTo>
                    <a:pt x="118110" y="75248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7" name="Graphic 226">
            <a:extLst>
              <a:ext uri="{FF2B5EF4-FFF2-40B4-BE49-F238E27FC236}">
                <a16:creationId xmlns:a16="http://schemas.microsoft.com/office/drawing/2014/main" id="{97985227-2C9B-4F20-9FB9-12145D272D98}"/>
              </a:ext>
            </a:extLst>
          </p:cNvPr>
          <p:cNvGrpSpPr/>
          <p:nvPr/>
        </p:nvGrpSpPr>
        <p:grpSpPr>
          <a:xfrm>
            <a:off x="7591732" y="4624545"/>
            <a:ext cx="901064" cy="747712"/>
            <a:chOff x="5022513" y="3022784"/>
            <a:chExt cx="901064" cy="747712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6F97219-7241-4649-9085-B33D3EA2DEC0}"/>
                </a:ext>
              </a:extLst>
            </p:cNvPr>
            <p:cNvSpPr/>
            <p:nvPr/>
          </p:nvSpPr>
          <p:spPr>
            <a:xfrm>
              <a:off x="5079663" y="3079934"/>
              <a:ext cx="786764" cy="471487"/>
            </a:xfrm>
            <a:custGeom>
              <a:avLst/>
              <a:gdLst>
                <a:gd name="connsiteX0" fmla="*/ 786765 w 786764"/>
                <a:gd name="connsiteY0" fmla="*/ 0 h 471487"/>
                <a:gd name="connsiteX1" fmla="*/ 0 w 786764"/>
                <a:gd name="connsiteY1" fmla="*/ 0 h 471487"/>
                <a:gd name="connsiteX2" fmla="*/ 0 w 786764"/>
                <a:gd name="connsiteY2" fmla="*/ 471487 h 471487"/>
                <a:gd name="connsiteX3" fmla="*/ 786765 w 786764"/>
                <a:gd name="connsiteY3" fmla="*/ 471487 h 471487"/>
                <a:gd name="connsiteX4" fmla="*/ 786765 w 786764"/>
                <a:gd name="connsiteY4" fmla="*/ 0 h 471487"/>
                <a:gd name="connsiteX5" fmla="*/ 292418 w 786764"/>
                <a:gd name="connsiteY5" fmla="*/ 132398 h 471487"/>
                <a:gd name="connsiteX6" fmla="*/ 380048 w 786764"/>
                <a:gd name="connsiteY6" fmla="*/ 182880 h 471487"/>
                <a:gd name="connsiteX7" fmla="*/ 380048 w 786764"/>
                <a:gd name="connsiteY7" fmla="*/ 282893 h 471487"/>
                <a:gd name="connsiteX8" fmla="*/ 292418 w 786764"/>
                <a:gd name="connsiteY8" fmla="*/ 232410 h 471487"/>
                <a:gd name="connsiteX9" fmla="*/ 292418 w 786764"/>
                <a:gd name="connsiteY9" fmla="*/ 132398 h 471487"/>
                <a:gd name="connsiteX10" fmla="*/ 354330 w 786764"/>
                <a:gd name="connsiteY10" fmla="*/ 406718 h 471487"/>
                <a:gd name="connsiteX11" fmla="*/ 333375 w 786764"/>
                <a:gd name="connsiteY11" fmla="*/ 406718 h 471487"/>
                <a:gd name="connsiteX12" fmla="*/ 300990 w 786764"/>
                <a:gd name="connsiteY12" fmla="*/ 325755 h 471487"/>
                <a:gd name="connsiteX13" fmla="*/ 325755 w 786764"/>
                <a:gd name="connsiteY13" fmla="*/ 325755 h 471487"/>
                <a:gd name="connsiteX14" fmla="*/ 343853 w 786764"/>
                <a:gd name="connsiteY14" fmla="*/ 376237 h 471487"/>
                <a:gd name="connsiteX15" fmla="*/ 361950 w 786764"/>
                <a:gd name="connsiteY15" fmla="*/ 325755 h 471487"/>
                <a:gd name="connsiteX16" fmla="*/ 385763 w 786764"/>
                <a:gd name="connsiteY16" fmla="*/ 325755 h 471487"/>
                <a:gd name="connsiteX17" fmla="*/ 354330 w 786764"/>
                <a:gd name="connsiteY17" fmla="*/ 406718 h 471487"/>
                <a:gd name="connsiteX18" fmla="*/ 302895 w 786764"/>
                <a:gd name="connsiteY18" fmla="*/ 104775 h 471487"/>
                <a:gd name="connsiteX19" fmla="*/ 389573 w 786764"/>
                <a:gd name="connsiteY19" fmla="*/ 55245 h 471487"/>
                <a:gd name="connsiteX20" fmla="*/ 477203 w 786764"/>
                <a:gd name="connsiteY20" fmla="*/ 105728 h 471487"/>
                <a:gd name="connsiteX21" fmla="*/ 390525 w 786764"/>
                <a:gd name="connsiteY21" fmla="*/ 155258 h 471487"/>
                <a:gd name="connsiteX22" fmla="*/ 302895 w 786764"/>
                <a:gd name="connsiteY22" fmla="*/ 104775 h 471487"/>
                <a:gd name="connsiteX23" fmla="*/ 479108 w 786764"/>
                <a:gd name="connsiteY23" fmla="*/ 405765 h 471487"/>
                <a:gd name="connsiteX24" fmla="*/ 457200 w 786764"/>
                <a:gd name="connsiteY24" fmla="*/ 405765 h 471487"/>
                <a:gd name="connsiteX25" fmla="*/ 457200 w 786764"/>
                <a:gd name="connsiteY25" fmla="*/ 360045 h 471487"/>
                <a:gd name="connsiteX26" fmla="*/ 437198 w 786764"/>
                <a:gd name="connsiteY26" fmla="*/ 391478 h 471487"/>
                <a:gd name="connsiteX27" fmla="*/ 437198 w 786764"/>
                <a:gd name="connsiteY27" fmla="*/ 391478 h 471487"/>
                <a:gd name="connsiteX28" fmla="*/ 417195 w 786764"/>
                <a:gd name="connsiteY28" fmla="*/ 360045 h 471487"/>
                <a:gd name="connsiteX29" fmla="*/ 417195 w 786764"/>
                <a:gd name="connsiteY29" fmla="*/ 405765 h 471487"/>
                <a:gd name="connsiteX30" fmla="*/ 395288 w 786764"/>
                <a:gd name="connsiteY30" fmla="*/ 405765 h 471487"/>
                <a:gd name="connsiteX31" fmla="*/ 395288 w 786764"/>
                <a:gd name="connsiteY31" fmla="*/ 325755 h 471487"/>
                <a:gd name="connsiteX32" fmla="*/ 419100 w 786764"/>
                <a:gd name="connsiteY32" fmla="*/ 325755 h 471487"/>
                <a:gd name="connsiteX33" fmla="*/ 438150 w 786764"/>
                <a:gd name="connsiteY33" fmla="*/ 356235 h 471487"/>
                <a:gd name="connsiteX34" fmla="*/ 457200 w 786764"/>
                <a:gd name="connsiteY34" fmla="*/ 325755 h 471487"/>
                <a:gd name="connsiteX35" fmla="*/ 481013 w 786764"/>
                <a:gd name="connsiteY35" fmla="*/ 325755 h 471487"/>
                <a:gd name="connsiteX36" fmla="*/ 481013 w 786764"/>
                <a:gd name="connsiteY36" fmla="*/ 405765 h 471487"/>
                <a:gd name="connsiteX37" fmla="*/ 495300 w 786764"/>
                <a:gd name="connsiteY37" fmla="*/ 232410 h 471487"/>
                <a:gd name="connsiteX38" fmla="*/ 407670 w 786764"/>
                <a:gd name="connsiteY38" fmla="*/ 282893 h 471487"/>
                <a:gd name="connsiteX39" fmla="*/ 407670 w 786764"/>
                <a:gd name="connsiteY39" fmla="*/ 282893 h 471487"/>
                <a:gd name="connsiteX40" fmla="*/ 407670 w 786764"/>
                <a:gd name="connsiteY40" fmla="*/ 181928 h 471487"/>
                <a:gd name="connsiteX41" fmla="*/ 407670 w 786764"/>
                <a:gd name="connsiteY41" fmla="*/ 181928 h 471487"/>
                <a:gd name="connsiteX42" fmla="*/ 495300 w 786764"/>
                <a:gd name="connsiteY42" fmla="*/ 131445 h 471487"/>
                <a:gd name="connsiteX43" fmla="*/ 495300 w 786764"/>
                <a:gd name="connsiteY43" fmla="*/ 232410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86764" h="471487">
                  <a:moveTo>
                    <a:pt x="786765" y="0"/>
                  </a:moveTo>
                  <a:lnTo>
                    <a:pt x="0" y="0"/>
                  </a:lnTo>
                  <a:lnTo>
                    <a:pt x="0" y="471487"/>
                  </a:lnTo>
                  <a:lnTo>
                    <a:pt x="786765" y="471487"/>
                  </a:lnTo>
                  <a:lnTo>
                    <a:pt x="786765" y="0"/>
                  </a:lnTo>
                  <a:close/>
                  <a:moveTo>
                    <a:pt x="292418" y="132398"/>
                  </a:moveTo>
                  <a:lnTo>
                    <a:pt x="380048" y="182880"/>
                  </a:lnTo>
                  <a:lnTo>
                    <a:pt x="380048" y="282893"/>
                  </a:lnTo>
                  <a:lnTo>
                    <a:pt x="292418" y="232410"/>
                  </a:lnTo>
                  <a:lnTo>
                    <a:pt x="292418" y="132398"/>
                  </a:lnTo>
                  <a:close/>
                  <a:moveTo>
                    <a:pt x="354330" y="406718"/>
                  </a:moveTo>
                  <a:lnTo>
                    <a:pt x="333375" y="406718"/>
                  </a:lnTo>
                  <a:lnTo>
                    <a:pt x="300990" y="325755"/>
                  </a:lnTo>
                  <a:lnTo>
                    <a:pt x="325755" y="325755"/>
                  </a:lnTo>
                  <a:lnTo>
                    <a:pt x="343853" y="376237"/>
                  </a:lnTo>
                  <a:lnTo>
                    <a:pt x="361950" y="325755"/>
                  </a:lnTo>
                  <a:lnTo>
                    <a:pt x="385763" y="325755"/>
                  </a:lnTo>
                  <a:lnTo>
                    <a:pt x="354330" y="406718"/>
                  </a:lnTo>
                  <a:close/>
                  <a:moveTo>
                    <a:pt x="302895" y="104775"/>
                  </a:moveTo>
                  <a:lnTo>
                    <a:pt x="389573" y="55245"/>
                  </a:lnTo>
                  <a:lnTo>
                    <a:pt x="477203" y="105728"/>
                  </a:lnTo>
                  <a:lnTo>
                    <a:pt x="390525" y="155258"/>
                  </a:lnTo>
                  <a:lnTo>
                    <a:pt x="302895" y="104775"/>
                  </a:lnTo>
                  <a:close/>
                  <a:moveTo>
                    <a:pt x="479108" y="405765"/>
                  </a:moveTo>
                  <a:lnTo>
                    <a:pt x="457200" y="405765"/>
                  </a:lnTo>
                  <a:lnTo>
                    <a:pt x="457200" y="360045"/>
                  </a:lnTo>
                  <a:lnTo>
                    <a:pt x="437198" y="391478"/>
                  </a:lnTo>
                  <a:lnTo>
                    <a:pt x="437198" y="391478"/>
                  </a:lnTo>
                  <a:lnTo>
                    <a:pt x="417195" y="360045"/>
                  </a:lnTo>
                  <a:lnTo>
                    <a:pt x="417195" y="405765"/>
                  </a:lnTo>
                  <a:lnTo>
                    <a:pt x="395288" y="405765"/>
                  </a:lnTo>
                  <a:lnTo>
                    <a:pt x="395288" y="325755"/>
                  </a:lnTo>
                  <a:lnTo>
                    <a:pt x="419100" y="325755"/>
                  </a:lnTo>
                  <a:lnTo>
                    <a:pt x="438150" y="356235"/>
                  </a:lnTo>
                  <a:lnTo>
                    <a:pt x="457200" y="325755"/>
                  </a:lnTo>
                  <a:lnTo>
                    <a:pt x="481013" y="325755"/>
                  </a:lnTo>
                  <a:lnTo>
                    <a:pt x="481013" y="405765"/>
                  </a:lnTo>
                  <a:close/>
                  <a:moveTo>
                    <a:pt x="495300" y="232410"/>
                  </a:moveTo>
                  <a:lnTo>
                    <a:pt x="407670" y="282893"/>
                  </a:lnTo>
                  <a:lnTo>
                    <a:pt x="407670" y="282893"/>
                  </a:lnTo>
                  <a:lnTo>
                    <a:pt x="407670" y="181928"/>
                  </a:lnTo>
                  <a:lnTo>
                    <a:pt x="407670" y="181928"/>
                  </a:lnTo>
                  <a:lnTo>
                    <a:pt x="495300" y="131445"/>
                  </a:lnTo>
                  <a:lnTo>
                    <a:pt x="495300" y="23241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47901D98-48BA-4C5D-9328-88E9E6505C31}"/>
                </a:ext>
              </a:extLst>
            </p:cNvPr>
            <p:cNvSpPr/>
            <p:nvPr/>
          </p:nvSpPr>
          <p:spPr>
            <a:xfrm>
              <a:off x="5022513" y="3022784"/>
              <a:ext cx="901064" cy="747712"/>
            </a:xfrm>
            <a:custGeom>
              <a:avLst/>
              <a:gdLst>
                <a:gd name="connsiteX0" fmla="*/ 0 w 901064"/>
                <a:gd name="connsiteY0" fmla="*/ 585788 h 747712"/>
                <a:gd name="connsiteX1" fmla="*/ 291465 w 901064"/>
                <a:gd name="connsiteY1" fmla="*/ 585788 h 747712"/>
                <a:gd name="connsiteX2" fmla="*/ 291465 w 901064"/>
                <a:gd name="connsiteY2" fmla="*/ 690563 h 747712"/>
                <a:gd name="connsiteX3" fmla="*/ 198120 w 901064"/>
                <a:gd name="connsiteY3" fmla="*/ 690563 h 747712"/>
                <a:gd name="connsiteX4" fmla="*/ 198120 w 901064"/>
                <a:gd name="connsiteY4" fmla="*/ 747713 h 747712"/>
                <a:gd name="connsiteX5" fmla="*/ 701040 w 901064"/>
                <a:gd name="connsiteY5" fmla="*/ 747713 h 747712"/>
                <a:gd name="connsiteX6" fmla="*/ 701040 w 901064"/>
                <a:gd name="connsiteY6" fmla="*/ 690563 h 747712"/>
                <a:gd name="connsiteX7" fmla="*/ 609600 w 901064"/>
                <a:gd name="connsiteY7" fmla="*/ 690563 h 747712"/>
                <a:gd name="connsiteX8" fmla="*/ 609600 w 901064"/>
                <a:gd name="connsiteY8" fmla="*/ 585788 h 747712"/>
                <a:gd name="connsiteX9" fmla="*/ 901065 w 901064"/>
                <a:gd name="connsiteY9" fmla="*/ 585788 h 747712"/>
                <a:gd name="connsiteX10" fmla="*/ 901065 w 901064"/>
                <a:gd name="connsiteY10" fmla="*/ 0 h 747712"/>
                <a:gd name="connsiteX11" fmla="*/ 0 w 901064"/>
                <a:gd name="connsiteY11" fmla="*/ 0 h 747712"/>
                <a:gd name="connsiteX12" fmla="*/ 0 w 901064"/>
                <a:gd name="connsiteY12" fmla="*/ 585788 h 747712"/>
                <a:gd name="connsiteX13" fmla="*/ 57150 w 901064"/>
                <a:gd name="connsiteY13" fmla="*/ 57150 h 747712"/>
                <a:gd name="connsiteX14" fmla="*/ 843915 w 901064"/>
                <a:gd name="connsiteY14" fmla="*/ 57150 h 747712"/>
                <a:gd name="connsiteX15" fmla="*/ 843915 w 901064"/>
                <a:gd name="connsiteY15" fmla="*/ 528638 h 747712"/>
                <a:gd name="connsiteX16" fmla="*/ 57150 w 901064"/>
                <a:gd name="connsiteY16" fmla="*/ 528638 h 747712"/>
                <a:gd name="connsiteX17" fmla="*/ 57150 w 901064"/>
                <a:gd name="connsiteY17" fmla="*/ 5715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1064" h="747712">
                  <a:moveTo>
                    <a:pt x="0" y="585788"/>
                  </a:moveTo>
                  <a:lnTo>
                    <a:pt x="291465" y="585788"/>
                  </a:lnTo>
                  <a:lnTo>
                    <a:pt x="291465" y="690563"/>
                  </a:lnTo>
                  <a:lnTo>
                    <a:pt x="198120" y="690563"/>
                  </a:lnTo>
                  <a:lnTo>
                    <a:pt x="198120" y="747713"/>
                  </a:lnTo>
                  <a:lnTo>
                    <a:pt x="701040" y="747713"/>
                  </a:lnTo>
                  <a:lnTo>
                    <a:pt x="701040" y="690563"/>
                  </a:lnTo>
                  <a:lnTo>
                    <a:pt x="609600" y="690563"/>
                  </a:lnTo>
                  <a:lnTo>
                    <a:pt x="609600" y="585788"/>
                  </a:lnTo>
                  <a:lnTo>
                    <a:pt x="901065" y="585788"/>
                  </a:lnTo>
                  <a:lnTo>
                    <a:pt x="901065" y="0"/>
                  </a:lnTo>
                  <a:lnTo>
                    <a:pt x="0" y="0"/>
                  </a:lnTo>
                  <a:lnTo>
                    <a:pt x="0" y="585788"/>
                  </a:lnTo>
                  <a:close/>
                  <a:moveTo>
                    <a:pt x="57150" y="57150"/>
                  </a:moveTo>
                  <a:lnTo>
                    <a:pt x="843915" y="57150"/>
                  </a:lnTo>
                  <a:lnTo>
                    <a:pt x="843915" y="528638"/>
                  </a:lnTo>
                  <a:lnTo>
                    <a:pt x="57150" y="528638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A38EAFA-02FF-44D6-8B7C-1D2474E0D81C}"/>
                </a:ext>
              </a:extLst>
            </p:cNvPr>
            <p:cNvSpPr/>
            <p:nvPr/>
          </p:nvSpPr>
          <p:spPr>
            <a:xfrm>
              <a:off x="5488285" y="3211378"/>
              <a:ext cx="86677" cy="151447"/>
            </a:xfrm>
            <a:custGeom>
              <a:avLst/>
              <a:gdLst>
                <a:gd name="connsiteX0" fmla="*/ 0 w 86677"/>
                <a:gd name="connsiteY0" fmla="*/ 50483 h 151447"/>
                <a:gd name="connsiteX1" fmla="*/ 0 w 86677"/>
                <a:gd name="connsiteY1" fmla="*/ 150495 h 151447"/>
                <a:gd name="connsiteX2" fmla="*/ 0 w 86677"/>
                <a:gd name="connsiteY2" fmla="*/ 151448 h 151447"/>
                <a:gd name="connsiteX3" fmla="*/ 86677 w 86677"/>
                <a:gd name="connsiteY3" fmla="*/ 100965 h 151447"/>
                <a:gd name="connsiteX4" fmla="*/ 86677 w 86677"/>
                <a:gd name="connsiteY4" fmla="*/ 0 h 151447"/>
                <a:gd name="connsiteX5" fmla="*/ 0 w 86677"/>
                <a:gd name="connsiteY5" fmla="*/ 50483 h 15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677" h="151447">
                  <a:moveTo>
                    <a:pt x="0" y="50483"/>
                  </a:moveTo>
                  <a:lnTo>
                    <a:pt x="0" y="150495"/>
                  </a:lnTo>
                  <a:lnTo>
                    <a:pt x="0" y="151448"/>
                  </a:lnTo>
                  <a:lnTo>
                    <a:pt x="86677" y="100965"/>
                  </a:lnTo>
                  <a:lnTo>
                    <a:pt x="86677" y="0"/>
                  </a:lnTo>
                  <a:lnTo>
                    <a:pt x="0" y="5048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34DC332-60DD-487D-8735-F334573DAA97}"/>
                </a:ext>
              </a:extLst>
            </p:cNvPr>
            <p:cNvSpPr/>
            <p:nvPr/>
          </p:nvSpPr>
          <p:spPr>
            <a:xfrm>
              <a:off x="5372080" y="3212331"/>
              <a:ext cx="87630" cy="149542"/>
            </a:xfrm>
            <a:custGeom>
              <a:avLst/>
              <a:gdLst>
                <a:gd name="connsiteX0" fmla="*/ 87630 w 87630"/>
                <a:gd name="connsiteY0" fmla="*/ 49530 h 149542"/>
                <a:gd name="connsiteX1" fmla="*/ 0 w 87630"/>
                <a:gd name="connsiteY1" fmla="*/ 0 h 149542"/>
                <a:gd name="connsiteX2" fmla="*/ 0 w 87630"/>
                <a:gd name="connsiteY2" fmla="*/ 100013 h 149542"/>
                <a:gd name="connsiteX3" fmla="*/ 87630 w 87630"/>
                <a:gd name="connsiteY3" fmla="*/ 149543 h 14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0" h="149542">
                  <a:moveTo>
                    <a:pt x="87630" y="49530"/>
                  </a:moveTo>
                  <a:lnTo>
                    <a:pt x="0" y="0"/>
                  </a:lnTo>
                  <a:lnTo>
                    <a:pt x="0" y="100013"/>
                  </a:lnTo>
                  <a:lnTo>
                    <a:pt x="87630" y="14954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AF4E5580-06BC-4448-A276-1F1B81F63346}"/>
                </a:ext>
              </a:extLst>
            </p:cNvPr>
            <p:cNvSpPr/>
            <p:nvPr/>
          </p:nvSpPr>
          <p:spPr>
            <a:xfrm>
              <a:off x="5382557" y="3135178"/>
              <a:ext cx="174307" cy="100012"/>
            </a:xfrm>
            <a:custGeom>
              <a:avLst/>
              <a:gdLst>
                <a:gd name="connsiteX0" fmla="*/ 87630 w 174307"/>
                <a:gd name="connsiteY0" fmla="*/ 0 h 100012"/>
                <a:gd name="connsiteX1" fmla="*/ 0 w 174307"/>
                <a:gd name="connsiteY1" fmla="*/ 49530 h 100012"/>
                <a:gd name="connsiteX2" fmla="*/ 87630 w 174307"/>
                <a:gd name="connsiteY2" fmla="*/ 100013 h 100012"/>
                <a:gd name="connsiteX3" fmla="*/ 174308 w 174307"/>
                <a:gd name="connsiteY3" fmla="*/ 4953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07" h="100012">
                  <a:moveTo>
                    <a:pt x="87630" y="0"/>
                  </a:moveTo>
                  <a:lnTo>
                    <a:pt x="0" y="49530"/>
                  </a:lnTo>
                  <a:lnTo>
                    <a:pt x="87630" y="100013"/>
                  </a:lnTo>
                  <a:lnTo>
                    <a:pt x="174308" y="4953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1F91D91-4DAB-4F37-A999-D2C3BFA7B9BD}"/>
                </a:ext>
              </a:extLst>
            </p:cNvPr>
            <p:cNvSpPr/>
            <p:nvPr/>
          </p:nvSpPr>
          <p:spPr>
            <a:xfrm>
              <a:off x="5380652" y="3405688"/>
              <a:ext cx="85725" cy="80962"/>
            </a:xfrm>
            <a:custGeom>
              <a:avLst/>
              <a:gdLst>
                <a:gd name="connsiteX0" fmla="*/ 42863 w 85725"/>
                <a:gd name="connsiteY0" fmla="*/ 50482 h 80962"/>
                <a:gd name="connsiteX1" fmla="*/ 24765 w 85725"/>
                <a:gd name="connsiteY1" fmla="*/ 0 h 80962"/>
                <a:gd name="connsiteX2" fmla="*/ 0 w 85725"/>
                <a:gd name="connsiteY2" fmla="*/ 0 h 80962"/>
                <a:gd name="connsiteX3" fmla="*/ 32385 w 85725"/>
                <a:gd name="connsiteY3" fmla="*/ 80963 h 80962"/>
                <a:gd name="connsiteX4" fmla="*/ 53340 w 85725"/>
                <a:gd name="connsiteY4" fmla="*/ 80963 h 80962"/>
                <a:gd name="connsiteX5" fmla="*/ 85725 w 85725"/>
                <a:gd name="connsiteY5" fmla="*/ 0 h 80962"/>
                <a:gd name="connsiteX6" fmla="*/ 60960 w 85725"/>
                <a:gd name="connsiteY6" fmla="*/ 0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0962">
                  <a:moveTo>
                    <a:pt x="42863" y="50482"/>
                  </a:moveTo>
                  <a:lnTo>
                    <a:pt x="24765" y="0"/>
                  </a:lnTo>
                  <a:lnTo>
                    <a:pt x="0" y="0"/>
                  </a:lnTo>
                  <a:lnTo>
                    <a:pt x="32385" y="80963"/>
                  </a:lnTo>
                  <a:lnTo>
                    <a:pt x="53340" y="80963"/>
                  </a:lnTo>
                  <a:lnTo>
                    <a:pt x="85725" y="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81994EAF-6452-4B38-9840-BD983DC14EB9}"/>
                </a:ext>
              </a:extLst>
            </p:cNvPr>
            <p:cNvSpPr/>
            <p:nvPr/>
          </p:nvSpPr>
          <p:spPr>
            <a:xfrm>
              <a:off x="5473998" y="3405688"/>
              <a:ext cx="84772" cy="80010"/>
            </a:xfrm>
            <a:custGeom>
              <a:avLst/>
              <a:gdLst>
                <a:gd name="connsiteX0" fmla="*/ 42863 w 84772"/>
                <a:gd name="connsiteY0" fmla="*/ 31432 h 80010"/>
                <a:gd name="connsiteX1" fmla="*/ 23813 w 84772"/>
                <a:gd name="connsiteY1" fmla="*/ 0 h 80010"/>
                <a:gd name="connsiteX2" fmla="*/ 0 w 84772"/>
                <a:gd name="connsiteY2" fmla="*/ 0 h 80010"/>
                <a:gd name="connsiteX3" fmla="*/ 0 w 84772"/>
                <a:gd name="connsiteY3" fmla="*/ 80010 h 80010"/>
                <a:gd name="connsiteX4" fmla="*/ 21907 w 84772"/>
                <a:gd name="connsiteY4" fmla="*/ 80010 h 80010"/>
                <a:gd name="connsiteX5" fmla="*/ 21907 w 84772"/>
                <a:gd name="connsiteY5" fmla="*/ 34290 h 80010"/>
                <a:gd name="connsiteX6" fmla="*/ 41910 w 84772"/>
                <a:gd name="connsiteY6" fmla="*/ 65723 h 80010"/>
                <a:gd name="connsiteX7" fmla="*/ 42863 w 84772"/>
                <a:gd name="connsiteY7" fmla="*/ 65723 h 80010"/>
                <a:gd name="connsiteX8" fmla="*/ 62865 w 84772"/>
                <a:gd name="connsiteY8" fmla="*/ 34290 h 80010"/>
                <a:gd name="connsiteX9" fmla="*/ 62865 w 84772"/>
                <a:gd name="connsiteY9" fmla="*/ 80010 h 80010"/>
                <a:gd name="connsiteX10" fmla="*/ 84772 w 84772"/>
                <a:gd name="connsiteY10" fmla="*/ 80010 h 80010"/>
                <a:gd name="connsiteX11" fmla="*/ 84772 w 84772"/>
                <a:gd name="connsiteY11" fmla="*/ 0 h 80010"/>
                <a:gd name="connsiteX12" fmla="*/ 61913 w 84772"/>
                <a:gd name="connsiteY12" fmla="*/ 0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772" h="80010">
                  <a:moveTo>
                    <a:pt x="42863" y="31432"/>
                  </a:moveTo>
                  <a:lnTo>
                    <a:pt x="23813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21907" y="80010"/>
                  </a:lnTo>
                  <a:lnTo>
                    <a:pt x="21907" y="34290"/>
                  </a:lnTo>
                  <a:lnTo>
                    <a:pt x="41910" y="65723"/>
                  </a:lnTo>
                  <a:lnTo>
                    <a:pt x="42863" y="65723"/>
                  </a:lnTo>
                  <a:lnTo>
                    <a:pt x="62865" y="34290"/>
                  </a:lnTo>
                  <a:lnTo>
                    <a:pt x="62865" y="80010"/>
                  </a:lnTo>
                  <a:lnTo>
                    <a:pt x="84772" y="80010"/>
                  </a:lnTo>
                  <a:lnTo>
                    <a:pt x="84772" y="0"/>
                  </a:lnTo>
                  <a:lnTo>
                    <a:pt x="61913" y="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4AAC8EB6-373D-4AD5-936E-2551C417A8D4}"/>
              </a:ext>
            </a:extLst>
          </p:cNvPr>
          <p:cNvSpPr/>
          <p:nvPr/>
        </p:nvSpPr>
        <p:spPr>
          <a:xfrm>
            <a:off x="10061305" y="3965302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8 h 87630"/>
              <a:gd name="connsiteX2" fmla="*/ 0 w 20955"/>
              <a:gd name="connsiteY2" fmla="*/ 29528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3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4763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8"/>
                </a:lnTo>
                <a:lnTo>
                  <a:pt x="0" y="29528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3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4763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AECA2502-F0A5-451F-9645-500F718DD0E9}"/>
              </a:ext>
            </a:extLst>
          </p:cNvPr>
          <p:cNvSpPr/>
          <p:nvPr/>
        </p:nvSpPr>
        <p:spPr>
          <a:xfrm>
            <a:off x="10151792" y="3920535"/>
            <a:ext cx="20955" cy="87629"/>
          </a:xfrm>
          <a:custGeom>
            <a:avLst/>
            <a:gdLst>
              <a:gd name="connsiteX0" fmla="*/ 20955 w 20955"/>
              <a:gd name="connsiteY0" fmla="*/ 77153 h 87629"/>
              <a:gd name="connsiteX1" fmla="*/ 20955 w 20955"/>
              <a:gd name="connsiteY1" fmla="*/ 0 h 87629"/>
              <a:gd name="connsiteX2" fmla="*/ 0 w 20955"/>
              <a:gd name="connsiteY2" fmla="*/ 10478 h 87629"/>
              <a:gd name="connsiteX3" fmla="*/ 0 w 20955"/>
              <a:gd name="connsiteY3" fmla="*/ 77153 h 87629"/>
              <a:gd name="connsiteX4" fmla="*/ 0 w 20955"/>
              <a:gd name="connsiteY4" fmla="*/ 87630 h 87629"/>
              <a:gd name="connsiteX5" fmla="*/ 16193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77153"/>
                </a:moveTo>
                <a:lnTo>
                  <a:pt x="20955" y="0"/>
                </a:lnTo>
                <a:lnTo>
                  <a:pt x="0" y="10478"/>
                </a:lnTo>
                <a:lnTo>
                  <a:pt x="0" y="77153"/>
                </a:lnTo>
                <a:lnTo>
                  <a:pt x="0" y="87630"/>
                </a:lnTo>
                <a:lnTo>
                  <a:pt x="16193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35CB66B0-67B7-4D38-A5C6-62EC6D967BCF}"/>
              </a:ext>
            </a:extLst>
          </p:cNvPr>
          <p:cNvSpPr/>
          <p:nvPr/>
        </p:nvSpPr>
        <p:spPr>
          <a:xfrm>
            <a:off x="10292762" y="4222477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0314586D-EC76-415C-A710-A4D1078E3F71}"/>
              </a:ext>
            </a:extLst>
          </p:cNvPr>
          <p:cNvSpPr/>
          <p:nvPr/>
        </p:nvSpPr>
        <p:spPr>
          <a:xfrm>
            <a:off x="10338483" y="4245337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2 h 87630"/>
              <a:gd name="connsiteX10" fmla="*/ 0 w 20954"/>
              <a:gd name="connsiteY10" fmla="*/ 61912 h 87630"/>
              <a:gd name="connsiteX11" fmla="*/ 0 w 20954"/>
              <a:gd name="connsiteY11" fmla="*/ 72390 h 87630"/>
              <a:gd name="connsiteX12" fmla="*/ 0 w 20954"/>
              <a:gd name="connsiteY12" fmla="*/ 72390 h 87630"/>
              <a:gd name="connsiteX13" fmla="*/ 0 w 20954"/>
              <a:gd name="connsiteY13" fmla="*/ 77153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2"/>
                </a:lnTo>
                <a:lnTo>
                  <a:pt x="0" y="61912"/>
                </a:lnTo>
                <a:lnTo>
                  <a:pt x="0" y="72390"/>
                </a:lnTo>
                <a:lnTo>
                  <a:pt x="0" y="72390"/>
                </a:lnTo>
                <a:lnTo>
                  <a:pt x="0" y="77153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407CA800-2712-4760-B701-C56D414E01FE}"/>
              </a:ext>
            </a:extLst>
          </p:cNvPr>
          <p:cNvSpPr/>
          <p:nvPr/>
        </p:nvSpPr>
        <p:spPr>
          <a:xfrm>
            <a:off x="10106073" y="3943395"/>
            <a:ext cx="20955" cy="87630"/>
          </a:xfrm>
          <a:custGeom>
            <a:avLst/>
            <a:gdLst>
              <a:gd name="connsiteX0" fmla="*/ 20955 w 20955"/>
              <a:gd name="connsiteY0" fmla="*/ 73343 h 87630"/>
              <a:gd name="connsiteX1" fmla="*/ 20955 w 20955"/>
              <a:gd name="connsiteY1" fmla="*/ 72390 h 87630"/>
              <a:gd name="connsiteX2" fmla="*/ 20955 w 20955"/>
              <a:gd name="connsiteY2" fmla="*/ 62865 h 87630"/>
              <a:gd name="connsiteX3" fmla="*/ 20955 w 20955"/>
              <a:gd name="connsiteY3" fmla="*/ 61913 h 87630"/>
              <a:gd name="connsiteX4" fmla="*/ 20955 w 20955"/>
              <a:gd name="connsiteY4" fmla="*/ 51435 h 87630"/>
              <a:gd name="connsiteX5" fmla="*/ 20955 w 20955"/>
              <a:gd name="connsiteY5" fmla="*/ 0 h 87630"/>
              <a:gd name="connsiteX6" fmla="*/ 0 w 20955"/>
              <a:gd name="connsiteY6" fmla="*/ 10478 h 87630"/>
              <a:gd name="connsiteX7" fmla="*/ 0 w 20955"/>
              <a:gd name="connsiteY7" fmla="*/ 49530 h 87630"/>
              <a:gd name="connsiteX8" fmla="*/ 0 w 20955"/>
              <a:gd name="connsiteY8" fmla="*/ 60007 h 87630"/>
              <a:gd name="connsiteX9" fmla="*/ 0 w 20955"/>
              <a:gd name="connsiteY9" fmla="*/ 60007 h 87630"/>
              <a:gd name="connsiteX10" fmla="*/ 0 w 20955"/>
              <a:gd name="connsiteY10" fmla="*/ 70485 h 87630"/>
              <a:gd name="connsiteX11" fmla="*/ 0 w 20955"/>
              <a:gd name="connsiteY11" fmla="*/ 70485 h 87630"/>
              <a:gd name="connsiteX12" fmla="*/ 0 w 20955"/>
              <a:gd name="connsiteY12" fmla="*/ 70485 h 87630"/>
              <a:gd name="connsiteX13" fmla="*/ 0 w 20955"/>
              <a:gd name="connsiteY13" fmla="*/ 87630 h 87630"/>
              <a:gd name="connsiteX14" fmla="*/ 20955 w 20955"/>
              <a:gd name="connsiteY14" fmla="*/ 77152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20955" y="73343"/>
                </a:moveTo>
                <a:lnTo>
                  <a:pt x="20955" y="72390"/>
                </a:lnTo>
                <a:lnTo>
                  <a:pt x="20955" y="62865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8"/>
                </a:lnTo>
                <a:lnTo>
                  <a:pt x="0" y="49530"/>
                </a:ln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22AD57C-7534-4BA1-B242-45F9FE422AAB}"/>
              </a:ext>
            </a:extLst>
          </p:cNvPr>
          <p:cNvSpPr/>
          <p:nvPr/>
        </p:nvSpPr>
        <p:spPr>
          <a:xfrm>
            <a:off x="10383250" y="4267245"/>
            <a:ext cx="20955" cy="87629"/>
          </a:xfrm>
          <a:custGeom>
            <a:avLst/>
            <a:gdLst>
              <a:gd name="connsiteX0" fmla="*/ 19050 w 20955"/>
              <a:gd name="connsiteY0" fmla="*/ 86677 h 87629"/>
              <a:gd name="connsiteX1" fmla="*/ 20955 w 20955"/>
              <a:gd name="connsiteY1" fmla="*/ 87630 h 87629"/>
              <a:gd name="connsiteX2" fmla="*/ 20955 w 20955"/>
              <a:gd name="connsiteY2" fmla="*/ 53340 h 87629"/>
              <a:gd name="connsiteX3" fmla="*/ 20955 w 20955"/>
              <a:gd name="connsiteY3" fmla="*/ 51435 h 87629"/>
              <a:gd name="connsiteX4" fmla="*/ 20955 w 20955"/>
              <a:gd name="connsiteY4" fmla="*/ 51435 h 87629"/>
              <a:gd name="connsiteX5" fmla="*/ 20955 w 20955"/>
              <a:gd name="connsiteY5" fmla="*/ 40958 h 87629"/>
              <a:gd name="connsiteX6" fmla="*/ 20955 w 20955"/>
              <a:gd name="connsiteY6" fmla="*/ 40005 h 87629"/>
              <a:gd name="connsiteX7" fmla="*/ 20955 w 20955"/>
              <a:gd name="connsiteY7" fmla="*/ 29527 h 87629"/>
              <a:gd name="connsiteX8" fmla="*/ 20955 w 20955"/>
              <a:gd name="connsiteY8" fmla="*/ 10477 h 87629"/>
              <a:gd name="connsiteX9" fmla="*/ 18098 w 20955"/>
              <a:gd name="connsiteY9" fmla="*/ 9525 h 87629"/>
              <a:gd name="connsiteX10" fmla="*/ 7620 w 20955"/>
              <a:gd name="connsiteY10" fmla="*/ 3810 h 87629"/>
              <a:gd name="connsiteX11" fmla="*/ 0 w 20955"/>
              <a:gd name="connsiteY11" fmla="*/ 0 h 87629"/>
              <a:gd name="connsiteX12" fmla="*/ 0 w 20955"/>
              <a:gd name="connsiteY12" fmla="*/ 35242 h 87629"/>
              <a:gd name="connsiteX13" fmla="*/ 0 w 20955"/>
              <a:gd name="connsiteY13" fmla="*/ 35242 h 87629"/>
              <a:gd name="connsiteX14" fmla="*/ 0 w 20955"/>
              <a:gd name="connsiteY14" fmla="*/ 45720 h 87629"/>
              <a:gd name="connsiteX15" fmla="*/ 0 w 20955"/>
              <a:gd name="connsiteY15" fmla="*/ 45720 h 87629"/>
              <a:gd name="connsiteX16" fmla="*/ 0 w 20955"/>
              <a:gd name="connsiteY16" fmla="*/ 77152 h 87629"/>
              <a:gd name="connsiteX17" fmla="*/ 8573 w 20955"/>
              <a:gd name="connsiteY17" fmla="*/ 81915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19050" y="86677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0958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2"/>
                </a:lnTo>
                <a:lnTo>
                  <a:pt x="0" y="35242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6C051538-2B5F-44A8-9A67-718807FB0578}"/>
              </a:ext>
            </a:extLst>
          </p:cNvPr>
          <p:cNvSpPr/>
          <p:nvPr/>
        </p:nvSpPr>
        <p:spPr>
          <a:xfrm>
            <a:off x="9843183" y="3747180"/>
            <a:ext cx="780097" cy="779144"/>
          </a:xfrm>
          <a:custGeom>
            <a:avLst/>
            <a:gdLst>
              <a:gd name="connsiteX0" fmla="*/ 0 w 780097"/>
              <a:gd name="connsiteY0" fmla="*/ 779145 h 779144"/>
              <a:gd name="connsiteX1" fmla="*/ 780098 w 780097"/>
              <a:gd name="connsiteY1" fmla="*/ 779145 h 779144"/>
              <a:gd name="connsiteX2" fmla="*/ 780098 w 780097"/>
              <a:gd name="connsiteY2" fmla="*/ 0 h 779144"/>
              <a:gd name="connsiteX3" fmla="*/ 0 w 780097"/>
              <a:gd name="connsiteY3" fmla="*/ 0 h 779144"/>
              <a:gd name="connsiteX4" fmla="*/ 0 w 780097"/>
              <a:gd name="connsiteY4" fmla="*/ 779145 h 779144"/>
              <a:gd name="connsiteX5" fmla="*/ 350520 w 780097"/>
              <a:gd name="connsiteY5" fmla="*/ 567690 h 779144"/>
              <a:gd name="connsiteX6" fmla="*/ 350520 w 780097"/>
              <a:gd name="connsiteY6" fmla="*/ 567690 h 779144"/>
              <a:gd name="connsiteX7" fmla="*/ 333375 w 780097"/>
              <a:gd name="connsiteY7" fmla="*/ 576263 h 779144"/>
              <a:gd name="connsiteX8" fmla="*/ 240983 w 780097"/>
              <a:gd name="connsiteY8" fmla="*/ 622935 h 779144"/>
              <a:gd name="connsiteX9" fmla="*/ 230505 w 780097"/>
              <a:gd name="connsiteY9" fmla="*/ 627698 h 779144"/>
              <a:gd name="connsiteX10" fmla="*/ 220028 w 780097"/>
              <a:gd name="connsiteY10" fmla="*/ 632460 h 779144"/>
              <a:gd name="connsiteX11" fmla="*/ 194310 w 780097"/>
              <a:gd name="connsiteY11" fmla="*/ 644843 h 779144"/>
              <a:gd name="connsiteX12" fmla="*/ 194310 w 780097"/>
              <a:gd name="connsiteY12" fmla="*/ 644843 h 779144"/>
              <a:gd name="connsiteX13" fmla="*/ 194310 w 780097"/>
              <a:gd name="connsiteY13" fmla="*/ 642938 h 779144"/>
              <a:gd name="connsiteX14" fmla="*/ 193358 w 780097"/>
              <a:gd name="connsiteY14" fmla="*/ 584835 h 779144"/>
              <a:gd name="connsiteX15" fmla="*/ 193358 w 780097"/>
              <a:gd name="connsiteY15" fmla="*/ 582930 h 779144"/>
              <a:gd name="connsiteX16" fmla="*/ 193358 w 780097"/>
              <a:gd name="connsiteY16" fmla="*/ 582930 h 779144"/>
              <a:gd name="connsiteX17" fmla="*/ 193358 w 780097"/>
              <a:gd name="connsiteY17" fmla="*/ 573405 h 779144"/>
              <a:gd name="connsiteX18" fmla="*/ 193358 w 780097"/>
              <a:gd name="connsiteY18" fmla="*/ 571500 h 779144"/>
              <a:gd name="connsiteX19" fmla="*/ 193358 w 780097"/>
              <a:gd name="connsiteY19" fmla="*/ 561975 h 779144"/>
              <a:gd name="connsiteX20" fmla="*/ 192405 w 780097"/>
              <a:gd name="connsiteY20" fmla="*/ 517208 h 779144"/>
              <a:gd name="connsiteX21" fmla="*/ 220028 w 780097"/>
              <a:gd name="connsiteY21" fmla="*/ 502920 h 779144"/>
              <a:gd name="connsiteX22" fmla="*/ 230505 w 780097"/>
              <a:gd name="connsiteY22" fmla="*/ 498158 h 779144"/>
              <a:gd name="connsiteX23" fmla="*/ 240983 w 780097"/>
              <a:gd name="connsiteY23" fmla="*/ 493395 h 779144"/>
              <a:gd name="connsiteX24" fmla="*/ 357188 w 780097"/>
              <a:gd name="connsiteY24" fmla="*/ 435293 h 779144"/>
              <a:gd name="connsiteX25" fmla="*/ 357188 w 780097"/>
              <a:gd name="connsiteY25" fmla="*/ 435293 h 779144"/>
              <a:gd name="connsiteX26" fmla="*/ 359093 w 780097"/>
              <a:gd name="connsiteY26" fmla="*/ 563880 h 779144"/>
              <a:gd name="connsiteX27" fmla="*/ 350520 w 780097"/>
              <a:gd name="connsiteY27" fmla="*/ 567690 h 779144"/>
              <a:gd name="connsiteX28" fmla="*/ 350520 w 780097"/>
              <a:gd name="connsiteY28" fmla="*/ 415290 h 779144"/>
              <a:gd name="connsiteX29" fmla="*/ 350520 w 780097"/>
              <a:gd name="connsiteY29" fmla="*/ 415290 h 779144"/>
              <a:gd name="connsiteX30" fmla="*/ 333375 w 780097"/>
              <a:gd name="connsiteY30" fmla="*/ 423863 h 779144"/>
              <a:gd name="connsiteX31" fmla="*/ 240983 w 780097"/>
              <a:gd name="connsiteY31" fmla="*/ 470535 h 779144"/>
              <a:gd name="connsiteX32" fmla="*/ 230505 w 780097"/>
              <a:gd name="connsiteY32" fmla="*/ 475298 h 779144"/>
              <a:gd name="connsiteX33" fmla="*/ 220028 w 780097"/>
              <a:gd name="connsiteY33" fmla="*/ 480060 h 779144"/>
              <a:gd name="connsiteX34" fmla="*/ 194310 w 780097"/>
              <a:gd name="connsiteY34" fmla="*/ 492443 h 779144"/>
              <a:gd name="connsiteX35" fmla="*/ 194310 w 780097"/>
              <a:gd name="connsiteY35" fmla="*/ 492443 h 779144"/>
              <a:gd name="connsiteX36" fmla="*/ 194310 w 780097"/>
              <a:gd name="connsiteY36" fmla="*/ 490538 h 779144"/>
              <a:gd name="connsiteX37" fmla="*/ 193358 w 780097"/>
              <a:gd name="connsiteY37" fmla="*/ 432435 h 779144"/>
              <a:gd name="connsiteX38" fmla="*/ 193358 w 780097"/>
              <a:gd name="connsiteY38" fmla="*/ 430530 h 779144"/>
              <a:gd name="connsiteX39" fmla="*/ 193358 w 780097"/>
              <a:gd name="connsiteY39" fmla="*/ 430530 h 779144"/>
              <a:gd name="connsiteX40" fmla="*/ 193358 w 780097"/>
              <a:gd name="connsiteY40" fmla="*/ 421005 h 779144"/>
              <a:gd name="connsiteX41" fmla="*/ 193358 w 780097"/>
              <a:gd name="connsiteY41" fmla="*/ 419100 h 779144"/>
              <a:gd name="connsiteX42" fmla="*/ 193358 w 780097"/>
              <a:gd name="connsiteY42" fmla="*/ 409575 h 779144"/>
              <a:gd name="connsiteX43" fmla="*/ 192405 w 780097"/>
              <a:gd name="connsiteY43" fmla="*/ 364808 h 779144"/>
              <a:gd name="connsiteX44" fmla="*/ 220028 w 780097"/>
              <a:gd name="connsiteY44" fmla="*/ 350520 h 779144"/>
              <a:gd name="connsiteX45" fmla="*/ 230505 w 780097"/>
              <a:gd name="connsiteY45" fmla="*/ 345758 h 779144"/>
              <a:gd name="connsiteX46" fmla="*/ 240983 w 780097"/>
              <a:gd name="connsiteY46" fmla="*/ 340995 h 779144"/>
              <a:gd name="connsiteX47" fmla="*/ 357188 w 780097"/>
              <a:gd name="connsiteY47" fmla="*/ 282893 h 779144"/>
              <a:gd name="connsiteX48" fmla="*/ 357188 w 780097"/>
              <a:gd name="connsiteY48" fmla="*/ 282893 h 779144"/>
              <a:gd name="connsiteX49" fmla="*/ 359093 w 780097"/>
              <a:gd name="connsiteY49" fmla="*/ 411480 h 779144"/>
              <a:gd name="connsiteX50" fmla="*/ 350520 w 780097"/>
              <a:gd name="connsiteY50" fmla="*/ 415290 h 779144"/>
              <a:gd name="connsiteX51" fmla="*/ 721995 w 780097"/>
              <a:gd name="connsiteY51" fmla="*/ 630555 h 779144"/>
              <a:gd name="connsiteX52" fmla="*/ 721995 w 780097"/>
              <a:gd name="connsiteY52" fmla="*/ 638175 h 779144"/>
              <a:gd name="connsiteX53" fmla="*/ 718185 w 780097"/>
              <a:gd name="connsiteY53" fmla="*/ 638175 h 779144"/>
              <a:gd name="connsiteX54" fmla="*/ 715328 w 780097"/>
              <a:gd name="connsiteY54" fmla="*/ 638175 h 779144"/>
              <a:gd name="connsiteX55" fmla="*/ 699135 w 780097"/>
              <a:gd name="connsiteY55" fmla="*/ 640080 h 779144"/>
              <a:gd name="connsiteX56" fmla="*/ 696278 w 780097"/>
              <a:gd name="connsiteY56" fmla="*/ 640080 h 779144"/>
              <a:gd name="connsiteX57" fmla="*/ 696278 w 780097"/>
              <a:gd name="connsiteY57" fmla="*/ 640080 h 779144"/>
              <a:gd name="connsiteX58" fmla="*/ 661035 w 780097"/>
              <a:gd name="connsiteY58" fmla="*/ 643890 h 779144"/>
              <a:gd name="connsiteX59" fmla="*/ 605790 w 780097"/>
              <a:gd name="connsiteY59" fmla="*/ 649605 h 779144"/>
              <a:gd name="connsiteX60" fmla="*/ 605790 w 780097"/>
              <a:gd name="connsiteY60" fmla="*/ 649605 h 779144"/>
              <a:gd name="connsiteX61" fmla="*/ 605790 w 780097"/>
              <a:gd name="connsiteY61" fmla="*/ 649605 h 779144"/>
              <a:gd name="connsiteX62" fmla="*/ 605790 w 780097"/>
              <a:gd name="connsiteY62" fmla="*/ 596265 h 779144"/>
              <a:gd name="connsiteX63" fmla="*/ 605790 w 780097"/>
              <a:gd name="connsiteY63" fmla="*/ 594360 h 779144"/>
              <a:gd name="connsiteX64" fmla="*/ 605790 w 780097"/>
              <a:gd name="connsiteY64" fmla="*/ 594360 h 779144"/>
              <a:gd name="connsiteX65" fmla="*/ 605790 w 780097"/>
              <a:gd name="connsiteY65" fmla="*/ 584835 h 779144"/>
              <a:gd name="connsiteX66" fmla="*/ 605790 w 780097"/>
              <a:gd name="connsiteY66" fmla="*/ 582930 h 779144"/>
              <a:gd name="connsiteX67" fmla="*/ 605790 w 780097"/>
              <a:gd name="connsiteY67" fmla="*/ 573405 h 779144"/>
              <a:gd name="connsiteX68" fmla="*/ 606743 w 780097"/>
              <a:gd name="connsiteY68" fmla="*/ 521018 h 779144"/>
              <a:gd name="connsiteX69" fmla="*/ 723900 w 780097"/>
              <a:gd name="connsiteY69" fmla="*/ 508635 h 779144"/>
              <a:gd name="connsiteX70" fmla="*/ 721995 w 780097"/>
              <a:gd name="connsiteY70" fmla="*/ 630555 h 779144"/>
              <a:gd name="connsiteX71" fmla="*/ 721995 w 780097"/>
              <a:gd name="connsiteY71" fmla="*/ 478155 h 779144"/>
              <a:gd name="connsiteX72" fmla="*/ 721995 w 780097"/>
              <a:gd name="connsiteY72" fmla="*/ 485775 h 779144"/>
              <a:gd name="connsiteX73" fmla="*/ 718185 w 780097"/>
              <a:gd name="connsiteY73" fmla="*/ 485775 h 779144"/>
              <a:gd name="connsiteX74" fmla="*/ 715328 w 780097"/>
              <a:gd name="connsiteY74" fmla="*/ 485775 h 779144"/>
              <a:gd name="connsiteX75" fmla="*/ 699135 w 780097"/>
              <a:gd name="connsiteY75" fmla="*/ 487680 h 779144"/>
              <a:gd name="connsiteX76" fmla="*/ 696278 w 780097"/>
              <a:gd name="connsiteY76" fmla="*/ 487680 h 779144"/>
              <a:gd name="connsiteX77" fmla="*/ 696278 w 780097"/>
              <a:gd name="connsiteY77" fmla="*/ 487680 h 779144"/>
              <a:gd name="connsiteX78" fmla="*/ 661035 w 780097"/>
              <a:gd name="connsiteY78" fmla="*/ 491490 h 779144"/>
              <a:gd name="connsiteX79" fmla="*/ 605790 w 780097"/>
              <a:gd name="connsiteY79" fmla="*/ 497205 h 779144"/>
              <a:gd name="connsiteX80" fmla="*/ 605790 w 780097"/>
              <a:gd name="connsiteY80" fmla="*/ 497205 h 779144"/>
              <a:gd name="connsiteX81" fmla="*/ 605790 w 780097"/>
              <a:gd name="connsiteY81" fmla="*/ 497205 h 779144"/>
              <a:gd name="connsiteX82" fmla="*/ 605790 w 780097"/>
              <a:gd name="connsiteY82" fmla="*/ 443865 h 779144"/>
              <a:gd name="connsiteX83" fmla="*/ 605790 w 780097"/>
              <a:gd name="connsiteY83" fmla="*/ 441960 h 779144"/>
              <a:gd name="connsiteX84" fmla="*/ 605790 w 780097"/>
              <a:gd name="connsiteY84" fmla="*/ 441960 h 779144"/>
              <a:gd name="connsiteX85" fmla="*/ 605790 w 780097"/>
              <a:gd name="connsiteY85" fmla="*/ 432435 h 779144"/>
              <a:gd name="connsiteX86" fmla="*/ 605790 w 780097"/>
              <a:gd name="connsiteY86" fmla="*/ 430530 h 779144"/>
              <a:gd name="connsiteX87" fmla="*/ 605790 w 780097"/>
              <a:gd name="connsiteY87" fmla="*/ 421005 h 779144"/>
              <a:gd name="connsiteX88" fmla="*/ 606743 w 780097"/>
              <a:gd name="connsiteY88" fmla="*/ 368618 h 779144"/>
              <a:gd name="connsiteX89" fmla="*/ 723900 w 780097"/>
              <a:gd name="connsiteY89" fmla="*/ 356235 h 779144"/>
              <a:gd name="connsiteX90" fmla="*/ 721995 w 780097"/>
              <a:gd name="connsiteY90" fmla="*/ 478155 h 779144"/>
              <a:gd name="connsiteX91" fmla="*/ 721995 w 780097"/>
              <a:gd name="connsiteY91" fmla="*/ 328613 h 779144"/>
              <a:gd name="connsiteX92" fmla="*/ 721995 w 780097"/>
              <a:gd name="connsiteY92" fmla="*/ 336233 h 779144"/>
              <a:gd name="connsiteX93" fmla="*/ 718185 w 780097"/>
              <a:gd name="connsiteY93" fmla="*/ 336233 h 779144"/>
              <a:gd name="connsiteX94" fmla="*/ 715328 w 780097"/>
              <a:gd name="connsiteY94" fmla="*/ 336233 h 779144"/>
              <a:gd name="connsiteX95" fmla="*/ 699135 w 780097"/>
              <a:gd name="connsiteY95" fmla="*/ 339090 h 779144"/>
              <a:gd name="connsiteX96" fmla="*/ 696278 w 780097"/>
              <a:gd name="connsiteY96" fmla="*/ 339090 h 779144"/>
              <a:gd name="connsiteX97" fmla="*/ 696278 w 780097"/>
              <a:gd name="connsiteY97" fmla="*/ 339090 h 779144"/>
              <a:gd name="connsiteX98" fmla="*/ 661035 w 780097"/>
              <a:gd name="connsiteY98" fmla="*/ 342900 h 779144"/>
              <a:gd name="connsiteX99" fmla="*/ 604838 w 780097"/>
              <a:gd name="connsiteY99" fmla="*/ 348615 h 779144"/>
              <a:gd name="connsiteX100" fmla="*/ 604838 w 780097"/>
              <a:gd name="connsiteY100" fmla="*/ 348615 h 779144"/>
              <a:gd name="connsiteX101" fmla="*/ 604838 w 780097"/>
              <a:gd name="connsiteY101" fmla="*/ 348615 h 779144"/>
              <a:gd name="connsiteX102" fmla="*/ 605790 w 780097"/>
              <a:gd name="connsiteY102" fmla="*/ 294323 h 779144"/>
              <a:gd name="connsiteX103" fmla="*/ 605790 w 780097"/>
              <a:gd name="connsiteY103" fmla="*/ 292418 h 779144"/>
              <a:gd name="connsiteX104" fmla="*/ 605790 w 780097"/>
              <a:gd name="connsiteY104" fmla="*/ 292418 h 779144"/>
              <a:gd name="connsiteX105" fmla="*/ 605790 w 780097"/>
              <a:gd name="connsiteY105" fmla="*/ 282893 h 779144"/>
              <a:gd name="connsiteX106" fmla="*/ 605790 w 780097"/>
              <a:gd name="connsiteY106" fmla="*/ 280988 h 779144"/>
              <a:gd name="connsiteX107" fmla="*/ 605790 w 780097"/>
              <a:gd name="connsiteY107" fmla="*/ 271463 h 779144"/>
              <a:gd name="connsiteX108" fmla="*/ 606743 w 780097"/>
              <a:gd name="connsiteY108" fmla="*/ 219075 h 779144"/>
              <a:gd name="connsiteX109" fmla="*/ 724853 w 780097"/>
              <a:gd name="connsiteY109" fmla="*/ 205740 h 779144"/>
              <a:gd name="connsiteX110" fmla="*/ 721995 w 780097"/>
              <a:gd name="connsiteY110" fmla="*/ 328613 h 779144"/>
              <a:gd name="connsiteX111" fmla="*/ 539115 w 780097"/>
              <a:gd name="connsiteY111" fmla="*/ 113347 h 779144"/>
              <a:gd name="connsiteX112" fmla="*/ 547688 w 780097"/>
              <a:gd name="connsiteY112" fmla="*/ 112395 h 779144"/>
              <a:gd name="connsiteX113" fmla="*/ 549593 w 780097"/>
              <a:gd name="connsiteY113" fmla="*/ 113347 h 779144"/>
              <a:gd name="connsiteX114" fmla="*/ 633413 w 780097"/>
              <a:gd name="connsiteY114" fmla="*/ 155258 h 779144"/>
              <a:gd name="connsiteX115" fmla="*/ 698183 w 780097"/>
              <a:gd name="connsiteY115" fmla="*/ 187643 h 779144"/>
              <a:gd name="connsiteX116" fmla="*/ 598170 w 780097"/>
              <a:gd name="connsiteY116" fmla="*/ 198120 h 779144"/>
              <a:gd name="connsiteX117" fmla="*/ 558165 w 780097"/>
              <a:gd name="connsiteY117" fmla="*/ 178118 h 779144"/>
              <a:gd name="connsiteX118" fmla="*/ 548640 w 780097"/>
              <a:gd name="connsiteY118" fmla="*/ 173355 h 779144"/>
              <a:gd name="connsiteX119" fmla="*/ 538163 w 780097"/>
              <a:gd name="connsiteY119" fmla="*/ 168593 h 779144"/>
              <a:gd name="connsiteX120" fmla="*/ 448628 w 780097"/>
              <a:gd name="connsiteY120" fmla="*/ 123825 h 779144"/>
              <a:gd name="connsiteX121" fmla="*/ 539115 w 780097"/>
              <a:gd name="connsiteY121" fmla="*/ 113347 h 779144"/>
              <a:gd name="connsiteX122" fmla="*/ 421958 w 780097"/>
              <a:gd name="connsiteY122" fmla="*/ 133350 h 779144"/>
              <a:gd name="connsiteX123" fmla="*/ 421958 w 780097"/>
              <a:gd name="connsiteY123" fmla="*/ 133350 h 779144"/>
              <a:gd name="connsiteX124" fmla="*/ 538163 w 780097"/>
              <a:gd name="connsiteY124" fmla="*/ 191453 h 779144"/>
              <a:gd name="connsiteX125" fmla="*/ 548640 w 780097"/>
              <a:gd name="connsiteY125" fmla="*/ 196215 h 779144"/>
              <a:gd name="connsiteX126" fmla="*/ 559118 w 780097"/>
              <a:gd name="connsiteY126" fmla="*/ 200978 h 779144"/>
              <a:gd name="connsiteX127" fmla="*/ 586740 w 780097"/>
              <a:gd name="connsiteY127" fmla="*/ 215265 h 779144"/>
              <a:gd name="connsiteX128" fmla="*/ 585788 w 780097"/>
              <a:gd name="connsiteY128" fmla="*/ 260033 h 779144"/>
              <a:gd name="connsiteX129" fmla="*/ 585788 w 780097"/>
              <a:gd name="connsiteY129" fmla="*/ 269558 h 779144"/>
              <a:gd name="connsiteX130" fmla="*/ 585788 w 780097"/>
              <a:gd name="connsiteY130" fmla="*/ 271463 h 779144"/>
              <a:gd name="connsiteX131" fmla="*/ 585788 w 780097"/>
              <a:gd name="connsiteY131" fmla="*/ 280988 h 779144"/>
              <a:gd name="connsiteX132" fmla="*/ 585788 w 780097"/>
              <a:gd name="connsiteY132" fmla="*/ 280988 h 779144"/>
              <a:gd name="connsiteX133" fmla="*/ 585788 w 780097"/>
              <a:gd name="connsiteY133" fmla="*/ 282893 h 779144"/>
              <a:gd name="connsiteX134" fmla="*/ 584835 w 780097"/>
              <a:gd name="connsiteY134" fmla="*/ 340995 h 779144"/>
              <a:gd name="connsiteX135" fmla="*/ 584835 w 780097"/>
              <a:gd name="connsiteY135" fmla="*/ 342900 h 779144"/>
              <a:gd name="connsiteX136" fmla="*/ 584835 w 780097"/>
              <a:gd name="connsiteY136" fmla="*/ 342900 h 779144"/>
              <a:gd name="connsiteX137" fmla="*/ 559118 w 780097"/>
              <a:gd name="connsiteY137" fmla="*/ 330518 h 779144"/>
              <a:gd name="connsiteX138" fmla="*/ 548640 w 780097"/>
              <a:gd name="connsiteY138" fmla="*/ 325755 h 779144"/>
              <a:gd name="connsiteX139" fmla="*/ 538163 w 780097"/>
              <a:gd name="connsiteY139" fmla="*/ 320993 h 779144"/>
              <a:gd name="connsiteX140" fmla="*/ 445770 w 780097"/>
              <a:gd name="connsiteY140" fmla="*/ 274320 h 779144"/>
              <a:gd name="connsiteX141" fmla="*/ 428625 w 780097"/>
              <a:gd name="connsiteY141" fmla="*/ 265748 h 779144"/>
              <a:gd name="connsiteX142" fmla="*/ 428625 w 780097"/>
              <a:gd name="connsiteY142" fmla="*/ 265748 h 779144"/>
              <a:gd name="connsiteX143" fmla="*/ 420053 w 780097"/>
              <a:gd name="connsiteY143" fmla="*/ 261938 h 779144"/>
              <a:gd name="connsiteX144" fmla="*/ 421958 w 780097"/>
              <a:gd name="connsiteY144" fmla="*/ 133350 h 779144"/>
              <a:gd name="connsiteX145" fmla="*/ 421958 w 780097"/>
              <a:gd name="connsiteY145" fmla="*/ 282893 h 779144"/>
              <a:gd name="connsiteX146" fmla="*/ 421958 w 780097"/>
              <a:gd name="connsiteY146" fmla="*/ 282893 h 779144"/>
              <a:gd name="connsiteX147" fmla="*/ 538163 w 780097"/>
              <a:gd name="connsiteY147" fmla="*/ 340995 h 779144"/>
              <a:gd name="connsiteX148" fmla="*/ 548640 w 780097"/>
              <a:gd name="connsiteY148" fmla="*/ 345758 h 779144"/>
              <a:gd name="connsiteX149" fmla="*/ 559118 w 780097"/>
              <a:gd name="connsiteY149" fmla="*/ 350520 h 779144"/>
              <a:gd name="connsiteX150" fmla="*/ 586740 w 780097"/>
              <a:gd name="connsiteY150" fmla="*/ 364808 h 779144"/>
              <a:gd name="connsiteX151" fmla="*/ 585788 w 780097"/>
              <a:gd name="connsiteY151" fmla="*/ 409575 h 779144"/>
              <a:gd name="connsiteX152" fmla="*/ 585788 w 780097"/>
              <a:gd name="connsiteY152" fmla="*/ 419100 h 779144"/>
              <a:gd name="connsiteX153" fmla="*/ 585788 w 780097"/>
              <a:gd name="connsiteY153" fmla="*/ 421005 h 779144"/>
              <a:gd name="connsiteX154" fmla="*/ 585788 w 780097"/>
              <a:gd name="connsiteY154" fmla="*/ 430530 h 779144"/>
              <a:gd name="connsiteX155" fmla="*/ 585788 w 780097"/>
              <a:gd name="connsiteY155" fmla="*/ 430530 h 779144"/>
              <a:gd name="connsiteX156" fmla="*/ 585788 w 780097"/>
              <a:gd name="connsiteY156" fmla="*/ 432435 h 779144"/>
              <a:gd name="connsiteX157" fmla="*/ 583883 w 780097"/>
              <a:gd name="connsiteY157" fmla="*/ 491490 h 779144"/>
              <a:gd name="connsiteX158" fmla="*/ 583883 w 780097"/>
              <a:gd name="connsiteY158" fmla="*/ 493395 h 779144"/>
              <a:gd name="connsiteX159" fmla="*/ 583883 w 780097"/>
              <a:gd name="connsiteY159" fmla="*/ 493395 h 779144"/>
              <a:gd name="connsiteX160" fmla="*/ 558165 w 780097"/>
              <a:gd name="connsiteY160" fmla="*/ 481013 h 779144"/>
              <a:gd name="connsiteX161" fmla="*/ 548640 w 780097"/>
              <a:gd name="connsiteY161" fmla="*/ 475298 h 779144"/>
              <a:gd name="connsiteX162" fmla="*/ 538163 w 780097"/>
              <a:gd name="connsiteY162" fmla="*/ 470535 h 779144"/>
              <a:gd name="connsiteX163" fmla="*/ 445770 w 780097"/>
              <a:gd name="connsiteY163" fmla="*/ 423863 h 779144"/>
              <a:gd name="connsiteX164" fmla="*/ 428625 w 780097"/>
              <a:gd name="connsiteY164" fmla="*/ 415290 h 779144"/>
              <a:gd name="connsiteX165" fmla="*/ 428625 w 780097"/>
              <a:gd name="connsiteY165" fmla="*/ 415290 h 779144"/>
              <a:gd name="connsiteX166" fmla="*/ 420053 w 780097"/>
              <a:gd name="connsiteY166" fmla="*/ 411480 h 779144"/>
              <a:gd name="connsiteX167" fmla="*/ 421958 w 780097"/>
              <a:gd name="connsiteY167" fmla="*/ 282893 h 779144"/>
              <a:gd name="connsiteX168" fmla="*/ 421958 w 780097"/>
              <a:gd name="connsiteY168" fmla="*/ 435293 h 779144"/>
              <a:gd name="connsiteX169" fmla="*/ 421958 w 780097"/>
              <a:gd name="connsiteY169" fmla="*/ 435293 h 779144"/>
              <a:gd name="connsiteX170" fmla="*/ 538163 w 780097"/>
              <a:gd name="connsiteY170" fmla="*/ 493395 h 779144"/>
              <a:gd name="connsiteX171" fmla="*/ 548640 w 780097"/>
              <a:gd name="connsiteY171" fmla="*/ 498158 h 779144"/>
              <a:gd name="connsiteX172" fmla="*/ 559118 w 780097"/>
              <a:gd name="connsiteY172" fmla="*/ 502920 h 779144"/>
              <a:gd name="connsiteX173" fmla="*/ 586740 w 780097"/>
              <a:gd name="connsiteY173" fmla="*/ 517208 h 779144"/>
              <a:gd name="connsiteX174" fmla="*/ 585788 w 780097"/>
              <a:gd name="connsiteY174" fmla="*/ 561975 h 779144"/>
              <a:gd name="connsiteX175" fmla="*/ 585788 w 780097"/>
              <a:gd name="connsiteY175" fmla="*/ 571500 h 779144"/>
              <a:gd name="connsiteX176" fmla="*/ 585788 w 780097"/>
              <a:gd name="connsiteY176" fmla="*/ 573405 h 779144"/>
              <a:gd name="connsiteX177" fmla="*/ 585788 w 780097"/>
              <a:gd name="connsiteY177" fmla="*/ 582930 h 779144"/>
              <a:gd name="connsiteX178" fmla="*/ 585788 w 780097"/>
              <a:gd name="connsiteY178" fmla="*/ 582930 h 779144"/>
              <a:gd name="connsiteX179" fmla="*/ 585788 w 780097"/>
              <a:gd name="connsiteY179" fmla="*/ 584835 h 779144"/>
              <a:gd name="connsiteX180" fmla="*/ 583883 w 780097"/>
              <a:gd name="connsiteY180" fmla="*/ 643890 h 779144"/>
              <a:gd name="connsiteX181" fmla="*/ 583883 w 780097"/>
              <a:gd name="connsiteY181" fmla="*/ 645795 h 779144"/>
              <a:gd name="connsiteX182" fmla="*/ 583883 w 780097"/>
              <a:gd name="connsiteY182" fmla="*/ 645795 h 779144"/>
              <a:gd name="connsiteX183" fmla="*/ 558165 w 780097"/>
              <a:gd name="connsiteY183" fmla="*/ 633413 h 779144"/>
              <a:gd name="connsiteX184" fmla="*/ 548640 w 780097"/>
              <a:gd name="connsiteY184" fmla="*/ 627698 h 779144"/>
              <a:gd name="connsiteX185" fmla="*/ 538163 w 780097"/>
              <a:gd name="connsiteY185" fmla="*/ 622935 h 779144"/>
              <a:gd name="connsiteX186" fmla="*/ 445770 w 780097"/>
              <a:gd name="connsiteY186" fmla="*/ 576263 h 779144"/>
              <a:gd name="connsiteX187" fmla="*/ 428625 w 780097"/>
              <a:gd name="connsiteY187" fmla="*/ 567690 h 779144"/>
              <a:gd name="connsiteX188" fmla="*/ 428625 w 780097"/>
              <a:gd name="connsiteY188" fmla="*/ 567690 h 779144"/>
              <a:gd name="connsiteX189" fmla="*/ 420053 w 780097"/>
              <a:gd name="connsiteY189" fmla="*/ 563880 h 779144"/>
              <a:gd name="connsiteX190" fmla="*/ 421958 w 780097"/>
              <a:gd name="connsiteY190" fmla="*/ 435293 h 779144"/>
              <a:gd name="connsiteX191" fmla="*/ 357188 w 780097"/>
              <a:gd name="connsiteY191" fmla="*/ 133350 h 779144"/>
              <a:gd name="connsiteX192" fmla="*/ 359093 w 780097"/>
              <a:gd name="connsiteY192" fmla="*/ 261938 h 779144"/>
              <a:gd name="connsiteX193" fmla="*/ 350520 w 780097"/>
              <a:gd name="connsiteY193" fmla="*/ 265748 h 779144"/>
              <a:gd name="connsiteX194" fmla="*/ 350520 w 780097"/>
              <a:gd name="connsiteY194" fmla="*/ 265748 h 779144"/>
              <a:gd name="connsiteX195" fmla="*/ 333375 w 780097"/>
              <a:gd name="connsiteY195" fmla="*/ 274320 h 779144"/>
              <a:gd name="connsiteX196" fmla="*/ 240983 w 780097"/>
              <a:gd name="connsiteY196" fmla="*/ 320993 h 779144"/>
              <a:gd name="connsiteX197" fmla="*/ 230505 w 780097"/>
              <a:gd name="connsiteY197" fmla="*/ 325755 h 779144"/>
              <a:gd name="connsiteX198" fmla="*/ 220028 w 780097"/>
              <a:gd name="connsiteY198" fmla="*/ 330518 h 779144"/>
              <a:gd name="connsiteX199" fmla="*/ 194310 w 780097"/>
              <a:gd name="connsiteY199" fmla="*/ 342900 h 779144"/>
              <a:gd name="connsiteX200" fmla="*/ 194310 w 780097"/>
              <a:gd name="connsiteY200" fmla="*/ 342900 h 779144"/>
              <a:gd name="connsiteX201" fmla="*/ 194310 w 780097"/>
              <a:gd name="connsiteY201" fmla="*/ 340995 h 779144"/>
              <a:gd name="connsiteX202" fmla="*/ 193358 w 780097"/>
              <a:gd name="connsiteY202" fmla="*/ 282893 h 779144"/>
              <a:gd name="connsiteX203" fmla="*/ 193358 w 780097"/>
              <a:gd name="connsiteY203" fmla="*/ 280988 h 779144"/>
              <a:gd name="connsiteX204" fmla="*/ 193358 w 780097"/>
              <a:gd name="connsiteY204" fmla="*/ 280988 h 779144"/>
              <a:gd name="connsiteX205" fmla="*/ 193358 w 780097"/>
              <a:gd name="connsiteY205" fmla="*/ 271463 h 779144"/>
              <a:gd name="connsiteX206" fmla="*/ 193358 w 780097"/>
              <a:gd name="connsiteY206" fmla="*/ 269558 h 779144"/>
              <a:gd name="connsiteX207" fmla="*/ 193358 w 780097"/>
              <a:gd name="connsiteY207" fmla="*/ 260033 h 779144"/>
              <a:gd name="connsiteX208" fmla="*/ 192405 w 780097"/>
              <a:gd name="connsiteY208" fmla="*/ 215265 h 779144"/>
              <a:gd name="connsiteX209" fmla="*/ 220028 w 780097"/>
              <a:gd name="connsiteY209" fmla="*/ 200978 h 779144"/>
              <a:gd name="connsiteX210" fmla="*/ 230505 w 780097"/>
              <a:gd name="connsiteY210" fmla="*/ 196215 h 779144"/>
              <a:gd name="connsiteX211" fmla="*/ 240983 w 780097"/>
              <a:gd name="connsiteY211" fmla="*/ 191453 h 779144"/>
              <a:gd name="connsiteX212" fmla="*/ 357188 w 780097"/>
              <a:gd name="connsiteY212" fmla="*/ 133350 h 779144"/>
              <a:gd name="connsiteX213" fmla="*/ 357188 w 780097"/>
              <a:gd name="connsiteY213" fmla="*/ 133350 h 779144"/>
              <a:gd name="connsiteX214" fmla="*/ 145733 w 780097"/>
              <a:gd name="connsiteY214" fmla="*/ 155258 h 779144"/>
              <a:gd name="connsiteX215" fmla="*/ 229553 w 780097"/>
              <a:gd name="connsiteY215" fmla="*/ 113347 h 779144"/>
              <a:gd name="connsiteX216" fmla="*/ 231458 w 780097"/>
              <a:gd name="connsiteY216" fmla="*/ 112395 h 779144"/>
              <a:gd name="connsiteX217" fmla="*/ 240030 w 780097"/>
              <a:gd name="connsiteY217" fmla="*/ 113347 h 779144"/>
              <a:gd name="connsiteX218" fmla="*/ 330518 w 780097"/>
              <a:gd name="connsiteY218" fmla="*/ 122872 h 779144"/>
              <a:gd name="connsiteX219" fmla="*/ 240983 w 780097"/>
              <a:gd name="connsiteY219" fmla="*/ 167640 h 779144"/>
              <a:gd name="connsiteX220" fmla="*/ 230505 w 780097"/>
              <a:gd name="connsiteY220" fmla="*/ 172403 h 779144"/>
              <a:gd name="connsiteX221" fmla="*/ 220028 w 780097"/>
              <a:gd name="connsiteY221" fmla="*/ 177165 h 779144"/>
              <a:gd name="connsiteX222" fmla="*/ 180022 w 780097"/>
              <a:gd name="connsiteY222" fmla="*/ 197168 h 779144"/>
              <a:gd name="connsiteX223" fmla="*/ 80010 w 780097"/>
              <a:gd name="connsiteY223" fmla="*/ 186690 h 779144"/>
              <a:gd name="connsiteX224" fmla="*/ 145733 w 780097"/>
              <a:gd name="connsiteY224" fmla="*/ 155258 h 779144"/>
              <a:gd name="connsiteX225" fmla="*/ 171450 w 780097"/>
              <a:gd name="connsiteY225" fmla="*/ 219075 h 779144"/>
              <a:gd name="connsiteX226" fmla="*/ 172403 w 780097"/>
              <a:gd name="connsiteY226" fmla="*/ 271463 h 779144"/>
              <a:gd name="connsiteX227" fmla="*/ 172403 w 780097"/>
              <a:gd name="connsiteY227" fmla="*/ 280988 h 779144"/>
              <a:gd name="connsiteX228" fmla="*/ 172403 w 780097"/>
              <a:gd name="connsiteY228" fmla="*/ 282893 h 779144"/>
              <a:gd name="connsiteX229" fmla="*/ 172403 w 780097"/>
              <a:gd name="connsiteY229" fmla="*/ 292418 h 779144"/>
              <a:gd name="connsiteX230" fmla="*/ 172403 w 780097"/>
              <a:gd name="connsiteY230" fmla="*/ 292418 h 779144"/>
              <a:gd name="connsiteX231" fmla="*/ 172403 w 780097"/>
              <a:gd name="connsiteY231" fmla="*/ 294323 h 779144"/>
              <a:gd name="connsiteX232" fmla="*/ 173355 w 780097"/>
              <a:gd name="connsiteY232" fmla="*/ 348615 h 779144"/>
              <a:gd name="connsiteX233" fmla="*/ 173355 w 780097"/>
              <a:gd name="connsiteY233" fmla="*/ 348615 h 779144"/>
              <a:gd name="connsiteX234" fmla="*/ 173355 w 780097"/>
              <a:gd name="connsiteY234" fmla="*/ 348615 h 779144"/>
              <a:gd name="connsiteX235" fmla="*/ 118110 w 780097"/>
              <a:gd name="connsiteY235" fmla="*/ 342900 h 779144"/>
              <a:gd name="connsiteX236" fmla="*/ 82868 w 780097"/>
              <a:gd name="connsiteY236" fmla="*/ 339090 h 779144"/>
              <a:gd name="connsiteX237" fmla="*/ 82868 w 780097"/>
              <a:gd name="connsiteY237" fmla="*/ 339090 h 779144"/>
              <a:gd name="connsiteX238" fmla="*/ 80010 w 780097"/>
              <a:gd name="connsiteY238" fmla="*/ 339090 h 779144"/>
              <a:gd name="connsiteX239" fmla="*/ 63818 w 780097"/>
              <a:gd name="connsiteY239" fmla="*/ 337185 h 779144"/>
              <a:gd name="connsiteX240" fmla="*/ 60960 w 780097"/>
              <a:gd name="connsiteY240" fmla="*/ 337185 h 779144"/>
              <a:gd name="connsiteX241" fmla="*/ 57150 w 780097"/>
              <a:gd name="connsiteY241" fmla="*/ 337185 h 779144"/>
              <a:gd name="connsiteX242" fmla="*/ 57150 w 780097"/>
              <a:gd name="connsiteY242" fmla="*/ 329565 h 779144"/>
              <a:gd name="connsiteX243" fmla="*/ 54293 w 780097"/>
              <a:gd name="connsiteY243" fmla="*/ 205740 h 779144"/>
              <a:gd name="connsiteX244" fmla="*/ 171450 w 780097"/>
              <a:gd name="connsiteY244" fmla="*/ 219075 h 779144"/>
              <a:gd name="connsiteX245" fmla="*/ 171450 w 780097"/>
              <a:gd name="connsiteY245" fmla="*/ 368618 h 779144"/>
              <a:gd name="connsiteX246" fmla="*/ 172403 w 780097"/>
              <a:gd name="connsiteY246" fmla="*/ 421005 h 779144"/>
              <a:gd name="connsiteX247" fmla="*/ 172403 w 780097"/>
              <a:gd name="connsiteY247" fmla="*/ 430530 h 779144"/>
              <a:gd name="connsiteX248" fmla="*/ 172403 w 780097"/>
              <a:gd name="connsiteY248" fmla="*/ 432435 h 779144"/>
              <a:gd name="connsiteX249" fmla="*/ 172403 w 780097"/>
              <a:gd name="connsiteY249" fmla="*/ 441960 h 779144"/>
              <a:gd name="connsiteX250" fmla="*/ 172403 w 780097"/>
              <a:gd name="connsiteY250" fmla="*/ 441960 h 779144"/>
              <a:gd name="connsiteX251" fmla="*/ 172403 w 780097"/>
              <a:gd name="connsiteY251" fmla="*/ 443865 h 779144"/>
              <a:gd name="connsiteX252" fmla="*/ 173355 w 780097"/>
              <a:gd name="connsiteY252" fmla="*/ 498158 h 779144"/>
              <a:gd name="connsiteX253" fmla="*/ 173355 w 780097"/>
              <a:gd name="connsiteY253" fmla="*/ 498158 h 779144"/>
              <a:gd name="connsiteX254" fmla="*/ 173355 w 780097"/>
              <a:gd name="connsiteY254" fmla="*/ 498158 h 779144"/>
              <a:gd name="connsiteX255" fmla="*/ 118110 w 780097"/>
              <a:gd name="connsiteY255" fmla="*/ 492443 h 779144"/>
              <a:gd name="connsiteX256" fmla="*/ 82868 w 780097"/>
              <a:gd name="connsiteY256" fmla="*/ 488633 h 779144"/>
              <a:gd name="connsiteX257" fmla="*/ 82868 w 780097"/>
              <a:gd name="connsiteY257" fmla="*/ 488633 h 779144"/>
              <a:gd name="connsiteX258" fmla="*/ 80010 w 780097"/>
              <a:gd name="connsiteY258" fmla="*/ 488633 h 779144"/>
              <a:gd name="connsiteX259" fmla="*/ 63818 w 780097"/>
              <a:gd name="connsiteY259" fmla="*/ 486728 h 779144"/>
              <a:gd name="connsiteX260" fmla="*/ 60960 w 780097"/>
              <a:gd name="connsiteY260" fmla="*/ 486728 h 779144"/>
              <a:gd name="connsiteX261" fmla="*/ 57150 w 780097"/>
              <a:gd name="connsiteY261" fmla="*/ 486728 h 779144"/>
              <a:gd name="connsiteX262" fmla="*/ 57150 w 780097"/>
              <a:gd name="connsiteY262" fmla="*/ 479108 h 779144"/>
              <a:gd name="connsiteX263" fmla="*/ 55245 w 780097"/>
              <a:gd name="connsiteY263" fmla="*/ 356235 h 779144"/>
              <a:gd name="connsiteX264" fmla="*/ 171450 w 780097"/>
              <a:gd name="connsiteY264" fmla="*/ 368618 h 779144"/>
              <a:gd name="connsiteX265" fmla="*/ 171450 w 780097"/>
              <a:gd name="connsiteY265" fmla="*/ 521018 h 779144"/>
              <a:gd name="connsiteX266" fmla="*/ 172403 w 780097"/>
              <a:gd name="connsiteY266" fmla="*/ 573405 h 779144"/>
              <a:gd name="connsiteX267" fmla="*/ 172403 w 780097"/>
              <a:gd name="connsiteY267" fmla="*/ 582930 h 779144"/>
              <a:gd name="connsiteX268" fmla="*/ 172403 w 780097"/>
              <a:gd name="connsiteY268" fmla="*/ 584835 h 779144"/>
              <a:gd name="connsiteX269" fmla="*/ 172403 w 780097"/>
              <a:gd name="connsiteY269" fmla="*/ 594360 h 779144"/>
              <a:gd name="connsiteX270" fmla="*/ 172403 w 780097"/>
              <a:gd name="connsiteY270" fmla="*/ 594360 h 779144"/>
              <a:gd name="connsiteX271" fmla="*/ 172403 w 780097"/>
              <a:gd name="connsiteY271" fmla="*/ 596265 h 779144"/>
              <a:gd name="connsiteX272" fmla="*/ 173355 w 780097"/>
              <a:gd name="connsiteY272" fmla="*/ 650558 h 779144"/>
              <a:gd name="connsiteX273" fmla="*/ 173355 w 780097"/>
              <a:gd name="connsiteY273" fmla="*/ 650558 h 779144"/>
              <a:gd name="connsiteX274" fmla="*/ 173355 w 780097"/>
              <a:gd name="connsiteY274" fmla="*/ 650558 h 779144"/>
              <a:gd name="connsiteX275" fmla="*/ 118110 w 780097"/>
              <a:gd name="connsiteY275" fmla="*/ 644843 h 779144"/>
              <a:gd name="connsiteX276" fmla="*/ 82868 w 780097"/>
              <a:gd name="connsiteY276" fmla="*/ 641033 h 779144"/>
              <a:gd name="connsiteX277" fmla="*/ 82868 w 780097"/>
              <a:gd name="connsiteY277" fmla="*/ 641033 h 779144"/>
              <a:gd name="connsiteX278" fmla="*/ 80010 w 780097"/>
              <a:gd name="connsiteY278" fmla="*/ 641033 h 779144"/>
              <a:gd name="connsiteX279" fmla="*/ 63818 w 780097"/>
              <a:gd name="connsiteY279" fmla="*/ 639128 h 779144"/>
              <a:gd name="connsiteX280" fmla="*/ 60960 w 780097"/>
              <a:gd name="connsiteY280" fmla="*/ 639128 h 779144"/>
              <a:gd name="connsiteX281" fmla="*/ 57150 w 780097"/>
              <a:gd name="connsiteY281" fmla="*/ 639128 h 779144"/>
              <a:gd name="connsiteX282" fmla="*/ 57150 w 780097"/>
              <a:gd name="connsiteY282" fmla="*/ 631508 h 779144"/>
              <a:gd name="connsiteX283" fmla="*/ 55245 w 780097"/>
              <a:gd name="connsiteY283" fmla="*/ 508635 h 779144"/>
              <a:gd name="connsiteX284" fmla="*/ 171450 w 780097"/>
              <a:gd name="connsiteY284" fmla="*/ 521018 h 7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780097" h="779144">
                <a:moveTo>
                  <a:pt x="0" y="779145"/>
                </a:moveTo>
                <a:lnTo>
                  <a:pt x="780098" y="779145"/>
                </a:lnTo>
                <a:lnTo>
                  <a:pt x="780098" y="0"/>
                </a:lnTo>
                <a:lnTo>
                  <a:pt x="0" y="0"/>
                </a:lnTo>
                <a:lnTo>
                  <a:pt x="0" y="779145"/>
                </a:lnTo>
                <a:close/>
                <a:moveTo>
                  <a:pt x="350520" y="567690"/>
                </a:moveTo>
                <a:lnTo>
                  <a:pt x="350520" y="567690"/>
                </a:lnTo>
                <a:lnTo>
                  <a:pt x="333375" y="576263"/>
                </a:lnTo>
                <a:lnTo>
                  <a:pt x="240983" y="622935"/>
                </a:lnTo>
                <a:lnTo>
                  <a:pt x="230505" y="627698"/>
                </a:lnTo>
                <a:lnTo>
                  <a:pt x="220028" y="632460"/>
                </a:lnTo>
                <a:lnTo>
                  <a:pt x="194310" y="644843"/>
                </a:lnTo>
                <a:lnTo>
                  <a:pt x="194310" y="644843"/>
                </a:lnTo>
                <a:lnTo>
                  <a:pt x="194310" y="642938"/>
                </a:lnTo>
                <a:lnTo>
                  <a:pt x="193358" y="584835"/>
                </a:lnTo>
                <a:lnTo>
                  <a:pt x="193358" y="582930"/>
                </a:lnTo>
                <a:lnTo>
                  <a:pt x="193358" y="582930"/>
                </a:lnTo>
                <a:lnTo>
                  <a:pt x="193358" y="573405"/>
                </a:lnTo>
                <a:lnTo>
                  <a:pt x="193358" y="571500"/>
                </a:lnTo>
                <a:lnTo>
                  <a:pt x="193358" y="561975"/>
                </a:lnTo>
                <a:lnTo>
                  <a:pt x="192405" y="517208"/>
                </a:lnTo>
                <a:lnTo>
                  <a:pt x="220028" y="502920"/>
                </a:lnTo>
                <a:lnTo>
                  <a:pt x="230505" y="498158"/>
                </a:lnTo>
                <a:lnTo>
                  <a:pt x="240983" y="493395"/>
                </a:lnTo>
                <a:lnTo>
                  <a:pt x="357188" y="435293"/>
                </a:lnTo>
                <a:lnTo>
                  <a:pt x="357188" y="435293"/>
                </a:lnTo>
                <a:lnTo>
                  <a:pt x="359093" y="563880"/>
                </a:lnTo>
                <a:lnTo>
                  <a:pt x="350520" y="567690"/>
                </a:lnTo>
                <a:close/>
                <a:moveTo>
                  <a:pt x="350520" y="415290"/>
                </a:moveTo>
                <a:lnTo>
                  <a:pt x="350520" y="415290"/>
                </a:lnTo>
                <a:lnTo>
                  <a:pt x="333375" y="423863"/>
                </a:lnTo>
                <a:lnTo>
                  <a:pt x="240983" y="470535"/>
                </a:lnTo>
                <a:lnTo>
                  <a:pt x="230505" y="475298"/>
                </a:lnTo>
                <a:lnTo>
                  <a:pt x="220028" y="480060"/>
                </a:lnTo>
                <a:lnTo>
                  <a:pt x="194310" y="492443"/>
                </a:lnTo>
                <a:lnTo>
                  <a:pt x="194310" y="492443"/>
                </a:lnTo>
                <a:lnTo>
                  <a:pt x="194310" y="490538"/>
                </a:lnTo>
                <a:lnTo>
                  <a:pt x="193358" y="432435"/>
                </a:lnTo>
                <a:lnTo>
                  <a:pt x="193358" y="430530"/>
                </a:lnTo>
                <a:lnTo>
                  <a:pt x="193358" y="430530"/>
                </a:lnTo>
                <a:lnTo>
                  <a:pt x="193358" y="421005"/>
                </a:lnTo>
                <a:lnTo>
                  <a:pt x="193358" y="419100"/>
                </a:lnTo>
                <a:lnTo>
                  <a:pt x="193358" y="409575"/>
                </a:lnTo>
                <a:lnTo>
                  <a:pt x="192405" y="364808"/>
                </a:lnTo>
                <a:lnTo>
                  <a:pt x="220028" y="350520"/>
                </a:lnTo>
                <a:lnTo>
                  <a:pt x="230505" y="345758"/>
                </a:lnTo>
                <a:lnTo>
                  <a:pt x="240983" y="340995"/>
                </a:lnTo>
                <a:lnTo>
                  <a:pt x="357188" y="282893"/>
                </a:lnTo>
                <a:lnTo>
                  <a:pt x="357188" y="282893"/>
                </a:lnTo>
                <a:lnTo>
                  <a:pt x="359093" y="411480"/>
                </a:lnTo>
                <a:lnTo>
                  <a:pt x="350520" y="415290"/>
                </a:lnTo>
                <a:close/>
                <a:moveTo>
                  <a:pt x="721995" y="630555"/>
                </a:moveTo>
                <a:lnTo>
                  <a:pt x="721995" y="638175"/>
                </a:lnTo>
                <a:lnTo>
                  <a:pt x="718185" y="638175"/>
                </a:lnTo>
                <a:lnTo>
                  <a:pt x="715328" y="638175"/>
                </a:lnTo>
                <a:lnTo>
                  <a:pt x="699135" y="640080"/>
                </a:lnTo>
                <a:lnTo>
                  <a:pt x="696278" y="640080"/>
                </a:lnTo>
                <a:lnTo>
                  <a:pt x="696278" y="640080"/>
                </a:lnTo>
                <a:lnTo>
                  <a:pt x="661035" y="643890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596265"/>
                </a:lnTo>
                <a:lnTo>
                  <a:pt x="605790" y="594360"/>
                </a:lnTo>
                <a:lnTo>
                  <a:pt x="605790" y="594360"/>
                </a:lnTo>
                <a:lnTo>
                  <a:pt x="605790" y="584835"/>
                </a:lnTo>
                <a:lnTo>
                  <a:pt x="605790" y="582930"/>
                </a:lnTo>
                <a:lnTo>
                  <a:pt x="605790" y="573405"/>
                </a:lnTo>
                <a:lnTo>
                  <a:pt x="606743" y="521018"/>
                </a:lnTo>
                <a:lnTo>
                  <a:pt x="723900" y="508635"/>
                </a:lnTo>
                <a:lnTo>
                  <a:pt x="721995" y="630555"/>
                </a:lnTo>
                <a:close/>
                <a:moveTo>
                  <a:pt x="721995" y="478155"/>
                </a:moveTo>
                <a:lnTo>
                  <a:pt x="721995" y="485775"/>
                </a:lnTo>
                <a:lnTo>
                  <a:pt x="718185" y="485775"/>
                </a:lnTo>
                <a:lnTo>
                  <a:pt x="715328" y="485775"/>
                </a:lnTo>
                <a:lnTo>
                  <a:pt x="699135" y="487680"/>
                </a:lnTo>
                <a:lnTo>
                  <a:pt x="696278" y="487680"/>
                </a:lnTo>
                <a:lnTo>
                  <a:pt x="696278" y="487680"/>
                </a:lnTo>
                <a:lnTo>
                  <a:pt x="661035" y="491490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43865"/>
                </a:lnTo>
                <a:lnTo>
                  <a:pt x="605790" y="441960"/>
                </a:lnTo>
                <a:lnTo>
                  <a:pt x="605790" y="441960"/>
                </a:lnTo>
                <a:lnTo>
                  <a:pt x="605790" y="432435"/>
                </a:lnTo>
                <a:lnTo>
                  <a:pt x="605790" y="430530"/>
                </a:lnTo>
                <a:lnTo>
                  <a:pt x="605790" y="421005"/>
                </a:lnTo>
                <a:lnTo>
                  <a:pt x="606743" y="368618"/>
                </a:lnTo>
                <a:lnTo>
                  <a:pt x="723900" y="356235"/>
                </a:lnTo>
                <a:lnTo>
                  <a:pt x="721995" y="478155"/>
                </a:lnTo>
                <a:close/>
                <a:moveTo>
                  <a:pt x="721995" y="328613"/>
                </a:moveTo>
                <a:lnTo>
                  <a:pt x="721995" y="336233"/>
                </a:lnTo>
                <a:lnTo>
                  <a:pt x="718185" y="336233"/>
                </a:lnTo>
                <a:lnTo>
                  <a:pt x="715328" y="336233"/>
                </a:lnTo>
                <a:lnTo>
                  <a:pt x="699135" y="339090"/>
                </a:lnTo>
                <a:lnTo>
                  <a:pt x="696278" y="339090"/>
                </a:lnTo>
                <a:lnTo>
                  <a:pt x="696278" y="339090"/>
                </a:lnTo>
                <a:lnTo>
                  <a:pt x="661035" y="342900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5790" y="294323"/>
                </a:lnTo>
                <a:lnTo>
                  <a:pt x="605790" y="292418"/>
                </a:lnTo>
                <a:lnTo>
                  <a:pt x="605790" y="292418"/>
                </a:lnTo>
                <a:lnTo>
                  <a:pt x="605790" y="282893"/>
                </a:lnTo>
                <a:lnTo>
                  <a:pt x="605790" y="280988"/>
                </a:lnTo>
                <a:lnTo>
                  <a:pt x="605790" y="271463"/>
                </a:lnTo>
                <a:lnTo>
                  <a:pt x="606743" y="219075"/>
                </a:lnTo>
                <a:lnTo>
                  <a:pt x="724853" y="205740"/>
                </a:lnTo>
                <a:lnTo>
                  <a:pt x="721995" y="328613"/>
                </a:lnTo>
                <a:close/>
                <a:moveTo>
                  <a:pt x="539115" y="113347"/>
                </a:moveTo>
                <a:lnTo>
                  <a:pt x="547688" y="112395"/>
                </a:lnTo>
                <a:lnTo>
                  <a:pt x="549593" y="113347"/>
                </a:lnTo>
                <a:lnTo>
                  <a:pt x="633413" y="155258"/>
                </a:lnTo>
                <a:lnTo>
                  <a:pt x="698183" y="187643"/>
                </a:lnTo>
                <a:lnTo>
                  <a:pt x="598170" y="198120"/>
                </a:lnTo>
                <a:lnTo>
                  <a:pt x="558165" y="178118"/>
                </a:lnTo>
                <a:lnTo>
                  <a:pt x="548640" y="173355"/>
                </a:lnTo>
                <a:lnTo>
                  <a:pt x="538163" y="168593"/>
                </a:lnTo>
                <a:lnTo>
                  <a:pt x="448628" y="123825"/>
                </a:lnTo>
                <a:lnTo>
                  <a:pt x="539115" y="113347"/>
                </a:lnTo>
                <a:close/>
                <a:moveTo>
                  <a:pt x="421958" y="133350"/>
                </a:moveTo>
                <a:lnTo>
                  <a:pt x="421958" y="133350"/>
                </a:lnTo>
                <a:lnTo>
                  <a:pt x="538163" y="191453"/>
                </a:lnTo>
                <a:lnTo>
                  <a:pt x="548640" y="196215"/>
                </a:lnTo>
                <a:lnTo>
                  <a:pt x="559118" y="200978"/>
                </a:lnTo>
                <a:lnTo>
                  <a:pt x="586740" y="215265"/>
                </a:lnTo>
                <a:lnTo>
                  <a:pt x="585788" y="260033"/>
                </a:lnTo>
                <a:lnTo>
                  <a:pt x="585788" y="269558"/>
                </a:lnTo>
                <a:lnTo>
                  <a:pt x="585788" y="271463"/>
                </a:lnTo>
                <a:lnTo>
                  <a:pt x="585788" y="280988"/>
                </a:lnTo>
                <a:lnTo>
                  <a:pt x="585788" y="280988"/>
                </a:lnTo>
                <a:lnTo>
                  <a:pt x="585788" y="282893"/>
                </a:lnTo>
                <a:lnTo>
                  <a:pt x="584835" y="340995"/>
                </a:lnTo>
                <a:lnTo>
                  <a:pt x="584835" y="342900"/>
                </a:lnTo>
                <a:lnTo>
                  <a:pt x="584835" y="342900"/>
                </a:lnTo>
                <a:lnTo>
                  <a:pt x="559118" y="330518"/>
                </a:lnTo>
                <a:lnTo>
                  <a:pt x="548640" y="325755"/>
                </a:lnTo>
                <a:lnTo>
                  <a:pt x="538163" y="320993"/>
                </a:lnTo>
                <a:lnTo>
                  <a:pt x="445770" y="274320"/>
                </a:lnTo>
                <a:lnTo>
                  <a:pt x="428625" y="265748"/>
                </a:lnTo>
                <a:lnTo>
                  <a:pt x="428625" y="265748"/>
                </a:lnTo>
                <a:lnTo>
                  <a:pt x="420053" y="261938"/>
                </a:lnTo>
                <a:lnTo>
                  <a:pt x="421958" y="133350"/>
                </a:lnTo>
                <a:close/>
                <a:moveTo>
                  <a:pt x="421958" y="282893"/>
                </a:moveTo>
                <a:lnTo>
                  <a:pt x="421958" y="282893"/>
                </a:lnTo>
                <a:lnTo>
                  <a:pt x="538163" y="340995"/>
                </a:lnTo>
                <a:lnTo>
                  <a:pt x="548640" y="345758"/>
                </a:lnTo>
                <a:lnTo>
                  <a:pt x="559118" y="350520"/>
                </a:lnTo>
                <a:lnTo>
                  <a:pt x="586740" y="364808"/>
                </a:lnTo>
                <a:lnTo>
                  <a:pt x="585788" y="409575"/>
                </a:lnTo>
                <a:lnTo>
                  <a:pt x="585788" y="419100"/>
                </a:lnTo>
                <a:lnTo>
                  <a:pt x="585788" y="421005"/>
                </a:lnTo>
                <a:lnTo>
                  <a:pt x="585788" y="430530"/>
                </a:lnTo>
                <a:lnTo>
                  <a:pt x="585788" y="430530"/>
                </a:lnTo>
                <a:lnTo>
                  <a:pt x="585788" y="432435"/>
                </a:lnTo>
                <a:lnTo>
                  <a:pt x="583883" y="491490"/>
                </a:lnTo>
                <a:lnTo>
                  <a:pt x="583883" y="493395"/>
                </a:lnTo>
                <a:lnTo>
                  <a:pt x="583883" y="493395"/>
                </a:lnTo>
                <a:lnTo>
                  <a:pt x="558165" y="481013"/>
                </a:lnTo>
                <a:lnTo>
                  <a:pt x="548640" y="475298"/>
                </a:lnTo>
                <a:lnTo>
                  <a:pt x="538163" y="470535"/>
                </a:lnTo>
                <a:lnTo>
                  <a:pt x="445770" y="423863"/>
                </a:lnTo>
                <a:lnTo>
                  <a:pt x="428625" y="415290"/>
                </a:lnTo>
                <a:lnTo>
                  <a:pt x="428625" y="415290"/>
                </a:lnTo>
                <a:lnTo>
                  <a:pt x="420053" y="411480"/>
                </a:lnTo>
                <a:lnTo>
                  <a:pt x="421958" y="282893"/>
                </a:lnTo>
                <a:close/>
                <a:moveTo>
                  <a:pt x="421958" y="435293"/>
                </a:moveTo>
                <a:lnTo>
                  <a:pt x="421958" y="435293"/>
                </a:lnTo>
                <a:lnTo>
                  <a:pt x="538163" y="493395"/>
                </a:lnTo>
                <a:lnTo>
                  <a:pt x="548640" y="498158"/>
                </a:lnTo>
                <a:lnTo>
                  <a:pt x="559118" y="502920"/>
                </a:lnTo>
                <a:lnTo>
                  <a:pt x="586740" y="517208"/>
                </a:lnTo>
                <a:lnTo>
                  <a:pt x="585788" y="561975"/>
                </a:lnTo>
                <a:lnTo>
                  <a:pt x="585788" y="571500"/>
                </a:lnTo>
                <a:lnTo>
                  <a:pt x="585788" y="573405"/>
                </a:lnTo>
                <a:lnTo>
                  <a:pt x="585788" y="582930"/>
                </a:lnTo>
                <a:lnTo>
                  <a:pt x="585788" y="582930"/>
                </a:lnTo>
                <a:lnTo>
                  <a:pt x="585788" y="584835"/>
                </a:lnTo>
                <a:lnTo>
                  <a:pt x="583883" y="643890"/>
                </a:lnTo>
                <a:lnTo>
                  <a:pt x="583883" y="645795"/>
                </a:lnTo>
                <a:lnTo>
                  <a:pt x="583883" y="645795"/>
                </a:lnTo>
                <a:lnTo>
                  <a:pt x="558165" y="633413"/>
                </a:lnTo>
                <a:lnTo>
                  <a:pt x="548640" y="627698"/>
                </a:lnTo>
                <a:lnTo>
                  <a:pt x="538163" y="622935"/>
                </a:lnTo>
                <a:lnTo>
                  <a:pt x="445770" y="576263"/>
                </a:lnTo>
                <a:lnTo>
                  <a:pt x="428625" y="567690"/>
                </a:lnTo>
                <a:lnTo>
                  <a:pt x="428625" y="567690"/>
                </a:lnTo>
                <a:lnTo>
                  <a:pt x="420053" y="563880"/>
                </a:lnTo>
                <a:lnTo>
                  <a:pt x="421958" y="435293"/>
                </a:lnTo>
                <a:close/>
                <a:moveTo>
                  <a:pt x="357188" y="133350"/>
                </a:moveTo>
                <a:lnTo>
                  <a:pt x="359093" y="261938"/>
                </a:lnTo>
                <a:lnTo>
                  <a:pt x="350520" y="265748"/>
                </a:lnTo>
                <a:lnTo>
                  <a:pt x="350520" y="265748"/>
                </a:lnTo>
                <a:lnTo>
                  <a:pt x="333375" y="274320"/>
                </a:lnTo>
                <a:lnTo>
                  <a:pt x="240983" y="320993"/>
                </a:lnTo>
                <a:lnTo>
                  <a:pt x="230505" y="325755"/>
                </a:lnTo>
                <a:lnTo>
                  <a:pt x="220028" y="330518"/>
                </a:lnTo>
                <a:lnTo>
                  <a:pt x="194310" y="342900"/>
                </a:lnTo>
                <a:lnTo>
                  <a:pt x="194310" y="342900"/>
                </a:lnTo>
                <a:lnTo>
                  <a:pt x="194310" y="340995"/>
                </a:lnTo>
                <a:lnTo>
                  <a:pt x="193358" y="282893"/>
                </a:lnTo>
                <a:lnTo>
                  <a:pt x="193358" y="280988"/>
                </a:lnTo>
                <a:lnTo>
                  <a:pt x="193358" y="280988"/>
                </a:lnTo>
                <a:lnTo>
                  <a:pt x="193358" y="271463"/>
                </a:lnTo>
                <a:lnTo>
                  <a:pt x="193358" y="269558"/>
                </a:lnTo>
                <a:lnTo>
                  <a:pt x="193358" y="260033"/>
                </a:lnTo>
                <a:lnTo>
                  <a:pt x="192405" y="215265"/>
                </a:lnTo>
                <a:lnTo>
                  <a:pt x="220028" y="200978"/>
                </a:lnTo>
                <a:lnTo>
                  <a:pt x="230505" y="196215"/>
                </a:lnTo>
                <a:lnTo>
                  <a:pt x="240983" y="191453"/>
                </a:lnTo>
                <a:lnTo>
                  <a:pt x="357188" y="133350"/>
                </a:lnTo>
                <a:lnTo>
                  <a:pt x="357188" y="133350"/>
                </a:lnTo>
                <a:close/>
                <a:moveTo>
                  <a:pt x="145733" y="155258"/>
                </a:moveTo>
                <a:lnTo>
                  <a:pt x="229553" y="113347"/>
                </a:lnTo>
                <a:lnTo>
                  <a:pt x="231458" y="112395"/>
                </a:lnTo>
                <a:lnTo>
                  <a:pt x="240030" y="113347"/>
                </a:lnTo>
                <a:lnTo>
                  <a:pt x="330518" y="122872"/>
                </a:lnTo>
                <a:lnTo>
                  <a:pt x="240983" y="167640"/>
                </a:lnTo>
                <a:lnTo>
                  <a:pt x="230505" y="172403"/>
                </a:lnTo>
                <a:lnTo>
                  <a:pt x="220028" y="177165"/>
                </a:lnTo>
                <a:lnTo>
                  <a:pt x="180022" y="197168"/>
                </a:lnTo>
                <a:lnTo>
                  <a:pt x="80010" y="186690"/>
                </a:lnTo>
                <a:lnTo>
                  <a:pt x="145733" y="155258"/>
                </a:lnTo>
                <a:close/>
                <a:moveTo>
                  <a:pt x="171450" y="219075"/>
                </a:moveTo>
                <a:lnTo>
                  <a:pt x="172403" y="271463"/>
                </a:lnTo>
                <a:lnTo>
                  <a:pt x="172403" y="280988"/>
                </a:lnTo>
                <a:lnTo>
                  <a:pt x="172403" y="282893"/>
                </a:lnTo>
                <a:lnTo>
                  <a:pt x="172403" y="292418"/>
                </a:lnTo>
                <a:lnTo>
                  <a:pt x="172403" y="292418"/>
                </a:lnTo>
                <a:lnTo>
                  <a:pt x="172403" y="294323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18110" y="342900"/>
                </a:lnTo>
                <a:lnTo>
                  <a:pt x="82868" y="339090"/>
                </a:lnTo>
                <a:lnTo>
                  <a:pt x="82868" y="339090"/>
                </a:lnTo>
                <a:lnTo>
                  <a:pt x="80010" y="339090"/>
                </a:lnTo>
                <a:lnTo>
                  <a:pt x="63818" y="337185"/>
                </a:lnTo>
                <a:lnTo>
                  <a:pt x="60960" y="337185"/>
                </a:lnTo>
                <a:lnTo>
                  <a:pt x="57150" y="337185"/>
                </a:lnTo>
                <a:lnTo>
                  <a:pt x="57150" y="329565"/>
                </a:lnTo>
                <a:lnTo>
                  <a:pt x="54293" y="205740"/>
                </a:lnTo>
                <a:lnTo>
                  <a:pt x="171450" y="219075"/>
                </a:lnTo>
                <a:close/>
                <a:moveTo>
                  <a:pt x="171450" y="368618"/>
                </a:moveTo>
                <a:lnTo>
                  <a:pt x="172403" y="421005"/>
                </a:lnTo>
                <a:lnTo>
                  <a:pt x="172403" y="430530"/>
                </a:lnTo>
                <a:lnTo>
                  <a:pt x="172403" y="432435"/>
                </a:lnTo>
                <a:lnTo>
                  <a:pt x="172403" y="441960"/>
                </a:lnTo>
                <a:lnTo>
                  <a:pt x="172403" y="441960"/>
                </a:lnTo>
                <a:lnTo>
                  <a:pt x="172403" y="443865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18110" y="492443"/>
                </a:lnTo>
                <a:lnTo>
                  <a:pt x="82868" y="488633"/>
                </a:lnTo>
                <a:lnTo>
                  <a:pt x="82868" y="488633"/>
                </a:lnTo>
                <a:lnTo>
                  <a:pt x="80010" y="488633"/>
                </a:lnTo>
                <a:lnTo>
                  <a:pt x="63818" y="486728"/>
                </a:lnTo>
                <a:lnTo>
                  <a:pt x="60960" y="486728"/>
                </a:lnTo>
                <a:lnTo>
                  <a:pt x="57150" y="486728"/>
                </a:lnTo>
                <a:lnTo>
                  <a:pt x="57150" y="479108"/>
                </a:lnTo>
                <a:lnTo>
                  <a:pt x="55245" y="356235"/>
                </a:lnTo>
                <a:lnTo>
                  <a:pt x="171450" y="368618"/>
                </a:lnTo>
                <a:close/>
                <a:moveTo>
                  <a:pt x="171450" y="521018"/>
                </a:moveTo>
                <a:lnTo>
                  <a:pt x="172403" y="573405"/>
                </a:lnTo>
                <a:lnTo>
                  <a:pt x="172403" y="582930"/>
                </a:lnTo>
                <a:lnTo>
                  <a:pt x="172403" y="584835"/>
                </a:lnTo>
                <a:lnTo>
                  <a:pt x="172403" y="594360"/>
                </a:lnTo>
                <a:lnTo>
                  <a:pt x="172403" y="594360"/>
                </a:lnTo>
                <a:lnTo>
                  <a:pt x="172403" y="596265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18110" y="644843"/>
                </a:lnTo>
                <a:lnTo>
                  <a:pt x="82868" y="641033"/>
                </a:lnTo>
                <a:lnTo>
                  <a:pt x="82868" y="641033"/>
                </a:lnTo>
                <a:lnTo>
                  <a:pt x="80010" y="641033"/>
                </a:lnTo>
                <a:lnTo>
                  <a:pt x="63818" y="639128"/>
                </a:lnTo>
                <a:lnTo>
                  <a:pt x="60960" y="639128"/>
                </a:lnTo>
                <a:lnTo>
                  <a:pt x="57150" y="639128"/>
                </a:lnTo>
                <a:lnTo>
                  <a:pt x="57150" y="631508"/>
                </a:lnTo>
                <a:lnTo>
                  <a:pt x="55245" y="508635"/>
                </a:lnTo>
                <a:lnTo>
                  <a:pt x="171450" y="52101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7FD133C0-7006-4EF2-A778-BCB261DAA51F}"/>
              </a:ext>
            </a:extLst>
          </p:cNvPr>
          <p:cNvSpPr/>
          <p:nvPr/>
        </p:nvSpPr>
        <p:spPr>
          <a:xfrm>
            <a:off x="10292762" y="4070077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42BDAC0F-613E-48FB-98AB-91EAB6F37632}"/>
              </a:ext>
            </a:extLst>
          </p:cNvPr>
          <p:cNvSpPr/>
          <p:nvPr/>
        </p:nvSpPr>
        <p:spPr>
          <a:xfrm>
            <a:off x="10061305" y="4267245"/>
            <a:ext cx="20955" cy="87629"/>
          </a:xfrm>
          <a:custGeom>
            <a:avLst/>
            <a:gdLst>
              <a:gd name="connsiteX0" fmla="*/ 2858 w 20955"/>
              <a:gd name="connsiteY0" fmla="*/ 9525 h 87629"/>
              <a:gd name="connsiteX1" fmla="*/ 0 w 20955"/>
              <a:gd name="connsiteY1" fmla="*/ 10477 h 87629"/>
              <a:gd name="connsiteX2" fmla="*/ 0 w 20955"/>
              <a:gd name="connsiteY2" fmla="*/ 29527 h 87629"/>
              <a:gd name="connsiteX3" fmla="*/ 0 w 20955"/>
              <a:gd name="connsiteY3" fmla="*/ 40005 h 87629"/>
              <a:gd name="connsiteX4" fmla="*/ 0 w 20955"/>
              <a:gd name="connsiteY4" fmla="*/ 40958 h 87629"/>
              <a:gd name="connsiteX5" fmla="*/ 0 w 20955"/>
              <a:gd name="connsiteY5" fmla="*/ 51435 h 87629"/>
              <a:gd name="connsiteX6" fmla="*/ 0 w 20955"/>
              <a:gd name="connsiteY6" fmla="*/ 51435 h 87629"/>
              <a:gd name="connsiteX7" fmla="*/ 0 w 20955"/>
              <a:gd name="connsiteY7" fmla="*/ 53340 h 87629"/>
              <a:gd name="connsiteX8" fmla="*/ 0 w 20955"/>
              <a:gd name="connsiteY8" fmla="*/ 87630 h 87629"/>
              <a:gd name="connsiteX9" fmla="*/ 1905 w 20955"/>
              <a:gd name="connsiteY9" fmla="*/ 86677 h 87629"/>
              <a:gd name="connsiteX10" fmla="*/ 12383 w 20955"/>
              <a:gd name="connsiteY10" fmla="*/ 81915 h 87629"/>
              <a:gd name="connsiteX11" fmla="*/ 20955 w 20955"/>
              <a:gd name="connsiteY11" fmla="*/ 77152 h 87629"/>
              <a:gd name="connsiteX12" fmla="*/ 20955 w 20955"/>
              <a:gd name="connsiteY12" fmla="*/ 45720 h 87629"/>
              <a:gd name="connsiteX13" fmla="*/ 20955 w 20955"/>
              <a:gd name="connsiteY13" fmla="*/ 45720 h 87629"/>
              <a:gd name="connsiteX14" fmla="*/ 20955 w 20955"/>
              <a:gd name="connsiteY14" fmla="*/ 35242 h 87629"/>
              <a:gd name="connsiteX15" fmla="*/ 20955 w 20955"/>
              <a:gd name="connsiteY15" fmla="*/ 35242 h 87629"/>
              <a:gd name="connsiteX16" fmla="*/ 20955 w 20955"/>
              <a:gd name="connsiteY16" fmla="*/ 0 h 87629"/>
              <a:gd name="connsiteX17" fmla="*/ 13335 w 20955"/>
              <a:gd name="connsiteY17" fmla="*/ 3810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0958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6677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2"/>
                </a:lnTo>
                <a:lnTo>
                  <a:pt x="20955" y="35242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C749F4D5-0254-470F-9733-B9C404CC2F1D}"/>
              </a:ext>
            </a:extLst>
          </p:cNvPr>
          <p:cNvSpPr/>
          <p:nvPr/>
        </p:nvSpPr>
        <p:spPr>
          <a:xfrm>
            <a:off x="10106073" y="4245337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3 h 87630"/>
              <a:gd name="connsiteX8" fmla="*/ 20955 w 20955"/>
              <a:gd name="connsiteY8" fmla="*/ 72390 h 87630"/>
              <a:gd name="connsiteX9" fmla="*/ 20955 w 20955"/>
              <a:gd name="connsiteY9" fmla="*/ 72390 h 87630"/>
              <a:gd name="connsiteX10" fmla="*/ 20955 w 20955"/>
              <a:gd name="connsiteY10" fmla="*/ 61912 h 87630"/>
              <a:gd name="connsiteX11" fmla="*/ 20955 w 20955"/>
              <a:gd name="connsiteY11" fmla="*/ 61912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3"/>
                </a:lnTo>
                <a:lnTo>
                  <a:pt x="20955" y="72390"/>
                </a:lnTo>
                <a:lnTo>
                  <a:pt x="20955" y="72390"/>
                </a:lnTo>
                <a:lnTo>
                  <a:pt x="20955" y="61912"/>
                </a:lnTo>
                <a:lnTo>
                  <a:pt x="20955" y="61912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EAAE5C2E-9C10-4AFF-8060-14A8D3072C88}"/>
              </a:ext>
            </a:extLst>
          </p:cNvPr>
          <p:cNvSpPr/>
          <p:nvPr/>
        </p:nvSpPr>
        <p:spPr>
          <a:xfrm>
            <a:off x="10061305" y="4114845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7 h 87630"/>
              <a:gd name="connsiteX2" fmla="*/ 0 w 20955"/>
              <a:gd name="connsiteY2" fmla="*/ 29527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2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381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DA8A5098-C0BF-4994-97B7-4AA1378BB3BF}"/>
              </a:ext>
            </a:extLst>
          </p:cNvPr>
          <p:cNvSpPr/>
          <p:nvPr/>
        </p:nvSpPr>
        <p:spPr>
          <a:xfrm>
            <a:off x="10151792" y="4222477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D9B6073B-9071-4934-AB0D-C08D6B9A3BA5}"/>
              </a:ext>
            </a:extLst>
          </p:cNvPr>
          <p:cNvSpPr/>
          <p:nvPr/>
        </p:nvSpPr>
        <p:spPr>
          <a:xfrm>
            <a:off x="10338483" y="3943395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8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2865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8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2865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B56382C2-768A-4AE5-BE82-944C5CCFCE19}"/>
              </a:ext>
            </a:extLst>
          </p:cNvPr>
          <p:cNvSpPr/>
          <p:nvPr/>
        </p:nvSpPr>
        <p:spPr>
          <a:xfrm>
            <a:off x="10292762" y="3920535"/>
            <a:ext cx="20955" cy="87629"/>
          </a:xfrm>
          <a:custGeom>
            <a:avLst/>
            <a:gdLst>
              <a:gd name="connsiteX0" fmla="*/ 20955 w 20955"/>
              <a:gd name="connsiteY0" fmla="*/ 87630 h 87629"/>
              <a:gd name="connsiteX1" fmla="*/ 20955 w 20955"/>
              <a:gd name="connsiteY1" fmla="*/ 77153 h 87629"/>
              <a:gd name="connsiteX2" fmla="*/ 20955 w 20955"/>
              <a:gd name="connsiteY2" fmla="*/ 10478 h 87629"/>
              <a:gd name="connsiteX3" fmla="*/ 0 w 20955"/>
              <a:gd name="connsiteY3" fmla="*/ 0 h 87629"/>
              <a:gd name="connsiteX4" fmla="*/ 0 w 20955"/>
              <a:gd name="connsiteY4" fmla="*/ 77153 h 87629"/>
              <a:gd name="connsiteX5" fmla="*/ 3810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D5B5382B-1FCD-4AAF-9FC8-1FCC8643874F}"/>
              </a:ext>
            </a:extLst>
          </p:cNvPr>
          <p:cNvSpPr/>
          <p:nvPr/>
        </p:nvSpPr>
        <p:spPr>
          <a:xfrm>
            <a:off x="10383250" y="4114845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7 h 87630"/>
              <a:gd name="connsiteX8" fmla="*/ 20955 w 20955"/>
              <a:gd name="connsiteY8" fmla="*/ 10477 h 87630"/>
              <a:gd name="connsiteX9" fmla="*/ 18098 w 20955"/>
              <a:gd name="connsiteY9" fmla="*/ 9525 h 87630"/>
              <a:gd name="connsiteX10" fmla="*/ 7620 w 20955"/>
              <a:gd name="connsiteY10" fmla="*/ 3810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2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B2E65670-7A4B-42EA-96DB-2CB369FA835A}"/>
              </a:ext>
            </a:extLst>
          </p:cNvPr>
          <p:cNvSpPr/>
          <p:nvPr/>
        </p:nvSpPr>
        <p:spPr>
          <a:xfrm>
            <a:off x="10383250" y="3965302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8 h 87630"/>
              <a:gd name="connsiteX8" fmla="*/ 20955 w 20955"/>
              <a:gd name="connsiteY8" fmla="*/ 10478 h 87630"/>
              <a:gd name="connsiteX9" fmla="*/ 18098 w 20955"/>
              <a:gd name="connsiteY9" fmla="*/ 9525 h 87630"/>
              <a:gd name="connsiteX10" fmla="*/ 7620 w 20955"/>
              <a:gd name="connsiteY10" fmla="*/ 4763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3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8"/>
                </a:lnTo>
                <a:lnTo>
                  <a:pt x="20955" y="10478"/>
                </a:lnTo>
                <a:lnTo>
                  <a:pt x="18098" y="9525"/>
                </a:lnTo>
                <a:lnTo>
                  <a:pt x="7620" y="4763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3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1D9C1AFB-5DB0-4B3F-9516-466BE273234E}"/>
              </a:ext>
            </a:extLst>
          </p:cNvPr>
          <p:cNvSpPr/>
          <p:nvPr/>
        </p:nvSpPr>
        <p:spPr>
          <a:xfrm>
            <a:off x="10151792" y="4070077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AAEE38C-FC03-42A3-AFBD-6BEFB0B2FFEB}"/>
              </a:ext>
            </a:extLst>
          </p:cNvPr>
          <p:cNvSpPr/>
          <p:nvPr/>
        </p:nvSpPr>
        <p:spPr>
          <a:xfrm>
            <a:off x="10106073" y="4092937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2 h 87630"/>
              <a:gd name="connsiteX8" fmla="*/ 20955 w 20955"/>
              <a:gd name="connsiteY8" fmla="*/ 73343 h 87630"/>
              <a:gd name="connsiteX9" fmla="*/ 20955 w 20955"/>
              <a:gd name="connsiteY9" fmla="*/ 72390 h 87630"/>
              <a:gd name="connsiteX10" fmla="*/ 20955 w 20955"/>
              <a:gd name="connsiteY10" fmla="*/ 61913 h 87630"/>
              <a:gd name="connsiteX11" fmla="*/ 20955 w 20955"/>
              <a:gd name="connsiteY11" fmla="*/ 61913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lnTo>
                  <a:pt x="20955" y="73343"/>
                </a:lnTo>
                <a:lnTo>
                  <a:pt x="20955" y="72390"/>
                </a:lnTo>
                <a:lnTo>
                  <a:pt x="20955" y="61913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550F662C-0D6A-47BB-BDB2-919020295495}"/>
              </a:ext>
            </a:extLst>
          </p:cNvPr>
          <p:cNvSpPr/>
          <p:nvPr/>
        </p:nvSpPr>
        <p:spPr>
          <a:xfrm>
            <a:off x="10338483" y="4092937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1913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1913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AE91D373-AF98-45A3-9AB0-A8B445CE2B6B}"/>
              </a:ext>
            </a:extLst>
          </p:cNvPr>
          <p:cNvGrpSpPr/>
          <p:nvPr/>
        </p:nvGrpSpPr>
        <p:grpSpPr>
          <a:xfrm>
            <a:off x="10263235" y="4030072"/>
            <a:ext cx="304799" cy="215265"/>
            <a:chOff x="10263235" y="4030072"/>
            <a:chExt cx="304799" cy="215265"/>
          </a:xfrm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10710D7-F3E7-4A59-B451-9BCE15C5B549}"/>
                </a:ext>
              </a:extLst>
            </p:cNvPr>
            <p:cNvSpPr/>
            <p:nvPr/>
          </p:nvSpPr>
          <p:spPr>
            <a:xfrm>
              <a:off x="10263235" y="4030072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3818 h 209550"/>
                <a:gd name="connsiteX48" fmla="*/ 96202 w 166687"/>
                <a:gd name="connsiteY48" fmla="*/ 74295 h 209550"/>
                <a:gd name="connsiteX49" fmla="*/ 96202 w 166687"/>
                <a:gd name="connsiteY49" fmla="*/ 113348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3818"/>
                  </a:lnTo>
                  <a:lnTo>
                    <a:pt x="96202" y="74295"/>
                  </a:lnTo>
                  <a:lnTo>
                    <a:pt x="96202" y="113348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DC2C8292-17DF-4B67-B0D5-E5ED101151E0}"/>
                </a:ext>
              </a:extLst>
            </p:cNvPr>
            <p:cNvSpPr/>
            <p:nvPr/>
          </p:nvSpPr>
          <p:spPr>
            <a:xfrm>
              <a:off x="10448020" y="4102462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7 h 142875"/>
                <a:gd name="connsiteX2" fmla="*/ 1905 w 120014"/>
                <a:gd name="connsiteY2" fmla="*/ 76200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2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3BFAD8F1-6B48-4360-930E-9684DAEED846}"/>
              </a:ext>
            </a:extLst>
          </p:cNvPr>
          <p:cNvGrpSpPr/>
          <p:nvPr/>
        </p:nvGrpSpPr>
        <p:grpSpPr>
          <a:xfrm>
            <a:off x="9897475" y="3859575"/>
            <a:ext cx="304800" cy="236220"/>
            <a:chOff x="9897475" y="3859575"/>
            <a:chExt cx="304800" cy="236220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F004F9E-95A1-4CA6-BA64-42DA19703964}"/>
                </a:ext>
              </a:extLst>
            </p:cNvPr>
            <p:cNvSpPr/>
            <p:nvPr/>
          </p:nvSpPr>
          <p:spPr>
            <a:xfrm>
              <a:off x="9923193" y="3859575"/>
              <a:ext cx="250507" cy="86677"/>
            </a:xfrm>
            <a:custGeom>
              <a:avLst/>
              <a:gdLst>
                <a:gd name="connsiteX0" fmla="*/ 140018 w 250507"/>
                <a:gd name="connsiteY0" fmla="*/ 66675 h 86677"/>
                <a:gd name="connsiteX1" fmla="*/ 150495 w 250507"/>
                <a:gd name="connsiteY1" fmla="*/ 60960 h 86677"/>
                <a:gd name="connsiteX2" fmla="*/ 160973 w 250507"/>
                <a:gd name="connsiteY2" fmla="*/ 56197 h 86677"/>
                <a:gd name="connsiteX3" fmla="*/ 250507 w 250507"/>
                <a:gd name="connsiteY3" fmla="*/ 10477 h 86677"/>
                <a:gd name="connsiteX4" fmla="*/ 160020 w 250507"/>
                <a:gd name="connsiteY4" fmla="*/ 952 h 86677"/>
                <a:gd name="connsiteX5" fmla="*/ 151448 w 250507"/>
                <a:gd name="connsiteY5" fmla="*/ 0 h 86677"/>
                <a:gd name="connsiteX6" fmla="*/ 149543 w 250507"/>
                <a:gd name="connsiteY6" fmla="*/ 952 h 86677"/>
                <a:gd name="connsiteX7" fmla="*/ 65723 w 250507"/>
                <a:gd name="connsiteY7" fmla="*/ 42863 h 86677"/>
                <a:gd name="connsiteX8" fmla="*/ 0 w 250507"/>
                <a:gd name="connsiteY8" fmla="*/ 75248 h 86677"/>
                <a:gd name="connsiteX9" fmla="*/ 100012 w 250507"/>
                <a:gd name="connsiteY9" fmla="*/ 8667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07" h="86677">
                  <a:moveTo>
                    <a:pt x="140018" y="66675"/>
                  </a:moveTo>
                  <a:lnTo>
                    <a:pt x="150495" y="60960"/>
                  </a:lnTo>
                  <a:lnTo>
                    <a:pt x="160973" y="56197"/>
                  </a:lnTo>
                  <a:lnTo>
                    <a:pt x="250507" y="10477"/>
                  </a:lnTo>
                  <a:lnTo>
                    <a:pt x="160020" y="952"/>
                  </a:lnTo>
                  <a:lnTo>
                    <a:pt x="151448" y="0"/>
                  </a:lnTo>
                  <a:lnTo>
                    <a:pt x="149543" y="952"/>
                  </a:lnTo>
                  <a:lnTo>
                    <a:pt x="65723" y="42863"/>
                  </a:lnTo>
                  <a:lnTo>
                    <a:pt x="0" y="75248"/>
                  </a:lnTo>
                  <a:lnTo>
                    <a:pt x="100012" y="8667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AAE245D-9EA6-472E-A008-5B27375BE12F}"/>
                </a:ext>
              </a:extLst>
            </p:cNvPr>
            <p:cNvSpPr/>
            <p:nvPr/>
          </p:nvSpPr>
          <p:spPr>
            <a:xfrm>
              <a:off x="10035588" y="3880529"/>
              <a:ext cx="166687" cy="209550"/>
            </a:xfrm>
            <a:custGeom>
              <a:avLst/>
              <a:gdLst>
                <a:gd name="connsiteX0" fmla="*/ 38100 w 166687"/>
                <a:gd name="connsiteY0" fmla="*/ 62865 h 209550"/>
                <a:gd name="connsiteX1" fmla="*/ 27622 w 166687"/>
                <a:gd name="connsiteY1" fmla="*/ 67628 h 209550"/>
                <a:gd name="connsiteX2" fmla="*/ 0 w 166687"/>
                <a:gd name="connsiteY2" fmla="*/ 81915 h 209550"/>
                <a:gd name="connsiteX3" fmla="*/ 953 w 166687"/>
                <a:gd name="connsiteY3" fmla="*/ 126683 h 209550"/>
                <a:gd name="connsiteX4" fmla="*/ 953 w 166687"/>
                <a:gd name="connsiteY4" fmla="*/ 136208 h 209550"/>
                <a:gd name="connsiteX5" fmla="*/ 953 w 166687"/>
                <a:gd name="connsiteY5" fmla="*/ 138113 h 209550"/>
                <a:gd name="connsiteX6" fmla="*/ 953 w 166687"/>
                <a:gd name="connsiteY6" fmla="*/ 147638 h 209550"/>
                <a:gd name="connsiteX7" fmla="*/ 953 w 166687"/>
                <a:gd name="connsiteY7" fmla="*/ 147638 h 209550"/>
                <a:gd name="connsiteX8" fmla="*/ 953 w 166687"/>
                <a:gd name="connsiteY8" fmla="*/ 149542 h 209550"/>
                <a:gd name="connsiteX9" fmla="*/ 1905 w 166687"/>
                <a:gd name="connsiteY9" fmla="*/ 207645 h 209550"/>
                <a:gd name="connsiteX10" fmla="*/ 1905 w 166687"/>
                <a:gd name="connsiteY10" fmla="*/ 209550 h 209550"/>
                <a:gd name="connsiteX11" fmla="*/ 1905 w 166687"/>
                <a:gd name="connsiteY11" fmla="*/ 209550 h 209550"/>
                <a:gd name="connsiteX12" fmla="*/ 27622 w 166687"/>
                <a:gd name="connsiteY12" fmla="*/ 197167 h 209550"/>
                <a:gd name="connsiteX13" fmla="*/ 38100 w 166687"/>
                <a:gd name="connsiteY13" fmla="*/ 192405 h 209550"/>
                <a:gd name="connsiteX14" fmla="*/ 48578 w 166687"/>
                <a:gd name="connsiteY14" fmla="*/ 187642 h 209550"/>
                <a:gd name="connsiteX15" fmla="*/ 140970 w 166687"/>
                <a:gd name="connsiteY15" fmla="*/ 140970 h 209550"/>
                <a:gd name="connsiteX16" fmla="*/ 158115 w 166687"/>
                <a:gd name="connsiteY16" fmla="*/ 132398 h 209550"/>
                <a:gd name="connsiteX17" fmla="*/ 158115 w 166687"/>
                <a:gd name="connsiteY17" fmla="*/ 132398 h 209550"/>
                <a:gd name="connsiteX18" fmla="*/ 166687 w 166687"/>
                <a:gd name="connsiteY18" fmla="*/ 128588 h 209550"/>
                <a:gd name="connsiteX19" fmla="*/ 164783 w 166687"/>
                <a:gd name="connsiteY19" fmla="*/ 0 h 209550"/>
                <a:gd name="connsiteX20" fmla="*/ 164783 w 166687"/>
                <a:gd name="connsiteY20" fmla="*/ 0 h 209550"/>
                <a:gd name="connsiteX21" fmla="*/ 48578 w 166687"/>
                <a:gd name="connsiteY21" fmla="*/ 58103 h 209550"/>
                <a:gd name="connsiteX22" fmla="*/ 38100 w 166687"/>
                <a:gd name="connsiteY22" fmla="*/ 62865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2 h 209550"/>
                <a:gd name="connsiteX26" fmla="*/ 46672 w 166687"/>
                <a:gd name="connsiteY26" fmla="*/ 130492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116205 w 166687"/>
                <a:gd name="connsiteY42" fmla="*/ 117158 h 209550"/>
                <a:gd name="connsiteX43" fmla="*/ 116205 w 166687"/>
                <a:gd name="connsiteY43" fmla="*/ 49530 h 209550"/>
                <a:gd name="connsiteX44" fmla="*/ 137160 w 166687"/>
                <a:gd name="connsiteY44" fmla="*/ 39053 h 209550"/>
                <a:gd name="connsiteX45" fmla="*/ 137160 w 166687"/>
                <a:gd name="connsiteY45" fmla="*/ 116205 h 209550"/>
                <a:gd name="connsiteX46" fmla="*/ 132398 w 166687"/>
                <a:gd name="connsiteY46" fmla="*/ 118110 h 209550"/>
                <a:gd name="connsiteX47" fmla="*/ 116205 w 166687"/>
                <a:gd name="connsiteY47" fmla="*/ 126683 h 209550"/>
                <a:gd name="connsiteX48" fmla="*/ 116205 w 166687"/>
                <a:gd name="connsiteY48" fmla="*/ 117158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91440 w 166687"/>
                <a:gd name="connsiteY58" fmla="*/ 124778 h 209550"/>
                <a:gd name="connsiteX59" fmla="*/ 91440 w 166687"/>
                <a:gd name="connsiteY59" fmla="*/ 124778 h 209550"/>
                <a:gd name="connsiteX60" fmla="*/ 91440 w 166687"/>
                <a:gd name="connsiteY60" fmla="*/ 135255 h 209550"/>
                <a:gd name="connsiteX61" fmla="*/ 91440 w 166687"/>
                <a:gd name="connsiteY61" fmla="*/ 135255 h 209550"/>
                <a:gd name="connsiteX62" fmla="*/ 91440 w 166687"/>
                <a:gd name="connsiteY62" fmla="*/ 139065 h 209550"/>
                <a:gd name="connsiteX63" fmla="*/ 70485 w 166687"/>
                <a:gd name="connsiteY63" fmla="*/ 150495 h 209550"/>
                <a:gd name="connsiteX64" fmla="*/ 70485 w 166687"/>
                <a:gd name="connsiteY64" fmla="*/ 133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38100" y="62865"/>
                  </a:move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2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7"/>
                  </a:lnTo>
                  <a:lnTo>
                    <a:pt x="38100" y="192405"/>
                  </a:lnTo>
                  <a:lnTo>
                    <a:pt x="48578" y="187642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lnTo>
                    <a:pt x="48578" y="58103"/>
                  </a:lnTo>
                  <a:lnTo>
                    <a:pt x="38100" y="62865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2"/>
                  </a:lnTo>
                  <a:lnTo>
                    <a:pt x="46672" y="130492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116205" y="117158"/>
                  </a:moveTo>
                  <a:lnTo>
                    <a:pt x="116205" y="49530"/>
                  </a:lnTo>
                  <a:lnTo>
                    <a:pt x="137160" y="39053"/>
                  </a:lnTo>
                  <a:lnTo>
                    <a:pt x="137160" y="116205"/>
                  </a:lnTo>
                  <a:lnTo>
                    <a:pt x="132398" y="118110"/>
                  </a:lnTo>
                  <a:lnTo>
                    <a:pt x="116205" y="126683"/>
                  </a:lnTo>
                  <a:lnTo>
                    <a:pt x="116205" y="117158"/>
                  </a:lnTo>
                  <a:close/>
                  <a:moveTo>
                    <a:pt x="70485" y="133350"/>
                  </a:move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7325A0D-CA65-49E6-9055-44AD2AE9BD69}"/>
                </a:ext>
              </a:extLst>
            </p:cNvPr>
            <p:cNvSpPr/>
            <p:nvPr/>
          </p:nvSpPr>
          <p:spPr>
            <a:xfrm>
              <a:off x="9897475" y="3952920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7152 h 142875"/>
                <a:gd name="connsiteX14" fmla="*/ 118110 w 120015"/>
                <a:gd name="connsiteY14" fmla="*/ 75248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7152"/>
                  </a:lnTo>
                  <a:lnTo>
                    <a:pt x="118110" y="75248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7" name="Graphic 275">
            <a:extLst>
              <a:ext uri="{FF2B5EF4-FFF2-40B4-BE49-F238E27FC236}">
                <a16:creationId xmlns:a16="http://schemas.microsoft.com/office/drawing/2014/main" id="{E92071AB-3ABE-497F-9E74-D25C15A11FE9}"/>
              </a:ext>
            </a:extLst>
          </p:cNvPr>
          <p:cNvGrpSpPr/>
          <p:nvPr/>
        </p:nvGrpSpPr>
        <p:grpSpPr>
          <a:xfrm>
            <a:off x="6194574" y="4591728"/>
            <a:ext cx="890587" cy="891643"/>
            <a:chOff x="6194574" y="4591728"/>
            <a:chExt cx="890587" cy="891643"/>
          </a:xfrm>
        </p:grpSpPr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BC1E4825-CDE4-48BA-9C26-13E18B82DC67}"/>
                </a:ext>
              </a:extLst>
            </p:cNvPr>
            <p:cNvSpPr/>
            <p:nvPr/>
          </p:nvSpPr>
          <p:spPr>
            <a:xfrm>
              <a:off x="6827455" y="5255621"/>
              <a:ext cx="184784" cy="175259"/>
            </a:xfrm>
            <a:custGeom>
              <a:avLst/>
              <a:gdLst>
                <a:gd name="connsiteX0" fmla="*/ 5715 w 184784"/>
                <a:gd name="connsiteY0" fmla="*/ 171450 h 175259"/>
                <a:gd name="connsiteX1" fmla="*/ 43815 w 184784"/>
                <a:gd name="connsiteY1" fmla="*/ 175260 h 175259"/>
                <a:gd name="connsiteX2" fmla="*/ 43815 w 184784"/>
                <a:gd name="connsiteY2" fmla="*/ 158115 h 175259"/>
                <a:gd name="connsiteX3" fmla="*/ 43815 w 184784"/>
                <a:gd name="connsiteY3" fmla="*/ 158115 h 175259"/>
                <a:gd name="connsiteX4" fmla="*/ 60960 w 184784"/>
                <a:gd name="connsiteY4" fmla="*/ 158115 h 175259"/>
                <a:gd name="connsiteX5" fmla="*/ 60960 w 184784"/>
                <a:gd name="connsiteY5" fmla="*/ 140970 h 175259"/>
                <a:gd name="connsiteX6" fmla="*/ 78105 w 184784"/>
                <a:gd name="connsiteY6" fmla="*/ 140970 h 175259"/>
                <a:gd name="connsiteX7" fmla="*/ 78105 w 184784"/>
                <a:gd name="connsiteY7" fmla="*/ 123825 h 175259"/>
                <a:gd name="connsiteX8" fmla="*/ 102870 w 184784"/>
                <a:gd name="connsiteY8" fmla="*/ 131445 h 175259"/>
                <a:gd name="connsiteX9" fmla="*/ 119063 w 184784"/>
                <a:gd name="connsiteY9" fmla="*/ 115252 h 175259"/>
                <a:gd name="connsiteX10" fmla="*/ 167640 w 184784"/>
                <a:gd name="connsiteY10" fmla="*/ 99060 h 175259"/>
                <a:gd name="connsiteX11" fmla="*/ 167640 w 184784"/>
                <a:gd name="connsiteY11" fmla="*/ 17145 h 175259"/>
                <a:gd name="connsiteX12" fmla="*/ 85725 w 184784"/>
                <a:gd name="connsiteY12" fmla="*/ 17145 h 175259"/>
                <a:gd name="connsiteX13" fmla="*/ 70485 w 184784"/>
                <a:gd name="connsiteY13" fmla="*/ 70485 h 175259"/>
                <a:gd name="connsiteX14" fmla="*/ 0 w 184784"/>
                <a:gd name="connsiteY14" fmla="*/ 140970 h 175259"/>
                <a:gd name="connsiteX15" fmla="*/ 5715 w 184784"/>
                <a:gd name="connsiteY15" fmla="*/ 171450 h 175259"/>
                <a:gd name="connsiteX16" fmla="*/ 137160 w 184784"/>
                <a:gd name="connsiteY16" fmla="*/ 30480 h 175259"/>
                <a:gd name="connsiteX17" fmla="*/ 155257 w 184784"/>
                <a:gd name="connsiteY17" fmla="*/ 30480 h 175259"/>
                <a:gd name="connsiteX18" fmla="*/ 155257 w 184784"/>
                <a:gd name="connsiteY18" fmla="*/ 48577 h 175259"/>
                <a:gd name="connsiteX19" fmla="*/ 137160 w 184784"/>
                <a:gd name="connsiteY19" fmla="*/ 48577 h 175259"/>
                <a:gd name="connsiteX20" fmla="*/ 137160 w 184784"/>
                <a:gd name="connsiteY20" fmla="*/ 30480 h 17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4784" h="175259">
                  <a:moveTo>
                    <a:pt x="5715" y="171450"/>
                  </a:moveTo>
                  <a:cubicBezTo>
                    <a:pt x="15240" y="174308"/>
                    <a:pt x="34290" y="175260"/>
                    <a:pt x="43815" y="175260"/>
                  </a:cubicBezTo>
                  <a:lnTo>
                    <a:pt x="43815" y="158115"/>
                  </a:lnTo>
                  <a:lnTo>
                    <a:pt x="43815" y="158115"/>
                  </a:lnTo>
                  <a:lnTo>
                    <a:pt x="60960" y="158115"/>
                  </a:lnTo>
                  <a:lnTo>
                    <a:pt x="60960" y="140970"/>
                  </a:lnTo>
                  <a:lnTo>
                    <a:pt x="78105" y="140970"/>
                  </a:lnTo>
                  <a:lnTo>
                    <a:pt x="78105" y="123825"/>
                  </a:lnTo>
                  <a:lnTo>
                    <a:pt x="102870" y="131445"/>
                  </a:lnTo>
                  <a:lnTo>
                    <a:pt x="119063" y="115252"/>
                  </a:lnTo>
                  <a:cubicBezTo>
                    <a:pt x="136207" y="118110"/>
                    <a:pt x="154305" y="112395"/>
                    <a:pt x="167640" y="99060"/>
                  </a:cubicBezTo>
                  <a:cubicBezTo>
                    <a:pt x="190500" y="76200"/>
                    <a:pt x="190500" y="40005"/>
                    <a:pt x="167640" y="17145"/>
                  </a:cubicBezTo>
                  <a:cubicBezTo>
                    <a:pt x="144780" y="-5715"/>
                    <a:pt x="108585" y="-5715"/>
                    <a:pt x="85725" y="17145"/>
                  </a:cubicBezTo>
                  <a:cubicBezTo>
                    <a:pt x="71438" y="31433"/>
                    <a:pt x="66675" y="51435"/>
                    <a:pt x="70485" y="70485"/>
                  </a:cubicBezTo>
                  <a:lnTo>
                    <a:pt x="0" y="140970"/>
                  </a:lnTo>
                  <a:lnTo>
                    <a:pt x="5715" y="171450"/>
                  </a:lnTo>
                  <a:close/>
                  <a:moveTo>
                    <a:pt x="137160" y="30480"/>
                  </a:moveTo>
                  <a:cubicBezTo>
                    <a:pt x="141922" y="25717"/>
                    <a:pt x="150495" y="25717"/>
                    <a:pt x="155257" y="30480"/>
                  </a:cubicBezTo>
                  <a:cubicBezTo>
                    <a:pt x="160020" y="35242"/>
                    <a:pt x="160020" y="43815"/>
                    <a:pt x="155257" y="48577"/>
                  </a:cubicBezTo>
                  <a:cubicBezTo>
                    <a:pt x="150495" y="53340"/>
                    <a:pt x="141922" y="53340"/>
                    <a:pt x="137160" y="48577"/>
                  </a:cubicBezTo>
                  <a:cubicBezTo>
                    <a:pt x="132397" y="43815"/>
                    <a:pt x="132397" y="35242"/>
                    <a:pt x="137160" y="3048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82C9562-DFA9-41B3-A01E-1A6FB51C0EA8}"/>
                </a:ext>
              </a:extLst>
            </p:cNvPr>
            <p:cNvSpPr/>
            <p:nvPr/>
          </p:nvSpPr>
          <p:spPr>
            <a:xfrm>
              <a:off x="6798880" y="4868906"/>
              <a:ext cx="57150" cy="209550"/>
            </a:xfrm>
            <a:custGeom>
              <a:avLst/>
              <a:gdLst>
                <a:gd name="connsiteX0" fmla="*/ 0 w 57150"/>
                <a:gd name="connsiteY0" fmla="*/ 0 h 209550"/>
                <a:gd name="connsiteX1" fmla="*/ 57150 w 57150"/>
                <a:gd name="connsiteY1" fmla="*/ 0 h 209550"/>
                <a:gd name="connsiteX2" fmla="*/ 57150 w 57150"/>
                <a:gd name="connsiteY2" fmla="*/ 209550 h 209550"/>
                <a:gd name="connsiteX3" fmla="*/ 0 w 57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09550">
                  <a:moveTo>
                    <a:pt x="0" y="0"/>
                  </a:moveTo>
                  <a:lnTo>
                    <a:pt x="57150" y="0"/>
                  </a:lnTo>
                  <a:lnTo>
                    <a:pt x="57150" y="209550"/>
                  </a:lnTo>
                  <a:lnTo>
                    <a:pt x="0" y="2095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D43830F9-96E8-4340-AEDE-A27CCF835D98}"/>
                </a:ext>
              </a:extLst>
            </p:cNvPr>
            <p:cNvSpPr/>
            <p:nvPr/>
          </p:nvSpPr>
          <p:spPr>
            <a:xfrm>
              <a:off x="6536942" y="4951774"/>
              <a:ext cx="43814" cy="43814"/>
            </a:xfrm>
            <a:custGeom>
              <a:avLst/>
              <a:gdLst>
                <a:gd name="connsiteX0" fmla="*/ 43815 w 43814"/>
                <a:gd name="connsiteY0" fmla="*/ 21908 h 43814"/>
                <a:gd name="connsiteX1" fmla="*/ 21908 w 43814"/>
                <a:gd name="connsiteY1" fmla="*/ 43815 h 43814"/>
                <a:gd name="connsiteX2" fmla="*/ 0 w 43814"/>
                <a:gd name="connsiteY2" fmla="*/ 21908 h 43814"/>
                <a:gd name="connsiteX3" fmla="*/ 21908 w 43814"/>
                <a:gd name="connsiteY3" fmla="*/ 0 h 43814"/>
                <a:gd name="connsiteX4" fmla="*/ 43815 w 43814"/>
                <a:gd name="connsiteY4" fmla="*/ 21908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" h="43814">
                  <a:moveTo>
                    <a:pt x="43815" y="21908"/>
                  </a:moveTo>
                  <a:cubicBezTo>
                    <a:pt x="43815" y="34007"/>
                    <a:pt x="34007" y="43815"/>
                    <a:pt x="21908" y="43815"/>
                  </a:cubicBezTo>
                  <a:cubicBezTo>
                    <a:pt x="9808" y="43815"/>
                    <a:pt x="0" y="34007"/>
                    <a:pt x="0" y="21908"/>
                  </a:cubicBezTo>
                  <a:cubicBezTo>
                    <a:pt x="0" y="9808"/>
                    <a:pt x="9808" y="0"/>
                    <a:pt x="21908" y="0"/>
                  </a:cubicBezTo>
                  <a:cubicBezTo>
                    <a:pt x="34007" y="0"/>
                    <a:pt x="43815" y="9808"/>
                    <a:pt x="43815" y="2190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B0DD5D8-BDA8-45D3-97A9-1BD13B610B1B}"/>
                </a:ext>
              </a:extLst>
            </p:cNvPr>
            <p:cNvSpPr/>
            <p:nvPr/>
          </p:nvSpPr>
          <p:spPr>
            <a:xfrm>
              <a:off x="6436929" y="4851761"/>
              <a:ext cx="243840" cy="243840"/>
            </a:xfrm>
            <a:custGeom>
              <a:avLst/>
              <a:gdLst>
                <a:gd name="connsiteX0" fmla="*/ 121920 w 243840"/>
                <a:gd name="connsiteY0" fmla="*/ 243840 h 243840"/>
                <a:gd name="connsiteX1" fmla="*/ 243840 w 243840"/>
                <a:gd name="connsiteY1" fmla="*/ 121920 h 243840"/>
                <a:gd name="connsiteX2" fmla="*/ 121920 w 243840"/>
                <a:gd name="connsiteY2" fmla="*/ 0 h 243840"/>
                <a:gd name="connsiteX3" fmla="*/ 0 w 243840"/>
                <a:gd name="connsiteY3" fmla="*/ 121920 h 243840"/>
                <a:gd name="connsiteX4" fmla="*/ 121920 w 243840"/>
                <a:gd name="connsiteY4" fmla="*/ 243840 h 243840"/>
                <a:gd name="connsiteX5" fmla="*/ 121920 w 243840"/>
                <a:gd name="connsiteY5" fmla="*/ 57150 h 243840"/>
                <a:gd name="connsiteX6" fmla="*/ 186690 w 243840"/>
                <a:gd name="connsiteY6" fmla="*/ 121920 h 243840"/>
                <a:gd name="connsiteX7" fmla="*/ 121920 w 243840"/>
                <a:gd name="connsiteY7" fmla="*/ 186690 h 243840"/>
                <a:gd name="connsiteX8" fmla="*/ 57150 w 243840"/>
                <a:gd name="connsiteY8" fmla="*/ 121920 h 243840"/>
                <a:gd name="connsiteX9" fmla="*/ 121920 w 243840"/>
                <a:gd name="connsiteY9" fmla="*/ 5715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40" h="243840">
                  <a:moveTo>
                    <a:pt x="121920" y="243840"/>
                  </a:moveTo>
                  <a:cubicBezTo>
                    <a:pt x="189548" y="243840"/>
                    <a:pt x="243840" y="188595"/>
                    <a:pt x="243840" y="121920"/>
                  </a:cubicBezTo>
                  <a:cubicBezTo>
                    <a:pt x="243840" y="55245"/>
                    <a:pt x="188595" y="0"/>
                    <a:pt x="121920" y="0"/>
                  </a:cubicBezTo>
                  <a:cubicBezTo>
                    <a:pt x="55245" y="0"/>
                    <a:pt x="0" y="55245"/>
                    <a:pt x="0" y="121920"/>
                  </a:cubicBezTo>
                  <a:cubicBezTo>
                    <a:pt x="0" y="188595"/>
                    <a:pt x="54293" y="243840"/>
                    <a:pt x="121920" y="243840"/>
                  </a:cubicBezTo>
                  <a:close/>
                  <a:moveTo>
                    <a:pt x="121920" y="57150"/>
                  </a:moveTo>
                  <a:cubicBezTo>
                    <a:pt x="158115" y="57150"/>
                    <a:pt x="186690" y="86678"/>
                    <a:pt x="186690" y="121920"/>
                  </a:cubicBezTo>
                  <a:cubicBezTo>
                    <a:pt x="186690" y="157162"/>
                    <a:pt x="157163" y="186690"/>
                    <a:pt x="121920" y="186690"/>
                  </a:cubicBezTo>
                  <a:cubicBezTo>
                    <a:pt x="86678" y="186690"/>
                    <a:pt x="57150" y="157162"/>
                    <a:pt x="57150" y="121920"/>
                  </a:cubicBezTo>
                  <a:cubicBezTo>
                    <a:pt x="57150" y="86678"/>
                    <a:pt x="85725" y="57150"/>
                    <a:pt x="121920" y="5715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91D18997-4F9F-4A57-B381-9E00B229AC3D}"/>
                </a:ext>
              </a:extLst>
            </p:cNvPr>
            <p:cNvSpPr/>
            <p:nvPr/>
          </p:nvSpPr>
          <p:spPr>
            <a:xfrm>
              <a:off x="6494079" y="4892244"/>
              <a:ext cx="129540" cy="129540"/>
            </a:xfrm>
            <a:custGeom>
              <a:avLst/>
              <a:gdLst>
                <a:gd name="connsiteX0" fmla="*/ 64770 w 129540"/>
                <a:gd name="connsiteY0" fmla="*/ 129540 h 129540"/>
                <a:gd name="connsiteX1" fmla="*/ 129540 w 129540"/>
                <a:gd name="connsiteY1" fmla="*/ 64770 h 129540"/>
                <a:gd name="connsiteX2" fmla="*/ 64770 w 129540"/>
                <a:gd name="connsiteY2" fmla="*/ 0 h 129540"/>
                <a:gd name="connsiteX3" fmla="*/ 0 w 129540"/>
                <a:gd name="connsiteY3" fmla="*/ 64770 h 129540"/>
                <a:gd name="connsiteX4" fmla="*/ 64770 w 129540"/>
                <a:gd name="connsiteY4" fmla="*/ 129540 h 129540"/>
                <a:gd name="connsiteX5" fmla="*/ 49530 w 129540"/>
                <a:gd name="connsiteY5" fmla="*/ 49530 h 129540"/>
                <a:gd name="connsiteX6" fmla="*/ 80963 w 129540"/>
                <a:gd name="connsiteY6" fmla="*/ 49530 h 129540"/>
                <a:gd name="connsiteX7" fmla="*/ 80963 w 129540"/>
                <a:gd name="connsiteY7" fmla="*/ 80963 h 129540"/>
                <a:gd name="connsiteX8" fmla="*/ 49530 w 129540"/>
                <a:gd name="connsiteY8" fmla="*/ 80963 h 129540"/>
                <a:gd name="connsiteX9" fmla="*/ 49530 w 129540"/>
                <a:gd name="connsiteY9" fmla="*/ 4953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40" h="129540">
                  <a:moveTo>
                    <a:pt x="64770" y="129540"/>
                  </a:moveTo>
                  <a:cubicBezTo>
                    <a:pt x="100965" y="129540"/>
                    <a:pt x="129540" y="100013"/>
                    <a:pt x="129540" y="64770"/>
                  </a:cubicBezTo>
                  <a:cubicBezTo>
                    <a:pt x="129540" y="29528"/>
                    <a:pt x="100013" y="0"/>
                    <a:pt x="64770" y="0"/>
                  </a:cubicBezTo>
                  <a:cubicBezTo>
                    <a:pt x="29528" y="0"/>
                    <a:pt x="0" y="29528"/>
                    <a:pt x="0" y="64770"/>
                  </a:cubicBezTo>
                  <a:cubicBezTo>
                    <a:pt x="0" y="100013"/>
                    <a:pt x="28575" y="129540"/>
                    <a:pt x="64770" y="129540"/>
                  </a:cubicBezTo>
                  <a:close/>
                  <a:moveTo>
                    <a:pt x="49530" y="49530"/>
                  </a:moveTo>
                  <a:cubicBezTo>
                    <a:pt x="58103" y="40958"/>
                    <a:pt x="72390" y="40958"/>
                    <a:pt x="80963" y="49530"/>
                  </a:cubicBezTo>
                  <a:cubicBezTo>
                    <a:pt x="89535" y="58103"/>
                    <a:pt x="89535" y="72390"/>
                    <a:pt x="80963" y="80963"/>
                  </a:cubicBezTo>
                  <a:cubicBezTo>
                    <a:pt x="72390" y="89535"/>
                    <a:pt x="58103" y="89535"/>
                    <a:pt x="49530" y="80963"/>
                  </a:cubicBezTo>
                  <a:cubicBezTo>
                    <a:pt x="40957" y="71438"/>
                    <a:pt x="40957" y="58103"/>
                    <a:pt x="49530" y="4953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70CE5FC8-B4E9-41FA-95DF-15D82C0E16F9}"/>
                </a:ext>
              </a:extLst>
            </p:cNvPr>
            <p:cNvSpPr/>
            <p:nvPr/>
          </p:nvSpPr>
          <p:spPr>
            <a:xfrm>
              <a:off x="6334060" y="4737939"/>
              <a:ext cx="596264" cy="437197"/>
            </a:xfrm>
            <a:custGeom>
              <a:avLst/>
              <a:gdLst>
                <a:gd name="connsiteX0" fmla="*/ 0 w 596264"/>
                <a:gd name="connsiteY0" fmla="*/ 395288 h 437197"/>
                <a:gd name="connsiteX1" fmla="*/ 0 w 596264"/>
                <a:gd name="connsiteY1" fmla="*/ 437198 h 437197"/>
                <a:gd name="connsiteX2" fmla="*/ 442913 w 596264"/>
                <a:gd name="connsiteY2" fmla="*/ 437198 h 437197"/>
                <a:gd name="connsiteX3" fmla="*/ 586740 w 596264"/>
                <a:gd name="connsiteY3" fmla="*/ 380048 h 437197"/>
                <a:gd name="connsiteX4" fmla="*/ 596265 w 596264"/>
                <a:gd name="connsiteY4" fmla="*/ 380048 h 437197"/>
                <a:gd name="connsiteX5" fmla="*/ 596265 w 596264"/>
                <a:gd name="connsiteY5" fmla="*/ 0 h 437197"/>
                <a:gd name="connsiteX6" fmla="*/ 0 w 596264"/>
                <a:gd name="connsiteY6" fmla="*/ 0 h 437197"/>
                <a:gd name="connsiteX7" fmla="*/ 0 w 596264"/>
                <a:gd name="connsiteY7" fmla="*/ 41910 h 437197"/>
                <a:gd name="connsiteX8" fmla="*/ 48578 w 596264"/>
                <a:gd name="connsiteY8" fmla="*/ 41910 h 437197"/>
                <a:gd name="connsiteX9" fmla="*/ 48578 w 596264"/>
                <a:gd name="connsiteY9" fmla="*/ 99060 h 437197"/>
                <a:gd name="connsiteX10" fmla="*/ 0 w 596264"/>
                <a:gd name="connsiteY10" fmla="*/ 99060 h 437197"/>
                <a:gd name="connsiteX11" fmla="*/ 0 w 596264"/>
                <a:gd name="connsiteY11" fmla="*/ 338138 h 437197"/>
                <a:gd name="connsiteX12" fmla="*/ 48578 w 596264"/>
                <a:gd name="connsiteY12" fmla="*/ 338138 h 437197"/>
                <a:gd name="connsiteX13" fmla="*/ 48578 w 596264"/>
                <a:gd name="connsiteY13" fmla="*/ 395288 h 437197"/>
                <a:gd name="connsiteX14" fmla="*/ 0 w 596264"/>
                <a:gd name="connsiteY14" fmla="*/ 395288 h 437197"/>
                <a:gd name="connsiteX15" fmla="*/ 464820 w 596264"/>
                <a:gd name="connsiteY15" fmla="*/ 114300 h 437197"/>
                <a:gd name="connsiteX16" fmla="*/ 521970 w 596264"/>
                <a:gd name="connsiteY16" fmla="*/ 114300 h 437197"/>
                <a:gd name="connsiteX17" fmla="*/ 521970 w 596264"/>
                <a:gd name="connsiteY17" fmla="*/ 323850 h 437197"/>
                <a:gd name="connsiteX18" fmla="*/ 464820 w 596264"/>
                <a:gd name="connsiteY18" fmla="*/ 323850 h 437197"/>
                <a:gd name="connsiteX19" fmla="*/ 464820 w 596264"/>
                <a:gd name="connsiteY19" fmla="*/ 114300 h 437197"/>
                <a:gd name="connsiteX20" fmla="*/ 224790 w 596264"/>
                <a:gd name="connsiteY20" fmla="*/ 97155 h 437197"/>
                <a:gd name="connsiteX21" fmla="*/ 346710 w 596264"/>
                <a:gd name="connsiteY21" fmla="*/ 219075 h 437197"/>
                <a:gd name="connsiteX22" fmla="*/ 224790 w 596264"/>
                <a:gd name="connsiteY22" fmla="*/ 340995 h 437197"/>
                <a:gd name="connsiteX23" fmla="*/ 102870 w 596264"/>
                <a:gd name="connsiteY23" fmla="*/ 219075 h 437197"/>
                <a:gd name="connsiteX24" fmla="*/ 224790 w 596264"/>
                <a:gd name="connsiteY24" fmla="*/ 97155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6264" h="437197">
                  <a:moveTo>
                    <a:pt x="0" y="395288"/>
                  </a:moveTo>
                  <a:lnTo>
                    <a:pt x="0" y="437198"/>
                  </a:lnTo>
                  <a:lnTo>
                    <a:pt x="442913" y="437198"/>
                  </a:lnTo>
                  <a:cubicBezTo>
                    <a:pt x="480060" y="401955"/>
                    <a:pt x="530543" y="380048"/>
                    <a:pt x="586740" y="380048"/>
                  </a:cubicBezTo>
                  <a:cubicBezTo>
                    <a:pt x="589598" y="380048"/>
                    <a:pt x="593408" y="380048"/>
                    <a:pt x="596265" y="380048"/>
                  </a:cubicBezTo>
                  <a:lnTo>
                    <a:pt x="596265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48578" y="41910"/>
                  </a:lnTo>
                  <a:lnTo>
                    <a:pt x="48578" y="99060"/>
                  </a:lnTo>
                  <a:lnTo>
                    <a:pt x="0" y="99060"/>
                  </a:lnTo>
                  <a:lnTo>
                    <a:pt x="0" y="338138"/>
                  </a:lnTo>
                  <a:lnTo>
                    <a:pt x="48578" y="338138"/>
                  </a:lnTo>
                  <a:lnTo>
                    <a:pt x="48578" y="395288"/>
                  </a:lnTo>
                  <a:lnTo>
                    <a:pt x="0" y="395288"/>
                  </a:lnTo>
                  <a:close/>
                  <a:moveTo>
                    <a:pt x="464820" y="114300"/>
                  </a:moveTo>
                  <a:lnTo>
                    <a:pt x="521970" y="114300"/>
                  </a:lnTo>
                  <a:lnTo>
                    <a:pt x="521970" y="323850"/>
                  </a:lnTo>
                  <a:lnTo>
                    <a:pt x="464820" y="323850"/>
                  </a:lnTo>
                  <a:lnTo>
                    <a:pt x="464820" y="114300"/>
                  </a:lnTo>
                  <a:close/>
                  <a:moveTo>
                    <a:pt x="224790" y="97155"/>
                  </a:moveTo>
                  <a:cubicBezTo>
                    <a:pt x="292418" y="97155"/>
                    <a:pt x="346710" y="152400"/>
                    <a:pt x="346710" y="219075"/>
                  </a:cubicBezTo>
                  <a:cubicBezTo>
                    <a:pt x="346710" y="285750"/>
                    <a:pt x="291465" y="340995"/>
                    <a:pt x="224790" y="340995"/>
                  </a:cubicBezTo>
                  <a:cubicBezTo>
                    <a:pt x="158115" y="340995"/>
                    <a:pt x="102870" y="286703"/>
                    <a:pt x="102870" y="219075"/>
                  </a:cubicBezTo>
                  <a:cubicBezTo>
                    <a:pt x="102870" y="151448"/>
                    <a:pt x="157163" y="97155"/>
                    <a:pt x="224790" y="97155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5558E791-EF36-42E9-BDED-2449D213AE26}"/>
                </a:ext>
              </a:extLst>
            </p:cNvPr>
            <p:cNvSpPr/>
            <p:nvPr/>
          </p:nvSpPr>
          <p:spPr>
            <a:xfrm>
              <a:off x="6768399" y="5180477"/>
              <a:ext cx="302895" cy="302894"/>
            </a:xfrm>
            <a:custGeom>
              <a:avLst/>
              <a:gdLst>
                <a:gd name="connsiteX0" fmla="*/ 151448 w 302895"/>
                <a:gd name="connsiteY0" fmla="*/ 302895 h 302894"/>
                <a:gd name="connsiteX1" fmla="*/ 302895 w 302895"/>
                <a:gd name="connsiteY1" fmla="*/ 151448 h 302894"/>
                <a:gd name="connsiteX2" fmla="*/ 151448 w 302895"/>
                <a:gd name="connsiteY2" fmla="*/ 0 h 302894"/>
                <a:gd name="connsiteX3" fmla="*/ 0 w 302895"/>
                <a:gd name="connsiteY3" fmla="*/ 151448 h 302894"/>
                <a:gd name="connsiteX4" fmla="*/ 151448 w 302895"/>
                <a:gd name="connsiteY4" fmla="*/ 302895 h 302894"/>
                <a:gd name="connsiteX5" fmla="*/ 145733 w 302895"/>
                <a:gd name="connsiteY5" fmla="*/ 80963 h 302894"/>
                <a:gd name="connsiteX6" fmla="*/ 227648 w 302895"/>
                <a:gd name="connsiteY6" fmla="*/ 80963 h 302894"/>
                <a:gd name="connsiteX7" fmla="*/ 227648 w 302895"/>
                <a:gd name="connsiteY7" fmla="*/ 162877 h 302894"/>
                <a:gd name="connsiteX8" fmla="*/ 179070 w 302895"/>
                <a:gd name="connsiteY8" fmla="*/ 179070 h 302894"/>
                <a:gd name="connsiteX9" fmla="*/ 162877 w 302895"/>
                <a:gd name="connsiteY9" fmla="*/ 195263 h 302894"/>
                <a:gd name="connsiteX10" fmla="*/ 137160 w 302895"/>
                <a:gd name="connsiteY10" fmla="*/ 187642 h 302894"/>
                <a:gd name="connsiteX11" fmla="*/ 137160 w 302895"/>
                <a:gd name="connsiteY11" fmla="*/ 204788 h 302894"/>
                <a:gd name="connsiteX12" fmla="*/ 120015 w 302895"/>
                <a:gd name="connsiteY12" fmla="*/ 204788 h 302894"/>
                <a:gd name="connsiteX13" fmla="*/ 120015 w 302895"/>
                <a:gd name="connsiteY13" fmla="*/ 221932 h 302894"/>
                <a:gd name="connsiteX14" fmla="*/ 102870 w 302895"/>
                <a:gd name="connsiteY14" fmla="*/ 221932 h 302894"/>
                <a:gd name="connsiteX15" fmla="*/ 102870 w 302895"/>
                <a:gd name="connsiteY15" fmla="*/ 221932 h 302894"/>
                <a:gd name="connsiteX16" fmla="*/ 102870 w 302895"/>
                <a:gd name="connsiteY16" fmla="*/ 239077 h 302894"/>
                <a:gd name="connsiteX17" fmla="*/ 64770 w 302895"/>
                <a:gd name="connsiteY17" fmla="*/ 235267 h 302894"/>
                <a:gd name="connsiteX18" fmla="*/ 60008 w 302895"/>
                <a:gd name="connsiteY18" fmla="*/ 204788 h 302894"/>
                <a:gd name="connsiteX19" fmla="*/ 130493 w 302895"/>
                <a:gd name="connsiteY19" fmla="*/ 134302 h 302894"/>
                <a:gd name="connsiteX20" fmla="*/ 145733 w 302895"/>
                <a:gd name="connsiteY20" fmla="*/ 80963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2895" h="302894">
                  <a:moveTo>
                    <a:pt x="151448" y="302895"/>
                  </a:moveTo>
                  <a:cubicBezTo>
                    <a:pt x="235268" y="302895"/>
                    <a:pt x="302895" y="234315"/>
                    <a:pt x="302895" y="151448"/>
                  </a:cubicBezTo>
                  <a:cubicBezTo>
                    <a:pt x="302895" y="68580"/>
                    <a:pt x="234315" y="0"/>
                    <a:pt x="151448" y="0"/>
                  </a:cubicBezTo>
                  <a:cubicBezTo>
                    <a:pt x="68580" y="0"/>
                    <a:pt x="0" y="67627"/>
                    <a:pt x="0" y="151448"/>
                  </a:cubicBezTo>
                  <a:cubicBezTo>
                    <a:pt x="0" y="235267"/>
                    <a:pt x="68580" y="302895"/>
                    <a:pt x="151448" y="302895"/>
                  </a:cubicBezTo>
                  <a:close/>
                  <a:moveTo>
                    <a:pt x="145733" y="80963"/>
                  </a:moveTo>
                  <a:cubicBezTo>
                    <a:pt x="168593" y="58102"/>
                    <a:pt x="204788" y="58102"/>
                    <a:pt x="227648" y="80963"/>
                  </a:cubicBezTo>
                  <a:cubicBezTo>
                    <a:pt x="250508" y="103823"/>
                    <a:pt x="250508" y="140017"/>
                    <a:pt x="227648" y="162877"/>
                  </a:cubicBezTo>
                  <a:cubicBezTo>
                    <a:pt x="214313" y="176213"/>
                    <a:pt x="196215" y="181927"/>
                    <a:pt x="179070" y="179070"/>
                  </a:cubicBezTo>
                  <a:lnTo>
                    <a:pt x="162877" y="195263"/>
                  </a:lnTo>
                  <a:lnTo>
                    <a:pt x="137160" y="187642"/>
                  </a:lnTo>
                  <a:lnTo>
                    <a:pt x="137160" y="204788"/>
                  </a:lnTo>
                  <a:lnTo>
                    <a:pt x="120015" y="204788"/>
                  </a:lnTo>
                  <a:lnTo>
                    <a:pt x="120015" y="221932"/>
                  </a:lnTo>
                  <a:lnTo>
                    <a:pt x="102870" y="221932"/>
                  </a:lnTo>
                  <a:lnTo>
                    <a:pt x="102870" y="221932"/>
                  </a:lnTo>
                  <a:lnTo>
                    <a:pt x="102870" y="239077"/>
                  </a:lnTo>
                  <a:cubicBezTo>
                    <a:pt x="93345" y="240030"/>
                    <a:pt x="74295" y="238125"/>
                    <a:pt x="64770" y="235267"/>
                  </a:cubicBezTo>
                  <a:lnTo>
                    <a:pt x="60008" y="204788"/>
                  </a:lnTo>
                  <a:lnTo>
                    <a:pt x="130493" y="134302"/>
                  </a:lnTo>
                  <a:cubicBezTo>
                    <a:pt x="125730" y="115252"/>
                    <a:pt x="130493" y="95250"/>
                    <a:pt x="145733" y="80963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6A0DA83-20FB-446A-ACE9-0D166B106D24}"/>
                </a:ext>
              </a:extLst>
            </p:cNvPr>
            <p:cNvSpPr/>
            <p:nvPr/>
          </p:nvSpPr>
          <p:spPr>
            <a:xfrm>
              <a:off x="6965567" y="5267051"/>
              <a:ext cx="26670" cy="26670"/>
            </a:xfrm>
            <a:custGeom>
              <a:avLst/>
              <a:gdLst>
                <a:gd name="connsiteX0" fmla="*/ 26670 w 26670"/>
                <a:gd name="connsiteY0" fmla="*/ 13335 h 26670"/>
                <a:gd name="connsiteX1" fmla="*/ 13335 w 26670"/>
                <a:gd name="connsiteY1" fmla="*/ 26670 h 26670"/>
                <a:gd name="connsiteX2" fmla="*/ 0 w 26670"/>
                <a:gd name="connsiteY2" fmla="*/ 13335 h 26670"/>
                <a:gd name="connsiteX3" fmla="*/ 13335 w 26670"/>
                <a:gd name="connsiteY3" fmla="*/ 0 h 26670"/>
                <a:gd name="connsiteX4" fmla="*/ 26670 w 26670"/>
                <a:gd name="connsiteY4" fmla="*/ 13335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" h="26670">
                  <a:moveTo>
                    <a:pt x="26670" y="13335"/>
                  </a:moveTo>
                  <a:cubicBezTo>
                    <a:pt x="26670" y="20700"/>
                    <a:pt x="20700" y="26670"/>
                    <a:pt x="13335" y="26670"/>
                  </a:cubicBezTo>
                  <a:cubicBezTo>
                    <a:pt x="5970" y="26670"/>
                    <a:pt x="0" y="20700"/>
                    <a:pt x="0" y="13335"/>
                  </a:cubicBezTo>
                  <a:cubicBezTo>
                    <a:pt x="0" y="5970"/>
                    <a:pt x="5970" y="0"/>
                    <a:pt x="13335" y="0"/>
                  </a:cubicBezTo>
                  <a:cubicBezTo>
                    <a:pt x="20700" y="0"/>
                    <a:pt x="26670" y="5970"/>
                    <a:pt x="26670" y="13335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DE2DB1C-EA02-465B-AF8D-54150E60B83C}"/>
                </a:ext>
              </a:extLst>
            </p:cNvPr>
            <p:cNvSpPr/>
            <p:nvPr/>
          </p:nvSpPr>
          <p:spPr>
            <a:xfrm>
              <a:off x="6194574" y="4591728"/>
              <a:ext cx="890587" cy="796289"/>
            </a:xfrm>
            <a:custGeom>
              <a:avLst/>
              <a:gdLst>
                <a:gd name="connsiteX0" fmla="*/ 88583 w 890587"/>
                <a:gd name="connsiteY0" fmla="*/ 796290 h 796289"/>
                <a:gd name="connsiteX1" fmla="*/ 244793 w 890587"/>
                <a:gd name="connsiteY1" fmla="*/ 796290 h 796289"/>
                <a:gd name="connsiteX2" fmla="*/ 244793 w 890587"/>
                <a:gd name="connsiteY2" fmla="*/ 741045 h 796289"/>
                <a:gd name="connsiteX3" fmla="*/ 524828 w 890587"/>
                <a:gd name="connsiteY3" fmla="*/ 741045 h 796289"/>
                <a:gd name="connsiteX4" fmla="*/ 524828 w 890587"/>
                <a:gd name="connsiteY4" fmla="*/ 741045 h 796289"/>
                <a:gd name="connsiteX5" fmla="*/ 547688 w 890587"/>
                <a:gd name="connsiteY5" fmla="*/ 646748 h 796289"/>
                <a:gd name="connsiteX6" fmla="*/ 90488 w 890587"/>
                <a:gd name="connsiteY6" fmla="*/ 646748 h 796289"/>
                <a:gd name="connsiteX7" fmla="*/ 90488 w 890587"/>
                <a:gd name="connsiteY7" fmla="*/ 546735 h 796289"/>
                <a:gd name="connsiteX8" fmla="*/ 44768 w 890587"/>
                <a:gd name="connsiteY8" fmla="*/ 546735 h 796289"/>
                <a:gd name="connsiteX9" fmla="*/ 44768 w 890587"/>
                <a:gd name="connsiteY9" fmla="*/ 489585 h 796289"/>
                <a:gd name="connsiteX10" fmla="*/ 90488 w 890587"/>
                <a:gd name="connsiteY10" fmla="*/ 489585 h 796289"/>
                <a:gd name="connsiteX11" fmla="*/ 90488 w 890587"/>
                <a:gd name="connsiteY11" fmla="*/ 251460 h 796289"/>
                <a:gd name="connsiteX12" fmla="*/ 44768 w 890587"/>
                <a:gd name="connsiteY12" fmla="*/ 251460 h 796289"/>
                <a:gd name="connsiteX13" fmla="*/ 44768 w 890587"/>
                <a:gd name="connsiteY13" fmla="*/ 194310 h 796289"/>
                <a:gd name="connsiteX14" fmla="*/ 90488 w 890587"/>
                <a:gd name="connsiteY14" fmla="*/ 194310 h 796289"/>
                <a:gd name="connsiteX15" fmla="*/ 90488 w 890587"/>
                <a:gd name="connsiteY15" fmla="*/ 94298 h 796289"/>
                <a:gd name="connsiteX16" fmla="*/ 800100 w 890587"/>
                <a:gd name="connsiteY16" fmla="*/ 94298 h 796289"/>
                <a:gd name="connsiteX17" fmla="*/ 800100 w 890587"/>
                <a:gd name="connsiteY17" fmla="*/ 542925 h 796289"/>
                <a:gd name="connsiteX18" fmla="*/ 890588 w 890587"/>
                <a:gd name="connsiteY18" fmla="*/ 603885 h 796289"/>
                <a:gd name="connsiteX19" fmla="*/ 890588 w 890587"/>
                <a:gd name="connsiteY19" fmla="*/ 0 h 796289"/>
                <a:gd name="connsiteX20" fmla="*/ 0 w 890587"/>
                <a:gd name="connsiteY20" fmla="*/ 0 h 796289"/>
                <a:gd name="connsiteX21" fmla="*/ 0 w 890587"/>
                <a:gd name="connsiteY21" fmla="*/ 741045 h 796289"/>
                <a:gd name="connsiteX22" fmla="*/ 87630 w 890587"/>
                <a:gd name="connsiteY22" fmla="*/ 741045 h 796289"/>
                <a:gd name="connsiteX23" fmla="*/ 87630 w 890587"/>
                <a:gd name="connsiteY23" fmla="*/ 796290 h 79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0587" h="796289">
                  <a:moveTo>
                    <a:pt x="88583" y="796290"/>
                  </a:moveTo>
                  <a:lnTo>
                    <a:pt x="244793" y="796290"/>
                  </a:lnTo>
                  <a:lnTo>
                    <a:pt x="244793" y="741045"/>
                  </a:lnTo>
                  <a:lnTo>
                    <a:pt x="524828" y="741045"/>
                  </a:lnTo>
                  <a:cubicBezTo>
                    <a:pt x="524828" y="741045"/>
                    <a:pt x="524828" y="741045"/>
                    <a:pt x="524828" y="741045"/>
                  </a:cubicBezTo>
                  <a:cubicBezTo>
                    <a:pt x="524828" y="706755"/>
                    <a:pt x="533400" y="674370"/>
                    <a:pt x="547688" y="646748"/>
                  </a:cubicBezTo>
                  <a:lnTo>
                    <a:pt x="90488" y="646748"/>
                  </a:lnTo>
                  <a:lnTo>
                    <a:pt x="90488" y="546735"/>
                  </a:lnTo>
                  <a:lnTo>
                    <a:pt x="44768" y="546735"/>
                  </a:lnTo>
                  <a:lnTo>
                    <a:pt x="44768" y="489585"/>
                  </a:lnTo>
                  <a:lnTo>
                    <a:pt x="90488" y="489585"/>
                  </a:lnTo>
                  <a:lnTo>
                    <a:pt x="90488" y="251460"/>
                  </a:lnTo>
                  <a:lnTo>
                    <a:pt x="44768" y="251460"/>
                  </a:lnTo>
                  <a:lnTo>
                    <a:pt x="44768" y="194310"/>
                  </a:lnTo>
                  <a:lnTo>
                    <a:pt x="90488" y="194310"/>
                  </a:lnTo>
                  <a:lnTo>
                    <a:pt x="90488" y="94298"/>
                  </a:lnTo>
                  <a:lnTo>
                    <a:pt x="800100" y="94298"/>
                  </a:lnTo>
                  <a:lnTo>
                    <a:pt x="800100" y="542925"/>
                  </a:lnTo>
                  <a:cubicBezTo>
                    <a:pt x="835343" y="555308"/>
                    <a:pt x="866775" y="576263"/>
                    <a:pt x="890588" y="603885"/>
                  </a:cubicBezTo>
                  <a:lnTo>
                    <a:pt x="890588" y="0"/>
                  </a:lnTo>
                  <a:lnTo>
                    <a:pt x="0" y="0"/>
                  </a:lnTo>
                  <a:lnTo>
                    <a:pt x="0" y="741045"/>
                  </a:lnTo>
                  <a:lnTo>
                    <a:pt x="87630" y="741045"/>
                  </a:lnTo>
                  <a:lnTo>
                    <a:pt x="87630" y="79629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7" name="Graphic 286">
            <a:extLst>
              <a:ext uri="{FF2B5EF4-FFF2-40B4-BE49-F238E27FC236}">
                <a16:creationId xmlns:a16="http://schemas.microsoft.com/office/drawing/2014/main" id="{BB0C9AF8-3C7A-4F6F-9612-2F6D31EB4706}"/>
              </a:ext>
            </a:extLst>
          </p:cNvPr>
          <p:cNvGrpSpPr/>
          <p:nvPr/>
        </p:nvGrpSpPr>
        <p:grpSpPr>
          <a:xfrm>
            <a:off x="11097062" y="4788259"/>
            <a:ext cx="493843" cy="447904"/>
            <a:chOff x="2920503" y="3363733"/>
            <a:chExt cx="493843" cy="447904"/>
          </a:xfrm>
        </p:grpSpPr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746D2C7-6741-4F9A-9572-AC7E3B3AE710}"/>
                </a:ext>
              </a:extLst>
            </p:cNvPr>
            <p:cNvSpPr/>
            <p:nvPr/>
          </p:nvSpPr>
          <p:spPr>
            <a:xfrm>
              <a:off x="3091711" y="3551665"/>
              <a:ext cx="47001" cy="45416"/>
            </a:xfrm>
            <a:custGeom>
              <a:avLst/>
              <a:gdLst>
                <a:gd name="connsiteX0" fmla="*/ 23510 w 47001"/>
                <a:gd name="connsiteY0" fmla="*/ 45417 h 45416"/>
                <a:gd name="connsiteX1" fmla="*/ 47002 w 47001"/>
                <a:gd name="connsiteY1" fmla="*/ 22447 h 45416"/>
                <a:gd name="connsiteX2" fmla="*/ 47002 w 47001"/>
                <a:gd name="connsiteY2" fmla="*/ 22447 h 45416"/>
                <a:gd name="connsiteX3" fmla="*/ 23510 w 47001"/>
                <a:gd name="connsiteY3" fmla="*/ 0 h 45416"/>
                <a:gd name="connsiteX4" fmla="*/ 19 w 47001"/>
                <a:gd name="connsiteY4" fmla="*/ 22969 h 45416"/>
                <a:gd name="connsiteX5" fmla="*/ 19 w 47001"/>
                <a:gd name="connsiteY5" fmla="*/ 22969 h 45416"/>
                <a:gd name="connsiteX6" fmla="*/ 23510 w 47001"/>
                <a:gd name="connsiteY6" fmla="*/ 45417 h 45416"/>
                <a:gd name="connsiteX7" fmla="*/ 12026 w 47001"/>
                <a:gd name="connsiteY7" fmla="*/ 22447 h 45416"/>
                <a:gd name="connsiteX8" fmla="*/ 22988 w 47001"/>
                <a:gd name="connsiteY8" fmla="*/ 10963 h 45416"/>
                <a:gd name="connsiteX9" fmla="*/ 33951 w 47001"/>
                <a:gd name="connsiteY9" fmla="*/ 22969 h 45416"/>
                <a:gd name="connsiteX10" fmla="*/ 33951 w 47001"/>
                <a:gd name="connsiteY10" fmla="*/ 22969 h 45416"/>
                <a:gd name="connsiteX11" fmla="*/ 22988 w 47001"/>
                <a:gd name="connsiteY11" fmla="*/ 34454 h 45416"/>
                <a:gd name="connsiteX12" fmla="*/ 12026 w 47001"/>
                <a:gd name="connsiteY12" fmla="*/ 22447 h 45416"/>
                <a:gd name="connsiteX13" fmla="*/ 12026 w 47001"/>
                <a:gd name="connsiteY13" fmla="*/ 22447 h 4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001" h="45416">
                  <a:moveTo>
                    <a:pt x="23510" y="45417"/>
                  </a:moveTo>
                  <a:cubicBezTo>
                    <a:pt x="37083" y="45417"/>
                    <a:pt x="47002" y="34976"/>
                    <a:pt x="47002" y="22447"/>
                  </a:cubicBezTo>
                  <a:lnTo>
                    <a:pt x="47002" y="22447"/>
                  </a:lnTo>
                  <a:cubicBezTo>
                    <a:pt x="47002" y="9919"/>
                    <a:pt x="37083" y="0"/>
                    <a:pt x="23510" y="0"/>
                  </a:cubicBezTo>
                  <a:cubicBezTo>
                    <a:pt x="9937" y="0"/>
                    <a:pt x="19" y="10441"/>
                    <a:pt x="19" y="22969"/>
                  </a:cubicBezTo>
                  <a:lnTo>
                    <a:pt x="19" y="22969"/>
                  </a:lnTo>
                  <a:cubicBezTo>
                    <a:pt x="-503" y="35498"/>
                    <a:pt x="9937" y="45417"/>
                    <a:pt x="23510" y="45417"/>
                  </a:cubicBezTo>
                  <a:close/>
                  <a:moveTo>
                    <a:pt x="12026" y="22447"/>
                  </a:moveTo>
                  <a:cubicBezTo>
                    <a:pt x="12026" y="16183"/>
                    <a:pt x="16724" y="10963"/>
                    <a:pt x="22988" y="10963"/>
                  </a:cubicBezTo>
                  <a:cubicBezTo>
                    <a:pt x="29775" y="10963"/>
                    <a:pt x="33951" y="16183"/>
                    <a:pt x="33951" y="22969"/>
                  </a:cubicBezTo>
                  <a:lnTo>
                    <a:pt x="33951" y="22969"/>
                  </a:lnTo>
                  <a:cubicBezTo>
                    <a:pt x="33951" y="29234"/>
                    <a:pt x="29253" y="34454"/>
                    <a:pt x="22988" y="34454"/>
                  </a:cubicBezTo>
                  <a:cubicBezTo>
                    <a:pt x="16724" y="34454"/>
                    <a:pt x="12026" y="29234"/>
                    <a:pt x="12026" y="22447"/>
                  </a:cubicBezTo>
                  <a:lnTo>
                    <a:pt x="12026" y="22447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722E113E-DF83-4CD5-B951-0A0A598DE7C4}"/>
                </a:ext>
              </a:extLst>
            </p:cNvPr>
            <p:cNvSpPr/>
            <p:nvPr/>
          </p:nvSpPr>
          <p:spPr>
            <a:xfrm>
              <a:off x="3049967" y="3552709"/>
              <a:ext cx="38630" cy="43850"/>
            </a:xfrm>
            <a:custGeom>
              <a:avLst/>
              <a:gdLst>
                <a:gd name="connsiteX0" fmla="*/ 13051 w 38630"/>
                <a:gd name="connsiteY0" fmla="*/ 43851 h 43850"/>
                <a:gd name="connsiteX1" fmla="*/ 25058 w 38630"/>
                <a:gd name="connsiteY1" fmla="*/ 43851 h 43850"/>
                <a:gd name="connsiteX2" fmla="*/ 25058 w 38630"/>
                <a:gd name="connsiteY2" fmla="*/ 10441 h 43850"/>
                <a:gd name="connsiteX3" fmla="*/ 38631 w 38630"/>
                <a:gd name="connsiteY3" fmla="*/ 10441 h 43850"/>
                <a:gd name="connsiteX4" fmla="*/ 38631 w 38630"/>
                <a:gd name="connsiteY4" fmla="*/ 0 h 43850"/>
                <a:gd name="connsiteX5" fmla="*/ 0 w 38630"/>
                <a:gd name="connsiteY5" fmla="*/ 0 h 43850"/>
                <a:gd name="connsiteX6" fmla="*/ 0 w 38630"/>
                <a:gd name="connsiteY6" fmla="*/ 10441 h 43850"/>
                <a:gd name="connsiteX7" fmla="*/ 13051 w 38630"/>
                <a:gd name="connsiteY7" fmla="*/ 10441 h 4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30" h="43850">
                  <a:moveTo>
                    <a:pt x="13051" y="43851"/>
                  </a:moveTo>
                  <a:lnTo>
                    <a:pt x="25058" y="43851"/>
                  </a:lnTo>
                  <a:lnTo>
                    <a:pt x="25058" y="10441"/>
                  </a:lnTo>
                  <a:lnTo>
                    <a:pt x="38631" y="10441"/>
                  </a:lnTo>
                  <a:lnTo>
                    <a:pt x="38631" y="0"/>
                  </a:lnTo>
                  <a:lnTo>
                    <a:pt x="0" y="0"/>
                  </a:lnTo>
                  <a:lnTo>
                    <a:pt x="0" y="10441"/>
                  </a:lnTo>
                  <a:lnTo>
                    <a:pt x="13051" y="10441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90B07659-C540-4E19-922E-A7BBA48246AF}"/>
                </a:ext>
              </a:extLst>
            </p:cNvPr>
            <p:cNvSpPr/>
            <p:nvPr/>
          </p:nvSpPr>
          <p:spPr>
            <a:xfrm>
              <a:off x="3008204" y="3552709"/>
              <a:ext cx="38108" cy="44372"/>
            </a:xfrm>
            <a:custGeom>
              <a:avLst/>
              <a:gdLst>
                <a:gd name="connsiteX0" fmla="*/ 20881 w 38108"/>
                <a:gd name="connsiteY0" fmla="*/ 34454 h 44372"/>
                <a:gd name="connsiteX1" fmla="*/ 6786 w 38108"/>
                <a:gd name="connsiteY1" fmla="*/ 29234 h 44372"/>
                <a:gd name="connsiteX2" fmla="*/ 0 w 38108"/>
                <a:gd name="connsiteY2" fmla="*/ 37064 h 44372"/>
                <a:gd name="connsiteX3" fmla="*/ 20359 w 38108"/>
                <a:gd name="connsiteY3" fmla="*/ 44373 h 44372"/>
                <a:gd name="connsiteX4" fmla="*/ 38108 w 38108"/>
                <a:gd name="connsiteY4" fmla="*/ 30278 h 44372"/>
                <a:gd name="connsiteX5" fmla="*/ 38108 w 38108"/>
                <a:gd name="connsiteY5" fmla="*/ 30278 h 44372"/>
                <a:gd name="connsiteX6" fmla="*/ 21925 w 38108"/>
                <a:gd name="connsiteY6" fmla="*/ 16705 h 44372"/>
                <a:gd name="connsiteX7" fmla="*/ 14095 w 38108"/>
                <a:gd name="connsiteY7" fmla="*/ 12529 h 44372"/>
                <a:gd name="connsiteX8" fmla="*/ 14095 w 38108"/>
                <a:gd name="connsiteY8" fmla="*/ 12529 h 44372"/>
                <a:gd name="connsiteX9" fmla="*/ 18271 w 38108"/>
                <a:gd name="connsiteY9" fmla="*/ 9919 h 44372"/>
                <a:gd name="connsiteX10" fmla="*/ 30800 w 38108"/>
                <a:gd name="connsiteY10" fmla="*/ 14095 h 44372"/>
                <a:gd name="connsiteX11" fmla="*/ 37064 w 38108"/>
                <a:gd name="connsiteY11" fmla="*/ 5742 h 44372"/>
                <a:gd name="connsiteX12" fmla="*/ 18793 w 38108"/>
                <a:gd name="connsiteY12" fmla="*/ 0 h 44372"/>
                <a:gd name="connsiteX13" fmla="*/ 2088 w 38108"/>
                <a:gd name="connsiteY13" fmla="*/ 14095 h 44372"/>
                <a:gd name="connsiteX14" fmla="*/ 2088 w 38108"/>
                <a:gd name="connsiteY14" fmla="*/ 14095 h 44372"/>
                <a:gd name="connsiteX15" fmla="*/ 18793 w 38108"/>
                <a:gd name="connsiteY15" fmla="*/ 27668 h 44372"/>
                <a:gd name="connsiteX16" fmla="*/ 26102 w 38108"/>
                <a:gd name="connsiteY16" fmla="*/ 31844 h 44372"/>
                <a:gd name="connsiteX17" fmla="*/ 26102 w 38108"/>
                <a:gd name="connsiteY17" fmla="*/ 31844 h 44372"/>
                <a:gd name="connsiteX18" fmla="*/ 20881 w 38108"/>
                <a:gd name="connsiteY18" fmla="*/ 34454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8" h="44372">
                  <a:moveTo>
                    <a:pt x="20881" y="34454"/>
                  </a:moveTo>
                  <a:cubicBezTo>
                    <a:pt x="15661" y="34454"/>
                    <a:pt x="10963" y="32888"/>
                    <a:pt x="6786" y="29234"/>
                  </a:cubicBezTo>
                  <a:lnTo>
                    <a:pt x="0" y="37064"/>
                  </a:lnTo>
                  <a:cubicBezTo>
                    <a:pt x="5220" y="41763"/>
                    <a:pt x="12529" y="44373"/>
                    <a:pt x="20359" y="44373"/>
                  </a:cubicBezTo>
                  <a:cubicBezTo>
                    <a:pt x="30800" y="44373"/>
                    <a:pt x="38108" y="39153"/>
                    <a:pt x="38108" y="30278"/>
                  </a:cubicBezTo>
                  <a:lnTo>
                    <a:pt x="38108" y="30278"/>
                  </a:lnTo>
                  <a:cubicBezTo>
                    <a:pt x="38108" y="21925"/>
                    <a:pt x="31844" y="18793"/>
                    <a:pt x="21925" y="16705"/>
                  </a:cubicBezTo>
                  <a:cubicBezTo>
                    <a:pt x="15661" y="15139"/>
                    <a:pt x="14095" y="14617"/>
                    <a:pt x="14095" y="12529"/>
                  </a:cubicBezTo>
                  <a:lnTo>
                    <a:pt x="14095" y="12529"/>
                  </a:lnTo>
                  <a:cubicBezTo>
                    <a:pt x="14095" y="10963"/>
                    <a:pt x="15661" y="9919"/>
                    <a:pt x="18271" y="9919"/>
                  </a:cubicBezTo>
                  <a:cubicBezTo>
                    <a:pt x="21925" y="9919"/>
                    <a:pt x="26624" y="11485"/>
                    <a:pt x="30800" y="14095"/>
                  </a:cubicBezTo>
                  <a:lnTo>
                    <a:pt x="37064" y="5742"/>
                  </a:lnTo>
                  <a:cubicBezTo>
                    <a:pt x="32366" y="2088"/>
                    <a:pt x="26624" y="0"/>
                    <a:pt x="18793" y="0"/>
                  </a:cubicBezTo>
                  <a:cubicBezTo>
                    <a:pt x="8353" y="0"/>
                    <a:pt x="2088" y="5742"/>
                    <a:pt x="2088" y="14095"/>
                  </a:cubicBezTo>
                  <a:lnTo>
                    <a:pt x="2088" y="14095"/>
                  </a:lnTo>
                  <a:cubicBezTo>
                    <a:pt x="2088" y="22969"/>
                    <a:pt x="9397" y="25580"/>
                    <a:pt x="18793" y="27668"/>
                  </a:cubicBezTo>
                  <a:cubicBezTo>
                    <a:pt x="25058" y="29234"/>
                    <a:pt x="26102" y="30278"/>
                    <a:pt x="26102" y="31844"/>
                  </a:cubicBezTo>
                  <a:lnTo>
                    <a:pt x="26102" y="31844"/>
                  </a:lnTo>
                  <a:cubicBezTo>
                    <a:pt x="26102" y="33410"/>
                    <a:pt x="24014" y="34454"/>
                    <a:pt x="20881" y="34454"/>
                  </a:cubicBez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7B97F01-0076-4F1E-A974-E6058EA8813A}"/>
                </a:ext>
              </a:extLst>
            </p:cNvPr>
            <p:cNvSpPr/>
            <p:nvPr/>
          </p:nvSpPr>
          <p:spPr>
            <a:xfrm>
              <a:off x="3145499" y="3552187"/>
              <a:ext cx="40196" cy="44372"/>
            </a:xfrm>
            <a:custGeom>
              <a:avLst/>
              <a:gdLst>
                <a:gd name="connsiteX0" fmla="*/ 12007 w 40196"/>
                <a:gd name="connsiteY0" fmla="*/ 30800 h 44372"/>
                <a:gd name="connsiteX1" fmla="*/ 17227 w 40196"/>
                <a:gd name="connsiteY1" fmla="*/ 30800 h 44372"/>
                <a:gd name="connsiteX2" fmla="*/ 26102 w 40196"/>
                <a:gd name="connsiteY2" fmla="*/ 43851 h 44372"/>
                <a:gd name="connsiteX3" fmla="*/ 40197 w 40196"/>
                <a:gd name="connsiteY3" fmla="*/ 43851 h 44372"/>
                <a:gd name="connsiteX4" fmla="*/ 29756 w 40196"/>
                <a:gd name="connsiteY4" fmla="*/ 28712 h 44372"/>
                <a:gd name="connsiteX5" fmla="*/ 38631 w 40196"/>
                <a:gd name="connsiteY5" fmla="*/ 15139 h 44372"/>
                <a:gd name="connsiteX6" fmla="*/ 38631 w 40196"/>
                <a:gd name="connsiteY6" fmla="*/ 15139 h 44372"/>
                <a:gd name="connsiteX7" fmla="*/ 34976 w 40196"/>
                <a:gd name="connsiteY7" fmla="*/ 4698 h 44372"/>
                <a:gd name="connsiteX8" fmla="*/ 20881 w 40196"/>
                <a:gd name="connsiteY8" fmla="*/ 0 h 44372"/>
                <a:gd name="connsiteX9" fmla="*/ 0 w 40196"/>
                <a:gd name="connsiteY9" fmla="*/ 0 h 44372"/>
                <a:gd name="connsiteX10" fmla="*/ 0 w 40196"/>
                <a:gd name="connsiteY10" fmla="*/ 44373 h 44372"/>
                <a:gd name="connsiteX11" fmla="*/ 12007 w 40196"/>
                <a:gd name="connsiteY11" fmla="*/ 44373 h 44372"/>
                <a:gd name="connsiteX12" fmla="*/ 12007 w 40196"/>
                <a:gd name="connsiteY12" fmla="*/ 30800 h 44372"/>
                <a:gd name="connsiteX13" fmla="*/ 12007 w 40196"/>
                <a:gd name="connsiteY13" fmla="*/ 10963 h 44372"/>
                <a:gd name="connsiteX14" fmla="*/ 20359 w 40196"/>
                <a:gd name="connsiteY14" fmla="*/ 10963 h 44372"/>
                <a:gd name="connsiteX15" fmla="*/ 27146 w 40196"/>
                <a:gd name="connsiteY15" fmla="*/ 16183 h 44372"/>
                <a:gd name="connsiteX16" fmla="*/ 27146 w 40196"/>
                <a:gd name="connsiteY16" fmla="*/ 16183 h 44372"/>
                <a:gd name="connsiteX17" fmla="*/ 20881 w 40196"/>
                <a:gd name="connsiteY17" fmla="*/ 21403 h 44372"/>
                <a:gd name="connsiteX18" fmla="*/ 13051 w 40196"/>
                <a:gd name="connsiteY18" fmla="*/ 21403 h 44372"/>
                <a:gd name="connsiteX19" fmla="*/ 13051 w 40196"/>
                <a:gd name="connsiteY19" fmla="*/ 10963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196" h="44372">
                  <a:moveTo>
                    <a:pt x="12007" y="30800"/>
                  </a:moveTo>
                  <a:lnTo>
                    <a:pt x="17227" y="30800"/>
                  </a:lnTo>
                  <a:lnTo>
                    <a:pt x="26102" y="43851"/>
                  </a:lnTo>
                  <a:lnTo>
                    <a:pt x="40197" y="43851"/>
                  </a:lnTo>
                  <a:lnTo>
                    <a:pt x="29756" y="28712"/>
                  </a:lnTo>
                  <a:cubicBezTo>
                    <a:pt x="34976" y="26624"/>
                    <a:pt x="38631" y="21925"/>
                    <a:pt x="38631" y="15139"/>
                  </a:cubicBezTo>
                  <a:lnTo>
                    <a:pt x="38631" y="15139"/>
                  </a:lnTo>
                  <a:cubicBezTo>
                    <a:pt x="38631" y="10963"/>
                    <a:pt x="37064" y="7308"/>
                    <a:pt x="34976" y="4698"/>
                  </a:cubicBezTo>
                  <a:cubicBezTo>
                    <a:pt x="31844" y="1566"/>
                    <a:pt x="27146" y="0"/>
                    <a:pt x="20881" y="0"/>
                  </a:cubicBezTo>
                  <a:lnTo>
                    <a:pt x="0" y="0"/>
                  </a:lnTo>
                  <a:lnTo>
                    <a:pt x="0" y="44373"/>
                  </a:lnTo>
                  <a:lnTo>
                    <a:pt x="12007" y="44373"/>
                  </a:lnTo>
                  <a:lnTo>
                    <a:pt x="12007" y="30800"/>
                  </a:lnTo>
                  <a:close/>
                  <a:moveTo>
                    <a:pt x="12007" y="10963"/>
                  </a:moveTo>
                  <a:lnTo>
                    <a:pt x="20359" y="10963"/>
                  </a:lnTo>
                  <a:cubicBezTo>
                    <a:pt x="24536" y="10963"/>
                    <a:pt x="27146" y="12529"/>
                    <a:pt x="27146" y="16183"/>
                  </a:cubicBezTo>
                  <a:lnTo>
                    <a:pt x="27146" y="16183"/>
                  </a:lnTo>
                  <a:cubicBezTo>
                    <a:pt x="27146" y="19315"/>
                    <a:pt x="24536" y="21403"/>
                    <a:pt x="20881" y="21403"/>
                  </a:cubicBezTo>
                  <a:lnTo>
                    <a:pt x="13051" y="21403"/>
                  </a:lnTo>
                  <a:lnTo>
                    <a:pt x="13051" y="10963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8F41B0B8-E9E7-4487-975E-5E0775C9A5AF}"/>
                </a:ext>
              </a:extLst>
            </p:cNvPr>
            <p:cNvSpPr/>
            <p:nvPr/>
          </p:nvSpPr>
          <p:spPr>
            <a:xfrm>
              <a:off x="3188828" y="3552187"/>
              <a:ext cx="49071" cy="44372"/>
            </a:xfrm>
            <a:custGeom>
              <a:avLst/>
              <a:gdLst>
                <a:gd name="connsiteX0" fmla="*/ 15661 w 49071"/>
                <a:gd name="connsiteY0" fmla="*/ 36542 h 44372"/>
                <a:gd name="connsiteX1" fmla="*/ 32888 w 49071"/>
                <a:gd name="connsiteY1" fmla="*/ 36542 h 44372"/>
                <a:gd name="connsiteX2" fmla="*/ 36020 w 49071"/>
                <a:gd name="connsiteY2" fmla="*/ 44373 h 44372"/>
                <a:gd name="connsiteX3" fmla="*/ 49071 w 49071"/>
                <a:gd name="connsiteY3" fmla="*/ 44373 h 44372"/>
                <a:gd name="connsiteX4" fmla="*/ 30278 w 49071"/>
                <a:gd name="connsiteY4" fmla="*/ 0 h 44372"/>
                <a:gd name="connsiteX5" fmla="*/ 18793 w 49071"/>
                <a:gd name="connsiteY5" fmla="*/ 0 h 44372"/>
                <a:gd name="connsiteX6" fmla="*/ 0 w 49071"/>
                <a:gd name="connsiteY6" fmla="*/ 44373 h 44372"/>
                <a:gd name="connsiteX7" fmla="*/ 12529 w 49071"/>
                <a:gd name="connsiteY7" fmla="*/ 44373 h 44372"/>
                <a:gd name="connsiteX8" fmla="*/ 15661 w 49071"/>
                <a:gd name="connsiteY8" fmla="*/ 36542 h 44372"/>
                <a:gd name="connsiteX9" fmla="*/ 24536 w 49071"/>
                <a:gd name="connsiteY9" fmla="*/ 14617 h 44372"/>
                <a:gd name="connsiteX10" fmla="*/ 29234 w 49071"/>
                <a:gd name="connsiteY10" fmla="*/ 27146 h 44372"/>
                <a:gd name="connsiteX11" fmla="*/ 19315 w 49071"/>
                <a:gd name="connsiteY11" fmla="*/ 27146 h 44372"/>
                <a:gd name="connsiteX12" fmla="*/ 24536 w 49071"/>
                <a:gd name="connsiteY12" fmla="*/ 14617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71" h="44372">
                  <a:moveTo>
                    <a:pt x="15661" y="36542"/>
                  </a:moveTo>
                  <a:lnTo>
                    <a:pt x="32888" y="36542"/>
                  </a:lnTo>
                  <a:lnTo>
                    <a:pt x="36020" y="44373"/>
                  </a:lnTo>
                  <a:lnTo>
                    <a:pt x="49071" y="44373"/>
                  </a:lnTo>
                  <a:lnTo>
                    <a:pt x="30278" y="0"/>
                  </a:lnTo>
                  <a:lnTo>
                    <a:pt x="18793" y="0"/>
                  </a:lnTo>
                  <a:lnTo>
                    <a:pt x="0" y="44373"/>
                  </a:lnTo>
                  <a:lnTo>
                    <a:pt x="12529" y="44373"/>
                  </a:lnTo>
                  <a:lnTo>
                    <a:pt x="15661" y="36542"/>
                  </a:lnTo>
                  <a:close/>
                  <a:moveTo>
                    <a:pt x="24536" y="14617"/>
                  </a:moveTo>
                  <a:lnTo>
                    <a:pt x="29234" y="27146"/>
                  </a:lnTo>
                  <a:lnTo>
                    <a:pt x="19315" y="27146"/>
                  </a:lnTo>
                  <a:lnTo>
                    <a:pt x="24536" y="14617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89B6F8BC-B824-4B48-848C-282A97979D4A}"/>
                </a:ext>
              </a:extLst>
            </p:cNvPr>
            <p:cNvSpPr/>
            <p:nvPr/>
          </p:nvSpPr>
          <p:spPr>
            <a:xfrm>
              <a:off x="3289580" y="3552709"/>
              <a:ext cx="35498" cy="43850"/>
            </a:xfrm>
            <a:custGeom>
              <a:avLst/>
              <a:gdLst>
                <a:gd name="connsiteX0" fmla="*/ 35498 w 35498"/>
                <a:gd name="connsiteY0" fmla="*/ 33410 h 43850"/>
                <a:gd name="connsiteX1" fmla="*/ 12007 w 35498"/>
                <a:gd name="connsiteY1" fmla="*/ 33410 h 43850"/>
                <a:gd name="connsiteX2" fmla="*/ 12007 w 35498"/>
                <a:gd name="connsiteY2" fmla="*/ 26624 h 43850"/>
                <a:gd name="connsiteX3" fmla="*/ 32888 w 35498"/>
                <a:gd name="connsiteY3" fmla="*/ 26624 h 43850"/>
                <a:gd name="connsiteX4" fmla="*/ 32888 w 35498"/>
                <a:gd name="connsiteY4" fmla="*/ 16705 h 43850"/>
                <a:gd name="connsiteX5" fmla="*/ 12007 w 35498"/>
                <a:gd name="connsiteY5" fmla="*/ 16705 h 43850"/>
                <a:gd name="connsiteX6" fmla="*/ 12007 w 35498"/>
                <a:gd name="connsiteY6" fmla="*/ 9919 h 43850"/>
                <a:gd name="connsiteX7" fmla="*/ 34976 w 35498"/>
                <a:gd name="connsiteY7" fmla="*/ 9919 h 43850"/>
                <a:gd name="connsiteX8" fmla="*/ 34976 w 35498"/>
                <a:gd name="connsiteY8" fmla="*/ 0 h 43850"/>
                <a:gd name="connsiteX9" fmla="*/ 0 w 35498"/>
                <a:gd name="connsiteY9" fmla="*/ 0 h 43850"/>
                <a:gd name="connsiteX10" fmla="*/ 0 w 35498"/>
                <a:gd name="connsiteY10" fmla="*/ 43851 h 43850"/>
                <a:gd name="connsiteX11" fmla="*/ 35498 w 35498"/>
                <a:gd name="connsiteY11" fmla="*/ 43851 h 4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98" h="43850">
                  <a:moveTo>
                    <a:pt x="35498" y="33410"/>
                  </a:moveTo>
                  <a:lnTo>
                    <a:pt x="12007" y="33410"/>
                  </a:lnTo>
                  <a:lnTo>
                    <a:pt x="12007" y="26624"/>
                  </a:lnTo>
                  <a:lnTo>
                    <a:pt x="32888" y="26624"/>
                  </a:lnTo>
                  <a:lnTo>
                    <a:pt x="32888" y="16705"/>
                  </a:lnTo>
                  <a:lnTo>
                    <a:pt x="12007" y="16705"/>
                  </a:lnTo>
                  <a:lnTo>
                    <a:pt x="12007" y="9919"/>
                  </a:lnTo>
                  <a:lnTo>
                    <a:pt x="34976" y="9919"/>
                  </a:lnTo>
                  <a:lnTo>
                    <a:pt x="34976" y="0"/>
                  </a:lnTo>
                  <a:lnTo>
                    <a:pt x="0" y="0"/>
                  </a:lnTo>
                  <a:lnTo>
                    <a:pt x="0" y="43851"/>
                  </a:lnTo>
                  <a:lnTo>
                    <a:pt x="35498" y="43851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9C770494-0B95-445F-BEBA-1FA4CE23E1FE}"/>
                </a:ext>
              </a:extLst>
            </p:cNvPr>
            <p:cNvSpPr/>
            <p:nvPr/>
          </p:nvSpPr>
          <p:spPr>
            <a:xfrm>
              <a:off x="3237899" y="3551143"/>
              <a:ext cx="43328" cy="45938"/>
            </a:xfrm>
            <a:custGeom>
              <a:avLst/>
              <a:gdLst>
                <a:gd name="connsiteX0" fmla="*/ 24536 w 43328"/>
                <a:gd name="connsiteY0" fmla="*/ 45939 h 45938"/>
                <a:gd name="connsiteX1" fmla="*/ 43329 w 43328"/>
                <a:gd name="connsiteY1" fmla="*/ 39153 h 45938"/>
                <a:gd name="connsiteX2" fmla="*/ 43329 w 43328"/>
                <a:gd name="connsiteY2" fmla="*/ 19315 h 45938"/>
                <a:gd name="connsiteX3" fmla="*/ 22969 w 43328"/>
                <a:gd name="connsiteY3" fmla="*/ 19315 h 45938"/>
                <a:gd name="connsiteX4" fmla="*/ 22969 w 43328"/>
                <a:gd name="connsiteY4" fmla="*/ 28190 h 45938"/>
                <a:gd name="connsiteX5" fmla="*/ 31322 w 43328"/>
                <a:gd name="connsiteY5" fmla="*/ 28190 h 45938"/>
                <a:gd name="connsiteX6" fmla="*/ 31322 w 43328"/>
                <a:gd name="connsiteY6" fmla="*/ 33410 h 45938"/>
                <a:gd name="connsiteX7" fmla="*/ 24536 w 43328"/>
                <a:gd name="connsiteY7" fmla="*/ 34976 h 45938"/>
                <a:gd name="connsiteX8" fmla="*/ 12529 w 43328"/>
                <a:gd name="connsiteY8" fmla="*/ 22969 h 45938"/>
                <a:gd name="connsiteX9" fmla="*/ 12529 w 43328"/>
                <a:gd name="connsiteY9" fmla="*/ 22969 h 45938"/>
                <a:gd name="connsiteX10" fmla="*/ 23492 w 43328"/>
                <a:gd name="connsiteY10" fmla="*/ 10963 h 45938"/>
                <a:gd name="connsiteX11" fmla="*/ 33932 w 43328"/>
                <a:gd name="connsiteY11" fmla="*/ 15139 h 45938"/>
                <a:gd name="connsiteX12" fmla="*/ 41241 w 43328"/>
                <a:gd name="connsiteY12" fmla="*/ 6264 h 45938"/>
                <a:gd name="connsiteX13" fmla="*/ 23492 w 43328"/>
                <a:gd name="connsiteY13" fmla="*/ 0 h 45938"/>
                <a:gd name="connsiteX14" fmla="*/ 0 w 43328"/>
                <a:gd name="connsiteY14" fmla="*/ 22969 h 45938"/>
                <a:gd name="connsiteX15" fmla="*/ 0 w 43328"/>
                <a:gd name="connsiteY15" fmla="*/ 22969 h 45938"/>
                <a:gd name="connsiteX16" fmla="*/ 24536 w 43328"/>
                <a:gd name="connsiteY16" fmla="*/ 45939 h 4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28" h="45938">
                  <a:moveTo>
                    <a:pt x="24536" y="45939"/>
                  </a:moveTo>
                  <a:cubicBezTo>
                    <a:pt x="32366" y="45939"/>
                    <a:pt x="39153" y="42807"/>
                    <a:pt x="43329" y="39153"/>
                  </a:cubicBezTo>
                  <a:lnTo>
                    <a:pt x="43329" y="19315"/>
                  </a:lnTo>
                  <a:lnTo>
                    <a:pt x="22969" y="19315"/>
                  </a:lnTo>
                  <a:lnTo>
                    <a:pt x="22969" y="28190"/>
                  </a:lnTo>
                  <a:lnTo>
                    <a:pt x="31322" y="28190"/>
                  </a:lnTo>
                  <a:lnTo>
                    <a:pt x="31322" y="33410"/>
                  </a:lnTo>
                  <a:cubicBezTo>
                    <a:pt x="29756" y="34454"/>
                    <a:pt x="27146" y="34976"/>
                    <a:pt x="24536" y="34976"/>
                  </a:cubicBezTo>
                  <a:cubicBezTo>
                    <a:pt x="17749" y="34976"/>
                    <a:pt x="12529" y="29756"/>
                    <a:pt x="12529" y="22969"/>
                  </a:cubicBezTo>
                  <a:lnTo>
                    <a:pt x="12529" y="22969"/>
                  </a:lnTo>
                  <a:cubicBezTo>
                    <a:pt x="12529" y="16183"/>
                    <a:pt x="17227" y="10963"/>
                    <a:pt x="23492" y="10963"/>
                  </a:cubicBezTo>
                  <a:cubicBezTo>
                    <a:pt x="27668" y="10963"/>
                    <a:pt x="30800" y="12529"/>
                    <a:pt x="33932" y="15139"/>
                  </a:cubicBezTo>
                  <a:lnTo>
                    <a:pt x="41241" y="6264"/>
                  </a:lnTo>
                  <a:cubicBezTo>
                    <a:pt x="36542" y="2088"/>
                    <a:pt x="31322" y="0"/>
                    <a:pt x="23492" y="0"/>
                  </a:cubicBezTo>
                  <a:cubicBezTo>
                    <a:pt x="9919" y="0"/>
                    <a:pt x="0" y="9919"/>
                    <a:pt x="0" y="22969"/>
                  </a:cubicBezTo>
                  <a:lnTo>
                    <a:pt x="0" y="22969"/>
                  </a:lnTo>
                  <a:cubicBezTo>
                    <a:pt x="522" y="36542"/>
                    <a:pt x="10963" y="45939"/>
                    <a:pt x="24536" y="45939"/>
                  </a:cubicBez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3FEA4F5-D456-4922-92C7-AE4B4C30C6C8}"/>
                </a:ext>
              </a:extLst>
            </p:cNvPr>
            <p:cNvSpPr/>
            <p:nvPr/>
          </p:nvSpPr>
          <p:spPr>
            <a:xfrm>
              <a:off x="3082855" y="3633102"/>
              <a:ext cx="169138" cy="31322"/>
            </a:xfrm>
            <a:custGeom>
              <a:avLst/>
              <a:gdLst>
                <a:gd name="connsiteX0" fmla="*/ 0 w 169138"/>
                <a:gd name="connsiteY0" fmla="*/ 0 h 31322"/>
                <a:gd name="connsiteX1" fmla="*/ 169139 w 169138"/>
                <a:gd name="connsiteY1" fmla="*/ 0 h 31322"/>
                <a:gd name="connsiteX2" fmla="*/ 169139 w 169138"/>
                <a:gd name="connsiteY2" fmla="*/ 31322 h 31322"/>
                <a:gd name="connsiteX3" fmla="*/ 0 w 169138"/>
                <a:gd name="connsiteY3" fmla="*/ 31322 h 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38" h="31322">
                  <a:moveTo>
                    <a:pt x="0" y="0"/>
                  </a:moveTo>
                  <a:lnTo>
                    <a:pt x="169139" y="0"/>
                  </a:lnTo>
                  <a:lnTo>
                    <a:pt x="169139" y="31322"/>
                  </a:lnTo>
                  <a:lnTo>
                    <a:pt x="0" y="31322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B1A77529-024F-4D31-ADD8-A68FC19EE99C}"/>
                </a:ext>
              </a:extLst>
            </p:cNvPr>
            <p:cNvSpPr/>
            <p:nvPr/>
          </p:nvSpPr>
          <p:spPr>
            <a:xfrm>
              <a:off x="2920503" y="3363733"/>
              <a:ext cx="493843" cy="99708"/>
            </a:xfrm>
            <a:custGeom>
              <a:avLst/>
              <a:gdLst>
                <a:gd name="connsiteX0" fmla="*/ 0 w 493843"/>
                <a:gd name="connsiteY0" fmla="*/ 0 h 99708"/>
                <a:gd name="connsiteX1" fmla="*/ 493844 w 493843"/>
                <a:gd name="connsiteY1" fmla="*/ 0 h 99708"/>
                <a:gd name="connsiteX2" fmla="*/ 493844 w 493843"/>
                <a:gd name="connsiteY2" fmla="*/ 99708 h 99708"/>
                <a:gd name="connsiteX3" fmla="*/ 0 w 493843"/>
                <a:gd name="connsiteY3" fmla="*/ 99708 h 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43" h="99708">
                  <a:moveTo>
                    <a:pt x="0" y="0"/>
                  </a:moveTo>
                  <a:lnTo>
                    <a:pt x="493844" y="0"/>
                  </a:lnTo>
                  <a:lnTo>
                    <a:pt x="493844" y="99708"/>
                  </a:lnTo>
                  <a:lnTo>
                    <a:pt x="0" y="99708"/>
                  </a:ln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F44E1F5-4581-4FAC-A53B-5FCC65386F45}"/>
                </a:ext>
              </a:extLst>
            </p:cNvPr>
            <p:cNvSpPr/>
            <p:nvPr/>
          </p:nvSpPr>
          <p:spPr>
            <a:xfrm>
              <a:off x="2952347" y="3494241"/>
              <a:ext cx="430155" cy="317396"/>
            </a:xfrm>
            <a:custGeom>
              <a:avLst/>
              <a:gdLst>
                <a:gd name="connsiteX0" fmla="*/ 0 w 430155"/>
                <a:gd name="connsiteY0" fmla="*/ 317396 h 317396"/>
                <a:gd name="connsiteX1" fmla="*/ 430156 w 430155"/>
                <a:gd name="connsiteY1" fmla="*/ 317396 h 317396"/>
                <a:gd name="connsiteX2" fmla="*/ 430156 w 430155"/>
                <a:gd name="connsiteY2" fmla="*/ 0 h 317396"/>
                <a:gd name="connsiteX3" fmla="*/ 0 w 430155"/>
                <a:gd name="connsiteY3" fmla="*/ 0 h 317396"/>
                <a:gd name="connsiteX4" fmla="*/ 0 w 430155"/>
                <a:gd name="connsiteY4" fmla="*/ 317396 h 317396"/>
                <a:gd name="connsiteX5" fmla="*/ 299647 w 430155"/>
                <a:gd name="connsiteY5" fmla="*/ 170183 h 317396"/>
                <a:gd name="connsiteX6" fmla="*/ 130508 w 430155"/>
                <a:gd name="connsiteY6" fmla="*/ 170183 h 317396"/>
                <a:gd name="connsiteX7" fmla="*/ 130508 w 430155"/>
                <a:gd name="connsiteY7" fmla="*/ 138861 h 317396"/>
                <a:gd name="connsiteX8" fmla="*/ 299647 w 430155"/>
                <a:gd name="connsiteY8" fmla="*/ 138861 h 317396"/>
                <a:gd name="connsiteX9" fmla="*/ 299647 w 430155"/>
                <a:gd name="connsiteY9" fmla="*/ 170183 h 317396"/>
                <a:gd name="connsiteX10" fmla="*/ 337234 w 430155"/>
                <a:gd name="connsiteY10" fmla="*/ 58468 h 317396"/>
                <a:gd name="connsiteX11" fmla="*/ 372732 w 430155"/>
                <a:gd name="connsiteY11" fmla="*/ 58468 h 317396"/>
                <a:gd name="connsiteX12" fmla="*/ 372732 w 430155"/>
                <a:gd name="connsiteY12" fmla="*/ 68908 h 317396"/>
                <a:gd name="connsiteX13" fmla="*/ 349241 w 430155"/>
                <a:gd name="connsiteY13" fmla="*/ 68908 h 317396"/>
                <a:gd name="connsiteX14" fmla="*/ 349241 w 430155"/>
                <a:gd name="connsiteY14" fmla="*/ 75695 h 317396"/>
                <a:gd name="connsiteX15" fmla="*/ 370122 w 430155"/>
                <a:gd name="connsiteY15" fmla="*/ 75695 h 317396"/>
                <a:gd name="connsiteX16" fmla="*/ 370122 w 430155"/>
                <a:gd name="connsiteY16" fmla="*/ 85092 h 317396"/>
                <a:gd name="connsiteX17" fmla="*/ 349241 w 430155"/>
                <a:gd name="connsiteY17" fmla="*/ 85092 h 317396"/>
                <a:gd name="connsiteX18" fmla="*/ 349241 w 430155"/>
                <a:gd name="connsiteY18" fmla="*/ 91878 h 317396"/>
                <a:gd name="connsiteX19" fmla="*/ 372732 w 430155"/>
                <a:gd name="connsiteY19" fmla="*/ 91878 h 317396"/>
                <a:gd name="connsiteX20" fmla="*/ 372732 w 430155"/>
                <a:gd name="connsiteY20" fmla="*/ 102319 h 317396"/>
                <a:gd name="connsiteX21" fmla="*/ 337234 w 430155"/>
                <a:gd name="connsiteY21" fmla="*/ 102319 h 317396"/>
                <a:gd name="connsiteX22" fmla="*/ 337234 w 430155"/>
                <a:gd name="connsiteY22" fmla="*/ 58468 h 317396"/>
                <a:gd name="connsiteX23" fmla="*/ 286074 w 430155"/>
                <a:gd name="connsiteY23" fmla="*/ 80393 h 317396"/>
                <a:gd name="connsiteX24" fmla="*/ 309566 w 430155"/>
                <a:gd name="connsiteY24" fmla="*/ 57424 h 317396"/>
                <a:gd name="connsiteX25" fmla="*/ 327315 w 430155"/>
                <a:gd name="connsiteY25" fmla="*/ 63688 h 317396"/>
                <a:gd name="connsiteX26" fmla="*/ 320007 w 430155"/>
                <a:gd name="connsiteY26" fmla="*/ 72563 h 317396"/>
                <a:gd name="connsiteX27" fmla="*/ 309566 w 430155"/>
                <a:gd name="connsiteY27" fmla="*/ 68386 h 317396"/>
                <a:gd name="connsiteX28" fmla="*/ 298603 w 430155"/>
                <a:gd name="connsiteY28" fmla="*/ 80393 h 317396"/>
                <a:gd name="connsiteX29" fmla="*/ 298603 w 430155"/>
                <a:gd name="connsiteY29" fmla="*/ 80393 h 317396"/>
                <a:gd name="connsiteX30" fmla="*/ 310610 w 430155"/>
                <a:gd name="connsiteY30" fmla="*/ 92400 h 317396"/>
                <a:gd name="connsiteX31" fmla="*/ 317397 w 430155"/>
                <a:gd name="connsiteY31" fmla="*/ 90834 h 317396"/>
                <a:gd name="connsiteX32" fmla="*/ 317397 w 430155"/>
                <a:gd name="connsiteY32" fmla="*/ 85614 h 317396"/>
                <a:gd name="connsiteX33" fmla="*/ 309044 w 430155"/>
                <a:gd name="connsiteY33" fmla="*/ 85614 h 317396"/>
                <a:gd name="connsiteX34" fmla="*/ 309044 w 430155"/>
                <a:gd name="connsiteY34" fmla="*/ 76739 h 317396"/>
                <a:gd name="connsiteX35" fmla="*/ 329403 w 430155"/>
                <a:gd name="connsiteY35" fmla="*/ 76739 h 317396"/>
                <a:gd name="connsiteX36" fmla="*/ 329403 w 430155"/>
                <a:gd name="connsiteY36" fmla="*/ 96576 h 317396"/>
                <a:gd name="connsiteX37" fmla="*/ 310610 w 430155"/>
                <a:gd name="connsiteY37" fmla="*/ 103363 h 317396"/>
                <a:gd name="connsiteX38" fmla="*/ 286074 w 430155"/>
                <a:gd name="connsiteY38" fmla="*/ 80393 h 317396"/>
                <a:gd name="connsiteX39" fmla="*/ 286074 w 430155"/>
                <a:gd name="connsiteY39" fmla="*/ 80393 h 317396"/>
                <a:gd name="connsiteX40" fmla="*/ 255274 w 430155"/>
                <a:gd name="connsiteY40" fmla="*/ 57946 h 317396"/>
                <a:gd name="connsiteX41" fmla="*/ 266759 w 430155"/>
                <a:gd name="connsiteY41" fmla="*/ 57946 h 317396"/>
                <a:gd name="connsiteX42" fmla="*/ 285552 w 430155"/>
                <a:gd name="connsiteY42" fmla="*/ 102319 h 317396"/>
                <a:gd name="connsiteX43" fmla="*/ 272502 w 430155"/>
                <a:gd name="connsiteY43" fmla="*/ 102319 h 317396"/>
                <a:gd name="connsiteX44" fmla="*/ 269369 w 430155"/>
                <a:gd name="connsiteY44" fmla="*/ 94488 h 317396"/>
                <a:gd name="connsiteX45" fmla="*/ 252142 w 430155"/>
                <a:gd name="connsiteY45" fmla="*/ 94488 h 317396"/>
                <a:gd name="connsiteX46" fmla="*/ 249010 w 430155"/>
                <a:gd name="connsiteY46" fmla="*/ 102319 h 317396"/>
                <a:gd name="connsiteX47" fmla="*/ 236481 w 430155"/>
                <a:gd name="connsiteY47" fmla="*/ 102319 h 317396"/>
                <a:gd name="connsiteX48" fmla="*/ 255274 w 430155"/>
                <a:gd name="connsiteY48" fmla="*/ 57946 h 317396"/>
                <a:gd name="connsiteX49" fmla="*/ 193152 w 430155"/>
                <a:gd name="connsiteY49" fmla="*/ 58468 h 317396"/>
                <a:gd name="connsiteX50" fmla="*/ 214034 w 430155"/>
                <a:gd name="connsiteY50" fmla="*/ 58468 h 317396"/>
                <a:gd name="connsiteX51" fmla="*/ 228129 w 430155"/>
                <a:gd name="connsiteY51" fmla="*/ 63166 h 317396"/>
                <a:gd name="connsiteX52" fmla="*/ 231783 w 430155"/>
                <a:gd name="connsiteY52" fmla="*/ 73607 h 317396"/>
                <a:gd name="connsiteX53" fmla="*/ 231783 w 430155"/>
                <a:gd name="connsiteY53" fmla="*/ 73607 h 317396"/>
                <a:gd name="connsiteX54" fmla="*/ 222908 w 430155"/>
                <a:gd name="connsiteY54" fmla="*/ 87180 h 317396"/>
                <a:gd name="connsiteX55" fmla="*/ 233349 w 430155"/>
                <a:gd name="connsiteY55" fmla="*/ 102319 h 317396"/>
                <a:gd name="connsiteX56" fmla="*/ 219254 w 430155"/>
                <a:gd name="connsiteY56" fmla="*/ 102319 h 317396"/>
                <a:gd name="connsiteX57" fmla="*/ 210380 w 430155"/>
                <a:gd name="connsiteY57" fmla="*/ 89268 h 317396"/>
                <a:gd name="connsiteX58" fmla="*/ 205159 w 430155"/>
                <a:gd name="connsiteY58" fmla="*/ 89268 h 317396"/>
                <a:gd name="connsiteX59" fmla="*/ 205159 w 430155"/>
                <a:gd name="connsiteY59" fmla="*/ 102319 h 317396"/>
                <a:gd name="connsiteX60" fmla="*/ 193152 w 430155"/>
                <a:gd name="connsiteY60" fmla="*/ 102319 h 317396"/>
                <a:gd name="connsiteX61" fmla="*/ 193152 w 430155"/>
                <a:gd name="connsiteY61" fmla="*/ 58468 h 317396"/>
                <a:gd name="connsiteX62" fmla="*/ 138861 w 430155"/>
                <a:gd name="connsiteY62" fmla="*/ 80393 h 317396"/>
                <a:gd name="connsiteX63" fmla="*/ 162352 w 430155"/>
                <a:gd name="connsiteY63" fmla="*/ 57424 h 317396"/>
                <a:gd name="connsiteX64" fmla="*/ 185844 w 430155"/>
                <a:gd name="connsiteY64" fmla="*/ 79871 h 317396"/>
                <a:gd name="connsiteX65" fmla="*/ 185844 w 430155"/>
                <a:gd name="connsiteY65" fmla="*/ 79871 h 317396"/>
                <a:gd name="connsiteX66" fmla="*/ 162352 w 430155"/>
                <a:gd name="connsiteY66" fmla="*/ 102841 h 317396"/>
                <a:gd name="connsiteX67" fmla="*/ 138861 w 430155"/>
                <a:gd name="connsiteY67" fmla="*/ 80393 h 317396"/>
                <a:gd name="connsiteX68" fmla="*/ 138861 w 430155"/>
                <a:gd name="connsiteY68" fmla="*/ 80393 h 317396"/>
                <a:gd name="connsiteX69" fmla="*/ 97620 w 430155"/>
                <a:gd name="connsiteY69" fmla="*/ 58468 h 317396"/>
                <a:gd name="connsiteX70" fmla="*/ 136251 w 430155"/>
                <a:gd name="connsiteY70" fmla="*/ 58468 h 317396"/>
                <a:gd name="connsiteX71" fmla="*/ 136251 w 430155"/>
                <a:gd name="connsiteY71" fmla="*/ 68908 h 317396"/>
                <a:gd name="connsiteX72" fmla="*/ 123200 w 430155"/>
                <a:gd name="connsiteY72" fmla="*/ 68908 h 317396"/>
                <a:gd name="connsiteX73" fmla="*/ 123200 w 430155"/>
                <a:gd name="connsiteY73" fmla="*/ 102319 h 317396"/>
                <a:gd name="connsiteX74" fmla="*/ 111193 w 430155"/>
                <a:gd name="connsiteY74" fmla="*/ 102319 h 317396"/>
                <a:gd name="connsiteX75" fmla="*/ 111193 w 430155"/>
                <a:gd name="connsiteY75" fmla="*/ 68908 h 317396"/>
                <a:gd name="connsiteX76" fmla="*/ 98142 w 430155"/>
                <a:gd name="connsiteY76" fmla="*/ 68908 h 317396"/>
                <a:gd name="connsiteX77" fmla="*/ 98142 w 430155"/>
                <a:gd name="connsiteY77" fmla="*/ 58468 h 317396"/>
                <a:gd name="connsiteX78" fmla="*/ 74651 w 430155"/>
                <a:gd name="connsiteY78" fmla="*/ 85614 h 317396"/>
                <a:gd name="connsiteX79" fmla="*/ 57946 w 430155"/>
                <a:gd name="connsiteY79" fmla="*/ 72041 h 317396"/>
                <a:gd name="connsiteX80" fmla="*/ 57946 w 430155"/>
                <a:gd name="connsiteY80" fmla="*/ 72041 h 317396"/>
                <a:gd name="connsiteX81" fmla="*/ 74651 w 430155"/>
                <a:gd name="connsiteY81" fmla="*/ 57946 h 317396"/>
                <a:gd name="connsiteX82" fmla="*/ 92922 w 430155"/>
                <a:gd name="connsiteY82" fmla="*/ 63688 h 317396"/>
                <a:gd name="connsiteX83" fmla="*/ 86658 w 430155"/>
                <a:gd name="connsiteY83" fmla="*/ 72041 h 317396"/>
                <a:gd name="connsiteX84" fmla="*/ 74129 w 430155"/>
                <a:gd name="connsiteY84" fmla="*/ 67864 h 317396"/>
                <a:gd name="connsiteX85" fmla="*/ 69953 w 430155"/>
                <a:gd name="connsiteY85" fmla="*/ 70475 h 317396"/>
                <a:gd name="connsiteX86" fmla="*/ 69953 w 430155"/>
                <a:gd name="connsiteY86" fmla="*/ 70475 h 317396"/>
                <a:gd name="connsiteX87" fmla="*/ 77783 w 430155"/>
                <a:gd name="connsiteY87" fmla="*/ 74651 h 317396"/>
                <a:gd name="connsiteX88" fmla="*/ 93966 w 430155"/>
                <a:gd name="connsiteY88" fmla="*/ 88224 h 317396"/>
                <a:gd name="connsiteX89" fmla="*/ 93966 w 430155"/>
                <a:gd name="connsiteY89" fmla="*/ 88224 h 317396"/>
                <a:gd name="connsiteX90" fmla="*/ 76217 w 430155"/>
                <a:gd name="connsiteY90" fmla="*/ 102319 h 317396"/>
                <a:gd name="connsiteX91" fmla="*/ 55858 w 430155"/>
                <a:gd name="connsiteY91" fmla="*/ 95010 h 317396"/>
                <a:gd name="connsiteX92" fmla="*/ 62644 w 430155"/>
                <a:gd name="connsiteY92" fmla="*/ 87180 h 317396"/>
                <a:gd name="connsiteX93" fmla="*/ 76739 w 430155"/>
                <a:gd name="connsiteY93" fmla="*/ 92400 h 317396"/>
                <a:gd name="connsiteX94" fmla="*/ 81959 w 430155"/>
                <a:gd name="connsiteY94" fmla="*/ 89268 h 317396"/>
                <a:gd name="connsiteX95" fmla="*/ 81959 w 430155"/>
                <a:gd name="connsiteY95" fmla="*/ 89268 h 317396"/>
                <a:gd name="connsiteX96" fmla="*/ 74651 w 430155"/>
                <a:gd name="connsiteY96" fmla="*/ 85614 h 3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0155" h="317396">
                  <a:moveTo>
                    <a:pt x="0" y="317396"/>
                  </a:moveTo>
                  <a:lnTo>
                    <a:pt x="430156" y="317396"/>
                  </a:lnTo>
                  <a:lnTo>
                    <a:pt x="430156" y="0"/>
                  </a:lnTo>
                  <a:lnTo>
                    <a:pt x="0" y="0"/>
                  </a:lnTo>
                  <a:lnTo>
                    <a:pt x="0" y="317396"/>
                  </a:lnTo>
                  <a:close/>
                  <a:moveTo>
                    <a:pt x="299647" y="170183"/>
                  </a:moveTo>
                  <a:lnTo>
                    <a:pt x="130508" y="170183"/>
                  </a:lnTo>
                  <a:lnTo>
                    <a:pt x="130508" y="138861"/>
                  </a:lnTo>
                  <a:lnTo>
                    <a:pt x="299647" y="138861"/>
                  </a:lnTo>
                  <a:lnTo>
                    <a:pt x="299647" y="170183"/>
                  </a:lnTo>
                  <a:close/>
                  <a:moveTo>
                    <a:pt x="337234" y="58468"/>
                  </a:moveTo>
                  <a:lnTo>
                    <a:pt x="372732" y="58468"/>
                  </a:lnTo>
                  <a:lnTo>
                    <a:pt x="372732" y="68908"/>
                  </a:lnTo>
                  <a:lnTo>
                    <a:pt x="349241" y="68908"/>
                  </a:lnTo>
                  <a:lnTo>
                    <a:pt x="349241" y="75695"/>
                  </a:lnTo>
                  <a:lnTo>
                    <a:pt x="370122" y="75695"/>
                  </a:lnTo>
                  <a:lnTo>
                    <a:pt x="370122" y="85092"/>
                  </a:lnTo>
                  <a:lnTo>
                    <a:pt x="349241" y="85092"/>
                  </a:lnTo>
                  <a:lnTo>
                    <a:pt x="349241" y="91878"/>
                  </a:lnTo>
                  <a:lnTo>
                    <a:pt x="372732" y="91878"/>
                  </a:lnTo>
                  <a:lnTo>
                    <a:pt x="372732" y="102319"/>
                  </a:lnTo>
                  <a:lnTo>
                    <a:pt x="337234" y="102319"/>
                  </a:lnTo>
                  <a:lnTo>
                    <a:pt x="337234" y="58468"/>
                  </a:lnTo>
                  <a:close/>
                  <a:moveTo>
                    <a:pt x="286074" y="80393"/>
                  </a:moveTo>
                  <a:cubicBezTo>
                    <a:pt x="286074" y="67864"/>
                    <a:pt x="295993" y="57424"/>
                    <a:pt x="309566" y="57424"/>
                  </a:cubicBezTo>
                  <a:cubicBezTo>
                    <a:pt x="317397" y="57424"/>
                    <a:pt x="322617" y="59512"/>
                    <a:pt x="327315" y="63688"/>
                  </a:cubicBezTo>
                  <a:lnTo>
                    <a:pt x="320007" y="72563"/>
                  </a:lnTo>
                  <a:cubicBezTo>
                    <a:pt x="316874" y="69953"/>
                    <a:pt x="313742" y="68386"/>
                    <a:pt x="309566" y="68386"/>
                  </a:cubicBezTo>
                  <a:cubicBezTo>
                    <a:pt x="303302" y="68386"/>
                    <a:pt x="298603" y="73607"/>
                    <a:pt x="298603" y="80393"/>
                  </a:cubicBezTo>
                  <a:lnTo>
                    <a:pt x="298603" y="80393"/>
                  </a:lnTo>
                  <a:cubicBezTo>
                    <a:pt x="298603" y="87702"/>
                    <a:pt x="303302" y="92400"/>
                    <a:pt x="310610" y="92400"/>
                  </a:cubicBezTo>
                  <a:cubicBezTo>
                    <a:pt x="313742" y="92400"/>
                    <a:pt x="315830" y="91878"/>
                    <a:pt x="317397" y="90834"/>
                  </a:cubicBezTo>
                  <a:lnTo>
                    <a:pt x="317397" y="85614"/>
                  </a:lnTo>
                  <a:lnTo>
                    <a:pt x="309044" y="85614"/>
                  </a:lnTo>
                  <a:lnTo>
                    <a:pt x="309044" y="76739"/>
                  </a:lnTo>
                  <a:lnTo>
                    <a:pt x="329403" y="76739"/>
                  </a:lnTo>
                  <a:lnTo>
                    <a:pt x="329403" y="96576"/>
                  </a:lnTo>
                  <a:cubicBezTo>
                    <a:pt x="324705" y="100230"/>
                    <a:pt x="318441" y="103363"/>
                    <a:pt x="310610" y="103363"/>
                  </a:cubicBezTo>
                  <a:cubicBezTo>
                    <a:pt x="296515" y="102841"/>
                    <a:pt x="286074" y="93444"/>
                    <a:pt x="286074" y="80393"/>
                  </a:cubicBezTo>
                  <a:lnTo>
                    <a:pt x="286074" y="80393"/>
                  </a:lnTo>
                  <a:close/>
                  <a:moveTo>
                    <a:pt x="255274" y="57946"/>
                  </a:moveTo>
                  <a:lnTo>
                    <a:pt x="266759" y="57946"/>
                  </a:lnTo>
                  <a:lnTo>
                    <a:pt x="285552" y="102319"/>
                  </a:lnTo>
                  <a:lnTo>
                    <a:pt x="272502" y="102319"/>
                  </a:lnTo>
                  <a:lnTo>
                    <a:pt x="269369" y="94488"/>
                  </a:lnTo>
                  <a:lnTo>
                    <a:pt x="252142" y="94488"/>
                  </a:lnTo>
                  <a:lnTo>
                    <a:pt x="249010" y="102319"/>
                  </a:lnTo>
                  <a:lnTo>
                    <a:pt x="236481" y="102319"/>
                  </a:lnTo>
                  <a:lnTo>
                    <a:pt x="255274" y="57946"/>
                  </a:lnTo>
                  <a:close/>
                  <a:moveTo>
                    <a:pt x="193152" y="58468"/>
                  </a:moveTo>
                  <a:lnTo>
                    <a:pt x="214034" y="58468"/>
                  </a:lnTo>
                  <a:cubicBezTo>
                    <a:pt x="220820" y="58468"/>
                    <a:pt x="225519" y="60034"/>
                    <a:pt x="228129" y="63166"/>
                  </a:cubicBezTo>
                  <a:cubicBezTo>
                    <a:pt x="230739" y="65776"/>
                    <a:pt x="231783" y="68908"/>
                    <a:pt x="231783" y="73607"/>
                  </a:cubicBezTo>
                  <a:lnTo>
                    <a:pt x="231783" y="73607"/>
                  </a:lnTo>
                  <a:cubicBezTo>
                    <a:pt x="231783" y="80393"/>
                    <a:pt x="228129" y="84569"/>
                    <a:pt x="222908" y="87180"/>
                  </a:cubicBezTo>
                  <a:lnTo>
                    <a:pt x="233349" y="102319"/>
                  </a:lnTo>
                  <a:lnTo>
                    <a:pt x="219254" y="102319"/>
                  </a:lnTo>
                  <a:lnTo>
                    <a:pt x="210380" y="89268"/>
                  </a:lnTo>
                  <a:lnTo>
                    <a:pt x="205159" y="89268"/>
                  </a:lnTo>
                  <a:lnTo>
                    <a:pt x="205159" y="102319"/>
                  </a:lnTo>
                  <a:lnTo>
                    <a:pt x="193152" y="102319"/>
                  </a:lnTo>
                  <a:lnTo>
                    <a:pt x="193152" y="58468"/>
                  </a:lnTo>
                  <a:close/>
                  <a:moveTo>
                    <a:pt x="138861" y="80393"/>
                  </a:moveTo>
                  <a:cubicBezTo>
                    <a:pt x="138861" y="67864"/>
                    <a:pt x="148780" y="57424"/>
                    <a:pt x="162352" y="57424"/>
                  </a:cubicBezTo>
                  <a:cubicBezTo>
                    <a:pt x="175925" y="57424"/>
                    <a:pt x="185844" y="67342"/>
                    <a:pt x="185844" y="79871"/>
                  </a:cubicBezTo>
                  <a:lnTo>
                    <a:pt x="185844" y="79871"/>
                  </a:lnTo>
                  <a:cubicBezTo>
                    <a:pt x="185844" y="92400"/>
                    <a:pt x="175925" y="102841"/>
                    <a:pt x="162352" y="102841"/>
                  </a:cubicBezTo>
                  <a:cubicBezTo>
                    <a:pt x="149302" y="102841"/>
                    <a:pt x="138861" y="92922"/>
                    <a:pt x="138861" y="80393"/>
                  </a:cubicBezTo>
                  <a:lnTo>
                    <a:pt x="138861" y="80393"/>
                  </a:lnTo>
                  <a:close/>
                  <a:moveTo>
                    <a:pt x="97620" y="58468"/>
                  </a:moveTo>
                  <a:lnTo>
                    <a:pt x="136251" y="58468"/>
                  </a:lnTo>
                  <a:lnTo>
                    <a:pt x="136251" y="68908"/>
                  </a:lnTo>
                  <a:lnTo>
                    <a:pt x="123200" y="68908"/>
                  </a:lnTo>
                  <a:lnTo>
                    <a:pt x="123200" y="102319"/>
                  </a:lnTo>
                  <a:lnTo>
                    <a:pt x="111193" y="102319"/>
                  </a:lnTo>
                  <a:lnTo>
                    <a:pt x="111193" y="68908"/>
                  </a:lnTo>
                  <a:lnTo>
                    <a:pt x="98142" y="68908"/>
                  </a:lnTo>
                  <a:lnTo>
                    <a:pt x="98142" y="58468"/>
                  </a:lnTo>
                  <a:close/>
                  <a:moveTo>
                    <a:pt x="74651" y="85614"/>
                  </a:moveTo>
                  <a:cubicBezTo>
                    <a:pt x="65254" y="83525"/>
                    <a:pt x="57946" y="80915"/>
                    <a:pt x="57946" y="72041"/>
                  </a:cubicBezTo>
                  <a:lnTo>
                    <a:pt x="57946" y="72041"/>
                  </a:lnTo>
                  <a:cubicBezTo>
                    <a:pt x="57946" y="63688"/>
                    <a:pt x="64210" y="57946"/>
                    <a:pt x="74651" y="57946"/>
                  </a:cubicBezTo>
                  <a:cubicBezTo>
                    <a:pt x="81959" y="57946"/>
                    <a:pt x="87702" y="60034"/>
                    <a:pt x="92922" y="63688"/>
                  </a:cubicBezTo>
                  <a:lnTo>
                    <a:pt x="86658" y="72041"/>
                  </a:lnTo>
                  <a:cubicBezTo>
                    <a:pt x="82481" y="68908"/>
                    <a:pt x="78305" y="67864"/>
                    <a:pt x="74129" y="67864"/>
                  </a:cubicBezTo>
                  <a:cubicBezTo>
                    <a:pt x="70997" y="67864"/>
                    <a:pt x="69953" y="68908"/>
                    <a:pt x="69953" y="70475"/>
                  </a:cubicBezTo>
                  <a:lnTo>
                    <a:pt x="69953" y="70475"/>
                  </a:lnTo>
                  <a:cubicBezTo>
                    <a:pt x="69953" y="72563"/>
                    <a:pt x="71519" y="73607"/>
                    <a:pt x="77783" y="74651"/>
                  </a:cubicBezTo>
                  <a:cubicBezTo>
                    <a:pt x="87702" y="76739"/>
                    <a:pt x="93966" y="79871"/>
                    <a:pt x="93966" y="88224"/>
                  </a:cubicBezTo>
                  <a:lnTo>
                    <a:pt x="93966" y="88224"/>
                  </a:lnTo>
                  <a:cubicBezTo>
                    <a:pt x="93966" y="97098"/>
                    <a:pt x="86658" y="102319"/>
                    <a:pt x="76217" y="102319"/>
                  </a:cubicBezTo>
                  <a:cubicBezTo>
                    <a:pt x="68386" y="102319"/>
                    <a:pt x="61078" y="99708"/>
                    <a:pt x="55858" y="95010"/>
                  </a:cubicBezTo>
                  <a:lnTo>
                    <a:pt x="62644" y="87180"/>
                  </a:lnTo>
                  <a:cubicBezTo>
                    <a:pt x="66820" y="90834"/>
                    <a:pt x="72041" y="92400"/>
                    <a:pt x="76739" y="92400"/>
                  </a:cubicBezTo>
                  <a:cubicBezTo>
                    <a:pt x="79871" y="92400"/>
                    <a:pt x="81959" y="91356"/>
                    <a:pt x="81959" y="89268"/>
                  </a:cubicBezTo>
                  <a:lnTo>
                    <a:pt x="81959" y="89268"/>
                  </a:lnTo>
                  <a:cubicBezTo>
                    <a:pt x="81959" y="87702"/>
                    <a:pt x="80393" y="86658"/>
                    <a:pt x="74651" y="85614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BCC5C2-8831-44A9-97A7-D7218FC72146}"/>
                </a:ext>
              </a:extLst>
            </p:cNvPr>
            <p:cNvSpPr/>
            <p:nvPr/>
          </p:nvSpPr>
          <p:spPr>
            <a:xfrm>
              <a:off x="3104219" y="3562628"/>
              <a:ext cx="21964" cy="23491"/>
            </a:xfrm>
            <a:custGeom>
              <a:avLst/>
              <a:gdLst>
                <a:gd name="connsiteX0" fmla="*/ 11002 w 21964"/>
                <a:gd name="connsiteY0" fmla="*/ 23492 h 23491"/>
                <a:gd name="connsiteX1" fmla="*/ 21965 w 21964"/>
                <a:gd name="connsiteY1" fmla="*/ 12007 h 23491"/>
                <a:gd name="connsiteX2" fmla="*/ 21965 w 21964"/>
                <a:gd name="connsiteY2" fmla="*/ 12007 h 23491"/>
                <a:gd name="connsiteX3" fmla="*/ 11002 w 21964"/>
                <a:gd name="connsiteY3" fmla="*/ 0 h 23491"/>
                <a:gd name="connsiteX4" fmla="*/ 40 w 21964"/>
                <a:gd name="connsiteY4" fmla="*/ 11485 h 23491"/>
                <a:gd name="connsiteX5" fmla="*/ 40 w 21964"/>
                <a:gd name="connsiteY5" fmla="*/ 11485 h 23491"/>
                <a:gd name="connsiteX6" fmla="*/ 11002 w 21964"/>
                <a:gd name="connsiteY6" fmla="*/ 23492 h 2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64" h="23491">
                  <a:moveTo>
                    <a:pt x="11002" y="23492"/>
                  </a:moveTo>
                  <a:cubicBezTo>
                    <a:pt x="17789" y="23492"/>
                    <a:pt x="21965" y="18271"/>
                    <a:pt x="21965" y="12007"/>
                  </a:cubicBezTo>
                  <a:lnTo>
                    <a:pt x="21965" y="12007"/>
                  </a:lnTo>
                  <a:cubicBezTo>
                    <a:pt x="21965" y="5742"/>
                    <a:pt x="17267" y="0"/>
                    <a:pt x="11002" y="0"/>
                  </a:cubicBezTo>
                  <a:cubicBezTo>
                    <a:pt x="4216" y="0"/>
                    <a:pt x="40" y="5220"/>
                    <a:pt x="40" y="11485"/>
                  </a:cubicBezTo>
                  <a:lnTo>
                    <a:pt x="40" y="11485"/>
                  </a:lnTo>
                  <a:cubicBezTo>
                    <a:pt x="-482" y="18271"/>
                    <a:pt x="4216" y="23492"/>
                    <a:pt x="11002" y="23492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E5388F1-D7E9-4B96-A7A2-1552E6665E89}"/>
                </a:ext>
              </a:extLst>
            </p:cNvPr>
            <p:cNvSpPr/>
            <p:nvPr/>
          </p:nvSpPr>
          <p:spPr>
            <a:xfrm>
              <a:off x="3157506" y="3563150"/>
              <a:ext cx="14616" cy="10440"/>
            </a:xfrm>
            <a:custGeom>
              <a:avLst/>
              <a:gdLst>
                <a:gd name="connsiteX0" fmla="*/ 14617 w 14616"/>
                <a:gd name="connsiteY0" fmla="*/ 5220 h 10440"/>
                <a:gd name="connsiteX1" fmla="*/ 14617 w 14616"/>
                <a:gd name="connsiteY1" fmla="*/ 5220 h 10440"/>
                <a:gd name="connsiteX2" fmla="*/ 7831 w 14616"/>
                <a:gd name="connsiteY2" fmla="*/ 0 h 10440"/>
                <a:gd name="connsiteX3" fmla="*/ 0 w 14616"/>
                <a:gd name="connsiteY3" fmla="*/ 0 h 10440"/>
                <a:gd name="connsiteX4" fmla="*/ 0 w 14616"/>
                <a:gd name="connsiteY4" fmla="*/ 10441 h 10440"/>
                <a:gd name="connsiteX5" fmla="*/ 8353 w 14616"/>
                <a:gd name="connsiteY5" fmla="*/ 10441 h 10440"/>
                <a:gd name="connsiteX6" fmla="*/ 14617 w 14616"/>
                <a:gd name="connsiteY6" fmla="*/ 5220 h 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6" h="10440">
                  <a:moveTo>
                    <a:pt x="14617" y="5220"/>
                  </a:moveTo>
                  <a:lnTo>
                    <a:pt x="14617" y="5220"/>
                  </a:lnTo>
                  <a:cubicBezTo>
                    <a:pt x="14617" y="1566"/>
                    <a:pt x="12007" y="0"/>
                    <a:pt x="7831" y="0"/>
                  </a:cubicBezTo>
                  <a:lnTo>
                    <a:pt x="0" y="0"/>
                  </a:lnTo>
                  <a:lnTo>
                    <a:pt x="0" y="10441"/>
                  </a:lnTo>
                  <a:lnTo>
                    <a:pt x="8353" y="10441"/>
                  </a:lnTo>
                  <a:cubicBezTo>
                    <a:pt x="12529" y="10441"/>
                    <a:pt x="14617" y="8353"/>
                    <a:pt x="14617" y="5220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2FF3241-3ADB-4DD9-A008-4BBB62FD6101}"/>
                </a:ext>
              </a:extLst>
            </p:cNvPr>
            <p:cNvSpPr/>
            <p:nvPr/>
          </p:nvSpPr>
          <p:spPr>
            <a:xfrm>
              <a:off x="3208143" y="3566804"/>
              <a:ext cx="9918" cy="12006"/>
            </a:xfrm>
            <a:custGeom>
              <a:avLst/>
              <a:gdLst>
                <a:gd name="connsiteX0" fmla="*/ 5220 w 9918"/>
                <a:gd name="connsiteY0" fmla="*/ 0 h 12006"/>
                <a:gd name="connsiteX1" fmla="*/ 0 w 9918"/>
                <a:gd name="connsiteY1" fmla="*/ 12007 h 12006"/>
                <a:gd name="connsiteX2" fmla="*/ 9919 w 9918"/>
                <a:gd name="connsiteY2" fmla="*/ 12007 h 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8" h="12006">
                  <a:moveTo>
                    <a:pt x="5220" y="0"/>
                  </a:moveTo>
                  <a:lnTo>
                    <a:pt x="0" y="12007"/>
                  </a:lnTo>
                  <a:lnTo>
                    <a:pt x="9919" y="12007"/>
                  </a:lnTo>
                  <a:close/>
                </a:path>
              </a:pathLst>
            </a:custGeom>
            <a:solidFill>
              <a:srgbClr val="262261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C028969D-1A01-44FA-AA3E-0DD6F2B6E5DF}"/>
              </a:ext>
            </a:extLst>
          </p:cNvPr>
          <p:cNvSpPr/>
          <p:nvPr/>
        </p:nvSpPr>
        <p:spPr>
          <a:xfrm>
            <a:off x="7044441" y="4183393"/>
            <a:ext cx="4191000" cy="14471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4" grpId="0" animBg="1"/>
      <p:bldP spid="3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ylinder 6">
            <a:extLst>
              <a:ext uri="{FF2B5EF4-FFF2-40B4-BE49-F238E27FC236}">
                <a16:creationId xmlns:a16="http://schemas.microsoft.com/office/drawing/2014/main" id="{B8B51E73-BAFC-426E-83D7-A65EB0619A42}"/>
              </a:ext>
            </a:extLst>
          </p:cNvPr>
          <p:cNvSpPr/>
          <p:nvPr/>
        </p:nvSpPr>
        <p:spPr>
          <a:xfrm>
            <a:off x="6096000" y="4922135"/>
            <a:ext cx="5830026" cy="17878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EastUS</a:t>
            </a:r>
            <a:endParaRPr lang="en-US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C028969D-1A01-44FA-AA3E-0DD6F2B6E5DF}"/>
              </a:ext>
            </a:extLst>
          </p:cNvPr>
          <p:cNvSpPr/>
          <p:nvPr/>
        </p:nvSpPr>
        <p:spPr>
          <a:xfrm>
            <a:off x="7044441" y="4183393"/>
            <a:ext cx="4191000" cy="14471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04DB3FD1-9E5F-4712-B5D0-31C8FEEE5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1" t="19905" r="3494" b="17598"/>
          <a:stretch/>
        </p:blipFill>
        <p:spPr>
          <a:xfrm>
            <a:off x="493685" y="955374"/>
            <a:ext cx="11097220" cy="2287960"/>
          </a:xfrm>
          <a:prstGeom prst="rect">
            <a:avLst/>
          </a:prstGeom>
        </p:spPr>
      </p:pic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C574163-7F6A-4DC2-AEF0-DA65C777818C}"/>
              </a:ext>
            </a:extLst>
          </p:cNvPr>
          <p:cNvCxnSpPr>
            <a:cxnSpLocks/>
            <a:stCxn id="41" idx="2"/>
            <a:endCxn id="164" idx="0"/>
          </p:cNvCxnSpPr>
          <p:nvPr/>
        </p:nvCxnSpPr>
        <p:spPr>
          <a:xfrm rot="5400000">
            <a:off x="7154372" y="-194818"/>
            <a:ext cx="909060" cy="307234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Customer">
            <a:extLst>
              <a:ext uri="{FF2B5EF4-FFF2-40B4-BE49-F238E27FC236}">
                <a16:creationId xmlns:a16="http://schemas.microsoft.com/office/drawing/2014/main" id="{E5AEB537-933D-4276-9B72-EBFF488A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932" y="430540"/>
            <a:ext cx="456285" cy="456285"/>
          </a:xfrm>
          <a:prstGeom prst="rect">
            <a:avLst/>
          </a:prstGeom>
        </p:spPr>
      </p:pic>
      <p:grpSp>
        <p:nvGrpSpPr>
          <p:cNvPr id="127" name="ContainerHost">
            <a:extLst>
              <a:ext uri="{FF2B5EF4-FFF2-40B4-BE49-F238E27FC236}">
                <a16:creationId xmlns:a16="http://schemas.microsoft.com/office/drawing/2014/main" id="{B40571A3-5977-446B-BC0A-DF88A100885C}"/>
              </a:ext>
            </a:extLst>
          </p:cNvPr>
          <p:cNvGrpSpPr/>
          <p:nvPr/>
        </p:nvGrpSpPr>
        <p:grpSpPr>
          <a:xfrm>
            <a:off x="9780796" y="3681955"/>
            <a:ext cx="904875" cy="904875"/>
            <a:chOff x="3877829" y="2123350"/>
            <a:chExt cx="904875" cy="90487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EC932DF-7073-4F5D-B644-B9CC381DF194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C2BC212B-6AFF-4E43-B0E9-7C75920F0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87" name="VM">
            <a:extLst>
              <a:ext uri="{FF2B5EF4-FFF2-40B4-BE49-F238E27FC236}">
                <a16:creationId xmlns:a16="http://schemas.microsoft.com/office/drawing/2014/main" id="{95EE143E-F399-4175-B16C-C4C382F839C9}"/>
              </a:ext>
            </a:extLst>
          </p:cNvPr>
          <p:cNvGrpSpPr/>
          <p:nvPr/>
        </p:nvGrpSpPr>
        <p:grpSpPr>
          <a:xfrm>
            <a:off x="9780796" y="4537436"/>
            <a:ext cx="904875" cy="904875"/>
            <a:chOff x="2371745" y="2821187"/>
            <a:chExt cx="904875" cy="9048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E4B441-3379-4ED5-8DDE-7E042D25FCA1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5E43687-8817-48DE-89FE-99176BD9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84" name="VM">
            <a:extLst>
              <a:ext uri="{FF2B5EF4-FFF2-40B4-BE49-F238E27FC236}">
                <a16:creationId xmlns:a16="http://schemas.microsoft.com/office/drawing/2014/main" id="{8B4688CD-13FD-4D43-BF07-788C8A065647}"/>
              </a:ext>
            </a:extLst>
          </p:cNvPr>
          <p:cNvGrpSpPr/>
          <p:nvPr/>
        </p:nvGrpSpPr>
        <p:grpSpPr>
          <a:xfrm>
            <a:off x="8684711" y="4537436"/>
            <a:ext cx="904875" cy="904875"/>
            <a:chOff x="2371745" y="2821187"/>
            <a:chExt cx="904875" cy="90487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68C545-DDC0-4D74-9CFC-103AD1F3DDC2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0A50BDF5-2F53-461E-B2D2-0DE4E297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A27D52-EEF6-459F-9317-D5EF45839C5F}"/>
              </a:ext>
            </a:extLst>
          </p:cNvPr>
          <p:cNvGrpSpPr/>
          <p:nvPr/>
        </p:nvGrpSpPr>
        <p:grpSpPr>
          <a:xfrm>
            <a:off x="10876879" y="3709931"/>
            <a:ext cx="839677" cy="846181"/>
            <a:chOff x="6832216" y="2152349"/>
            <a:chExt cx="839677" cy="84618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1977E33-9232-426F-8E02-2AEBB9FB39BF}"/>
                </a:ext>
              </a:extLst>
            </p:cNvPr>
            <p:cNvSpPr/>
            <p:nvPr/>
          </p:nvSpPr>
          <p:spPr>
            <a:xfrm>
              <a:off x="6832216" y="2152349"/>
              <a:ext cx="839677" cy="8461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8851AF4-5CA5-4A6B-A8C9-659D5614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615" y="2282796"/>
              <a:ext cx="585982" cy="585982"/>
            </a:xfrm>
            <a:prstGeom prst="rect">
              <a:avLst/>
            </a:prstGeom>
          </p:spPr>
        </p:pic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FF6DA1-A2A3-4B7F-A1E0-8E2AF9C1C007}"/>
              </a:ext>
            </a:extLst>
          </p:cNvPr>
          <p:cNvSpPr/>
          <p:nvPr/>
        </p:nvSpPr>
        <p:spPr>
          <a:xfrm>
            <a:off x="8956957" y="2898548"/>
            <a:ext cx="376237" cy="316808"/>
          </a:xfrm>
          <a:prstGeom prst="rect">
            <a:avLst/>
          </a:prstGeom>
          <a:solidFill>
            <a:srgbClr val="26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Helvetica Neue"/>
              </a:rPr>
              <a:t>LB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4DFA3C26-7A82-4781-A022-F2A678FC1E0B}"/>
              </a:ext>
            </a:extLst>
          </p:cNvPr>
          <p:cNvCxnSpPr>
            <a:cxnSpLocks/>
            <a:stCxn id="104" idx="2"/>
            <a:endCxn id="126" idx="0"/>
          </p:cNvCxnSpPr>
          <p:nvPr/>
        </p:nvCxnSpPr>
        <p:spPr>
          <a:xfrm rot="5400000">
            <a:off x="8909745" y="3442761"/>
            <a:ext cx="462737" cy="792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909B455-FA68-42CD-92BD-430A50AC3D56}"/>
              </a:ext>
            </a:extLst>
          </p:cNvPr>
          <p:cNvCxnSpPr>
            <a:cxnSpLocks/>
            <a:stCxn id="104" idx="2"/>
            <a:endCxn id="129" idx="0"/>
          </p:cNvCxnSpPr>
          <p:nvPr/>
        </p:nvCxnSpPr>
        <p:spPr>
          <a:xfrm rot="16200000" flipH="1">
            <a:off x="9455856" y="2904576"/>
            <a:ext cx="466599" cy="1088158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ISP">
            <a:extLst>
              <a:ext uri="{FF2B5EF4-FFF2-40B4-BE49-F238E27FC236}">
                <a16:creationId xmlns:a16="http://schemas.microsoft.com/office/drawing/2014/main" id="{EF184C49-CE92-49E4-AC45-12CA44FBF1FB}"/>
              </a:ext>
            </a:extLst>
          </p:cNvPr>
          <p:cNvGrpSpPr/>
          <p:nvPr/>
        </p:nvGrpSpPr>
        <p:grpSpPr>
          <a:xfrm>
            <a:off x="8907379" y="1017090"/>
            <a:ext cx="459538" cy="459538"/>
            <a:chOff x="2953460" y="2622022"/>
            <a:chExt cx="904875" cy="904875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4384590B-2375-4173-8560-BFABB3B4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53460" y="2622022"/>
              <a:ext cx="904875" cy="904875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DF9B3FF-879C-4DB1-B174-5347E2005466}"/>
                </a:ext>
              </a:extLst>
            </p:cNvPr>
            <p:cNvSpPr txBox="1"/>
            <p:nvPr/>
          </p:nvSpPr>
          <p:spPr>
            <a:xfrm>
              <a:off x="3222821" y="3013762"/>
              <a:ext cx="366152" cy="272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Helvetica Neue"/>
                </a:rPr>
                <a:t>ISP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AC7A7FA-EC2E-4557-8919-45459ABDD85B}"/>
              </a:ext>
            </a:extLst>
          </p:cNvPr>
          <p:cNvGrpSpPr/>
          <p:nvPr/>
        </p:nvGrpSpPr>
        <p:grpSpPr>
          <a:xfrm>
            <a:off x="5186880" y="1795885"/>
            <a:ext cx="466600" cy="466600"/>
            <a:chOff x="8752447" y="1769111"/>
            <a:chExt cx="466600" cy="466600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D047AF64-F13A-42E2-A634-D31377C9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2650F5D-3E71-4BC6-8170-A730A0E85039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CDN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EAC8E7E-695F-473C-8629-4D3A705BD593}"/>
              </a:ext>
            </a:extLst>
          </p:cNvPr>
          <p:cNvGrpSpPr/>
          <p:nvPr/>
        </p:nvGrpSpPr>
        <p:grpSpPr>
          <a:xfrm>
            <a:off x="5839429" y="1795885"/>
            <a:ext cx="466600" cy="466600"/>
            <a:chOff x="8752447" y="1769111"/>
            <a:chExt cx="466600" cy="466600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B47D08F4-EC5A-4A86-AE29-737A2B2C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475D29B-52BD-4A9F-955A-BE43E8875F31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DNS</a:t>
              </a:r>
            </a:p>
          </p:txBody>
        </p: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FA1A0EB-EDA4-49BC-94C9-397294FAFFE2}"/>
              </a:ext>
            </a:extLst>
          </p:cNvPr>
          <p:cNvCxnSpPr>
            <a:cxnSpLocks/>
            <a:stCxn id="164" idx="2"/>
            <a:endCxn id="326" idx="0"/>
          </p:cNvCxnSpPr>
          <p:nvPr/>
        </p:nvCxnSpPr>
        <p:spPr>
          <a:xfrm rot="5400000">
            <a:off x="4321678" y="1144128"/>
            <a:ext cx="632695" cy="2869408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aphic 188">
            <a:extLst>
              <a:ext uri="{FF2B5EF4-FFF2-40B4-BE49-F238E27FC236}">
                <a16:creationId xmlns:a16="http://schemas.microsoft.com/office/drawing/2014/main" id="{A638D6FF-3649-4F25-A520-5E118B70AF7F}"/>
              </a:ext>
            </a:extLst>
          </p:cNvPr>
          <p:cNvGrpSpPr/>
          <p:nvPr/>
        </p:nvGrpSpPr>
        <p:grpSpPr>
          <a:xfrm>
            <a:off x="7595865" y="3689684"/>
            <a:ext cx="894397" cy="894397"/>
            <a:chOff x="7594568" y="3684742"/>
            <a:chExt cx="894397" cy="894397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674B8C0-0F75-4A2C-BC75-43827227CBCF}"/>
                </a:ext>
              </a:extLst>
            </p:cNvPr>
            <p:cNvSpPr/>
            <p:nvPr/>
          </p:nvSpPr>
          <p:spPr>
            <a:xfrm>
              <a:off x="7869840" y="3960014"/>
              <a:ext cx="20955" cy="87630"/>
            </a:xfrm>
            <a:custGeom>
              <a:avLst/>
              <a:gdLst>
                <a:gd name="connsiteX0" fmla="*/ 2858 w 20955"/>
                <a:gd name="connsiteY0" fmla="*/ 9525 h 87630"/>
                <a:gd name="connsiteX1" fmla="*/ 0 w 20955"/>
                <a:gd name="connsiteY1" fmla="*/ 10478 h 87630"/>
                <a:gd name="connsiteX2" fmla="*/ 0 w 20955"/>
                <a:gd name="connsiteY2" fmla="*/ 29528 h 87630"/>
                <a:gd name="connsiteX3" fmla="*/ 0 w 20955"/>
                <a:gd name="connsiteY3" fmla="*/ 40005 h 87630"/>
                <a:gd name="connsiteX4" fmla="*/ 0 w 20955"/>
                <a:gd name="connsiteY4" fmla="*/ 41910 h 87630"/>
                <a:gd name="connsiteX5" fmla="*/ 0 w 20955"/>
                <a:gd name="connsiteY5" fmla="*/ 51435 h 87630"/>
                <a:gd name="connsiteX6" fmla="*/ 0 w 20955"/>
                <a:gd name="connsiteY6" fmla="*/ 51435 h 87630"/>
                <a:gd name="connsiteX7" fmla="*/ 0 w 20955"/>
                <a:gd name="connsiteY7" fmla="*/ 53340 h 87630"/>
                <a:gd name="connsiteX8" fmla="*/ 0 w 20955"/>
                <a:gd name="connsiteY8" fmla="*/ 87630 h 87630"/>
                <a:gd name="connsiteX9" fmla="*/ 1905 w 20955"/>
                <a:gd name="connsiteY9" fmla="*/ 87630 h 87630"/>
                <a:gd name="connsiteX10" fmla="*/ 12383 w 20955"/>
                <a:gd name="connsiteY10" fmla="*/ 81915 h 87630"/>
                <a:gd name="connsiteX11" fmla="*/ 20955 w 20955"/>
                <a:gd name="connsiteY11" fmla="*/ 77153 h 87630"/>
                <a:gd name="connsiteX12" fmla="*/ 20955 w 20955"/>
                <a:gd name="connsiteY12" fmla="*/ 45720 h 87630"/>
                <a:gd name="connsiteX13" fmla="*/ 20955 w 20955"/>
                <a:gd name="connsiteY13" fmla="*/ 45720 h 87630"/>
                <a:gd name="connsiteX14" fmla="*/ 20955 w 20955"/>
                <a:gd name="connsiteY14" fmla="*/ 35243 h 87630"/>
                <a:gd name="connsiteX15" fmla="*/ 20955 w 20955"/>
                <a:gd name="connsiteY15" fmla="*/ 35243 h 87630"/>
                <a:gd name="connsiteX16" fmla="*/ 20955 w 20955"/>
                <a:gd name="connsiteY16" fmla="*/ 0 h 87630"/>
                <a:gd name="connsiteX17" fmla="*/ 13335 w 20955"/>
                <a:gd name="connsiteY17" fmla="*/ 4763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2858" y="9525"/>
                  </a:moveTo>
                  <a:lnTo>
                    <a:pt x="0" y="10478"/>
                  </a:lnTo>
                  <a:lnTo>
                    <a:pt x="0" y="29528"/>
                  </a:lnTo>
                  <a:lnTo>
                    <a:pt x="0" y="40005"/>
                  </a:lnTo>
                  <a:lnTo>
                    <a:pt x="0" y="41910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7630"/>
                  </a:lnTo>
                  <a:lnTo>
                    <a:pt x="12383" y="81915"/>
                  </a:lnTo>
                  <a:lnTo>
                    <a:pt x="20955" y="77153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3"/>
                  </a:lnTo>
                  <a:lnTo>
                    <a:pt x="20955" y="35243"/>
                  </a:lnTo>
                  <a:lnTo>
                    <a:pt x="20955" y="0"/>
                  </a:lnTo>
                  <a:lnTo>
                    <a:pt x="13335" y="476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1726C09-9ADB-449D-9395-91FDE3A54A6D}"/>
                </a:ext>
              </a:extLst>
            </p:cNvPr>
            <p:cNvSpPr/>
            <p:nvPr/>
          </p:nvSpPr>
          <p:spPr>
            <a:xfrm>
              <a:off x="7960327" y="3915247"/>
              <a:ext cx="20955" cy="87629"/>
            </a:xfrm>
            <a:custGeom>
              <a:avLst/>
              <a:gdLst>
                <a:gd name="connsiteX0" fmla="*/ 20955 w 20955"/>
                <a:gd name="connsiteY0" fmla="*/ 77153 h 87629"/>
                <a:gd name="connsiteX1" fmla="*/ 20955 w 20955"/>
                <a:gd name="connsiteY1" fmla="*/ 0 h 87629"/>
                <a:gd name="connsiteX2" fmla="*/ 0 w 20955"/>
                <a:gd name="connsiteY2" fmla="*/ 10478 h 87629"/>
                <a:gd name="connsiteX3" fmla="*/ 0 w 20955"/>
                <a:gd name="connsiteY3" fmla="*/ 77153 h 87629"/>
                <a:gd name="connsiteX4" fmla="*/ 0 w 20955"/>
                <a:gd name="connsiteY4" fmla="*/ 87630 h 87629"/>
                <a:gd name="connsiteX5" fmla="*/ 16193 w 20955"/>
                <a:gd name="connsiteY5" fmla="*/ 79058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29">
                  <a:moveTo>
                    <a:pt x="20955" y="77153"/>
                  </a:moveTo>
                  <a:lnTo>
                    <a:pt x="20955" y="0"/>
                  </a:lnTo>
                  <a:lnTo>
                    <a:pt x="0" y="10478"/>
                  </a:lnTo>
                  <a:lnTo>
                    <a:pt x="0" y="77153"/>
                  </a:lnTo>
                  <a:lnTo>
                    <a:pt x="0" y="87630"/>
                  </a:lnTo>
                  <a:lnTo>
                    <a:pt x="16193" y="790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BF24A628-1E1F-4738-A776-F00CC22D02A5}"/>
                </a:ext>
              </a:extLst>
            </p:cNvPr>
            <p:cNvSpPr/>
            <p:nvPr/>
          </p:nvSpPr>
          <p:spPr>
            <a:xfrm>
              <a:off x="8101297" y="4217189"/>
              <a:ext cx="20955" cy="87630"/>
            </a:xfrm>
            <a:custGeom>
              <a:avLst/>
              <a:gdLst>
                <a:gd name="connsiteX0" fmla="*/ 20955 w 20955"/>
                <a:gd name="connsiteY0" fmla="*/ 87630 h 87630"/>
                <a:gd name="connsiteX1" fmla="*/ 20955 w 20955"/>
                <a:gd name="connsiteY1" fmla="*/ 77153 h 87630"/>
                <a:gd name="connsiteX2" fmla="*/ 20955 w 20955"/>
                <a:gd name="connsiteY2" fmla="*/ 10478 h 87630"/>
                <a:gd name="connsiteX3" fmla="*/ 0 w 20955"/>
                <a:gd name="connsiteY3" fmla="*/ 0 h 87630"/>
                <a:gd name="connsiteX4" fmla="*/ 0 w 20955"/>
                <a:gd name="connsiteY4" fmla="*/ 77153 h 87630"/>
                <a:gd name="connsiteX5" fmla="*/ 3810 w 20955"/>
                <a:gd name="connsiteY5" fmla="*/ 7905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E1ACE8F-A054-426C-B1BE-B01F49452C1E}"/>
                </a:ext>
              </a:extLst>
            </p:cNvPr>
            <p:cNvSpPr/>
            <p:nvPr/>
          </p:nvSpPr>
          <p:spPr>
            <a:xfrm>
              <a:off x="8147018" y="4240049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7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2 h 87630"/>
                <a:gd name="connsiteX10" fmla="*/ 0 w 20954"/>
                <a:gd name="connsiteY10" fmla="*/ 61912 h 87630"/>
                <a:gd name="connsiteX11" fmla="*/ 0 w 20954"/>
                <a:gd name="connsiteY11" fmla="*/ 72390 h 87630"/>
                <a:gd name="connsiteX12" fmla="*/ 0 w 20954"/>
                <a:gd name="connsiteY12" fmla="*/ 72390 h 87630"/>
                <a:gd name="connsiteX13" fmla="*/ 0 w 20954"/>
                <a:gd name="connsiteY13" fmla="*/ 77153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7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2"/>
                  </a:lnTo>
                  <a:lnTo>
                    <a:pt x="0" y="61912"/>
                  </a:lnTo>
                  <a:lnTo>
                    <a:pt x="0" y="72390"/>
                  </a:lnTo>
                  <a:lnTo>
                    <a:pt x="0" y="72390"/>
                  </a:lnTo>
                  <a:lnTo>
                    <a:pt x="0" y="77153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8E00102-C569-4DFC-B8D7-0538F9C03EAE}"/>
                </a:ext>
              </a:extLst>
            </p:cNvPr>
            <p:cNvSpPr/>
            <p:nvPr/>
          </p:nvSpPr>
          <p:spPr>
            <a:xfrm>
              <a:off x="7914608" y="3938107"/>
              <a:ext cx="20955" cy="87630"/>
            </a:xfrm>
            <a:custGeom>
              <a:avLst/>
              <a:gdLst>
                <a:gd name="connsiteX0" fmla="*/ 20955 w 20955"/>
                <a:gd name="connsiteY0" fmla="*/ 73343 h 87630"/>
                <a:gd name="connsiteX1" fmla="*/ 20955 w 20955"/>
                <a:gd name="connsiteY1" fmla="*/ 72390 h 87630"/>
                <a:gd name="connsiteX2" fmla="*/ 20955 w 20955"/>
                <a:gd name="connsiteY2" fmla="*/ 62865 h 87630"/>
                <a:gd name="connsiteX3" fmla="*/ 20955 w 20955"/>
                <a:gd name="connsiteY3" fmla="*/ 61913 h 87630"/>
                <a:gd name="connsiteX4" fmla="*/ 20955 w 20955"/>
                <a:gd name="connsiteY4" fmla="*/ 51435 h 87630"/>
                <a:gd name="connsiteX5" fmla="*/ 20955 w 20955"/>
                <a:gd name="connsiteY5" fmla="*/ 0 h 87630"/>
                <a:gd name="connsiteX6" fmla="*/ 0 w 20955"/>
                <a:gd name="connsiteY6" fmla="*/ 10478 h 87630"/>
                <a:gd name="connsiteX7" fmla="*/ 0 w 20955"/>
                <a:gd name="connsiteY7" fmla="*/ 49530 h 87630"/>
                <a:gd name="connsiteX8" fmla="*/ 0 w 20955"/>
                <a:gd name="connsiteY8" fmla="*/ 60007 h 87630"/>
                <a:gd name="connsiteX9" fmla="*/ 0 w 20955"/>
                <a:gd name="connsiteY9" fmla="*/ 60007 h 87630"/>
                <a:gd name="connsiteX10" fmla="*/ 0 w 20955"/>
                <a:gd name="connsiteY10" fmla="*/ 70485 h 87630"/>
                <a:gd name="connsiteX11" fmla="*/ 0 w 20955"/>
                <a:gd name="connsiteY11" fmla="*/ 70485 h 87630"/>
                <a:gd name="connsiteX12" fmla="*/ 0 w 20955"/>
                <a:gd name="connsiteY12" fmla="*/ 70485 h 87630"/>
                <a:gd name="connsiteX13" fmla="*/ 0 w 20955"/>
                <a:gd name="connsiteY13" fmla="*/ 87630 h 87630"/>
                <a:gd name="connsiteX14" fmla="*/ 20955 w 20955"/>
                <a:gd name="connsiteY14" fmla="*/ 77152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20955" y="73343"/>
                  </a:moveTo>
                  <a:lnTo>
                    <a:pt x="20955" y="72390"/>
                  </a:lnTo>
                  <a:lnTo>
                    <a:pt x="20955" y="62865"/>
                  </a:lnTo>
                  <a:lnTo>
                    <a:pt x="20955" y="61913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8"/>
                  </a:lnTo>
                  <a:lnTo>
                    <a:pt x="0" y="49530"/>
                  </a:ln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2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1B2F2D97-01BB-4C52-8414-03D46C902BEC}"/>
                </a:ext>
              </a:extLst>
            </p:cNvPr>
            <p:cNvSpPr/>
            <p:nvPr/>
          </p:nvSpPr>
          <p:spPr>
            <a:xfrm>
              <a:off x="8191785" y="4261957"/>
              <a:ext cx="20955" cy="87629"/>
            </a:xfrm>
            <a:custGeom>
              <a:avLst/>
              <a:gdLst>
                <a:gd name="connsiteX0" fmla="*/ 19050 w 20955"/>
                <a:gd name="connsiteY0" fmla="*/ 86677 h 87629"/>
                <a:gd name="connsiteX1" fmla="*/ 20955 w 20955"/>
                <a:gd name="connsiteY1" fmla="*/ 87630 h 87629"/>
                <a:gd name="connsiteX2" fmla="*/ 20955 w 20955"/>
                <a:gd name="connsiteY2" fmla="*/ 53340 h 87629"/>
                <a:gd name="connsiteX3" fmla="*/ 20955 w 20955"/>
                <a:gd name="connsiteY3" fmla="*/ 51435 h 87629"/>
                <a:gd name="connsiteX4" fmla="*/ 20955 w 20955"/>
                <a:gd name="connsiteY4" fmla="*/ 51435 h 87629"/>
                <a:gd name="connsiteX5" fmla="*/ 20955 w 20955"/>
                <a:gd name="connsiteY5" fmla="*/ 40958 h 87629"/>
                <a:gd name="connsiteX6" fmla="*/ 20955 w 20955"/>
                <a:gd name="connsiteY6" fmla="*/ 40005 h 87629"/>
                <a:gd name="connsiteX7" fmla="*/ 20955 w 20955"/>
                <a:gd name="connsiteY7" fmla="*/ 29527 h 87629"/>
                <a:gd name="connsiteX8" fmla="*/ 20955 w 20955"/>
                <a:gd name="connsiteY8" fmla="*/ 10477 h 87629"/>
                <a:gd name="connsiteX9" fmla="*/ 18098 w 20955"/>
                <a:gd name="connsiteY9" fmla="*/ 9525 h 87629"/>
                <a:gd name="connsiteX10" fmla="*/ 7620 w 20955"/>
                <a:gd name="connsiteY10" fmla="*/ 3810 h 87629"/>
                <a:gd name="connsiteX11" fmla="*/ 0 w 20955"/>
                <a:gd name="connsiteY11" fmla="*/ 0 h 87629"/>
                <a:gd name="connsiteX12" fmla="*/ 0 w 20955"/>
                <a:gd name="connsiteY12" fmla="*/ 35242 h 87629"/>
                <a:gd name="connsiteX13" fmla="*/ 0 w 20955"/>
                <a:gd name="connsiteY13" fmla="*/ 35242 h 87629"/>
                <a:gd name="connsiteX14" fmla="*/ 0 w 20955"/>
                <a:gd name="connsiteY14" fmla="*/ 45720 h 87629"/>
                <a:gd name="connsiteX15" fmla="*/ 0 w 20955"/>
                <a:gd name="connsiteY15" fmla="*/ 45720 h 87629"/>
                <a:gd name="connsiteX16" fmla="*/ 0 w 20955"/>
                <a:gd name="connsiteY16" fmla="*/ 77152 h 87629"/>
                <a:gd name="connsiteX17" fmla="*/ 8573 w 20955"/>
                <a:gd name="connsiteY17" fmla="*/ 819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29">
                  <a:moveTo>
                    <a:pt x="19050" y="86677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0958"/>
                  </a:lnTo>
                  <a:lnTo>
                    <a:pt x="20955" y="40005"/>
                  </a:lnTo>
                  <a:lnTo>
                    <a:pt x="20955" y="29527"/>
                  </a:lnTo>
                  <a:lnTo>
                    <a:pt x="20955" y="10477"/>
                  </a:lnTo>
                  <a:lnTo>
                    <a:pt x="18098" y="9525"/>
                  </a:lnTo>
                  <a:lnTo>
                    <a:pt x="7620" y="3810"/>
                  </a:lnTo>
                  <a:lnTo>
                    <a:pt x="0" y="0"/>
                  </a:lnTo>
                  <a:lnTo>
                    <a:pt x="0" y="35242"/>
                  </a:lnTo>
                  <a:lnTo>
                    <a:pt x="0" y="35242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2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C6CC2BC7-F970-492D-996A-57450BA8AA67}"/>
                </a:ext>
              </a:extLst>
            </p:cNvPr>
            <p:cNvSpPr/>
            <p:nvPr/>
          </p:nvSpPr>
          <p:spPr>
            <a:xfrm>
              <a:off x="7651718" y="3741892"/>
              <a:ext cx="780097" cy="779144"/>
            </a:xfrm>
            <a:custGeom>
              <a:avLst/>
              <a:gdLst>
                <a:gd name="connsiteX0" fmla="*/ 0 w 780097"/>
                <a:gd name="connsiteY0" fmla="*/ 779145 h 779144"/>
                <a:gd name="connsiteX1" fmla="*/ 780098 w 780097"/>
                <a:gd name="connsiteY1" fmla="*/ 779145 h 779144"/>
                <a:gd name="connsiteX2" fmla="*/ 780098 w 780097"/>
                <a:gd name="connsiteY2" fmla="*/ 0 h 779144"/>
                <a:gd name="connsiteX3" fmla="*/ 0 w 780097"/>
                <a:gd name="connsiteY3" fmla="*/ 0 h 779144"/>
                <a:gd name="connsiteX4" fmla="*/ 0 w 780097"/>
                <a:gd name="connsiteY4" fmla="*/ 779145 h 779144"/>
                <a:gd name="connsiteX5" fmla="*/ 350520 w 780097"/>
                <a:gd name="connsiteY5" fmla="*/ 567690 h 779144"/>
                <a:gd name="connsiteX6" fmla="*/ 350520 w 780097"/>
                <a:gd name="connsiteY6" fmla="*/ 567690 h 779144"/>
                <a:gd name="connsiteX7" fmla="*/ 333375 w 780097"/>
                <a:gd name="connsiteY7" fmla="*/ 576263 h 779144"/>
                <a:gd name="connsiteX8" fmla="*/ 240983 w 780097"/>
                <a:gd name="connsiteY8" fmla="*/ 622935 h 779144"/>
                <a:gd name="connsiteX9" fmla="*/ 230505 w 780097"/>
                <a:gd name="connsiteY9" fmla="*/ 627698 h 779144"/>
                <a:gd name="connsiteX10" fmla="*/ 220028 w 780097"/>
                <a:gd name="connsiteY10" fmla="*/ 632460 h 779144"/>
                <a:gd name="connsiteX11" fmla="*/ 194310 w 780097"/>
                <a:gd name="connsiteY11" fmla="*/ 644843 h 779144"/>
                <a:gd name="connsiteX12" fmla="*/ 194310 w 780097"/>
                <a:gd name="connsiteY12" fmla="*/ 644843 h 779144"/>
                <a:gd name="connsiteX13" fmla="*/ 194310 w 780097"/>
                <a:gd name="connsiteY13" fmla="*/ 642938 h 779144"/>
                <a:gd name="connsiteX14" fmla="*/ 193358 w 780097"/>
                <a:gd name="connsiteY14" fmla="*/ 584835 h 779144"/>
                <a:gd name="connsiteX15" fmla="*/ 193358 w 780097"/>
                <a:gd name="connsiteY15" fmla="*/ 582930 h 779144"/>
                <a:gd name="connsiteX16" fmla="*/ 193358 w 780097"/>
                <a:gd name="connsiteY16" fmla="*/ 582930 h 779144"/>
                <a:gd name="connsiteX17" fmla="*/ 193358 w 780097"/>
                <a:gd name="connsiteY17" fmla="*/ 573405 h 779144"/>
                <a:gd name="connsiteX18" fmla="*/ 193358 w 780097"/>
                <a:gd name="connsiteY18" fmla="*/ 571500 h 779144"/>
                <a:gd name="connsiteX19" fmla="*/ 193358 w 780097"/>
                <a:gd name="connsiteY19" fmla="*/ 561975 h 779144"/>
                <a:gd name="connsiteX20" fmla="*/ 192405 w 780097"/>
                <a:gd name="connsiteY20" fmla="*/ 517208 h 779144"/>
                <a:gd name="connsiteX21" fmla="*/ 220028 w 780097"/>
                <a:gd name="connsiteY21" fmla="*/ 502920 h 779144"/>
                <a:gd name="connsiteX22" fmla="*/ 230505 w 780097"/>
                <a:gd name="connsiteY22" fmla="*/ 498158 h 779144"/>
                <a:gd name="connsiteX23" fmla="*/ 240983 w 780097"/>
                <a:gd name="connsiteY23" fmla="*/ 493395 h 779144"/>
                <a:gd name="connsiteX24" fmla="*/ 357188 w 780097"/>
                <a:gd name="connsiteY24" fmla="*/ 435293 h 779144"/>
                <a:gd name="connsiteX25" fmla="*/ 357188 w 780097"/>
                <a:gd name="connsiteY25" fmla="*/ 435293 h 779144"/>
                <a:gd name="connsiteX26" fmla="*/ 359093 w 780097"/>
                <a:gd name="connsiteY26" fmla="*/ 563880 h 779144"/>
                <a:gd name="connsiteX27" fmla="*/ 350520 w 780097"/>
                <a:gd name="connsiteY27" fmla="*/ 567690 h 779144"/>
                <a:gd name="connsiteX28" fmla="*/ 350520 w 780097"/>
                <a:gd name="connsiteY28" fmla="*/ 415290 h 779144"/>
                <a:gd name="connsiteX29" fmla="*/ 350520 w 780097"/>
                <a:gd name="connsiteY29" fmla="*/ 415290 h 779144"/>
                <a:gd name="connsiteX30" fmla="*/ 333375 w 780097"/>
                <a:gd name="connsiteY30" fmla="*/ 423863 h 779144"/>
                <a:gd name="connsiteX31" fmla="*/ 240983 w 780097"/>
                <a:gd name="connsiteY31" fmla="*/ 470535 h 779144"/>
                <a:gd name="connsiteX32" fmla="*/ 230505 w 780097"/>
                <a:gd name="connsiteY32" fmla="*/ 475298 h 779144"/>
                <a:gd name="connsiteX33" fmla="*/ 220028 w 780097"/>
                <a:gd name="connsiteY33" fmla="*/ 480060 h 779144"/>
                <a:gd name="connsiteX34" fmla="*/ 194310 w 780097"/>
                <a:gd name="connsiteY34" fmla="*/ 492443 h 779144"/>
                <a:gd name="connsiteX35" fmla="*/ 194310 w 780097"/>
                <a:gd name="connsiteY35" fmla="*/ 492443 h 779144"/>
                <a:gd name="connsiteX36" fmla="*/ 194310 w 780097"/>
                <a:gd name="connsiteY36" fmla="*/ 490538 h 779144"/>
                <a:gd name="connsiteX37" fmla="*/ 193358 w 780097"/>
                <a:gd name="connsiteY37" fmla="*/ 432435 h 779144"/>
                <a:gd name="connsiteX38" fmla="*/ 193358 w 780097"/>
                <a:gd name="connsiteY38" fmla="*/ 430530 h 779144"/>
                <a:gd name="connsiteX39" fmla="*/ 193358 w 780097"/>
                <a:gd name="connsiteY39" fmla="*/ 430530 h 779144"/>
                <a:gd name="connsiteX40" fmla="*/ 193358 w 780097"/>
                <a:gd name="connsiteY40" fmla="*/ 421005 h 779144"/>
                <a:gd name="connsiteX41" fmla="*/ 193358 w 780097"/>
                <a:gd name="connsiteY41" fmla="*/ 419100 h 779144"/>
                <a:gd name="connsiteX42" fmla="*/ 193358 w 780097"/>
                <a:gd name="connsiteY42" fmla="*/ 409575 h 779144"/>
                <a:gd name="connsiteX43" fmla="*/ 192405 w 780097"/>
                <a:gd name="connsiteY43" fmla="*/ 364808 h 779144"/>
                <a:gd name="connsiteX44" fmla="*/ 220028 w 780097"/>
                <a:gd name="connsiteY44" fmla="*/ 350520 h 779144"/>
                <a:gd name="connsiteX45" fmla="*/ 230505 w 780097"/>
                <a:gd name="connsiteY45" fmla="*/ 345758 h 779144"/>
                <a:gd name="connsiteX46" fmla="*/ 240983 w 780097"/>
                <a:gd name="connsiteY46" fmla="*/ 340995 h 779144"/>
                <a:gd name="connsiteX47" fmla="*/ 357188 w 780097"/>
                <a:gd name="connsiteY47" fmla="*/ 282893 h 779144"/>
                <a:gd name="connsiteX48" fmla="*/ 357188 w 780097"/>
                <a:gd name="connsiteY48" fmla="*/ 282893 h 779144"/>
                <a:gd name="connsiteX49" fmla="*/ 359093 w 780097"/>
                <a:gd name="connsiteY49" fmla="*/ 411480 h 779144"/>
                <a:gd name="connsiteX50" fmla="*/ 350520 w 780097"/>
                <a:gd name="connsiteY50" fmla="*/ 415290 h 779144"/>
                <a:gd name="connsiteX51" fmla="*/ 721995 w 780097"/>
                <a:gd name="connsiteY51" fmla="*/ 630555 h 779144"/>
                <a:gd name="connsiteX52" fmla="*/ 721995 w 780097"/>
                <a:gd name="connsiteY52" fmla="*/ 638175 h 779144"/>
                <a:gd name="connsiteX53" fmla="*/ 718185 w 780097"/>
                <a:gd name="connsiteY53" fmla="*/ 638175 h 779144"/>
                <a:gd name="connsiteX54" fmla="*/ 715328 w 780097"/>
                <a:gd name="connsiteY54" fmla="*/ 638175 h 779144"/>
                <a:gd name="connsiteX55" fmla="*/ 699135 w 780097"/>
                <a:gd name="connsiteY55" fmla="*/ 640080 h 779144"/>
                <a:gd name="connsiteX56" fmla="*/ 696278 w 780097"/>
                <a:gd name="connsiteY56" fmla="*/ 640080 h 779144"/>
                <a:gd name="connsiteX57" fmla="*/ 696278 w 780097"/>
                <a:gd name="connsiteY57" fmla="*/ 640080 h 779144"/>
                <a:gd name="connsiteX58" fmla="*/ 661035 w 780097"/>
                <a:gd name="connsiteY58" fmla="*/ 643890 h 779144"/>
                <a:gd name="connsiteX59" fmla="*/ 605790 w 780097"/>
                <a:gd name="connsiteY59" fmla="*/ 649605 h 779144"/>
                <a:gd name="connsiteX60" fmla="*/ 605790 w 780097"/>
                <a:gd name="connsiteY60" fmla="*/ 649605 h 779144"/>
                <a:gd name="connsiteX61" fmla="*/ 605790 w 780097"/>
                <a:gd name="connsiteY61" fmla="*/ 649605 h 779144"/>
                <a:gd name="connsiteX62" fmla="*/ 605790 w 780097"/>
                <a:gd name="connsiteY62" fmla="*/ 596265 h 779144"/>
                <a:gd name="connsiteX63" fmla="*/ 605790 w 780097"/>
                <a:gd name="connsiteY63" fmla="*/ 594360 h 779144"/>
                <a:gd name="connsiteX64" fmla="*/ 605790 w 780097"/>
                <a:gd name="connsiteY64" fmla="*/ 594360 h 779144"/>
                <a:gd name="connsiteX65" fmla="*/ 605790 w 780097"/>
                <a:gd name="connsiteY65" fmla="*/ 584835 h 779144"/>
                <a:gd name="connsiteX66" fmla="*/ 605790 w 780097"/>
                <a:gd name="connsiteY66" fmla="*/ 582930 h 779144"/>
                <a:gd name="connsiteX67" fmla="*/ 605790 w 780097"/>
                <a:gd name="connsiteY67" fmla="*/ 573405 h 779144"/>
                <a:gd name="connsiteX68" fmla="*/ 606743 w 780097"/>
                <a:gd name="connsiteY68" fmla="*/ 521018 h 779144"/>
                <a:gd name="connsiteX69" fmla="*/ 723900 w 780097"/>
                <a:gd name="connsiteY69" fmla="*/ 508635 h 779144"/>
                <a:gd name="connsiteX70" fmla="*/ 721995 w 780097"/>
                <a:gd name="connsiteY70" fmla="*/ 630555 h 779144"/>
                <a:gd name="connsiteX71" fmla="*/ 721995 w 780097"/>
                <a:gd name="connsiteY71" fmla="*/ 478155 h 779144"/>
                <a:gd name="connsiteX72" fmla="*/ 721995 w 780097"/>
                <a:gd name="connsiteY72" fmla="*/ 485775 h 779144"/>
                <a:gd name="connsiteX73" fmla="*/ 718185 w 780097"/>
                <a:gd name="connsiteY73" fmla="*/ 485775 h 779144"/>
                <a:gd name="connsiteX74" fmla="*/ 715328 w 780097"/>
                <a:gd name="connsiteY74" fmla="*/ 485775 h 779144"/>
                <a:gd name="connsiteX75" fmla="*/ 699135 w 780097"/>
                <a:gd name="connsiteY75" fmla="*/ 487680 h 779144"/>
                <a:gd name="connsiteX76" fmla="*/ 696278 w 780097"/>
                <a:gd name="connsiteY76" fmla="*/ 487680 h 779144"/>
                <a:gd name="connsiteX77" fmla="*/ 696278 w 780097"/>
                <a:gd name="connsiteY77" fmla="*/ 487680 h 779144"/>
                <a:gd name="connsiteX78" fmla="*/ 661035 w 780097"/>
                <a:gd name="connsiteY78" fmla="*/ 491490 h 779144"/>
                <a:gd name="connsiteX79" fmla="*/ 605790 w 780097"/>
                <a:gd name="connsiteY79" fmla="*/ 497205 h 779144"/>
                <a:gd name="connsiteX80" fmla="*/ 605790 w 780097"/>
                <a:gd name="connsiteY80" fmla="*/ 497205 h 779144"/>
                <a:gd name="connsiteX81" fmla="*/ 605790 w 780097"/>
                <a:gd name="connsiteY81" fmla="*/ 497205 h 779144"/>
                <a:gd name="connsiteX82" fmla="*/ 605790 w 780097"/>
                <a:gd name="connsiteY82" fmla="*/ 443865 h 779144"/>
                <a:gd name="connsiteX83" fmla="*/ 605790 w 780097"/>
                <a:gd name="connsiteY83" fmla="*/ 441960 h 779144"/>
                <a:gd name="connsiteX84" fmla="*/ 605790 w 780097"/>
                <a:gd name="connsiteY84" fmla="*/ 441960 h 779144"/>
                <a:gd name="connsiteX85" fmla="*/ 605790 w 780097"/>
                <a:gd name="connsiteY85" fmla="*/ 432435 h 779144"/>
                <a:gd name="connsiteX86" fmla="*/ 605790 w 780097"/>
                <a:gd name="connsiteY86" fmla="*/ 430530 h 779144"/>
                <a:gd name="connsiteX87" fmla="*/ 605790 w 780097"/>
                <a:gd name="connsiteY87" fmla="*/ 421005 h 779144"/>
                <a:gd name="connsiteX88" fmla="*/ 606743 w 780097"/>
                <a:gd name="connsiteY88" fmla="*/ 368618 h 779144"/>
                <a:gd name="connsiteX89" fmla="*/ 723900 w 780097"/>
                <a:gd name="connsiteY89" fmla="*/ 356235 h 779144"/>
                <a:gd name="connsiteX90" fmla="*/ 721995 w 780097"/>
                <a:gd name="connsiteY90" fmla="*/ 478155 h 779144"/>
                <a:gd name="connsiteX91" fmla="*/ 721995 w 780097"/>
                <a:gd name="connsiteY91" fmla="*/ 328613 h 779144"/>
                <a:gd name="connsiteX92" fmla="*/ 721995 w 780097"/>
                <a:gd name="connsiteY92" fmla="*/ 336233 h 779144"/>
                <a:gd name="connsiteX93" fmla="*/ 718185 w 780097"/>
                <a:gd name="connsiteY93" fmla="*/ 336233 h 779144"/>
                <a:gd name="connsiteX94" fmla="*/ 715328 w 780097"/>
                <a:gd name="connsiteY94" fmla="*/ 336233 h 779144"/>
                <a:gd name="connsiteX95" fmla="*/ 699135 w 780097"/>
                <a:gd name="connsiteY95" fmla="*/ 339090 h 779144"/>
                <a:gd name="connsiteX96" fmla="*/ 696278 w 780097"/>
                <a:gd name="connsiteY96" fmla="*/ 339090 h 779144"/>
                <a:gd name="connsiteX97" fmla="*/ 696278 w 780097"/>
                <a:gd name="connsiteY97" fmla="*/ 339090 h 779144"/>
                <a:gd name="connsiteX98" fmla="*/ 661035 w 780097"/>
                <a:gd name="connsiteY98" fmla="*/ 342900 h 779144"/>
                <a:gd name="connsiteX99" fmla="*/ 604838 w 780097"/>
                <a:gd name="connsiteY99" fmla="*/ 348615 h 779144"/>
                <a:gd name="connsiteX100" fmla="*/ 604838 w 780097"/>
                <a:gd name="connsiteY100" fmla="*/ 348615 h 779144"/>
                <a:gd name="connsiteX101" fmla="*/ 604838 w 780097"/>
                <a:gd name="connsiteY101" fmla="*/ 348615 h 779144"/>
                <a:gd name="connsiteX102" fmla="*/ 605790 w 780097"/>
                <a:gd name="connsiteY102" fmla="*/ 294323 h 779144"/>
                <a:gd name="connsiteX103" fmla="*/ 605790 w 780097"/>
                <a:gd name="connsiteY103" fmla="*/ 292418 h 779144"/>
                <a:gd name="connsiteX104" fmla="*/ 605790 w 780097"/>
                <a:gd name="connsiteY104" fmla="*/ 292418 h 779144"/>
                <a:gd name="connsiteX105" fmla="*/ 605790 w 780097"/>
                <a:gd name="connsiteY105" fmla="*/ 282893 h 779144"/>
                <a:gd name="connsiteX106" fmla="*/ 605790 w 780097"/>
                <a:gd name="connsiteY106" fmla="*/ 280988 h 779144"/>
                <a:gd name="connsiteX107" fmla="*/ 605790 w 780097"/>
                <a:gd name="connsiteY107" fmla="*/ 271463 h 779144"/>
                <a:gd name="connsiteX108" fmla="*/ 606743 w 780097"/>
                <a:gd name="connsiteY108" fmla="*/ 219075 h 779144"/>
                <a:gd name="connsiteX109" fmla="*/ 724853 w 780097"/>
                <a:gd name="connsiteY109" fmla="*/ 205740 h 779144"/>
                <a:gd name="connsiteX110" fmla="*/ 721995 w 780097"/>
                <a:gd name="connsiteY110" fmla="*/ 328613 h 779144"/>
                <a:gd name="connsiteX111" fmla="*/ 539115 w 780097"/>
                <a:gd name="connsiteY111" fmla="*/ 113347 h 779144"/>
                <a:gd name="connsiteX112" fmla="*/ 547688 w 780097"/>
                <a:gd name="connsiteY112" fmla="*/ 112395 h 779144"/>
                <a:gd name="connsiteX113" fmla="*/ 549593 w 780097"/>
                <a:gd name="connsiteY113" fmla="*/ 113347 h 779144"/>
                <a:gd name="connsiteX114" fmla="*/ 633413 w 780097"/>
                <a:gd name="connsiteY114" fmla="*/ 155258 h 779144"/>
                <a:gd name="connsiteX115" fmla="*/ 698183 w 780097"/>
                <a:gd name="connsiteY115" fmla="*/ 187643 h 779144"/>
                <a:gd name="connsiteX116" fmla="*/ 598170 w 780097"/>
                <a:gd name="connsiteY116" fmla="*/ 198120 h 779144"/>
                <a:gd name="connsiteX117" fmla="*/ 558165 w 780097"/>
                <a:gd name="connsiteY117" fmla="*/ 178118 h 779144"/>
                <a:gd name="connsiteX118" fmla="*/ 548640 w 780097"/>
                <a:gd name="connsiteY118" fmla="*/ 173355 h 779144"/>
                <a:gd name="connsiteX119" fmla="*/ 538163 w 780097"/>
                <a:gd name="connsiteY119" fmla="*/ 168593 h 779144"/>
                <a:gd name="connsiteX120" fmla="*/ 448628 w 780097"/>
                <a:gd name="connsiteY120" fmla="*/ 123825 h 779144"/>
                <a:gd name="connsiteX121" fmla="*/ 539115 w 780097"/>
                <a:gd name="connsiteY121" fmla="*/ 113347 h 779144"/>
                <a:gd name="connsiteX122" fmla="*/ 421958 w 780097"/>
                <a:gd name="connsiteY122" fmla="*/ 133350 h 779144"/>
                <a:gd name="connsiteX123" fmla="*/ 421958 w 780097"/>
                <a:gd name="connsiteY123" fmla="*/ 133350 h 779144"/>
                <a:gd name="connsiteX124" fmla="*/ 538163 w 780097"/>
                <a:gd name="connsiteY124" fmla="*/ 191453 h 779144"/>
                <a:gd name="connsiteX125" fmla="*/ 548640 w 780097"/>
                <a:gd name="connsiteY125" fmla="*/ 196215 h 779144"/>
                <a:gd name="connsiteX126" fmla="*/ 559118 w 780097"/>
                <a:gd name="connsiteY126" fmla="*/ 200978 h 779144"/>
                <a:gd name="connsiteX127" fmla="*/ 586740 w 780097"/>
                <a:gd name="connsiteY127" fmla="*/ 215265 h 779144"/>
                <a:gd name="connsiteX128" fmla="*/ 585788 w 780097"/>
                <a:gd name="connsiteY128" fmla="*/ 260033 h 779144"/>
                <a:gd name="connsiteX129" fmla="*/ 585788 w 780097"/>
                <a:gd name="connsiteY129" fmla="*/ 269558 h 779144"/>
                <a:gd name="connsiteX130" fmla="*/ 585788 w 780097"/>
                <a:gd name="connsiteY130" fmla="*/ 271463 h 779144"/>
                <a:gd name="connsiteX131" fmla="*/ 585788 w 780097"/>
                <a:gd name="connsiteY131" fmla="*/ 280988 h 779144"/>
                <a:gd name="connsiteX132" fmla="*/ 585788 w 780097"/>
                <a:gd name="connsiteY132" fmla="*/ 280988 h 779144"/>
                <a:gd name="connsiteX133" fmla="*/ 585788 w 780097"/>
                <a:gd name="connsiteY133" fmla="*/ 282893 h 779144"/>
                <a:gd name="connsiteX134" fmla="*/ 584835 w 780097"/>
                <a:gd name="connsiteY134" fmla="*/ 340995 h 779144"/>
                <a:gd name="connsiteX135" fmla="*/ 584835 w 780097"/>
                <a:gd name="connsiteY135" fmla="*/ 342900 h 779144"/>
                <a:gd name="connsiteX136" fmla="*/ 584835 w 780097"/>
                <a:gd name="connsiteY136" fmla="*/ 342900 h 779144"/>
                <a:gd name="connsiteX137" fmla="*/ 559118 w 780097"/>
                <a:gd name="connsiteY137" fmla="*/ 330518 h 779144"/>
                <a:gd name="connsiteX138" fmla="*/ 548640 w 780097"/>
                <a:gd name="connsiteY138" fmla="*/ 325755 h 779144"/>
                <a:gd name="connsiteX139" fmla="*/ 538163 w 780097"/>
                <a:gd name="connsiteY139" fmla="*/ 320993 h 779144"/>
                <a:gd name="connsiteX140" fmla="*/ 445770 w 780097"/>
                <a:gd name="connsiteY140" fmla="*/ 274320 h 779144"/>
                <a:gd name="connsiteX141" fmla="*/ 428625 w 780097"/>
                <a:gd name="connsiteY141" fmla="*/ 265748 h 779144"/>
                <a:gd name="connsiteX142" fmla="*/ 428625 w 780097"/>
                <a:gd name="connsiteY142" fmla="*/ 265748 h 779144"/>
                <a:gd name="connsiteX143" fmla="*/ 420053 w 780097"/>
                <a:gd name="connsiteY143" fmla="*/ 261938 h 779144"/>
                <a:gd name="connsiteX144" fmla="*/ 421958 w 780097"/>
                <a:gd name="connsiteY144" fmla="*/ 133350 h 779144"/>
                <a:gd name="connsiteX145" fmla="*/ 421958 w 780097"/>
                <a:gd name="connsiteY145" fmla="*/ 282893 h 779144"/>
                <a:gd name="connsiteX146" fmla="*/ 421958 w 780097"/>
                <a:gd name="connsiteY146" fmla="*/ 282893 h 779144"/>
                <a:gd name="connsiteX147" fmla="*/ 538163 w 780097"/>
                <a:gd name="connsiteY147" fmla="*/ 340995 h 779144"/>
                <a:gd name="connsiteX148" fmla="*/ 548640 w 780097"/>
                <a:gd name="connsiteY148" fmla="*/ 345758 h 779144"/>
                <a:gd name="connsiteX149" fmla="*/ 559118 w 780097"/>
                <a:gd name="connsiteY149" fmla="*/ 350520 h 779144"/>
                <a:gd name="connsiteX150" fmla="*/ 586740 w 780097"/>
                <a:gd name="connsiteY150" fmla="*/ 364808 h 779144"/>
                <a:gd name="connsiteX151" fmla="*/ 585788 w 780097"/>
                <a:gd name="connsiteY151" fmla="*/ 409575 h 779144"/>
                <a:gd name="connsiteX152" fmla="*/ 585788 w 780097"/>
                <a:gd name="connsiteY152" fmla="*/ 419100 h 779144"/>
                <a:gd name="connsiteX153" fmla="*/ 585788 w 780097"/>
                <a:gd name="connsiteY153" fmla="*/ 421005 h 779144"/>
                <a:gd name="connsiteX154" fmla="*/ 585788 w 780097"/>
                <a:gd name="connsiteY154" fmla="*/ 430530 h 779144"/>
                <a:gd name="connsiteX155" fmla="*/ 585788 w 780097"/>
                <a:gd name="connsiteY155" fmla="*/ 430530 h 779144"/>
                <a:gd name="connsiteX156" fmla="*/ 585788 w 780097"/>
                <a:gd name="connsiteY156" fmla="*/ 432435 h 779144"/>
                <a:gd name="connsiteX157" fmla="*/ 583883 w 780097"/>
                <a:gd name="connsiteY157" fmla="*/ 491490 h 779144"/>
                <a:gd name="connsiteX158" fmla="*/ 583883 w 780097"/>
                <a:gd name="connsiteY158" fmla="*/ 493395 h 779144"/>
                <a:gd name="connsiteX159" fmla="*/ 583883 w 780097"/>
                <a:gd name="connsiteY159" fmla="*/ 493395 h 779144"/>
                <a:gd name="connsiteX160" fmla="*/ 558165 w 780097"/>
                <a:gd name="connsiteY160" fmla="*/ 481013 h 779144"/>
                <a:gd name="connsiteX161" fmla="*/ 548640 w 780097"/>
                <a:gd name="connsiteY161" fmla="*/ 475298 h 779144"/>
                <a:gd name="connsiteX162" fmla="*/ 538163 w 780097"/>
                <a:gd name="connsiteY162" fmla="*/ 470535 h 779144"/>
                <a:gd name="connsiteX163" fmla="*/ 445770 w 780097"/>
                <a:gd name="connsiteY163" fmla="*/ 423863 h 779144"/>
                <a:gd name="connsiteX164" fmla="*/ 428625 w 780097"/>
                <a:gd name="connsiteY164" fmla="*/ 415290 h 779144"/>
                <a:gd name="connsiteX165" fmla="*/ 428625 w 780097"/>
                <a:gd name="connsiteY165" fmla="*/ 415290 h 779144"/>
                <a:gd name="connsiteX166" fmla="*/ 420053 w 780097"/>
                <a:gd name="connsiteY166" fmla="*/ 411480 h 779144"/>
                <a:gd name="connsiteX167" fmla="*/ 421958 w 780097"/>
                <a:gd name="connsiteY167" fmla="*/ 282893 h 779144"/>
                <a:gd name="connsiteX168" fmla="*/ 421958 w 780097"/>
                <a:gd name="connsiteY168" fmla="*/ 435293 h 779144"/>
                <a:gd name="connsiteX169" fmla="*/ 421958 w 780097"/>
                <a:gd name="connsiteY169" fmla="*/ 435293 h 779144"/>
                <a:gd name="connsiteX170" fmla="*/ 538163 w 780097"/>
                <a:gd name="connsiteY170" fmla="*/ 493395 h 779144"/>
                <a:gd name="connsiteX171" fmla="*/ 548640 w 780097"/>
                <a:gd name="connsiteY171" fmla="*/ 498158 h 779144"/>
                <a:gd name="connsiteX172" fmla="*/ 559118 w 780097"/>
                <a:gd name="connsiteY172" fmla="*/ 502920 h 779144"/>
                <a:gd name="connsiteX173" fmla="*/ 586740 w 780097"/>
                <a:gd name="connsiteY173" fmla="*/ 517208 h 779144"/>
                <a:gd name="connsiteX174" fmla="*/ 585788 w 780097"/>
                <a:gd name="connsiteY174" fmla="*/ 561975 h 779144"/>
                <a:gd name="connsiteX175" fmla="*/ 585788 w 780097"/>
                <a:gd name="connsiteY175" fmla="*/ 571500 h 779144"/>
                <a:gd name="connsiteX176" fmla="*/ 585788 w 780097"/>
                <a:gd name="connsiteY176" fmla="*/ 573405 h 779144"/>
                <a:gd name="connsiteX177" fmla="*/ 585788 w 780097"/>
                <a:gd name="connsiteY177" fmla="*/ 582930 h 779144"/>
                <a:gd name="connsiteX178" fmla="*/ 585788 w 780097"/>
                <a:gd name="connsiteY178" fmla="*/ 582930 h 779144"/>
                <a:gd name="connsiteX179" fmla="*/ 585788 w 780097"/>
                <a:gd name="connsiteY179" fmla="*/ 584835 h 779144"/>
                <a:gd name="connsiteX180" fmla="*/ 583883 w 780097"/>
                <a:gd name="connsiteY180" fmla="*/ 643890 h 779144"/>
                <a:gd name="connsiteX181" fmla="*/ 583883 w 780097"/>
                <a:gd name="connsiteY181" fmla="*/ 645795 h 779144"/>
                <a:gd name="connsiteX182" fmla="*/ 583883 w 780097"/>
                <a:gd name="connsiteY182" fmla="*/ 645795 h 779144"/>
                <a:gd name="connsiteX183" fmla="*/ 558165 w 780097"/>
                <a:gd name="connsiteY183" fmla="*/ 633413 h 779144"/>
                <a:gd name="connsiteX184" fmla="*/ 548640 w 780097"/>
                <a:gd name="connsiteY184" fmla="*/ 627698 h 779144"/>
                <a:gd name="connsiteX185" fmla="*/ 538163 w 780097"/>
                <a:gd name="connsiteY185" fmla="*/ 622935 h 779144"/>
                <a:gd name="connsiteX186" fmla="*/ 445770 w 780097"/>
                <a:gd name="connsiteY186" fmla="*/ 576263 h 779144"/>
                <a:gd name="connsiteX187" fmla="*/ 428625 w 780097"/>
                <a:gd name="connsiteY187" fmla="*/ 567690 h 779144"/>
                <a:gd name="connsiteX188" fmla="*/ 428625 w 780097"/>
                <a:gd name="connsiteY188" fmla="*/ 567690 h 779144"/>
                <a:gd name="connsiteX189" fmla="*/ 420053 w 780097"/>
                <a:gd name="connsiteY189" fmla="*/ 563880 h 779144"/>
                <a:gd name="connsiteX190" fmla="*/ 421958 w 780097"/>
                <a:gd name="connsiteY190" fmla="*/ 435293 h 779144"/>
                <a:gd name="connsiteX191" fmla="*/ 357188 w 780097"/>
                <a:gd name="connsiteY191" fmla="*/ 133350 h 779144"/>
                <a:gd name="connsiteX192" fmla="*/ 359093 w 780097"/>
                <a:gd name="connsiteY192" fmla="*/ 261938 h 779144"/>
                <a:gd name="connsiteX193" fmla="*/ 350520 w 780097"/>
                <a:gd name="connsiteY193" fmla="*/ 265748 h 779144"/>
                <a:gd name="connsiteX194" fmla="*/ 350520 w 780097"/>
                <a:gd name="connsiteY194" fmla="*/ 265748 h 779144"/>
                <a:gd name="connsiteX195" fmla="*/ 333375 w 780097"/>
                <a:gd name="connsiteY195" fmla="*/ 274320 h 779144"/>
                <a:gd name="connsiteX196" fmla="*/ 240983 w 780097"/>
                <a:gd name="connsiteY196" fmla="*/ 320993 h 779144"/>
                <a:gd name="connsiteX197" fmla="*/ 230505 w 780097"/>
                <a:gd name="connsiteY197" fmla="*/ 325755 h 779144"/>
                <a:gd name="connsiteX198" fmla="*/ 220028 w 780097"/>
                <a:gd name="connsiteY198" fmla="*/ 330518 h 779144"/>
                <a:gd name="connsiteX199" fmla="*/ 194310 w 780097"/>
                <a:gd name="connsiteY199" fmla="*/ 342900 h 779144"/>
                <a:gd name="connsiteX200" fmla="*/ 194310 w 780097"/>
                <a:gd name="connsiteY200" fmla="*/ 342900 h 779144"/>
                <a:gd name="connsiteX201" fmla="*/ 194310 w 780097"/>
                <a:gd name="connsiteY201" fmla="*/ 340995 h 779144"/>
                <a:gd name="connsiteX202" fmla="*/ 193358 w 780097"/>
                <a:gd name="connsiteY202" fmla="*/ 282893 h 779144"/>
                <a:gd name="connsiteX203" fmla="*/ 193358 w 780097"/>
                <a:gd name="connsiteY203" fmla="*/ 280988 h 779144"/>
                <a:gd name="connsiteX204" fmla="*/ 193358 w 780097"/>
                <a:gd name="connsiteY204" fmla="*/ 280988 h 779144"/>
                <a:gd name="connsiteX205" fmla="*/ 193358 w 780097"/>
                <a:gd name="connsiteY205" fmla="*/ 271463 h 779144"/>
                <a:gd name="connsiteX206" fmla="*/ 193358 w 780097"/>
                <a:gd name="connsiteY206" fmla="*/ 269558 h 779144"/>
                <a:gd name="connsiteX207" fmla="*/ 193358 w 780097"/>
                <a:gd name="connsiteY207" fmla="*/ 260033 h 779144"/>
                <a:gd name="connsiteX208" fmla="*/ 192405 w 780097"/>
                <a:gd name="connsiteY208" fmla="*/ 215265 h 779144"/>
                <a:gd name="connsiteX209" fmla="*/ 220028 w 780097"/>
                <a:gd name="connsiteY209" fmla="*/ 200978 h 779144"/>
                <a:gd name="connsiteX210" fmla="*/ 230505 w 780097"/>
                <a:gd name="connsiteY210" fmla="*/ 196215 h 779144"/>
                <a:gd name="connsiteX211" fmla="*/ 240983 w 780097"/>
                <a:gd name="connsiteY211" fmla="*/ 191453 h 779144"/>
                <a:gd name="connsiteX212" fmla="*/ 357188 w 780097"/>
                <a:gd name="connsiteY212" fmla="*/ 133350 h 779144"/>
                <a:gd name="connsiteX213" fmla="*/ 357188 w 780097"/>
                <a:gd name="connsiteY213" fmla="*/ 133350 h 779144"/>
                <a:gd name="connsiteX214" fmla="*/ 145733 w 780097"/>
                <a:gd name="connsiteY214" fmla="*/ 155258 h 779144"/>
                <a:gd name="connsiteX215" fmla="*/ 229553 w 780097"/>
                <a:gd name="connsiteY215" fmla="*/ 113347 h 779144"/>
                <a:gd name="connsiteX216" fmla="*/ 231458 w 780097"/>
                <a:gd name="connsiteY216" fmla="*/ 112395 h 779144"/>
                <a:gd name="connsiteX217" fmla="*/ 240030 w 780097"/>
                <a:gd name="connsiteY217" fmla="*/ 113347 h 779144"/>
                <a:gd name="connsiteX218" fmla="*/ 330518 w 780097"/>
                <a:gd name="connsiteY218" fmla="*/ 122872 h 779144"/>
                <a:gd name="connsiteX219" fmla="*/ 240983 w 780097"/>
                <a:gd name="connsiteY219" fmla="*/ 167640 h 779144"/>
                <a:gd name="connsiteX220" fmla="*/ 230505 w 780097"/>
                <a:gd name="connsiteY220" fmla="*/ 172403 h 779144"/>
                <a:gd name="connsiteX221" fmla="*/ 220028 w 780097"/>
                <a:gd name="connsiteY221" fmla="*/ 177165 h 779144"/>
                <a:gd name="connsiteX222" fmla="*/ 180022 w 780097"/>
                <a:gd name="connsiteY222" fmla="*/ 197168 h 779144"/>
                <a:gd name="connsiteX223" fmla="*/ 80010 w 780097"/>
                <a:gd name="connsiteY223" fmla="*/ 186690 h 779144"/>
                <a:gd name="connsiteX224" fmla="*/ 145733 w 780097"/>
                <a:gd name="connsiteY224" fmla="*/ 155258 h 779144"/>
                <a:gd name="connsiteX225" fmla="*/ 171450 w 780097"/>
                <a:gd name="connsiteY225" fmla="*/ 219075 h 779144"/>
                <a:gd name="connsiteX226" fmla="*/ 172403 w 780097"/>
                <a:gd name="connsiteY226" fmla="*/ 271463 h 779144"/>
                <a:gd name="connsiteX227" fmla="*/ 172403 w 780097"/>
                <a:gd name="connsiteY227" fmla="*/ 280988 h 779144"/>
                <a:gd name="connsiteX228" fmla="*/ 172403 w 780097"/>
                <a:gd name="connsiteY228" fmla="*/ 282893 h 779144"/>
                <a:gd name="connsiteX229" fmla="*/ 172403 w 780097"/>
                <a:gd name="connsiteY229" fmla="*/ 292418 h 779144"/>
                <a:gd name="connsiteX230" fmla="*/ 172403 w 780097"/>
                <a:gd name="connsiteY230" fmla="*/ 292418 h 779144"/>
                <a:gd name="connsiteX231" fmla="*/ 172403 w 780097"/>
                <a:gd name="connsiteY231" fmla="*/ 294323 h 779144"/>
                <a:gd name="connsiteX232" fmla="*/ 173355 w 780097"/>
                <a:gd name="connsiteY232" fmla="*/ 348615 h 779144"/>
                <a:gd name="connsiteX233" fmla="*/ 173355 w 780097"/>
                <a:gd name="connsiteY233" fmla="*/ 348615 h 779144"/>
                <a:gd name="connsiteX234" fmla="*/ 173355 w 780097"/>
                <a:gd name="connsiteY234" fmla="*/ 348615 h 779144"/>
                <a:gd name="connsiteX235" fmla="*/ 118110 w 780097"/>
                <a:gd name="connsiteY235" fmla="*/ 342900 h 779144"/>
                <a:gd name="connsiteX236" fmla="*/ 82868 w 780097"/>
                <a:gd name="connsiteY236" fmla="*/ 339090 h 779144"/>
                <a:gd name="connsiteX237" fmla="*/ 82868 w 780097"/>
                <a:gd name="connsiteY237" fmla="*/ 339090 h 779144"/>
                <a:gd name="connsiteX238" fmla="*/ 80010 w 780097"/>
                <a:gd name="connsiteY238" fmla="*/ 339090 h 779144"/>
                <a:gd name="connsiteX239" fmla="*/ 63818 w 780097"/>
                <a:gd name="connsiteY239" fmla="*/ 337185 h 779144"/>
                <a:gd name="connsiteX240" fmla="*/ 60960 w 780097"/>
                <a:gd name="connsiteY240" fmla="*/ 337185 h 779144"/>
                <a:gd name="connsiteX241" fmla="*/ 57150 w 780097"/>
                <a:gd name="connsiteY241" fmla="*/ 337185 h 779144"/>
                <a:gd name="connsiteX242" fmla="*/ 57150 w 780097"/>
                <a:gd name="connsiteY242" fmla="*/ 329565 h 779144"/>
                <a:gd name="connsiteX243" fmla="*/ 54293 w 780097"/>
                <a:gd name="connsiteY243" fmla="*/ 205740 h 779144"/>
                <a:gd name="connsiteX244" fmla="*/ 171450 w 780097"/>
                <a:gd name="connsiteY244" fmla="*/ 219075 h 779144"/>
                <a:gd name="connsiteX245" fmla="*/ 171450 w 780097"/>
                <a:gd name="connsiteY245" fmla="*/ 368618 h 779144"/>
                <a:gd name="connsiteX246" fmla="*/ 172403 w 780097"/>
                <a:gd name="connsiteY246" fmla="*/ 421005 h 779144"/>
                <a:gd name="connsiteX247" fmla="*/ 172403 w 780097"/>
                <a:gd name="connsiteY247" fmla="*/ 430530 h 779144"/>
                <a:gd name="connsiteX248" fmla="*/ 172403 w 780097"/>
                <a:gd name="connsiteY248" fmla="*/ 432435 h 779144"/>
                <a:gd name="connsiteX249" fmla="*/ 172403 w 780097"/>
                <a:gd name="connsiteY249" fmla="*/ 441960 h 779144"/>
                <a:gd name="connsiteX250" fmla="*/ 172403 w 780097"/>
                <a:gd name="connsiteY250" fmla="*/ 441960 h 779144"/>
                <a:gd name="connsiteX251" fmla="*/ 172403 w 780097"/>
                <a:gd name="connsiteY251" fmla="*/ 443865 h 779144"/>
                <a:gd name="connsiteX252" fmla="*/ 173355 w 780097"/>
                <a:gd name="connsiteY252" fmla="*/ 498158 h 779144"/>
                <a:gd name="connsiteX253" fmla="*/ 173355 w 780097"/>
                <a:gd name="connsiteY253" fmla="*/ 498158 h 779144"/>
                <a:gd name="connsiteX254" fmla="*/ 173355 w 780097"/>
                <a:gd name="connsiteY254" fmla="*/ 498158 h 779144"/>
                <a:gd name="connsiteX255" fmla="*/ 118110 w 780097"/>
                <a:gd name="connsiteY255" fmla="*/ 492443 h 779144"/>
                <a:gd name="connsiteX256" fmla="*/ 82868 w 780097"/>
                <a:gd name="connsiteY256" fmla="*/ 488633 h 779144"/>
                <a:gd name="connsiteX257" fmla="*/ 82868 w 780097"/>
                <a:gd name="connsiteY257" fmla="*/ 488633 h 779144"/>
                <a:gd name="connsiteX258" fmla="*/ 80010 w 780097"/>
                <a:gd name="connsiteY258" fmla="*/ 488633 h 779144"/>
                <a:gd name="connsiteX259" fmla="*/ 63818 w 780097"/>
                <a:gd name="connsiteY259" fmla="*/ 486728 h 779144"/>
                <a:gd name="connsiteX260" fmla="*/ 60960 w 780097"/>
                <a:gd name="connsiteY260" fmla="*/ 486728 h 779144"/>
                <a:gd name="connsiteX261" fmla="*/ 57150 w 780097"/>
                <a:gd name="connsiteY261" fmla="*/ 486728 h 779144"/>
                <a:gd name="connsiteX262" fmla="*/ 57150 w 780097"/>
                <a:gd name="connsiteY262" fmla="*/ 479108 h 779144"/>
                <a:gd name="connsiteX263" fmla="*/ 55245 w 780097"/>
                <a:gd name="connsiteY263" fmla="*/ 356235 h 779144"/>
                <a:gd name="connsiteX264" fmla="*/ 171450 w 780097"/>
                <a:gd name="connsiteY264" fmla="*/ 368618 h 779144"/>
                <a:gd name="connsiteX265" fmla="*/ 171450 w 780097"/>
                <a:gd name="connsiteY265" fmla="*/ 521018 h 779144"/>
                <a:gd name="connsiteX266" fmla="*/ 172403 w 780097"/>
                <a:gd name="connsiteY266" fmla="*/ 573405 h 779144"/>
                <a:gd name="connsiteX267" fmla="*/ 172403 w 780097"/>
                <a:gd name="connsiteY267" fmla="*/ 582930 h 779144"/>
                <a:gd name="connsiteX268" fmla="*/ 172403 w 780097"/>
                <a:gd name="connsiteY268" fmla="*/ 584835 h 779144"/>
                <a:gd name="connsiteX269" fmla="*/ 172403 w 780097"/>
                <a:gd name="connsiteY269" fmla="*/ 594360 h 779144"/>
                <a:gd name="connsiteX270" fmla="*/ 172403 w 780097"/>
                <a:gd name="connsiteY270" fmla="*/ 594360 h 779144"/>
                <a:gd name="connsiteX271" fmla="*/ 172403 w 780097"/>
                <a:gd name="connsiteY271" fmla="*/ 596265 h 779144"/>
                <a:gd name="connsiteX272" fmla="*/ 173355 w 780097"/>
                <a:gd name="connsiteY272" fmla="*/ 650558 h 779144"/>
                <a:gd name="connsiteX273" fmla="*/ 173355 w 780097"/>
                <a:gd name="connsiteY273" fmla="*/ 650558 h 779144"/>
                <a:gd name="connsiteX274" fmla="*/ 173355 w 780097"/>
                <a:gd name="connsiteY274" fmla="*/ 650558 h 779144"/>
                <a:gd name="connsiteX275" fmla="*/ 118110 w 780097"/>
                <a:gd name="connsiteY275" fmla="*/ 644843 h 779144"/>
                <a:gd name="connsiteX276" fmla="*/ 82868 w 780097"/>
                <a:gd name="connsiteY276" fmla="*/ 641033 h 779144"/>
                <a:gd name="connsiteX277" fmla="*/ 82868 w 780097"/>
                <a:gd name="connsiteY277" fmla="*/ 641033 h 779144"/>
                <a:gd name="connsiteX278" fmla="*/ 80010 w 780097"/>
                <a:gd name="connsiteY278" fmla="*/ 641033 h 779144"/>
                <a:gd name="connsiteX279" fmla="*/ 63818 w 780097"/>
                <a:gd name="connsiteY279" fmla="*/ 639128 h 779144"/>
                <a:gd name="connsiteX280" fmla="*/ 60960 w 780097"/>
                <a:gd name="connsiteY280" fmla="*/ 639128 h 779144"/>
                <a:gd name="connsiteX281" fmla="*/ 57150 w 780097"/>
                <a:gd name="connsiteY281" fmla="*/ 639128 h 779144"/>
                <a:gd name="connsiteX282" fmla="*/ 57150 w 780097"/>
                <a:gd name="connsiteY282" fmla="*/ 631508 h 779144"/>
                <a:gd name="connsiteX283" fmla="*/ 55245 w 780097"/>
                <a:gd name="connsiteY283" fmla="*/ 508635 h 779144"/>
                <a:gd name="connsiteX284" fmla="*/ 171450 w 780097"/>
                <a:gd name="connsiteY284" fmla="*/ 521018 h 7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780097" h="779144">
                  <a:moveTo>
                    <a:pt x="0" y="779145"/>
                  </a:moveTo>
                  <a:lnTo>
                    <a:pt x="780098" y="779145"/>
                  </a:lnTo>
                  <a:lnTo>
                    <a:pt x="780098" y="0"/>
                  </a:lnTo>
                  <a:lnTo>
                    <a:pt x="0" y="0"/>
                  </a:lnTo>
                  <a:lnTo>
                    <a:pt x="0" y="779145"/>
                  </a:lnTo>
                  <a:close/>
                  <a:moveTo>
                    <a:pt x="350520" y="567690"/>
                  </a:moveTo>
                  <a:lnTo>
                    <a:pt x="350520" y="567690"/>
                  </a:lnTo>
                  <a:lnTo>
                    <a:pt x="333375" y="576263"/>
                  </a:lnTo>
                  <a:lnTo>
                    <a:pt x="240983" y="622935"/>
                  </a:lnTo>
                  <a:lnTo>
                    <a:pt x="230505" y="627698"/>
                  </a:lnTo>
                  <a:lnTo>
                    <a:pt x="220028" y="632460"/>
                  </a:lnTo>
                  <a:lnTo>
                    <a:pt x="194310" y="644843"/>
                  </a:lnTo>
                  <a:lnTo>
                    <a:pt x="194310" y="644843"/>
                  </a:lnTo>
                  <a:lnTo>
                    <a:pt x="194310" y="642938"/>
                  </a:lnTo>
                  <a:lnTo>
                    <a:pt x="193358" y="584835"/>
                  </a:lnTo>
                  <a:lnTo>
                    <a:pt x="193358" y="582930"/>
                  </a:lnTo>
                  <a:lnTo>
                    <a:pt x="193358" y="582930"/>
                  </a:lnTo>
                  <a:lnTo>
                    <a:pt x="193358" y="573405"/>
                  </a:lnTo>
                  <a:lnTo>
                    <a:pt x="193358" y="571500"/>
                  </a:lnTo>
                  <a:lnTo>
                    <a:pt x="193358" y="561975"/>
                  </a:lnTo>
                  <a:lnTo>
                    <a:pt x="192405" y="517208"/>
                  </a:lnTo>
                  <a:lnTo>
                    <a:pt x="220028" y="502920"/>
                  </a:lnTo>
                  <a:lnTo>
                    <a:pt x="230505" y="498158"/>
                  </a:lnTo>
                  <a:lnTo>
                    <a:pt x="240983" y="493395"/>
                  </a:lnTo>
                  <a:lnTo>
                    <a:pt x="357188" y="435293"/>
                  </a:lnTo>
                  <a:lnTo>
                    <a:pt x="357188" y="435293"/>
                  </a:lnTo>
                  <a:lnTo>
                    <a:pt x="359093" y="563880"/>
                  </a:lnTo>
                  <a:lnTo>
                    <a:pt x="350520" y="567690"/>
                  </a:lnTo>
                  <a:close/>
                  <a:moveTo>
                    <a:pt x="350520" y="415290"/>
                  </a:moveTo>
                  <a:lnTo>
                    <a:pt x="350520" y="415290"/>
                  </a:lnTo>
                  <a:lnTo>
                    <a:pt x="333375" y="423863"/>
                  </a:lnTo>
                  <a:lnTo>
                    <a:pt x="240983" y="470535"/>
                  </a:lnTo>
                  <a:lnTo>
                    <a:pt x="230505" y="475298"/>
                  </a:lnTo>
                  <a:lnTo>
                    <a:pt x="220028" y="480060"/>
                  </a:lnTo>
                  <a:lnTo>
                    <a:pt x="194310" y="492443"/>
                  </a:lnTo>
                  <a:lnTo>
                    <a:pt x="194310" y="492443"/>
                  </a:lnTo>
                  <a:lnTo>
                    <a:pt x="194310" y="490538"/>
                  </a:lnTo>
                  <a:lnTo>
                    <a:pt x="193358" y="432435"/>
                  </a:lnTo>
                  <a:lnTo>
                    <a:pt x="193358" y="430530"/>
                  </a:lnTo>
                  <a:lnTo>
                    <a:pt x="193358" y="430530"/>
                  </a:lnTo>
                  <a:lnTo>
                    <a:pt x="193358" y="421005"/>
                  </a:lnTo>
                  <a:lnTo>
                    <a:pt x="193358" y="419100"/>
                  </a:lnTo>
                  <a:lnTo>
                    <a:pt x="193358" y="409575"/>
                  </a:lnTo>
                  <a:lnTo>
                    <a:pt x="192405" y="364808"/>
                  </a:lnTo>
                  <a:lnTo>
                    <a:pt x="220028" y="350520"/>
                  </a:lnTo>
                  <a:lnTo>
                    <a:pt x="230505" y="345758"/>
                  </a:lnTo>
                  <a:lnTo>
                    <a:pt x="240983" y="340995"/>
                  </a:lnTo>
                  <a:lnTo>
                    <a:pt x="357188" y="282893"/>
                  </a:lnTo>
                  <a:lnTo>
                    <a:pt x="357188" y="282893"/>
                  </a:lnTo>
                  <a:lnTo>
                    <a:pt x="359093" y="411480"/>
                  </a:lnTo>
                  <a:lnTo>
                    <a:pt x="350520" y="415290"/>
                  </a:lnTo>
                  <a:close/>
                  <a:moveTo>
                    <a:pt x="721995" y="630555"/>
                  </a:moveTo>
                  <a:lnTo>
                    <a:pt x="721995" y="638175"/>
                  </a:lnTo>
                  <a:lnTo>
                    <a:pt x="718185" y="638175"/>
                  </a:lnTo>
                  <a:lnTo>
                    <a:pt x="715328" y="638175"/>
                  </a:lnTo>
                  <a:lnTo>
                    <a:pt x="699135" y="640080"/>
                  </a:lnTo>
                  <a:lnTo>
                    <a:pt x="696278" y="640080"/>
                  </a:lnTo>
                  <a:lnTo>
                    <a:pt x="696278" y="640080"/>
                  </a:lnTo>
                  <a:lnTo>
                    <a:pt x="661035" y="643890"/>
                  </a:lnTo>
                  <a:lnTo>
                    <a:pt x="605790" y="649605"/>
                  </a:lnTo>
                  <a:lnTo>
                    <a:pt x="605790" y="649605"/>
                  </a:lnTo>
                  <a:lnTo>
                    <a:pt x="605790" y="649605"/>
                  </a:lnTo>
                  <a:lnTo>
                    <a:pt x="605790" y="596265"/>
                  </a:lnTo>
                  <a:lnTo>
                    <a:pt x="605790" y="594360"/>
                  </a:lnTo>
                  <a:lnTo>
                    <a:pt x="605790" y="594360"/>
                  </a:lnTo>
                  <a:lnTo>
                    <a:pt x="605790" y="584835"/>
                  </a:lnTo>
                  <a:lnTo>
                    <a:pt x="605790" y="582930"/>
                  </a:lnTo>
                  <a:lnTo>
                    <a:pt x="605790" y="573405"/>
                  </a:lnTo>
                  <a:lnTo>
                    <a:pt x="606743" y="521018"/>
                  </a:lnTo>
                  <a:lnTo>
                    <a:pt x="723900" y="508635"/>
                  </a:lnTo>
                  <a:lnTo>
                    <a:pt x="721995" y="630555"/>
                  </a:lnTo>
                  <a:close/>
                  <a:moveTo>
                    <a:pt x="721995" y="478155"/>
                  </a:moveTo>
                  <a:lnTo>
                    <a:pt x="721995" y="485775"/>
                  </a:lnTo>
                  <a:lnTo>
                    <a:pt x="718185" y="485775"/>
                  </a:lnTo>
                  <a:lnTo>
                    <a:pt x="715328" y="485775"/>
                  </a:lnTo>
                  <a:lnTo>
                    <a:pt x="699135" y="487680"/>
                  </a:lnTo>
                  <a:lnTo>
                    <a:pt x="696278" y="487680"/>
                  </a:lnTo>
                  <a:lnTo>
                    <a:pt x="696278" y="487680"/>
                  </a:lnTo>
                  <a:lnTo>
                    <a:pt x="661035" y="491490"/>
                  </a:lnTo>
                  <a:lnTo>
                    <a:pt x="605790" y="497205"/>
                  </a:lnTo>
                  <a:lnTo>
                    <a:pt x="605790" y="497205"/>
                  </a:lnTo>
                  <a:lnTo>
                    <a:pt x="605790" y="497205"/>
                  </a:lnTo>
                  <a:lnTo>
                    <a:pt x="605790" y="443865"/>
                  </a:lnTo>
                  <a:lnTo>
                    <a:pt x="605790" y="441960"/>
                  </a:lnTo>
                  <a:lnTo>
                    <a:pt x="605790" y="441960"/>
                  </a:lnTo>
                  <a:lnTo>
                    <a:pt x="605790" y="432435"/>
                  </a:lnTo>
                  <a:lnTo>
                    <a:pt x="605790" y="430530"/>
                  </a:lnTo>
                  <a:lnTo>
                    <a:pt x="605790" y="421005"/>
                  </a:lnTo>
                  <a:lnTo>
                    <a:pt x="606743" y="368618"/>
                  </a:lnTo>
                  <a:lnTo>
                    <a:pt x="723900" y="356235"/>
                  </a:lnTo>
                  <a:lnTo>
                    <a:pt x="721995" y="478155"/>
                  </a:lnTo>
                  <a:close/>
                  <a:moveTo>
                    <a:pt x="721995" y="328613"/>
                  </a:moveTo>
                  <a:lnTo>
                    <a:pt x="721995" y="336233"/>
                  </a:lnTo>
                  <a:lnTo>
                    <a:pt x="718185" y="336233"/>
                  </a:lnTo>
                  <a:lnTo>
                    <a:pt x="715328" y="336233"/>
                  </a:lnTo>
                  <a:lnTo>
                    <a:pt x="699135" y="339090"/>
                  </a:lnTo>
                  <a:lnTo>
                    <a:pt x="696278" y="339090"/>
                  </a:lnTo>
                  <a:lnTo>
                    <a:pt x="696278" y="339090"/>
                  </a:lnTo>
                  <a:lnTo>
                    <a:pt x="661035" y="342900"/>
                  </a:lnTo>
                  <a:lnTo>
                    <a:pt x="604838" y="348615"/>
                  </a:lnTo>
                  <a:lnTo>
                    <a:pt x="604838" y="348615"/>
                  </a:lnTo>
                  <a:lnTo>
                    <a:pt x="604838" y="348615"/>
                  </a:lnTo>
                  <a:lnTo>
                    <a:pt x="605790" y="294323"/>
                  </a:lnTo>
                  <a:lnTo>
                    <a:pt x="605790" y="292418"/>
                  </a:lnTo>
                  <a:lnTo>
                    <a:pt x="605790" y="292418"/>
                  </a:lnTo>
                  <a:lnTo>
                    <a:pt x="605790" y="282893"/>
                  </a:lnTo>
                  <a:lnTo>
                    <a:pt x="605790" y="280988"/>
                  </a:lnTo>
                  <a:lnTo>
                    <a:pt x="605790" y="271463"/>
                  </a:lnTo>
                  <a:lnTo>
                    <a:pt x="606743" y="219075"/>
                  </a:lnTo>
                  <a:lnTo>
                    <a:pt x="724853" y="205740"/>
                  </a:lnTo>
                  <a:lnTo>
                    <a:pt x="721995" y="328613"/>
                  </a:lnTo>
                  <a:close/>
                  <a:moveTo>
                    <a:pt x="539115" y="113347"/>
                  </a:moveTo>
                  <a:lnTo>
                    <a:pt x="547688" y="112395"/>
                  </a:lnTo>
                  <a:lnTo>
                    <a:pt x="549593" y="113347"/>
                  </a:lnTo>
                  <a:lnTo>
                    <a:pt x="633413" y="155258"/>
                  </a:lnTo>
                  <a:lnTo>
                    <a:pt x="698183" y="187643"/>
                  </a:lnTo>
                  <a:lnTo>
                    <a:pt x="598170" y="198120"/>
                  </a:lnTo>
                  <a:lnTo>
                    <a:pt x="558165" y="178118"/>
                  </a:lnTo>
                  <a:lnTo>
                    <a:pt x="548640" y="173355"/>
                  </a:lnTo>
                  <a:lnTo>
                    <a:pt x="538163" y="168593"/>
                  </a:lnTo>
                  <a:lnTo>
                    <a:pt x="448628" y="123825"/>
                  </a:lnTo>
                  <a:lnTo>
                    <a:pt x="539115" y="113347"/>
                  </a:lnTo>
                  <a:close/>
                  <a:moveTo>
                    <a:pt x="421958" y="133350"/>
                  </a:moveTo>
                  <a:lnTo>
                    <a:pt x="421958" y="133350"/>
                  </a:lnTo>
                  <a:lnTo>
                    <a:pt x="538163" y="191453"/>
                  </a:lnTo>
                  <a:lnTo>
                    <a:pt x="548640" y="196215"/>
                  </a:lnTo>
                  <a:lnTo>
                    <a:pt x="559118" y="200978"/>
                  </a:lnTo>
                  <a:lnTo>
                    <a:pt x="586740" y="215265"/>
                  </a:lnTo>
                  <a:lnTo>
                    <a:pt x="585788" y="260033"/>
                  </a:lnTo>
                  <a:lnTo>
                    <a:pt x="585788" y="269558"/>
                  </a:lnTo>
                  <a:lnTo>
                    <a:pt x="585788" y="271463"/>
                  </a:lnTo>
                  <a:lnTo>
                    <a:pt x="585788" y="280988"/>
                  </a:lnTo>
                  <a:lnTo>
                    <a:pt x="585788" y="280988"/>
                  </a:lnTo>
                  <a:lnTo>
                    <a:pt x="585788" y="282893"/>
                  </a:lnTo>
                  <a:lnTo>
                    <a:pt x="584835" y="340995"/>
                  </a:lnTo>
                  <a:lnTo>
                    <a:pt x="584835" y="342900"/>
                  </a:lnTo>
                  <a:lnTo>
                    <a:pt x="584835" y="342900"/>
                  </a:lnTo>
                  <a:lnTo>
                    <a:pt x="559118" y="330518"/>
                  </a:lnTo>
                  <a:lnTo>
                    <a:pt x="548640" y="325755"/>
                  </a:lnTo>
                  <a:lnTo>
                    <a:pt x="538163" y="320993"/>
                  </a:lnTo>
                  <a:lnTo>
                    <a:pt x="445770" y="274320"/>
                  </a:lnTo>
                  <a:lnTo>
                    <a:pt x="428625" y="265748"/>
                  </a:lnTo>
                  <a:lnTo>
                    <a:pt x="428625" y="265748"/>
                  </a:lnTo>
                  <a:lnTo>
                    <a:pt x="420053" y="261938"/>
                  </a:lnTo>
                  <a:lnTo>
                    <a:pt x="421958" y="133350"/>
                  </a:lnTo>
                  <a:close/>
                  <a:moveTo>
                    <a:pt x="421958" y="282893"/>
                  </a:moveTo>
                  <a:lnTo>
                    <a:pt x="421958" y="282893"/>
                  </a:lnTo>
                  <a:lnTo>
                    <a:pt x="538163" y="340995"/>
                  </a:lnTo>
                  <a:lnTo>
                    <a:pt x="548640" y="345758"/>
                  </a:lnTo>
                  <a:lnTo>
                    <a:pt x="559118" y="350520"/>
                  </a:lnTo>
                  <a:lnTo>
                    <a:pt x="586740" y="364808"/>
                  </a:lnTo>
                  <a:lnTo>
                    <a:pt x="585788" y="409575"/>
                  </a:lnTo>
                  <a:lnTo>
                    <a:pt x="585788" y="419100"/>
                  </a:lnTo>
                  <a:lnTo>
                    <a:pt x="585788" y="421005"/>
                  </a:lnTo>
                  <a:lnTo>
                    <a:pt x="585788" y="430530"/>
                  </a:lnTo>
                  <a:lnTo>
                    <a:pt x="585788" y="430530"/>
                  </a:lnTo>
                  <a:lnTo>
                    <a:pt x="585788" y="432435"/>
                  </a:lnTo>
                  <a:lnTo>
                    <a:pt x="583883" y="491490"/>
                  </a:lnTo>
                  <a:lnTo>
                    <a:pt x="583883" y="493395"/>
                  </a:lnTo>
                  <a:lnTo>
                    <a:pt x="583883" y="493395"/>
                  </a:lnTo>
                  <a:lnTo>
                    <a:pt x="558165" y="481013"/>
                  </a:lnTo>
                  <a:lnTo>
                    <a:pt x="548640" y="475298"/>
                  </a:lnTo>
                  <a:lnTo>
                    <a:pt x="538163" y="470535"/>
                  </a:lnTo>
                  <a:lnTo>
                    <a:pt x="445770" y="423863"/>
                  </a:lnTo>
                  <a:lnTo>
                    <a:pt x="428625" y="415290"/>
                  </a:lnTo>
                  <a:lnTo>
                    <a:pt x="428625" y="415290"/>
                  </a:lnTo>
                  <a:lnTo>
                    <a:pt x="420053" y="411480"/>
                  </a:lnTo>
                  <a:lnTo>
                    <a:pt x="421958" y="282893"/>
                  </a:lnTo>
                  <a:close/>
                  <a:moveTo>
                    <a:pt x="421958" y="435293"/>
                  </a:moveTo>
                  <a:lnTo>
                    <a:pt x="421958" y="435293"/>
                  </a:lnTo>
                  <a:lnTo>
                    <a:pt x="538163" y="493395"/>
                  </a:lnTo>
                  <a:lnTo>
                    <a:pt x="548640" y="498158"/>
                  </a:lnTo>
                  <a:lnTo>
                    <a:pt x="559118" y="502920"/>
                  </a:lnTo>
                  <a:lnTo>
                    <a:pt x="586740" y="517208"/>
                  </a:lnTo>
                  <a:lnTo>
                    <a:pt x="585788" y="561975"/>
                  </a:lnTo>
                  <a:lnTo>
                    <a:pt x="585788" y="571500"/>
                  </a:lnTo>
                  <a:lnTo>
                    <a:pt x="585788" y="573405"/>
                  </a:lnTo>
                  <a:lnTo>
                    <a:pt x="585788" y="582930"/>
                  </a:lnTo>
                  <a:lnTo>
                    <a:pt x="585788" y="582930"/>
                  </a:lnTo>
                  <a:lnTo>
                    <a:pt x="585788" y="584835"/>
                  </a:lnTo>
                  <a:lnTo>
                    <a:pt x="583883" y="643890"/>
                  </a:lnTo>
                  <a:lnTo>
                    <a:pt x="583883" y="645795"/>
                  </a:lnTo>
                  <a:lnTo>
                    <a:pt x="583883" y="645795"/>
                  </a:lnTo>
                  <a:lnTo>
                    <a:pt x="558165" y="633413"/>
                  </a:lnTo>
                  <a:lnTo>
                    <a:pt x="548640" y="627698"/>
                  </a:lnTo>
                  <a:lnTo>
                    <a:pt x="538163" y="622935"/>
                  </a:lnTo>
                  <a:lnTo>
                    <a:pt x="445770" y="576263"/>
                  </a:lnTo>
                  <a:lnTo>
                    <a:pt x="428625" y="567690"/>
                  </a:lnTo>
                  <a:lnTo>
                    <a:pt x="428625" y="567690"/>
                  </a:lnTo>
                  <a:lnTo>
                    <a:pt x="420053" y="563880"/>
                  </a:lnTo>
                  <a:lnTo>
                    <a:pt x="421958" y="435293"/>
                  </a:lnTo>
                  <a:close/>
                  <a:moveTo>
                    <a:pt x="357188" y="133350"/>
                  </a:moveTo>
                  <a:lnTo>
                    <a:pt x="359093" y="261938"/>
                  </a:lnTo>
                  <a:lnTo>
                    <a:pt x="350520" y="265748"/>
                  </a:lnTo>
                  <a:lnTo>
                    <a:pt x="350520" y="265748"/>
                  </a:lnTo>
                  <a:lnTo>
                    <a:pt x="333375" y="274320"/>
                  </a:lnTo>
                  <a:lnTo>
                    <a:pt x="240983" y="320993"/>
                  </a:lnTo>
                  <a:lnTo>
                    <a:pt x="230505" y="325755"/>
                  </a:lnTo>
                  <a:lnTo>
                    <a:pt x="220028" y="330518"/>
                  </a:lnTo>
                  <a:lnTo>
                    <a:pt x="194310" y="342900"/>
                  </a:lnTo>
                  <a:lnTo>
                    <a:pt x="194310" y="342900"/>
                  </a:lnTo>
                  <a:lnTo>
                    <a:pt x="194310" y="340995"/>
                  </a:lnTo>
                  <a:lnTo>
                    <a:pt x="193358" y="282893"/>
                  </a:lnTo>
                  <a:lnTo>
                    <a:pt x="193358" y="280988"/>
                  </a:lnTo>
                  <a:lnTo>
                    <a:pt x="193358" y="280988"/>
                  </a:lnTo>
                  <a:lnTo>
                    <a:pt x="193358" y="271463"/>
                  </a:lnTo>
                  <a:lnTo>
                    <a:pt x="193358" y="269558"/>
                  </a:lnTo>
                  <a:lnTo>
                    <a:pt x="193358" y="260033"/>
                  </a:lnTo>
                  <a:lnTo>
                    <a:pt x="192405" y="215265"/>
                  </a:lnTo>
                  <a:lnTo>
                    <a:pt x="220028" y="200978"/>
                  </a:lnTo>
                  <a:lnTo>
                    <a:pt x="230505" y="196215"/>
                  </a:lnTo>
                  <a:lnTo>
                    <a:pt x="240983" y="191453"/>
                  </a:lnTo>
                  <a:lnTo>
                    <a:pt x="357188" y="133350"/>
                  </a:lnTo>
                  <a:lnTo>
                    <a:pt x="357188" y="133350"/>
                  </a:lnTo>
                  <a:close/>
                  <a:moveTo>
                    <a:pt x="145733" y="155258"/>
                  </a:moveTo>
                  <a:lnTo>
                    <a:pt x="229553" y="113347"/>
                  </a:lnTo>
                  <a:lnTo>
                    <a:pt x="231458" y="112395"/>
                  </a:lnTo>
                  <a:lnTo>
                    <a:pt x="240030" y="113347"/>
                  </a:lnTo>
                  <a:lnTo>
                    <a:pt x="330518" y="122872"/>
                  </a:lnTo>
                  <a:lnTo>
                    <a:pt x="240983" y="167640"/>
                  </a:lnTo>
                  <a:lnTo>
                    <a:pt x="230505" y="172403"/>
                  </a:lnTo>
                  <a:lnTo>
                    <a:pt x="220028" y="177165"/>
                  </a:lnTo>
                  <a:lnTo>
                    <a:pt x="180022" y="197168"/>
                  </a:lnTo>
                  <a:lnTo>
                    <a:pt x="80010" y="186690"/>
                  </a:lnTo>
                  <a:lnTo>
                    <a:pt x="145733" y="155258"/>
                  </a:lnTo>
                  <a:close/>
                  <a:moveTo>
                    <a:pt x="171450" y="219075"/>
                  </a:moveTo>
                  <a:lnTo>
                    <a:pt x="172403" y="271463"/>
                  </a:lnTo>
                  <a:lnTo>
                    <a:pt x="172403" y="280988"/>
                  </a:lnTo>
                  <a:lnTo>
                    <a:pt x="172403" y="282893"/>
                  </a:lnTo>
                  <a:lnTo>
                    <a:pt x="172403" y="292418"/>
                  </a:lnTo>
                  <a:lnTo>
                    <a:pt x="172403" y="292418"/>
                  </a:lnTo>
                  <a:lnTo>
                    <a:pt x="172403" y="294323"/>
                  </a:lnTo>
                  <a:lnTo>
                    <a:pt x="173355" y="348615"/>
                  </a:lnTo>
                  <a:lnTo>
                    <a:pt x="173355" y="348615"/>
                  </a:lnTo>
                  <a:lnTo>
                    <a:pt x="173355" y="348615"/>
                  </a:lnTo>
                  <a:lnTo>
                    <a:pt x="118110" y="342900"/>
                  </a:lnTo>
                  <a:lnTo>
                    <a:pt x="82868" y="339090"/>
                  </a:lnTo>
                  <a:lnTo>
                    <a:pt x="82868" y="339090"/>
                  </a:lnTo>
                  <a:lnTo>
                    <a:pt x="80010" y="339090"/>
                  </a:lnTo>
                  <a:lnTo>
                    <a:pt x="63818" y="337185"/>
                  </a:lnTo>
                  <a:lnTo>
                    <a:pt x="60960" y="337185"/>
                  </a:lnTo>
                  <a:lnTo>
                    <a:pt x="57150" y="337185"/>
                  </a:lnTo>
                  <a:lnTo>
                    <a:pt x="57150" y="329565"/>
                  </a:lnTo>
                  <a:lnTo>
                    <a:pt x="54293" y="205740"/>
                  </a:lnTo>
                  <a:lnTo>
                    <a:pt x="171450" y="219075"/>
                  </a:lnTo>
                  <a:close/>
                  <a:moveTo>
                    <a:pt x="171450" y="368618"/>
                  </a:moveTo>
                  <a:lnTo>
                    <a:pt x="172403" y="421005"/>
                  </a:lnTo>
                  <a:lnTo>
                    <a:pt x="172403" y="430530"/>
                  </a:lnTo>
                  <a:lnTo>
                    <a:pt x="172403" y="432435"/>
                  </a:lnTo>
                  <a:lnTo>
                    <a:pt x="172403" y="441960"/>
                  </a:lnTo>
                  <a:lnTo>
                    <a:pt x="172403" y="441960"/>
                  </a:lnTo>
                  <a:lnTo>
                    <a:pt x="172403" y="443865"/>
                  </a:lnTo>
                  <a:lnTo>
                    <a:pt x="173355" y="498158"/>
                  </a:lnTo>
                  <a:lnTo>
                    <a:pt x="173355" y="498158"/>
                  </a:lnTo>
                  <a:lnTo>
                    <a:pt x="173355" y="498158"/>
                  </a:lnTo>
                  <a:lnTo>
                    <a:pt x="118110" y="492443"/>
                  </a:lnTo>
                  <a:lnTo>
                    <a:pt x="82868" y="488633"/>
                  </a:lnTo>
                  <a:lnTo>
                    <a:pt x="82868" y="488633"/>
                  </a:lnTo>
                  <a:lnTo>
                    <a:pt x="80010" y="488633"/>
                  </a:lnTo>
                  <a:lnTo>
                    <a:pt x="63818" y="486728"/>
                  </a:lnTo>
                  <a:lnTo>
                    <a:pt x="60960" y="486728"/>
                  </a:lnTo>
                  <a:lnTo>
                    <a:pt x="57150" y="486728"/>
                  </a:lnTo>
                  <a:lnTo>
                    <a:pt x="57150" y="479108"/>
                  </a:lnTo>
                  <a:lnTo>
                    <a:pt x="55245" y="356235"/>
                  </a:lnTo>
                  <a:lnTo>
                    <a:pt x="171450" y="368618"/>
                  </a:lnTo>
                  <a:close/>
                  <a:moveTo>
                    <a:pt x="171450" y="521018"/>
                  </a:moveTo>
                  <a:lnTo>
                    <a:pt x="172403" y="573405"/>
                  </a:lnTo>
                  <a:lnTo>
                    <a:pt x="172403" y="582930"/>
                  </a:lnTo>
                  <a:lnTo>
                    <a:pt x="172403" y="584835"/>
                  </a:lnTo>
                  <a:lnTo>
                    <a:pt x="172403" y="594360"/>
                  </a:lnTo>
                  <a:lnTo>
                    <a:pt x="172403" y="594360"/>
                  </a:lnTo>
                  <a:lnTo>
                    <a:pt x="172403" y="596265"/>
                  </a:lnTo>
                  <a:lnTo>
                    <a:pt x="173355" y="650558"/>
                  </a:lnTo>
                  <a:lnTo>
                    <a:pt x="173355" y="650558"/>
                  </a:lnTo>
                  <a:lnTo>
                    <a:pt x="173355" y="650558"/>
                  </a:lnTo>
                  <a:lnTo>
                    <a:pt x="118110" y="644843"/>
                  </a:lnTo>
                  <a:lnTo>
                    <a:pt x="82868" y="641033"/>
                  </a:lnTo>
                  <a:lnTo>
                    <a:pt x="82868" y="641033"/>
                  </a:lnTo>
                  <a:lnTo>
                    <a:pt x="80010" y="641033"/>
                  </a:lnTo>
                  <a:lnTo>
                    <a:pt x="63818" y="639128"/>
                  </a:lnTo>
                  <a:lnTo>
                    <a:pt x="60960" y="639128"/>
                  </a:lnTo>
                  <a:lnTo>
                    <a:pt x="57150" y="639128"/>
                  </a:lnTo>
                  <a:lnTo>
                    <a:pt x="57150" y="631508"/>
                  </a:lnTo>
                  <a:lnTo>
                    <a:pt x="55245" y="508635"/>
                  </a:lnTo>
                  <a:lnTo>
                    <a:pt x="171450" y="52101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AA28CA02-BAF4-401E-97A7-1FCF0DAEA41D}"/>
                </a:ext>
              </a:extLst>
            </p:cNvPr>
            <p:cNvSpPr/>
            <p:nvPr/>
          </p:nvSpPr>
          <p:spPr>
            <a:xfrm>
              <a:off x="8101297" y="4064789"/>
              <a:ext cx="20955" cy="87630"/>
            </a:xfrm>
            <a:custGeom>
              <a:avLst/>
              <a:gdLst>
                <a:gd name="connsiteX0" fmla="*/ 20955 w 20955"/>
                <a:gd name="connsiteY0" fmla="*/ 87630 h 87630"/>
                <a:gd name="connsiteX1" fmla="*/ 20955 w 20955"/>
                <a:gd name="connsiteY1" fmla="*/ 77153 h 87630"/>
                <a:gd name="connsiteX2" fmla="*/ 20955 w 20955"/>
                <a:gd name="connsiteY2" fmla="*/ 10478 h 87630"/>
                <a:gd name="connsiteX3" fmla="*/ 0 w 20955"/>
                <a:gd name="connsiteY3" fmla="*/ 0 h 87630"/>
                <a:gd name="connsiteX4" fmla="*/ 0 w 20955"/>
                <a:gd name="connsiteY4" fmla="*/ 77153 h 87630"/>
                <a:gd name="connsiteX5" fmla="*/ 3810 w 20955"/>
                <a:gd name="connsiteY5" fmla="*/ 7905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24E60A2-DD72-4725-BAEB-3597EBA04A56}"/>
                </a:ext>
              </a:extLst>
            </p:cNvPr>
            <p:cNvSpPr/>
            <p:nvPr/>
          </p:nvSpPr>
          <p:spPr>
            <a:xfrm>
              <a:off x="7869840" y="4261957"/>
              <a:ext cx="20955" cy="87629"/>
            </a:xfrm>
            <a:custGeom>
              <a:avLst/>
              <a:gdLst>
                <a:gd name="connsiteX0" fmla="*/ 2858 w 20955"/>
                <a:gd name="connsiteY0" fmla="*/ 9525 h 87629"/>
                <a:gd name="connsiteX1" fmla="*/ 0 w 20955"/>
                <a:gd name="connsiteY1" fmla="*/ 10477 h 87629"/>
                <a:gd name="connsiteX2" fmla="*/ 0 w 20955"/>
                <a:gd name="connsiteY2" fmla="*/ 29527 h 87629"/>
                <a:gd name="connsiteX3" fmla="*/ 0 w 20955"/>
                <a:gd name="connsiteY3" fmla="*/ 40005 h 87629"/>
                <a:gd name="connsiteX4" fmla="*/ 0 w 20955"/>
                <a:gd name="connsiteY4" fmla="*/ 40958 h 87629"/>
                <a:gd name="connsiteX5" fmla="*/ 0 w 20955"/>
                <a:gd name="connsiteY5" fmla="*/ 51435 h 87629"/>
                <a:gd name="connsiteX6" fmla="*/ 0 w 20955"/>
                <a:gd name="connsiteY6" fmla="*/ 51435 h 87629"/>
                <a:gd name="connsiteX7" fmla="*/ 0 w 20955"/>
                <a:gd name="connsiteY7" fmla="*/ 53340 h 87629"/>
                <a:gd name="connsiteX8" fmla="*/ 0 w 20955"/>
                <a:gd name="connsiteY8" fmla="*/ 87630 h 87629"/>
                <a:gd name="connsiteX9" fmla="*/ 1905 w 20955"/>
                <a:gd name="connsiteY9" fmla="*/ 86677 h 87629"/>
                <a:gd name="connsiteX10" fmla="*/ 12383 w 20955"/>
                <a:gd name="connsiteY10" fmla="*/ 81915 h 87629"/>
                <a:gd name="connsiteX11" fmla="*/ 20955 w 20955"/>
                <a:gd name="connsiteY11" fmla="*/ 77152 h 87629"/>
                <a:gd name="connsiteX12" fmla="*/ 20955 w 20955"/>
                <a:gd name="connsiteY12" fmla="*/ 45720 h 87629"/>
                <a:gd name="connsiteX13" fmla="*/ 20955 w 20955"/>
                <a:gd name="connsiteY13" fmla="*/ 45720 h 87629"/>
                <a:gd name="connsiteX14" fmla="*/ 20955 w 20955"/>
                <a:gd name="connsiteY14" fmla="*/ 35242 h 87629"/>
                <a:gd name="connsiteX15" fmla="*/ 20955 w 20955"/>
                <a:gd name="connsiteY15" fmla="*/ 35242 h 87629"/>
                <a:gd name="connsiteX16" fmla="*/ 20955 w 20955"/>
                <a:gd name="connsiteY16" fmla="*/ 0 h 87629"/>
                <a:gd name="connsiteX17" fmla="*/ 13335 w 20955"/>
                <a:gd name="connsiteY17" fmla="*/ 3810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29">
                  <a:moveTo>
                    <a:pt x="2858" y="9525"/>
                  </a:moveTo>
                  <a:lnTo>
                    <a:pt x="0" y="10477"/>
                  </a:lnTo>
                  <a:lnTo>
                    <a:pt x="0" y="29527"/>
                  </a:lnTo>
                  <a:lnTo>
                    <a:pt x="0" y="40005"/>
                  </a:lnTo>
                  <a:lnTo>
                    <a:pt x="0" y="40958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6677"/>
                  </a:lnTo>
                  <a:lnTo>
                    <a:pt x="12383" y="81915"/>
                  </a:lnTo>
                  <a:lnTo>
                    <a:pt x="20955" y="77152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2"/>
                  </a:lnTo>
                  <a:lnTo>
                    <a:pt x="20955" y="35242"/>
                  </a:lnTo>
                  <a:lnTo>
                    <a:pt x="20955" y="0"/>
                  </a:lnTo>
                  <a:lnTo>
                    <a:pt x="13335" y="381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52871BE-7B28-4BD3-8EC8-4161BD06B1CB}"/>
                </a:ext>
              </a:extLst>
            </p:cNvPr>
            <p:cNvSpPr/>
            <p:nvPr/>
          </p:nvSpPr>
          <p:spPr>
            <a:xfrm>
              <a:off x="7914608" y="4240049"/>
              <a:ext cx="20955" cy="87630"/>
            </a:xfrm>
            <a:custGeom>
              <a:avLst/>
              <a:gdLst>
                <a:gd name="connsiteX0" fmla="*/ 0 w 20955"/>
                <a:gd name="connsiteY0" fmla="*/ 49530 h 87630"/>
                <a:gd name="connsiteX1" fmla="*/ 0 w 20955"/>
                <a:gd name="connsiteY1" fmla="*/ 60007 h 87630"/>
                <a:gd name="connsiteX2" fmla="*/ 0 w 20955"/>
                <a:gd name="connsiteY2" fmla="*/ 60007 h 87630"/>
                <a:gd name="connsiteX3" fmla="*/ 0 w 20955"/>
                <a:gd name="connsiteY3" fmla="*/ 70485 h 87630"/>
                <a:gd name="connsiteX4" fmla="*/ 0 w 20955"/>
                <a:gd name="connsiteY4" fmla="*/ 70485 h 87630"/>
                <a:gd name="connsiteX5" fmla="*/ 0 w 20955"/>
                <a:gd name="connsiteY5" fmla="*/ 70485 h 87630"/>
                <a:gd name="connsiteX6" fmla="*/ 0 w 20955"/>
                <a:gd name="connsiteY6" fmla="*/ 87630 h 87630"/>
                <a:gd name="connsiteX7" fmla="*/ 20955 w 20955"/>
                <a:gd name="connsiteY7" fmla="*/ 77153 h 87630"/>
                <a:gd name="connsiteX8" fmla="*/ 20955 w 20955"/>
                <a:gd name="connsiteY8" fmla="*/ 72390 h 87630"/>
                <a:gd name="connsiteX9" fmla="*/ 20955 w 20955"/>
                <a:gd name="connsiteY9" fmla="*/ 72390 h 87630"/>
                <a:gd name="connsiteX10" fmla="*/ 20955 w 20955"/>
                <a:gd name="connsiteY10" fmla="*/ 61912 h 87630"/>
                <a:gd name="connsiteX11" fmla="*/ 20955 w 20955"/>
                <a:gd name="connsiteY11" fmla="*/ 61912 h 87630"/>
                <a:gd name="connsiteX12" fmla="*/ 20955 w 20955"/>
                <a:gd name="connsiteY12" fmla="*/ 51435 h 87630"/>
                <a:gd name="connsiteX13" fmla="*/ 20955 w 20955"/>
                <a:gd name="connsiteY13" fmla="*/ 0 h 87630"/>
                <a:gd name="connsiteX14" fmla="*/ 0 w 20955"/>
                <a:gd name="connsiteY14" fmla="*/ 1047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0" y="49530"/>
                  </a:move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3"/>
                  </a:lnTo>
                  <a:lnTo>
                    <a:pt x="20955" y="72390"/>
                  </a:lnTo>
                  <a:lnTo>
                    <a:pt x="20955" y="72390"/>
                  </a:lnTo>
                  <a:lnTo>
                    <a:pt x="20955" y="61912"/>
                  </a:lnTo>
                  <a:lnTo>
                    <a:pt x="20955" y="61912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A0426-005E-441C-8169-2809C68D89DA}"/>
                </a:ext>
              </a:extLst>
            </p:cNvPr>
            <p:cNvSpPr/>
            <p:nvPr/>
          </p:nvSpPr>
          <p:spPr>
            <a:xfrm>
              <a:off x="7869840" y="4109557"/>
              <a:ext cx="20955" cy="87630"/>
            </a:xfrm>
            <a:custGeom>
              <a:avLst/>
              <a:gdLst>
                <a:gd name="connsiteX0" fmla="*/ 2858 w 20955"/>
                <a:gd name="connsiteY0" fmla="*/ 9525 h 87630"/>
                <a:gd name="connsiteX1" fmla="*/ 0 w 20955"/>
                <a:gd name="connsiteY1" fmla="*/ 10477 h 87630"/>
                <a:gd name="connsiteX2" fmla="*/ 0 w 20955"/>
                <a:gd name="connsiteY2" fmla="*/ 29527 h 87630"/>
                <a:gd name="connsiteX3" fmla="*/ 0 w 20955"/>
                <a:gd name="connsiteY3" fmla="*/ 40005 h 87630"/>
                <a:gd name="connsiteX4" fmla="*/ 0 w 20955"/>
                <a:gd name="connsiteY4" fmla="*/ 41910 h 87630"/>
                <a:gd name="connsiteX5" fmla="*/ 0 w 20955"/>
                <a:gd name="connsiteY5" fmla="*/ 51435 h 87630"/>
                <a:gd name="connsiteX6" fmla="*/ 0 w 20955"/>
                <a:gd name="connsiteY6" fmla="*/ 51435 h 87630"/>
                <a:gd name="connsiteX7" fmla="*/ 0 w 20955"/>
                <a:gd name="connsiteY7" fmla="*/ 53340 h 87630"/>
                <a:gd name="connsiteX8" fmla="*/ 0 w 20955"/>
                <a:gd name="connsiteY8" fmla="*/ 87630 h 87630"/>
                <a:gd name="connsiteX9" fmla="*/ 1905 w 20955"/>
                <a:gd name="connsiteY9" fmla="*/ 87630 h 87630"/>
                <a:gd name="connsiteX10" fmla="*/ 12383 w 20955"/>
                <a:gd name="connsiteY10" fmla="*/ 81915 h 87630"/>
                <a:gd name="connsiteX11" fmla="*/ 20955 w 20955"/>
                <a:gd name="connsiteY11" fmla="*/ 77152 h 87630"/>
                <a:gd name="connsiteX12" fmla="*/ 20955 w 20955"/>
                <a:gd name="connsiteY12" fmla="*/ 45720 h 87630"/>
                <a:gd name="connsiteX13" fmla="*/ 20955 w 20955"/>
                <a:gd name="connsiteY13" fmla="*/ 45720 h 87630"/>
                <a:gd name="connsiteX14" fmla="*/ 20955 w 20955"/>
                <a:gd name="connsiteY14" fmla="*/ 35243 h 87630"/>
                <a:gd name="connsiteX15" fmla="*/ 20955 w 20955"/>
                <a:gd name="connsiteY15" fmla="*/ 35243 h 87630"/>
                <a:gd name="connsiteX16" fmla="*/ 20955 w 20955"/>
                <a:gd name="connsiteY16" fmla="*/ 0 h 87630"/>
                <a:gd name="connsiteX17" fmla="*/ 13335 w 20955"/>
                <a:gd name="connsiteY17" fmla="*/ 381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2858" y="9525"/>
                  </a:moveTo>
                  <a:lnTo>
                    <a:pt x="0" y="10477"/>
                  </a:lnTo>
                  <a:lnTo>
                    <a:pt x="0" y="29527"/>
                  </a:lnTo>
                  <a:lnTo>
                    <a:pt x="0" y="40005"/>
                  </a:lnTo>
                  <a:lnTo>
                    <a:pt x="0" y="41910"/>
                  </a:lnTo>
                  <a:lnTo>
                    <a:pt x="0" y="51435"/>
                  </a:lnTo>
                  <a:lnTo>
                    <a:pt x="0" y="51435"/>
                  </a:lnTo>
                  <a:lnTo>
                    <a:pt x="0" y="53340"/>
                  </a:lnTo>
                  <a:lnTo>
                    <a:pt x="0" y="87630"/>
                  </a:lnTo>
                  <a:lnTo>
                    <a:pt x="1905" y="87630"/>
                  </a:lnTo>
                  <a:lnTo>
                    <a:pt x="12383" y="81915"/>
                  </a:lnTo>
                  <a:lnTo>
                    <a:pt x="20955" y="77152"/>
                  </a:lnTo>
                  <a:lnTo>
                    <a:pt x="20955" y="45720"/>
                  </a:lnTo>
                  <a:lnTo>
                    <a:pt x="20955" y="45720"/>
                  </a:lnTo>
                  <a:lnTo>
                    <a:pt x="20955" y="35243"/>
                  </a:lnTo>
                  <a:lnTo>
                    <a:pt x="20955" y="35243"/>
                  </a:lnTo>
                  <a:lnTo>
                    <a:pt x="20955" y="0"/>
                  </a:lnTo>
                  <a:lnTo>
                    <a:pt x="13335" y="381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21E00C-2E5C-4DA0-83D6-5C027363EA2B}"/>
                </a:ext>
              </a:extLst>
            </p:cNvPr>
            <p:cNvSpPr/>
            <p:nvPr/>
          </p:nvSpPr>
          <p:spPr>
            <a:xfrm>
              <a:off x="7960327" y="4217189"/>
              <a:ext cx="20955" cy="87630"/>
            </a:xfrm>
            <a:custGeom>
              <a:avLst/>
              <a:gdLst>
                <a:gd name="connsiteX0" fmla="*/ 0 w 20955"/>
                <a:gd name="connsiteY0" fmla="*/ 77153 h 87630"/>
                <a:gd name="connsiteX1" fmla="*/ 0 w 20955"/>
                <a:gd name="connsiteY1" fmla="*/ 87630 h 87630"/>
                <a:gd name="connsiteX2" fmla="*/ 16193 w 20955"/>
                <a:gd name="connsiteY2" fmla="*/ 79057 h 87630"/>
                <a:gd name="connsiteX3" fmla="*/ 20955 w 20955"/>
                <a:gd name="connsiteY3" fmla="*/ 77153 h 87630"/>
                <a:gd name="connsiteX4" fmla="*/ 20955 w 20955"/>
                <a:gd name="connsiteY4" fmla="*/ 0 h 87630"/>
                <a:gd name="connsiteX5" fmla="*/ 0 w 20955"/>
                <a:gd name="connsiteY5" fmla="*/ 10478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0" y="77153"/>
                  </a:moveTo>
                  <a:lnTo>
                    <a:pt x="0" y="87630"/>
                  </a:lnTo>
                  <a:lnTo>
                    <a:pt x="16193" y="79057"/>
                  </a:lnTo>
                  <a:lnTo>
                    <a:pt x="20955" y="77153"/>
                  </a:lnTo>
                  <a:lnTo>
                    <a:pt x="20955" y="0"/>
                  </a:lnTo>
                  <a:lnTo>
                    <a:pt x="0" y="1047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9BC8D147-A2FC-4EBA-ADC2-E9146644E988}"/>
                </a:ext>
              </a:extLst>
            </p:cNvPr>
            <p:cNvSpPr/>
            <p:nvPr/>
          </p:nvSpPr>
          <p:spPr>
            <a:xfrm>
              <a:off x="8147018" y="3938107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8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3 h 87630"/>
                <a:gd name="connsiteX10" fmla="*/ 0 w 20954"/>
                <a:gd name="connsiteY10" fmla="*/ 62865 h 87630"/>
                <a:gd name="connsiteX11" fmla="*/ 0 w 20954"/>
                <a:gd name="connsiteY11" fmla="*/ 72390 h 87630"/>
                <a:gd name="connsiteX12" fmla="*/ 0 w 20954"/>
                <a:gd name="connsiteY12" fmla="*/ 73343 h 87630"/>
                <a:gd name="connsiteX13" fmla="*/ 0 w 20954"/>
                <a:gd name="connsiteY13" fmla="*/ 77152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3"/>
                  </a:lnTo>
                  <a:lnTo>
                    <a:pt x="0" y="62865"/>
                  </a:lnTo>
                  <a:lnTo>
                    <a:pt x="0" y="72390"/>
                  </a:lnTo>
                  <a:lnTo>
                    <a:pt x="0" y="73343"/>
                  </a:lnTo>
                  <a:lnTo>
                    <a:pt x="0" y="77152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A743DFC-74C2-4ED2-92F5-A94B004C5C60}"/>
                </a:ext>
              </a:extLst>
            </p:cNvPr>
            <p:cNvSpPr/>
            <p:nvPr/>
          </p:nvSpPr>
          <p:spPr>
            <a:xfrm>
              <a:off x="8101297" y="3915247"/>
              <a:ext cx="20955" cy="87629"/>
            </a:xfrm>
            <a:custGeom>
              <a:avLst/>
              <a:gdLst>
                <a:gd name="connsiteX0" fmla="*/ 20955 w 20955"/>
                <a:gd name="connsiteY0" fmla="*/ 87630 h 87629"/>
                <a:gd name="connsiteX1" fmla="*/ 20955 w 20955"/>
                <a:gd name="connsiteY1" fmla="*/ 77153 h 87629"/>
                <a:gd name="connsiteX2" fmla="*/ 20955 w 20955"/>
                <a:gd name="connsiteY2" fmla="*/ 10478 h 87629"/>
                <a:gd name="connsiteX3" fmla="*/ 0 w 20955"/>
                <a:gd name="connsiteY3" fmla="*/ 0 h 87629"/>
                <a:gd name="connsiteX4" fmla="*/ 0 w 20955"/>
                <a:gd name="connsiteY4" fmla="*/ 77153 h 87629"/>
                <a:gd name="connsiteX5" fmla="*/ 3810 w 20955"/>
                <a:gd name="connsiteY5" fmla="*/ 79058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29">
                  <a:moveTo>
                    <a:pt x="20955" y="87630"/>
                  </a:moveTo>
                  <a:lnTo>
                    <a:pt x="20955" y="77153"/>
                  </a:lnTo>
                  <a:lnTo>
                    <a:pt x="20955" y="10478"/>
                  </a:lnTo>
                  <a:lnTo>
                    <a:pt x="0" y="0"/>
                  </a:lnTo>
                  <a:lnTo>
                    <a:pt x="0" y="77153"/>
                  </a:lnTo>
                  <a:lnTo>
                    <a:pt x="3810" y="790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2AD34BA1-6E89-4212-9A3C-D658A0CD68AB}"/>
                </a:ext>
              </a:extLst>
            </p:cNvPr>
            <p:cNvSpPr/>
            <p:nvPr/>
          </p:nvSpPr>
          <p:spPr>
            <a:xfrm>
              <a:off x="8191785" y="4109557"/>
              <a:ext cx="20955" cy="87630"/>
            </a:xfrm>
            <a:custGeom>
              <a:avLst/>
              <a:gdLst>
                <a:gd name="connsiteX0" fmla="*/ 19050 w 20955"/>
                <a:gd name="connsiteY0" fmla="*/ 87630 h 87630"/>
                <a:gd name="connsiteX1" fmla="*/ 20955 w 20955"/>
                <a:gd name="connsiteY1" fmla="*/ 87630 h 87630"/>
                <a:gd name="connsiteX2" fmla="*/ 20955 w 20955"/>
                <a:gd name="connsiteY2" fmla="*/ 53340 h 87630"/>
                <a:gd name="connsiteX3" fmla="*/ 20955 w 20955"/>
                <a:gd name="connsiteY3" fmla="*/ 51435 h 87630"/>
                <a:gd name="connsiteX4" fmla="*/ 20955 w 20955"/>
                <a:gd name="connsiteY4" fmla="*/ 51435 h 87630"/>
                <a:gd name="connsiteX5" fmla="*/ 20955 w 20955"/>
                <a:gd name="connsiteY5" fmla="*/ 41910 h 87630"/>
                <a:gd name="connsiteX6" fmla="*/ 20955 w 20955"/>
                <a:gd name="connsiteY6" fmla="*/ 40005 h 87630"/>
                <a:gd name="connsiteX7" fmla="*/ 20955 w 20955"/>
                <a:gd name="connsiteY7" fmla="*/ 29527 h 87630"/>
                <a:gd name="connsiteX8" fmla="*/ 20955 w 20955"/>
                <a:gd name="connsiteY8" fmla="*/ 10477 h 87630"/>
                <a:gd name="connsiteX9" fmla="*/ 18098 w 20955"/>
                <a:gd name="connsiteY9" fmla="*/ 9525 h 87630"/>
                <a:gd name="connsiteX10" fmla="*/ 7620 w 20955"/>
                <a:gd name="connsiteY10" fmla="*/ 3810 h 87630"/>
                <a:gd name="connsiteX11" fmla="*/ 0 w 20955"/>
                <a:gd name="connsiteY11" fmla="*/ 0 h 87630"/>
                <a:gd name="connsiteX12" fmla="*/ 0 w 20955"/>
                <a:gd name="connsiteY12" fmla="*/ 35243 h 87630"/>
                <a:gd name="connsiteX13" fmla="*/ 0 w 20955"/>
                <a:gd name="connsiteY13" fmla="*/ 35243 h 87630"/>
                <a:gd name="connsiteX14" fmla="*/ 0 w 20955"/>
                <a:gd name="connsiteY14" fmla="*/ 45720 h 87630"/>
                <a:gd name="connsiteX15" fmla="*/ 0 w 20955"/>
                <a:gd name="connsiteY15" fmla="*/ 45720 h 87630"/>
                <a:gd name="connsiteX16" fmla="*/ 0 w 20955"/>
                <a:gd name="connsiteY16" fmla="*/ 77152 h 87630"/>
                <a:gd name="connsiteX17" fmla="*/ 8573 w 20955"/>
                <a:gd name="connsiteY17" fmla="*/ 8191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19050" y="87630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1910"/>
                  </a:lnTo>
                  <a:lnTo>
                    <a:pt x="20955" y="40005"/>
                  </a:lnTo>
                  <a:lnTo>
                    <a:pt x="20955" y="29527"/>
                  </a:lnTo>
                  <a:lnTo>
                    <a:pt x="20955" y="10477"/>
                  </a:lnTo>
                  <a:lnTo>
                    <a:pt x="18098" y="9525"/>
                  </a:lnTo>
                  <a:lnTo>
                    <a:pt x="7620" y="3810"/>
                  </a:lnTo>
                  <a:lnTo>
                    <a:pt x="0" y="0"/>
                  </a:lnTo>
                  <a:lnTo>
                    <a:pt x="0" y="35243"/>
                  </a:lnTo>
                  <a:lnTo>
                    <a:pt x="0" y="35243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2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388B353D-5B49-4702-8120-9D3609646AD3}"/>
                </a:ext>
              </a:extLst>
            </p:cNvPr>
            <p:cNvSpPr/>
            <p:nvPr/>
          </p:nvSpPr>
          <p:spPr>
            <a:xfrm>
              <a:off x="8191785" y="3960014"/>
              <a:ext cx="20955" cy="87630"/>
            </a:xfrm>
            <a:custGeom>
              <a:avLst/>
              <a:gdLst>
                <a:gd name="connsiteX0" fmla="*/ 19050 w 20955"/>
                <a:gd name="connsiteY0" fmla="*/ 87630 h 87630"/>
                <a:gd name="connsiteX1" fmla="*/ 20955 w 20955"/>
                <a:gd name="connsiteY1" fmla="*/ 87630 h 87630"/>
                <a:gd name="connsiteX2" fmla="*/ 20955 w 20955"/>
                <a:gd name="connsiteY2" fmla="*/ 53340 h 87630"/>
                <a:gd name="connsiteX3" fmla="*/ 20955 w 20955"/>
                <a:gd name="connsiteY3" fmla="*/ 51435 h 87630"/>
                <a:gd name="connsiteX4" fmla="*/ 20955 w 20955"/>
                <a:gd name="connsiteY4" fmla="*/ 51435 h 87630"/>
                <a:gd name="connsiteX5" fmla="*/ 20955 w 20955"/>
                <a:gd name="connsiteY5" fmla="*/ 41910 h 87630"/>
                <a:gd name="connsiteX6" fmla="*/ 20955 w 20955"/>
                <a:gd name="connsiteY6" fmla="*/ 40005 h 87630"/>
                <a:gd name="connsiteX7" fmla="*/ 20955 w 20955"/>
                <a:gd name="connsiteY7" fmla="*/ 29528 h 87630"/>
                <a:gd name="connsiteX8" fmla="*/ 20955 w 20955"/>
                <a:gd name="connsiteY8" fmla="*/ 10478 h 87630"/>
                <a:gd name="connsiteX9" fmla="*/ 18098 w 20955"/>
                <a:gd name="connsiteY9" fmla="*/ 9525 h 87630"/>
                <a:gd name="connsiteX10" fmla="*/ 7620 w 20955"/>
                <a:gd name="connsiteY10" fmla="*/ 4763 h 87630"/>
                <a:gd name="connsiteX11" fmla="*/ 0 w 20955"/>
                <a:gd name="connsiteY11" fmla="*/ 0 h 87630"/>
                <a:gd name="connsiteX12" fmla="*/ 0 w 20955"/>
                <a:gd name="connsiteY12" fmla="*/ 35243 h 87630"/>
                <a:gd name="connsiteX13" fmla="*/ 0 w 20955"/>
                <a:gd name="connsiteY13" fmla="*/ 35243 h 87630"/>
                <a:gd name="connsiteX14" fmla="*/ 0 w 20955"/>
                <a:gd name="connsiteY14" fmla="*/ 45720 h 87630"/>
                <a:gd name="connsiteX15" fmla="*/ 0 w 20955"/>
                <a:gd name="connsiteY15" fmla="*/ 45720 h 87630"/>
                <a:gd name="connsiteX16" fmla="*/ 0 w 20955"/>
                <a:gd name="connsiteY16" fmla="*/ 77153 h 87630"/>
                <a:gd name="connsiteX17" fmla="*/ 8573 w 20955"/>
                <a:gd name="connsiteY17" fmla="*/ 8191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" h="87630">
                  <a:moveTo>
                    <a:pt x="19050" y="87630"/>
                  </a:moveTo>
                  <a:lnTo>
                    <a:pt x="20955" y="87630"/>
                  </a:lnTo>
                  <a:lnTo>
                    <a:pt x="20955" y="53340"/>
                  </a:lnTo>
                  <a:lnTo>
                    <a:pt x="20955" y="51435"/>
                  </a:lnTo>
                  <a:lnTo>
                    <a:pt x="20955" y="51435"/>
                  </a:lnTo>
                  <a:lnTo>
                    <a:pt x="20955" y="41910"/>
                  </a:lnTo>
                  <a:lnTo>
                    <a:pt x="20955" y="40005"/>
                  </a:lnTo>
                  <a:lnTo>
                    <a:pt x="20955" y="29528"/>
                  </a:lnTo>
                  <a:lnTo>
                    <a:pt x="20955" y="10478"/>
                  </a:lnTo>
                  <a:lnTo>
                    <a:pt x="18098" y="9525"/>
                  </a:lnTo>
                  <a:lnTo>
                    <a:pt x="7620" y="4763"/>
                  </a:lnTo>
                  <a:lnTo>
                    <a:pt x="0" y="0"/>
                  </a:lnTo>
                  <a:lnTo>
                    <a:pt x="0" y="35243"/>
                  </a:lnTo>
                  <a:lnTo>
                    <a:pt x="0" y="35243"/>
                  </a:lnTo>
                  <a:lnTo>
                    <a:pt x="0" y="45720"/>
                  </a:lnTo>
                  <a:lnTo>
                    <a:pt x="0" y="45720"/>
                  </a:lnTo>
                  <a:lnTo>
                    <a:pt x="0" y="77153"/>
                  </a:lnTo>
                  <a:lnTo>
                    <a:pt x="8573" y="8191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99E297F-F07D-4F4E-A2F8-8035C68639E6}"/>
                </a:ext>
              </a:extLst>
            </p:cNvPr>
            <p:cNvSpPr/>
            <p:nvPr/>
          </p:nvSpPr>
          <p:spPr>
            <a:xfrm>
              <a:off x="7960327" y="4064789"/>
              <a:ext cx="20955" cy="87630"/>
            </a:xfrm>
            <a:custGeom>
              <a:avLst/>
              <a:gdLst>
                <a:gd name="connsiteX0" fmla="*/ 0 w 20955"/>
                <a:gd name="connsiteY0" fmla="*/ 77153 h 87630"/>
                <a:gd name="connsiteX1" fmla="*/ 0 w 20955"/>
                <a:gd name="connsiteY1" fmla="*/ 87630 h 87630"/>
                <a:gd name="connsiteX2" fmla="*/ 16193 w 20955"/>
                <a:gd name="connsiteY2" fmla="*/ 79057 h 87630"/>
                <a:gd name="connsiteX3" fmla="*/ 20955 w 20955"/>
                <a:gd name="connsiteY3" fmla="*/ 77153 h 87630"/>
                <a:gd name="connsiteX4" fmla="*/ 20955 w 20955"/>
                <a:gd name="connsiteY4" fmla="*/ 0 h 87630"/>
                <a:gd name="connsiteX5" fmla="*/ 0 w 20955"/>
                <a:gd name="connsiteY5" fmla="*/ 10478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" h="87630">
                  <a:moveTo>
                    <a:pt x="0" y="77153"/>
                  </a:moveTo>
                  <a:lnTo>
                    <a:pt x="0" y="87630"/>
                  </a:lnTo>
                  <a:lnTo>
                    <a:pt x="16193" y="79057"/>
                  </a:lnTo>
                  <a:lnTo>
                    <a:pt x="20955" y="77153"/>
                  </a:lnTo>
                  <a:lnTo>
                    <a:pt x="20955" y="0"/>
                  </a:lnTo>
                  <a:lnTo>
                    <a:pt x="0" y="1047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A6D91188-E719-4915-B866-7BED189759EC}"/>
                </a:ext>
              </a:extLst>
            </p:cNvPr>
            <p:cNvSpPr/>
            <p:nvPr/>
          </p:nvSpPr>
          <p:spPr>
            <a:xfrm>
              <a:off x="7914608" y="4087649"/>
              <a:ext cx="20955" cy="87630"/>
            </a:xfrm>
            <a:custGeom>
              <a:avLst/>
              <a:gdLst>
                <a:gd name="connsiteX0" fmla="*/ 0 w 20955"/>
                <a:gd name="connsiteY0" fmla="*/ 49530 h 87630"/>
                <a:gd name="connsiteX1" fmla="*/ 0 w 20955"/>
                <a:gd name="connsiteY1" fmla="*/ 60007 h 87630"/>
                <a:gd name="connsiteX2" fmla="*/ 0 w 20955"/>
                <a:gd name="connsiteY2" fmla="*/ 60007 h 87630"/>
                <a:gd name="connsiteX3" fmla="*/ 0 w 20955"/>
                <a:gd name="connsiteY3" fmla="*/ 70485 h 87630"/>
                <a:gd name="connsiteX4" fmla="*/ 0 w 20955"/>
                <a:gd name="connsiteY4" fmla="*/ 70485 h 87630"/>
                <a:gd name="connsiteX5" fmla="*/ 0 w 20955"/>
                <a:gd name="connsiteY5" fmla="*/ 70485 h 87630"/>
                <a:gd name="connsiteX6" fmla="*/ 0 w 20955"/>
                <a:gd name="connsiteY6" fmla="*/ 87630 h 87630"/>
                <a:gd name="connsiteX7" fmla="*/ 20955 w 20955"/>
                <a:gd name="connsiteY7" fmla="*/ 77152 h 87630"/>
                <a:gd name="connsiteX8" fmla="*/ 20955 w 20955"/>
                <a:gd name="connsiteY8" fmla="*/ 73343 h 87630"/>
                <a:gd name="connsiteX9" fmla="*/ 20955 w 20955"/>
                <a:gd name="connsiteY9" fmla="*/ 72390 h 87630"/>
                <a:gd name="connsiteX10" fmla="*/ 20955 w 20955"/>
                <a:gd name="connsiteY10" fmla="*/ 61913 h 87630"/>
                <a:gd name="connsiteX11" fmla="*/ 20955 w 20955"/>
                <a:gd name="connsiteY11" fmla="*/ 61913 h 87630"/>
                <a:gd name="connsiteX12" fmla="*/ 20955 w 20955"/>
                <a:gd name="connsiteY12" fmla="*/ 51435 h 87630"/>
                <a:gd name="connsiteX13" fmla="*/ 20955 w 20955"/>
                <a:gd name="connsiteY13" fmla="*/ 0 h 87630"/>
                <a:gd name="connsiteX14" fmla="*/ 0 w 20955"/>
                <a:gd name="connsiteY14" fmla="*/ 10477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" h="87630">
                  <a:moveTo>
                    <a:pt x="0" y="49530"/>
                  </a:moveTo>
                  <a:lnTo>
                    <a:pt x="0" y="60007"/>
                  </a:lnTo>
                  <a:lnTo>
                    <a:pt x="0" y="60007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70485"/>
                  </a:lnTo>
                  <a:lnTo>
                    <a:pt x="0" y="87630"/>
                  </a:lnTo>
                  <a:lnTo>
                    <a:pt x="20955" y="77152"/>
                  </a:lnTo>
                  <a:lnTo>
                    <a:pt x="20955" y="73343"/>
                  </a:lnTo>
                  <a:lnTo>
                    <a:pt x="20955" y="72390"/>
                  </a:lnTo>
                  <a:lnTo>
                    <a:pt x="20955" y="61913"/>
                  </a:lnTo>
                  <a:lnTo>
                    <a:pt x="20955" y="61913"/>
                  </a:lnTo>
                  <a:lnTo>
                    <a:pt x="20955" y="51435"/>
                  </a:lnTo>
                  <a:lnTo>
                    <a:pt x="20955" y="0"/>
                  </a:lnTo>
                  <a:lnTo>
                    <a:pt x="0" y="104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41C9375B-B4AE-4D9A-9CD5-5840C9D4D7DC}"/>
                </a:ext>
              </a:extLst>
            </p:cNvPr>
            <p:cNvSpPr/>
            <p:nvPr/>
          </p:nvSpPr>
          <p:spPr>
            <a:xfrm>
              <a:off x="8147018" y="4087649"/>
              <a:ext cx="20954" cy="87630"/>
            </a:xfrm>
            <a:custGeom>
              <a:avLst/>
              <a:gdLst>
                <a:gd name="connsiteX0" fmla="*/ 20955 w 20954"/>
                <a:gd name="connsiteY0" fmla="*/ 70485 h 87630"/>
                <a:gd name="connsiteX1" fmla="*/ 20955 w 20954"/>
                <a:gd name="connsiteY1" fmla="*/ 70485 h 87630"/>
                <a:gd name="connsiteX2" fmla="*/ 20955 w 20954"/>
                <a:gd name="connsiteY2" fmla="*/ 70485 h 87630"/>
                <a:gd name="connsiteX3" fmla="*/ 20955 w 20954"/>
                <a:gd name="connsiteY3" fmla="*/ 60007 h 87630"/>
                <a:gd name="connsiteX4" fmla="*/ 20955 w 20954"/>
                <a:gd name="connsiteY4" fmla="*/ 60007 h 87630"/>
                <a:gd name="connsiteX5" fmla="*/ 20955 w 20954"/>
                <a:gd name="connsiteY5" fmla="*/ 49530 h 87630"/>
                <a:gd name="connsiteX6" fmla="*/ 20955 w 20954"/>
                <a:gd name="connsiteY6" fmla="*/ 10477 h 87630"/>
                <a:gd name="connsiteX7" fmla="*/ 0 w 20954"/>
                <a:gd name="connsiteY7" fmla="*/ 0 h 87630"/>
                <a:gd name="connsiteX8" fmla="*/ 0 w 20954"/>
                <a:gd name="connsiteY8" fmla="*/ 51435 h 87630"/>
                <a:gd name="connsiteX9" fmla="*/ 0 w 20954"/>
                <a:gd name="connsiteY9" fmla="*/ 61913 h 87630"/>
                <a:gd name="connsiteX10" fmla="*/ 0 w 20954"/>
                <a:gd name="connsiteY10" fmla="*/ 61913 h 87630"/>
                <a:gd name="connsiteX11" fmla="*/ 0 w 20954"/>
                <a:gd name="connsiteY11" fmla="*/ 72390 h 87630"/>
                <a:gd name="connsiteX12" fmla="*/ 0 w 20954"/>
                <a:gd name="connsiteY12" fmla="*/ 73343 h 87630"/>
                <a:gd name="connsiteX13" fmla="*/ 0 w 20954"/>
                <a:gd name="connsiteY13" fmla="*/ 77152 h 87630"/>
                <a:gd name="connsiteX14" fmla="*/ 20955 w 20954"/>
                <a:gd name="connsiteY14" fmla="*/ 87630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4" h="87630">
                  <a:moveTo>
                    <a:pt x="20955" y="70485"/>
                  </a:moveTo>
                  <a:lnTo>
                    <a:pt x="20955" y="70485"/>
                  </a:lnTo>
                  <a:lnTo>
                    <a:pt x="20955" y="70485"/>
                  </a:lnTo>
                  <a:lnTo>
                    <a:pt x="20955" y="60007"/>
                  </a:lnTo>
                  <a:lnTo>
                    <a:pt x="20955" y="60007"/>
                  </a:lnTo>
                  <a:lnTo>
                    <a:pt x="20955" y="49530"/>
                  </a:lnTo>
                  <a:lnTo>
                    <a:pt x="20955" y="10477"/>
                  </a:lnTo>
                  <a:lnTo>
                    <a:pt x="0" y="0"/>
                  </a:lnTo>
                  <a:lnTo>
                    <a:pt x="0" y="51435"/>
                  </a:lnTo>
                  <a:lnTo>
                    <a:pt x="0" y="61913"/>
                  </a:lnTo>
                  <a:lnTo>
                    <a:pt x="0" y="61913"/>
                  </a:lnTo>
                  <a:lnTo>
                    <a:pt x="0" y="72390"/>
                  </a:lnTo>
                  <a:lnTo>
                    <a:pt x="0" y="73343"/>
                  </a:lnTo>
                  <a:lnTo>
                    <a:pt x="0" y="77152"/>
                  </a:lnTo>
                  <a:lnTo>
                    <a:pt x="20955" y="876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058671F-D8D7-45A0-B568-545D67FC55C6}"/>
                </a:ext>
              </a:extLst>
            </p:cNvPr>
            <p:cNvSpPr/>
            <p:nvPr/>
          </p:nvSpPr>
          <p:spPr>
            <a:xfrm>
              <a:off x="7594568" y="3684742"/>
              <a:ext cx="894397" cy="894397"/>
            </a:xfrm>
            <a:custGeom>
              <a:avLst/>
              <a:gdLst>
                <a:gd name="connsiteX0" fmla="*/ 893445 w 894397"/>
                <a:gd name="connsiteY0" fmla="*/ 836295 h 894397"/>
                <a:gd name="connsiteX1" fmla="*/ 893445 w 894397"/>
                <a:gd name="connsiteY1" fmla="*/ 57150 h 894397"/>
                <a:gd name="connsiteX2" fmla="*/ 893445 w 894397"/>
                <a:gd name="connsiteY2" fmla="*/ 0 h 894397"/>
                <a:gd name="connsiteX3" fmla="*/ 836295 w 894397"/>
                <a:gd name="connsiteY3" fmla="*/ 0 h 894397"/>
                <a:gd name="connsiteX4" fmla="*/ 57150 w 894397"/>
                <a:gd name="connsiteY4" fmla="*/ 0 h 894397"/>
                <a:gd name="connsiteX5" fmla="*/ 0 w 894397"/>
                <a:gd name="connsiteY5" fmla="*/ 0 h 894397"/>
                <a:gd name="connsiteX6" fmla="*/ 0 w 894397"/>
                <a:gd name="connsiteY6" fmla="*/ 57150 h 894397"/>
                <a:gd name="connsiteX7" fmla="*/ 0 w 894397"/>
                <a:gd name="connsiteY7" fmla="*/ 837248 h 894397"/>
                <a:gd name="connsiteX8" fmla="*/ 0 w 894397"/>
                <a:gd name="connsiteY8" fmla="*/ 894398 h 894397"/>
                <a:gd name="connsiteX9" fmla="*/ 57150 w 894397"/>
                <a:gd name="connsiteY9" fmla="*/ 894398 h 894397"/>
                <a:gd name="connsiteX10" fmla="*/ 837248 w 894397"/>
                <a:gd name="connsiteY10" fmla="*/ 894398 h 894397"/>
                <a:gd name="connsiteX11" fmla="*/ 894398 w 894397"/>
                <a:gd name="connsiteY11" fmla="*/ 894398 h 894397"/>
                <a:gd name="connsiteX12" fmla="*/ 894398 w 894397"/>
                <a:gd name="connsiteY12" fmla="*/ 836295 h 894397"/>
                <a:gd name="connsiteX13" fmla="*/ 836295 w 894397"/>
                <a:gd name="connsiteY13" fmla="*/ 836295 h 894397"/>
                <a:gd name="connsiteX14" fmla="*/ 57150 w 894397"/>
                <a:gd name="connsiteY14" fmla="*/ 836295 h 894397"/>
                <a:gd name="connsiteX15" fmla="*/ 57150 w 894397"/>
                <a:gd name="connsiteY15" fmla="*/ 57150 h 894397"/>
                <a:gd name="connsiteX16" fmla="*/ 837248 w 894397"/>
                <a:gd name="connsiteY16" fmla="*/ 57150 h 894397"/>
                <a:gd name="connsiteX17" fmla="*/ 837248 w 894397"/>
                <a:gd name="connsiteY17" fmla="*/ 836295 h 89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4397" h="894397">
                  <a:moveTo>
                    <a:pt x="893445" y="836295"/>
                  </a:moveTo>
                  <a:lnTo>
                    <a:pt x="893445" y="57150"/>
                  </a:lnTo>
                  <a:lnTo>
                    <a:pt x="893445" y="0"/>
                  </a:lnTo>
                  <a:lnTo>
                    <a:pt x="836295" y="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0" y="837248"/>
                  </a:lnTo>
                  <a:lnTo>
                    <a:pt x="0" y="894398"/>
                  </a:lnTo>
                  <a:lnTo>
                    <a:pt x="57150" y="894398"/>
                  </a:lnTo>
                  <a:lnTo>
                    <a:pt x="837248" y="894398"/>
                  </a:lnTo>
                  <a:lnTo>
                    <a:pt x="894398" y="894398"/>
                  </a:lnTo>
                  <a:lnTo>
                    <a:pt x="894398" y="836295"/>
                  </a:lnTo>
                  <a:close/>
                  <a:moveTo>
                    <a:pt x="836295" y="836295"/>
                  </a:moveTo>
                  <a:lnTo>
                    <a:pt x="57150" y="836295"/>
                  </a:lnTo>
                  <a:lnTo>
                    <a:pt x="57150" y="57150"/>
                  </a:lnTo>
                  <a:lnTo>
                    <a:pt x="837248" y="57150"/>
                  </a:lnTo>
                  <a:lnTo>
                    <a:pt x="837248" y="83629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8C577114-2136-4722-9A5A-62A6959D5C28}"/>
                </a:ext>
              </a:extLst>
            </p:cNvPr>
            <p:cNvSpPr/>
            <p:nvPr/>
          </p:nvSpPr>
          <p:spPr>
            <a:xfrm>
              <a:off x="8100345" y="3854287"/>
              <a:ext cx="249554" cy="86677"/>
            </a:xfrm>
            <a:custGeom>
              <a:avLst/>
              <a:gdLst>
                <a:gd name="connsiteX0" fmla="*/ 100013 w 249554"/>
                <a:gd name="connsiteY0" fmla="*/ 60960 h 86677"/>
                <a:gd name="connsiteX1" fmla="*/ 110490 w 249554"/>
                <a:gd name="connsiteY1" fmla="*/ 66675 h 86677"/>
                <a:gd name="connsiteX2" fmla="*/ 150495 w 249554"/>
                <a:gd name="connsiteY2" fmla="*/ 86677 h 86677"/>
                <a:gd name="connsiteX3" fmla="*/ 249555 w 249554"/>
                <a:gd name="connsiteY3" fmla="*/ 75248 h 86677"/>
                <a:gd name="connsiteX4" fmla="*/ 184785 w 249554"/>
                <a:gd name="connsiteY4" fmla="*/ 42863 h 86677"/>
                <a:gd name="connsiteX5" fmla="*/ 100965 w 249554"/>
                <a:gd name="connsiteY5" fmla="*/ 952 h 86677"/>
                <a:gd name="connsiteX6" fmla="*/ 99060 w 249554"/>
                <a:gd name="connsiteY6" fmla="*/ 0 h 86677"/>
                <a:gd name="connsiteX7" fmla="*/ 90488 w 249554"/>
                <a:gd name="connsiteY7" fmla="*/ 952 h 86677"/>
                <a:gd name="connsiteX8" fmla="*/ 0 w 249554"/>
                <a:gd name="connsiteY8" fmla="*/ 10477 h 86677"/>
                <a:gd name="connsiteX9" fmla="*/ 89535 w 249554"/>
                <a:gd name="connsiteY9" fmla="*/ 5619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554" h="86677">
                  <a:moveTo>
                    <a:pt x="100013" y="60960"/>
                  </a:moveTo>
                  <a:lnTo>
                    <a:pt x="110490" y="66675"/>
                  </a:lnTo>
                  <a:lnTo>
                    <a:pt x="150495" y="86677"/>
                  </a:lnTo>
                  <a:lnTo>
                    <a:pt x="249555" y="75248"/>
                  </a:lnTo>
                  <a:lnTo>
                    <a:pt x="184785" y="42863"/>
                  </a:lnTo>
                  <a:lnTo>
                    <a:pt x="100965" y="952"/>
                  </a:lnTo>
                  <a:lnTo>
                    <a:pt x="99060" y="0"/>
                  </a:lnTo>
                  <a:lnTo>
                    <a:pt x="90488" y="952"/>
                  </a:lnTo>
                  <a:lnTo>
                    <a:pt x="0" y="10477"/>
                  </a:lnTo>
                  <a:lnTo>
                    <a:pt x="89535" y="5619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D93A226-F46E-4205-87E1-4098FF7E1700}"/>
                </a:ext>
              </a:extLst>
            </p:cNvPr>
            <p:cNvSpPr/>
            <p:nvPr/>
          </p:nvSpPr>
          <p:spPr>
            <a:xfrm>
              <a:off x="8071770" y="4177184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5255 h 209550"/>
                <a:gd name="connsiteX43" fmla="*/ 75248 w 166687"/>
                <a:gd name="connsiteY43" fmla="*/ 135255 h 209550"/>
                <a:gd name="connsiteX44" fmla="*/ 75248 w 166687"/>
                <a:gd name="connsiteY44" fmla="*/ 124777 h 209550"/>
                <a:gd name="connsiteX45" fmla="*/ 75248 w 166687"/>
                <a:gd name="connsiteY45" fmla="*/ 124777 h 209550"/>
                <a:gd name="connsiteX46" fmla="*/ 75248 w 166687"/>
                <a:gd name="connsiteY46" fmla="*/ 114300 h 209550"/>
                <a:gd name="connsiteX47" fmla="*/ 75248 w 166687"/>
                <a:gd name="connsiteY47" fmla="*/ 62865 h 209550"/>
                <a:gd name="connsiteX48" fmla="*/ 96202 w 166687"/>
                <a:gd name="connsiteY48" fmla="*/ 73343 h 209550"/>
                <a:gd name="connsiteX49" fmla="*/ 96202 w 166687"/>
                <a:gd name="connsiteY49" fmla="*/ 112395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5255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5255"/>
                  </a:moveTo>
                  <a:lnTo>
                    <a:pt x="75248" y="135255"/>
                  </a:lnTo>
                  <a:lnTo>
                    <a:pt x="75248" y="124777"/>
                  </a:lnTo>
                  <a:lnTo>
                    <a:pt x="75248" y="124777"/>
                  </a:lnTo>
                  <a:lnTo>
                    <a:pt x="75248" y="114300"/>
                  </a:lnTo>
                  <a:lnTo>
                    <a:pt x="75248" y="62865"/>
                  </a:lnTo>
                  <a:lnTo>
                    <a:pt x="96202" y="73343"/>
                  </a:lnTo>
                  <a:lnTo>
                    <a:pt x="96202" y="112395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5255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5D9D0B7-BFFC-439D-9BB7-7F3FEFB36CE7}"/>
                </a:ext>
              </a:extLst>
            </p:cNvPr>
            <p:cNvSpPr/>
            <p:nvPr/>
          </p:nvSpPr>
          <p:spPr>
            <a:xfrm>
              <a:off x="8256555" y="4249574"/>
              <a:ext cx="120014" cy="142874"/>
            </a:xfrm>
            <a:custGeom>
              <a:avLst/>
              <a:gdLst>
                <a:gd name="connsiteX0" fmla="*/ 1905 w 120014"/>
                <a:gd name="connsiteY0" fmla="*/ 64770 h 142874"/>
                <a:gd name="connsiteX1" fmla="*/ 1905 w 120014"/>
                <a:gd name="connsiteY1" fmla="*/ 75247 h 142874"/>
                <a:gd name="connsiteX2" fmla="*/ 1905 w 120014"/>
                <a:gd name="connsiteY2" fmla="*/ 76200 h 142874"/>
                <a:gd name="connsiteX3" fmla="*/ 952 w 120014"/>
                <a:gd name="connsiteY3" fmla="*/ 86678 h 142874"/>
                <a:gd name="connsiteX4" fmla="*/ 952 w 120014"/>
                <a:gd name="connsiteY4" fmla="*/ 86678 h 142874"/>
                <a:gd name="connsiteX5" fmla="*/ 952 w 120014"/>
                <a:gd name="connsiteY5" fmla="*/ 88582 h 142874"/>
                <a:gd name="connsiteX6" fmla="*/ 0 w 120014"/>
                <a:gd name="connsiteY6" fmla="*/ 142875 h 142874"/>
                <a:gd name="connsiteX7" fmla="*/ 0 w 120014"/>
                <a:gd name="connsiteY7" fmla="*/ 142875 h 142874"/>
                <a:gd name="connsiteX8" fmla="*/ 0 w 120014"/>
                <a:gd name="connsiteY8" fmla="*/ 142875 h 142874"/>
                <a:gd name="connsiteX9" fmla="*/ 56198 w 120014"/>
                <a:gd name="connsiteY9" fmla="*/ 137160 h 142874"/>
                <a:gd name="connsiteX10" fmla="*/ 91440 w 120014"/>
                <a:gd name="connsiteY10" fmla="*/ 133350 h 142874"/>
                <a:gd name="connsiteX11" fmla="*/ 91440 w 120014"/>
                <a:gd name="connsiteY11" fmla="*/ 133350 h 142874"/>
                <a:gd name="connsiteX12" fmla="*/ 94298 w 120014"/>
                <a:gd name="connsiteY12" fmla="*/ 133350 h 142874"/>
                <a:gd name="connsiteX13" fmla="*/ 110490 w 120014"/>
                <a:gd name="connsiteY13" fmla="*/ 131445 h 142874"/>
                <a:gd name="connsiteX14" fmla="*/ 113348 w 120014"/>
                <a:gd name="connsiteY14" fmla="*/ 130493 h 142874"/>
                <a:gd name="connsiteX15" fmla="*/ 117157 w 120014"/>
                <a:gd name="connsiteY15" fmla="*/ 130493 h 142874"/>
                <a:gd name="connsiteX16" fmla="*/ 117157 w 120014"/>
                <a:gd name="connsiteY16" fmla="*/ 122872 h 142874"/>
                <a:gd name="connsiteX17" fmla="*/ 120015 w 120014"/>
                <a:gd name="connsiteY17" fmla="*/ 0 h 142874"/>
                <a:gd name="connsiteX18" fmla="*/ 2857 w 120014"/>
                <a:gd name="connsiteY18" fmla="*/ 13335 h 14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4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8"/>
                  </a:lnTo>
                  <a:lnTo>
                    <a:pt x="952" y="86678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34372F-3CB4-4684-A2C1-D2764CD2AB0D}"/>
                </a:ext>
              </a:extLst>
            </p:cNvPr>
            <p:cNvSpPr/>
            <p:nvPr/>
          </p:nvSpPr>
          <p:spPr>
            <a:xfrm>
              <a:off x="8071770" y="4024784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3818 h 209550"/>
                <a:gd name="connsiteX48" fmla="*/ 96202 w 166687"/>
                <a:gd name="connsiteY48" fmla="*/ 74295 h 209550"/>
                <a:gd name="connsiteX49" fmla="*/ 96202 w 166687"/>
                <a:gd name="connsiteY49" fmla="*/ 113348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3818"/>
                  </a:lnTo>
                  <a:lnTo>
                    <a:pt x="96202" y="74295"/>
                  </a:lnTo>
                  <a:lnTo>
                    <a:pt x="96202" y="113348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ED2D709F-657F-4188-9CD8-CF0CC15595CB}"/>
                </a:ext>
              </a:extLst>
            </p:cNvPr>
            <p:cNvSpPr/>
            <p:nvPr/>
          </p:nvSpPr>
          <p:spPr>
            <a:xfrm>
              <a:off x="8256555" y="4097174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7 h 142875"/>
                <a:gd name="connsiteX2" fmla="*/ 1905 w 120014"/>
                <a:gd name="connsiteY2" fmla="*/ 76200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2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7A87744-F967-4382-946C-B297BFF05CAE}"/>
                </a:ext>
              </a:extLst>
            </p:cNvPr>
            <p:cNvSpPr/>
            <p:nvPr/>
          </p:nvSpPr>
          <p:spPr>
            <a:xfrm>
              <a:off x="8071770" y="3875241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2 h 209550"/>
                <a:gd name="connsiteX3" fmla="*/ 128588 w 166687"/>
                <a:gd name="connsiteY3" fmla="*/ 192405 h 209550"/>
                <a:gd name="connsiteX4" fmla="*/ 139065 w 166687"/>
                <a:gd name="connsiteY4" fmla="*/ 197167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2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2 h 209550"/>
                <a:gd name="connsiteX24" fmla="*/ 120015 w 166687"/>
                <a:gd name="connsiteY24" fmla="*/ 130492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3345 h 209550"/>
                <a:gd name="connsiteX30" fmla="*/ 140970 w 166687"/>
                <a:gd name="connsiteY30" fmla="*/ 94298 h 209550"/>
                <a:gd name="connsiteX31" fmla="*/ 140970 w 166687"/>
                <a:gd name="connsiteY31" fmla="*/ 113348 h 209550"/>
                <a:gd name="connsiteX32" fmla="*/ 140970 w 166687"/>
                <a:gd name="connsiteY32" fmla="*/ 122873 h 209550"/>
                <a:gd name="connsiteX33" fmla="*/ 140970 w 166687"/>
                <a:gd name="connsiteY33" fmla="*/ 124778 h 209550"/>
                <a:gd name="connsiteX34" fmla="*/ 140970 w 166687"/>
                <a:gd name="connsiteY34" fmla="*/ 134303 h 209550"/>
                <a:gd name="connsiteX35" fmla="*/ 140970 w 166687"/>
                <a:gd name="connsiteY35" fmla="*/ 134303 h 209550"/>
                <a:gd name="connsiteX36" fmla="*/ 140970 w 166687"/>
                <a:gd name="connsiteY36" fmla="*/ 136208 h 209550"/>
                <a:gd name="connsiteX37" fmla="*/ 140970 w 166687"/>
                <a:gd name="connsiteY37" fmla="*/ 170498 h 209550"/>
                <a:gd name="connsiteX38" fmla="*/ 140017 w 166687"/>
                <a:gd name="connsiteY38" fmla="*/ 169545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2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2865 h 209550"/>
                <a:gd name="connsiteX48" fmla="*/ 96202 w 166687"/>
                <a:gd name="connsiteY48" fmla="*/ 73343 h 209550"/>
                <a:gd name="connsiteX49" fmla="*/ 96202 w 166687"/>
                <a:gd name="connsiteY49" fmla="*/ 112395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7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2"/>
                  </a:lnTo>
                  <a:lnTo>
                    <a:pt x="128588" y="192405"/>
                  </a:lnTo>
                  <a:lnTo>
                    <a:pt x="139065" y="197167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2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2"/>
                  </a:moveTo>
                  <a:lnTo>
                    <a:pt x="120015" y="130492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3345"/>
                  </a:lnTo>
                  <a:lnTo>
                    <a:pt x="140970" y="94298"/>
                  </a:lnTo>
                  <a:lnTo>
                    <a:pt x="140970" y="113348"/>
                  </a:lnTo>
                  <a:lnTo>
                    <a:pt x="140970" y="122873"/>
                  </a:lnTo>
                  <a:lnTo>
                    <a:pt x="140970" y="124778"/>
                  </a:lnTo>
                  <a:lnTo>
                    <a:pt x="140970" y="134303"/>
                  </a:lnTo>
                  <a:lnTo>
                    <a:pt x="140970" y="134303"/>
                  </a:lnTo>
                  <a:lnTo>
                    <a:pt x="140970" y="136208"/>
                  </a:lnTo>
                  <a:lnTo>
                    <a:pt x="140970" y="170498"/>
                  </a:lnTo>
                  <a:lnTo>
                    <a:pt x="140017" y="169545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2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2865"/>
                  </a:lnTo>
                  <a:lnTo>
                    <a:pt x="96202" y="73343"/>
                  </a:lnTo>
                  <a:lnTo>
                    <a:pt x="96202" y="112395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7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0B838F47-66A6-4E6D-BCEE-86E755EC995F}"/>
                </a:ext>
              </a:extLst>
            </p:cNvPr>
            <p:cNvSpPr/>
            <p:nvPr/>
          </p:nvSpPr>
          <p:spPr>
            <a:xfrm>
              <a:off x="8256555" y="3947632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8 h 142875"/>
                <a:gd name="connsiteX2" fmla="*/ 1905 w 120014"/>
                <a:gd name="connsiteY2" fmla="*/ 77152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3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8"/>
                  </a:lnTo>
                  <a:lnTo>
                    <a:pt x="1905" y="77152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3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A7FDE726-8501-4C96-AC2E-E771261DF38C}"/>
                </a:ext>
              </a:extLst>
            </p:cNvPr>
            <p:cNvSpPr/>
            <p:nvPr/>
          </p:nvSpPr>
          <p:spPr>
            <a:xfrm>
              <a:off x="7731728" y="3854287"/>
              <a:ext cx="250507" cy="86677"/>
            </a:xfrm>
            <a:custGeom>
              <a:avLst/>
              <a:gdLst>
                <a:gd name="connsiteX0" fmla="*/ 140018 w 250507"/>
                <a:gd name="connsiteY0" fmla="*/ 66675 h 86677"/>
                <a:gd name="connsiteX1" fmla="*/ 150495 w 250507"/>
                <a:gd name="connsiteY1" fmla="*/ 60960 h 86677"/>
                <a:gd name="connsiteX2" fmla="*/ 160973 w 250507"/>
                <a:gd name="connsiteY2" fmla="*/ 56197 h 86677"/>
                <a:gd name="connsiteX3" fmla="*/ 250507 w 250507"/>
                <a:gd name="connsiteY3" fmla="*/ 10477 h 86677"/>
                <a:gd name="connsiteX4" fmla="*/ 160020 w 250507"/>
                <a:gd name="connsiteY4" fmla="*/ 952 h 86677"/>
                <a:gd name="connsiteX5" fmla="*/ 151448 w 250507"/>
                <a:gd name="connsiteY5" fmla="*/ 0 h 86677"/>
                <a:gd name="connsiteX6" fmla="*/ 149543 w 250507"/>
                <a:gd name="connsiteY6" fmla="*/ 952 h 86677"/>
                <a:gd name="connsiteX7" fmla="*/ 65723 w 250507"/>
                <a:gd name="connsiteY7" fmla="*/ 42863 h 86677"/>
                <a:gd name="connsiteX8" fmla="*/ 0 w 250507"/>
                <a:gd name="connsiteY8" fmla="*/ 75248 h 86677"/>
                <a:gd name="connsiteX9" fmla="*/ 100012 w 250507"/>
                <a:gd name="connsiteY9" fmla="*/ 8667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07" h="86677">
                  <a:moveTo>
                    <a:pt x="140018" y="66675"/>
                  </a:moveTo>
                  <a:lnTo>
                    <a:pt x="150495" y="60960"/>
                  </a:lnTo>
                  <a:lnTo>
                    <a:pt x="160973" y="56197"/>
                  </a:lnTo>
                  <a:lnTo>
                    <a:pt x="250507" y="10477"/>
                  </a:lnTo>
                  <a:lnTo>
                    <a:pt x="160020" y="952"/>
                  </a:lnTo>
                  <a:lnTo>
                    <a:pt x="151448" y="0"/>
                  </a:lnTo>
                  <a:lnTo>
                    <a:pt x="149543" y="952"/>
                  </a:lnTo>
                  <a:lnTo>
                    <a:pt x="65723" y="42863"/>
                  </a:lnTo>
                  <a:lnTo>
                    <a:pt x="0" y="75248"/>
                  </a:lnTo>
                  <a:lnTo>
                    <a:pt x="100012" y="8667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BBBC8CD1-B374-426D-BD02-F45115EB7C10}"/>
                </a:ext>
              </a:extLst>
            </p:cNvPr>
            <p:cNvSpPr/>
            <p:nvPr/>
          </p:nvSpPr>
          <p:spPr>
            <a:xfrm>
              <a:off x="7844123" y="4177184"/>
              <a:ext cx="166687" cy="209550"/>
            </a:xfrm>
            <a:custGeom>
              <a:avLst/>
              <a:gdLst>
                <a:gd name="connsiteX0" fmla="*/ 164783 w 166687"/>
                <a:gd name="connsiteY0" fmla="*/ 0 h 209550"/>
                <a:gd name="connsiteX1" fmla="*/ 48578 w 166687"/>
                <a:gd name="connsiteY1" fmla="*/ 58103 h 209550"/>
                <a:gd name="connsiteX2" fmla="*/ 38100 w 166687"/>
                <a:gd name="connsiteY2" fmla="*/ 62865 h 209550"/>
                <a:gd name="connsiteX3" fmla="*/ 27622 w 166687"/>
                <a:gd name="connsiteY3" fmla="*/ 67628 h 209550"/>
                <a:gd name="connsiteX4" fmla="*/ 0 w 166687"/>
                <a:gd name="connsiteY4" fmla="*/ 81915 h 209550"/>
                <a:gd name="connsiteX5" fmla="*/ 953 w 166687"/>
                <a:gd name="connsiteY5" fmla="*/ 126683 h 209550"/>
                <a:gd name="connsiteX6" fmla="*/ 953 w 166687"/>
                <a:gd name="connsiteY6" fmla="*/ 136208 h 209550"/>
                <a:gd name="connsiteX7" fmla="*/ 953 w 166687"/>
                <a:gd name="connsiteY7" fmla="*/ 138113 h 209550"/>
                <a:gd name="connsiteX8" fmla="*/ 953 w 166687"/>
                <a:gd name="connsiteY8" fmla="*/ 147638 h 209550"/>
                <a:gd name="connsiteX9" fmla="*/ 953 w 166687"/>
                <a:gd name="connsiteY9" fmla="*/ 147638 h 209550"/>
                <a:gd name="connsiteX10" fmla="*/ 953 w 166687"/>
                <a:gd name="connsiteY10" fmla="*/ 149543 h 209550"/>
                <a:gd name="connsiteX11" fmla="*/ 1905 w 166687"/>
                <a:gd name="connsiteY11" fmla="*/ 207645 h 209550"/>
                <a:gd name="connsiteX12" fmla="*/ 1905 w 166687"/>
                <a:gd name="connsiteY12" fmla="*/ 209550 h 209550"/>
                <a:gd name="connsiteX13" fmla="*/ 1905 w 166687"/>
                <a:gd name="connsiteY13" fmla="*/ 209550 h 209550"/>
                <a:gd name="connsiteX14" fmla="*/ 27622 w 166687"/>
                <a:gd name="connsiteY14" fmla="*/ 197168 h 209550"/>
                <a:gd name="connsiteX15" fmla="*/ 38100 w 166687"/>
                <a:gd name="connsiteY15" fmla="*/ 192405 h 209550"/>
                <a:gd name="connsiteX16" fmla="*/ 48578 w 166687"/>
                <a:gd name="connsiteY16" fmla="*/ 187643 h 209550"/>
                <a:gd name="connsiteX17" fmla="*/ 140970 w 166687"/>
                <a:gd name="connsiteY17" fmla="*/ 140970 h 209550"/>
                <a:gd name="connsiteX18" fmla="*/ 158115 w 166687"/>
                <a:gd name="connsiteY18" fmla="*/ 132398 h 209550"/>
                <a:gd name="connsiteX19" fmla="*/ 158115 w 166687"/>
                <a:gd name="connsiteY19" fmla="*/ 132398 h 209550"/>
                <a:gd name="connsiteX20" fmla="*/ 166687 w 166687"/>
                <a:gd name="connsiteY20" fmla="*/ 128588 h 209550"/>
                <a:gd name="connsiteX21" fmla="*/ 164783 w 166687"/>
                <a:gd name="connsiteY21" fmla="*/ 0 h 209550"/>
                <a:gd name="connsiteX22" fmla="*/ 164783 w 166687"/>
                <a:gd name="connsiteY22" fmla="*/ 0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3 h 209550"/>
                <a:gd name="connsiteX26" fmla="*/ 46672 w 166687"/>
                <a:gd name="connsiteY26" fmla="*/ 130493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2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7 h 209550"/>
                <a:gd name="connsiteX36" fmla="*/ 25717 w 166687"/>
                <a:gd name="connsiteY36" fmla="*/ 115252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91440 w 166687"/>
                <a:gd name="connsiteY42" fmla="*/ 114300 h 209550"/>
                <a:gd name="connsiteX43" fmla="*/ 91440 w 166687"/>
                <a:gd name="connsiteY43" fmla="*/ 124777 h 209550"/>
                <a:gd name="connsiteX44" fmla="*/ 91440 w 166687"/>
                <a:gd name="connsiteY44" fmla="*/ 124777 h 209550"/>
                <a:gd name="connsiteX45" fmla="*/ 91440 w 166687"/>
                <a:gd name="connsiteY45" fmla="*/ 135255 h 209550"/>
                <a:gd name="connsiteX46" fmla="*/ 91440 w 166687"/>
                <a:gd name="connsiteY46" fmla="*/ 135255 h 209550"/>
                <a:gd name="connsiteX47" fmla="*/ 91440 w 166687"/>
                <a:gd name="connsiteY47" fmla="*/ 139065 h 209550"/>
                <a:gd name="connsiteX48" fmla="*/ 70485 w 166687"/>
                <a:gd name="connsiteY48" fmla="*/ 150495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137160 w 166687"/>
                <a:gd name="connsiteY58" fmla="*/ 117158 h 209550"/>
                <a:gd name="connsiteX59" fmla="*/ 132398 w 166687"/>
                <a:gd name="connsiteY59" fmla="*/ 119063 h 209550"/>
                <a:gd name="connsiteX60" fmla="*/ 116205 w 166687"/>
                <a:gd name="connsiteY60" fmla="*/ 127635 h 209550"/>
                <a:gd name="connsiteX61" fmla="*/ 116205 w 166687"/>
                <a:gd name="connsiteY61" fmla="*/ 118110 h 209550"/>
                <a:gd name="connsiteX62" fmla="*/ 116205 w 166687"/>
                <a:gd name="connsiteY62" fmla="*/ 50483 h 209550"/>
                <a:gd name="connsiteX63" fmla="*/ 137160 w 166687"/>
                <a:gd name="connsiteY63" fmla="*/ 40005 h 209550"/>
                <a:gd name="connsiteX64" fmla="*/ 137160 w 166687"/>
                <a:gd name="connsiteY64" fmla="*/ 11715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164783" y="0"/>
                  </a:moveTo>
                  <a:lnTo>
                    <a:pt x="48578" y="58103"/>
                  </a:lnTo>
                  <a:lnTo>
                    <a:pt x="38100" y="62865"/>
                  </a:ln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3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8"/>
                  </a:lnTo>
                  <a:lnTo>
                    <a:pt x="38100" y="192405"/>
                  </a:lnTo>
                  <a:lnTo>
                    <a:pt x="48578" y="187643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3"/>
                  </a:lnTo>
                  <a:lnTo>
                    <a:pt x="46672" y="130493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2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7"/>
                  </a:lnTo>
                  <a:lnTo>
                    <a:pt x="25717" y="115252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91440" y="114300"/>
                  </a:moveTo>
                  <a:lnTo>
                    <a:pt x="91440" y="124777"/>
                  </a:lnTo>
                  <a:lnTo>
                    <a:pt x="91440" y="124777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close/>
                  <a:moveTo>
                    <a:pt x="137160" y="117158"/>
                  </a:moveTo>
                  <a:lnTo>
                    <a:pt x="132398" y="119063"/>
                  </a:lnTo>
                  <a:lnTo>
                    <a:pt x="116205" y="127635"/>
                  </a:lnTo>
                  <a:lnTo>
                    <a:pt x="116205" y="118110"/>
                  </a:lnTo>
                  <a:lnTo>
                    <a:pt x="116205" y="50483"/>
                  </a:lnTo>
                  <a:lnTo>
                    <a:pt x="137160" y="40005"/>
                  </a:lnTo>
                  <a:lnTo>
                    <a:pt x="137160" y="117158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341287EC-7087-4BA7-91D4-C57248D268BF}"/>
                </a:ext>
              </a:extLst>
            </p:cNvPr>
            <p:cNvSpPr/>
            <p:nvPr/>
          </p:nvSpPr>
          <p:spPr>
            <a:xfrm>
              <a:off x="7706010" y="4249574"/>
              <a:ext cx="120015" cy="142874"/>
            </a:xfrm>
            <a:custGeom>
              <a:avLst/>
              <a:gdLst>
                <a:gd name="connsiteX0" fmla="*/ 2857 w 120015"/>
                <a:gd name="connsiteY0" fmla="*/ 130493 h 142874"/>
                <a:gd name="connsiteX1" fmla="*/ 6667 w 120015"/>
                <a:gd name="connsiteY1" fmla="*/ 130493 h 142874"/>
                <a:gd name="connsiteX2" fmla="*/ 9525 w 120015"/>
                <a:gd name="connsiteY2" fmla="*/ 131445 h 142874"/>
                <a:gd name="connsiteX3" fmla="*/ 25717 w 120015"/>
                <a:gd name="connsiteY3" fmla="*/ 133350 h 142874"/>
                <a:gd name="connsiteX4" fmla="*/ 28575 w 120015"/>
                <a:gd name="connsiteY4" fmla="*/ 133350 h 142874"/>
                <a:gd name="connsiteX5" fmla="*/ 28575 w 120015"/>
                <a:gd name="connsiteY5" fmla="*/ 133350 h 142874"/>
                <a:gd name="connsiteX6" fmla="*/ 63817 w 120015"/>
                <a:gd name="connsiteY6" fmla="*/ 137160 h 142874"/>
                <a:gd name="connsiteX7" fmla="*/ 120015 w 120015"/>
                <a:gd name="connsiteY7" fmla="*/ 142875 h 142874"/>
                <a:gd name="connsiteX8" fmla="*/ 120015 w 120015"/>
                <a:gd name="connsiteY8" fmla="*/ 142875 h 142874"/>
                <a:gd name="connsiteX9" fmla="*/ 120015 w 120015"/>
                <a:gd name="connsiteY9" fmla="*/ 142875 h 142874"/>
                <a:gd name="connsiteX10" fmla="*/ 119063 w 120015"/>
                <a:gd name="connsiteY10" fmla="*/ 88582 h 142874"/>
                <a:gd name="connsiteX11" fmla="*/ 119063 w 120015"/>
                <a:gd name="connsiteY11" fmla="*/ 86678 h 142874"/>
                <a:gd name="connsiteX12" fmla="*/ 119063 w 120015"/>
                <a:gd name="connsiteY12" fmla="*/ 86678 h 142874"/>
                <a:gd name="connsiteX13" fmla="*/ 118110 w 120015"/>
                <a:gd name="connsiteY13" fmla="*/ 76200 h 142874"/>
                <a:gd name="connsiteX14" fmla="*/ 118110 w 120015"/>
                <a:gd name="connsiteY14" fmla="*/ 75247 h 142874"/>
                <a:gd name="connsiteX15" fmla="*/ 118110 w 120015"/>
                <a:gd name="connsiteY15" fmla="*/ 64770 h 142874"/>
                <a:gd name="connsiteX16" fmla="*/ 117157 w 120015"/>
                <a:gd name="connsiteY16" fmla="*/ 13335 h 142874"/>
                <a:gd name="connsiteX17" fmla="*/ 0 w 120015"/>
                <a:gd name="connsiteY17" fmla="*/ 0 h 142874"/>
                <a:gd name="connsiteX18" fmla="*/ 1905 w 120015"/>
                <a:gd name="connsiteY18" fmla="*/ 122872 h 14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4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8"/>
                  </a:lnTo>
                  <a:lnTo>
                    <a:pt x="119063" y="86678"/>
                  </a:lnTo>
                  <a:lnTo>
                    <a:pt x="118110" y="76200"/>
                  </a:lnTo>
                  <a:lnTo>
                    <a:pt x="118110" y="75247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2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C3306A50-1D94-4DD6-B362-AAFD46B295D5}"/>
                </a:ext>
              </a:extLst>
            </p:cNvPr>
            <p:cNvSpPr/>
            <p:nvPr/>
          </p:nvSpPr>
          <p:spPr>
            <a:xfrm>
              <a:off x="7844123" y="4024784"/>
              <a:ext cx="166687" cy="209550"/>
            </a:xfrm>
            <a:custGeom>
              <a:avLst/>
              <a:gdLst>
                <a:gd name="connsiteX0" fmla="*/ 164783 w 166687"/>
                <a:gd name="connsiteY0" fmla="*/ 0 h 209550"/>
                <a:gd name="connsiteX1" fmla="*/ 48578 w 166687"/>
                <a:gd name="connsiteY1" fmla="*/ 58103 h 209550"/>
                <a:gd name="connsiteX2" fmla="*/ 38100 w 166687"/>
                <a:gd name="connsiteY2" fmla="*/ 62865 h 209550"/>
                <a:gd name="connsiteX3" fmla="*/ 27622 w 166687"/>
                <a:gd name="connsiteY3" fmla="*/ 67628 h 209550"/>
                <a:gd name="connsiteX4" fmla="*/ 0 w 166687"/>
                <a:gd name="connsiteY4" fmla="*/ 81915 h 209550"/>
                <a:gd name="connsiteX5" fmla="*/ 953 w 166687"/>
                <a:gd name="connsiteY5" fmla="*/ 126683 h 209550"/>
                <a:gd name="connsiteX6" fmla="*/ 953 w 166687"/>
                <a:gd name="connsiteY6" fmla="*/ 136208 h 209550"/>
                <a:gd name="connsiteX7" fmla="*/ 953 w 166687"/>
                <a:gd name="connsiteY7" fmla="*/ 138113 h 209550"/>
                <a:gd name="connsiteX8" fmla="*/ 953 w 166687"/>
                <a:gd name="connsiteY8" fmla="*/ 147638 h 209550"/>
                <a:gd name="connsiteX9" fmla="*/ 953 w 166687"/>
                <a:gd name="connsiteY9" fmla="*/ 147638 h 209550"/>
                <a:gd name="connsiteX10" fmla="*/ 953 w 166687"/>
                <a:gd name="connsiteY10" fmla="*/ 149543 h 209550"/>
                <a:gd name="connsiteX11" fmla="*/ 1905 w 166687"/>
                <a:gd name="connsiteY11" fmla="*/ 207645 h 209550"/>
                <a:gd name="connsiteX12" fmla="*/ 1905 w 166687"/>
                <a:gd name="connsiteY12" fmla="*/ 209550 h 209550"/>
                <a:gd name="connsiteX13" fmla="*/ 1905 w 166687"/>
                <a:gd name="connsiteY13" fmla="*/ 209550 h 209550"/>
                <a:gd name="connsiteX14" fmla="*/ 27622 w 166687"/>
                <a:gd name="connsiteY14" fmla="*/ 197168 h 209550"/>
                <a:gd name="connsiteX15" fmla="*/ 38100 w 166687"/>
                <a:gd name="connsiteY15" fmla="*/ 192405 h 209550"/>
                <a:gd name="connsiteX16" fmla="*/ 48578 w 166687"/>
                <a:gd name="connsiteY16" fmla="*/ 187643 h 209550"/>
                <a:gd name="connsiteX17" fmla="*/ 140970 w 166687"/>
                <a:gd name="connsiteY17" fmla="*/ 140970 h 209550"/>
                <a:gd name="connsiteX18" fmla="*/ 158115 w 166687"/>
                <a:gd name="connsiteY18" fmla="*/ 132398 h 209550"/>
                <a:gd name="connsiteX19" fmla="*/ 158115 w 166687"/>
                <a:gd name="connsiteY19" fmla="*/ 132398 h 209550"/>
                <a:gd name="connsiteX20" fmla="*/ 166687 w 166687"/>
                <a:gd name="connsiteY20" fmla="*/ 128588 h 209550"/>
                <a:gd name="connsiteX21" fmla="*/ 164783 w 166687"/>
                <a:gd name="connsiteY21" fmla="*/ 0 h 209550"/>
                <a:gd name="connsiteX22" fmla="*/ 164783 w 166687"/>
                <a:gd name="connsiteY22" fmla="*/ 0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3 h 209550"/>
                <a:gd name="connsiteX26" fmla="*/ 46672 w 166687"/>
                <a:gd name="connsiteY26" fmla="*/ 130493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91440 w 166687"/>
                <a:gd name="connsiteY42" fmla="*/ 114300 h 209550"/>
                <a:gd name="connsiteX43" fmla="*/ 91440 w 166687"/>
                <a:gd name="connsiteY43" fmla="*/ 124778 h 209550"/>
                <a:gd name="connsiteX44" fmla="*/ 91440 w 166687"/>
                <a:gd name="connsiteY44" fmla="*/ 124778 h 209550"/>
                <a:gd name="connsiteX45" fmla="*/ 91440 w 166687"/>
                <a:gd name="connsiteY45" fmla="*/ 135255 h 209550"/>
                <a:gd name="connsiteX46" fmla="*/ 91440 w 166687"/>
                <a:gd name="connsiteY46" fmla="*/ 135255 h 209550"/>
                <a:gd name="connsiteX47" fmla="*/ 91440 w 166687"/>
                <a:gd name="connsiteY47" fmla="*/ 139065 h 209550"/>
                <a:gd name="connsiteX48" fmla="*/ 70485 w 166687"/>
                <a:gd name="connsiteY48" fmla="*/ 150495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137160 w 166687"/>
                <a:gd name="connsiteY58" fmla="*/ 117158 h 209550"/>
                <a:gd name="connsiteX59" fmla="*/ 132398 w 166687"/>
                <a:gd name="connsiteY59" fmla="*/ 119063 h 209550"/>
                <a:gd name="connsiteX60" fmla="*/ 116205 w 166687"/>
                <a:gd name="connsiteY60" fmla="*/ 127635 h 209550"/>
                <a:gd name="connsiteX61" fmla="*/ 116205 w 166687"/>
                <a:gd name="connsiteY61" fmla="*/ 118110 h 209550"/>
                <a:gd name="connsiteX62" fmla="*/ 116205 w 166687"/>
                <a:gd name="connsiteY62" fmla="*/ 50483 h 209550"/>
                <a:gd name="connsiteX63" fmla="*/ 137160 w 166687"/>
                <a:gd name="connsiteY63" fmla="*/ 40005 h 209550"/>
                <a:gd name="connsiteX64" fmla="*/ 137160 w 166687"/>
                <a:gd name="connsiteY64" fmla="*/ 11715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164783" y="0"/>
                  </a:moveTo>
                  <a:lnTo>
                    <a:pt x="48578" y="58103"/>
                  </a:lnTo>
                  <a:lnTo>
                    <a:pt x="38100" y="62865"/>
                  </a:ln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3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8"/>
                  </a:lnTo>
                  <a:lnTo>
                    <a:pt x="38100" y="192405"/>
                  </a:lnTo>
                  <a:lnTo>
                    <a:pt x="48578" y="187643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3"/>
                  </a:lnTo>
                  <a:lnTo>
                    <a:pt x="46672" y="130493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91440" y="114300"/>
                  </a:move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close/>
                  <a:moveTo>
                    <a:pt x="137160" y="117158"/>
                  </a:moveTo>
                  <a:lnTo>
                    <a:pt x="132398" y="119063"/>
                  </a:lnTo>
                  <a:lnTo>
                    <a:pt x="116205" y="127635"/>
                  </a:lnTo>
                  <a:lnTo>
                    <a:pt x="116205" y="118110"/>
                  </a:lnTo>
                  <a:lnTo>
                    <a:pt x="116205" y="50483"/>
                  </a:lnTo>
                  <a:lnTo>
                    <a:pt x="137160" y="40005"/>
                  </a:lnTo>
                  <a:lnTo>
                    <a:pt x="137160" y="117158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445D7C6-A44B-4F8E-9405-23AE38E9BFEB}"/>
                </a:ext>
              </a:extLst>
            </p:cNvPr>
            <p:cNvSpPr/>
            <p:nvPr/>
          </p:nvSpPr>
          <p:spPr>
            <a:xfrm>
              <a:off x="7706010" y="4097174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6200 h 142875"/>
                <a:gd name="connsiteX14" fmla="*/ 118110 w 120015"/>
                <a:gd name="connsiteY14" fmla="*/ 75247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6200"/>
                  </a:lnTo>
                  <a:lnTo>
                    <a:pt x="118110" y="75247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2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5A9C6CA6-D3A0-473C-B9EE-704DBE699CE4}"/>
                </a:ext>
              </a:extLst>
            </p:cNvPr>
            <p:cNvSpPr/>
            <p:nvPr/>
          </p:nvSpPr>
          <p:spPr>
            <a:xfrm>
              <a:off x="7844123" y="3875241"/>
              <a:ext cx="166687" cy="209550"/>
            </a:xfrm>
            <a:custGeom>
              <a:avLst/>
              <a:gdLst>
                <a:gd name="connsiteX0" fmla="*/ 38100 w 166687"/>
                <a:gd name="connsiteY0" fmla="*/ 62865 h 209550"/>
                <a:gd name="connsiteX1" fmla="*/ 27622 w 166687"/>
                <a:gd name="connsiteY1" fmla="*/ 67628 h 209550"/>
                <a:gd name="connsiteX2" fmla="*/ 0 w 166687"/>
                <a:gd name="connsiteY2" fmla="*/ 81915 h 209550"/>
                <a:gd name="connsiteX3" fmla="*/ 953 w 166687"/>
                <a:gd name="connsiteY3" fmla="*/ 126683 h 209550"/>
                <a:gd name="connsiteX4" fmla="*/ 953 w 166687"/>
                <a:gd name="connsiteY4" fmla="*/ 136208 h 209550"/>
                <a:gd name="connsiteX5" fmla="*/ 953 w 166687"/>
                <a:gd name="connsiteY5" fmla="*/ 138113 h 209550"/>
                <a:gd name="connsiteX6" fmla="*/ 953 w 166687"/>
                <a:gd name="connsiteY6" fmla="*/ 147638 h 209550"/>
                <a:gd name="connsiteX7" fmla="*/ 953 w 166687"/>
                <a:gd name="connsiteY7" fmla="*/ 147638 h 209550"/>
                <a:gd name="connsiteX8" fmla="*/ 953 w 166687"/>
                <a:gd name="connsiteY8" fmla="*/ 149542 h 209550"/>
                <a:gd name="connsiteX9" fmla="*/ 1905 w 166687"/>
                <a:gd name="connsiteY9" fmla="*/ 207645 h 209550"/>
                <a:gd name="connsiteX10" fmla="*/ 1905 w 166687"/>
                <a:gd name="connsiteY10" fmla="*/ 209550 h 209550"/>
                <a:gd name="connsiteX11" fmla="*/ 1905 w 166687"/>
                <a:gd name="connsiteY11" fmla="*/ 209550 h 209550"/>
                <a:gd name="connsiteX12" fmla="*/ 27622 w 166687"/>
                <a:gd name="connsiteY12" fmla="*/ 197167 h 209550"/>
                <a:gd name="connsiteX13" fmla="*/ 38100 w 166687"/>
                <a:gd name="connsiteY13" fmla="*/ 192405 h 209550"/>
                <a:gd name="connsiteX14" fmla="*/ 48578 w 166687"/>
                <a:gd name="connsiteY14" fmla="*/ 187642 h 209550"/>
                <a:gd name="connsiteX15" fmla="*/ 140970 w 166687"/>
                <a:gd name="connsiteY15" fmla="*/ 140970 h 209550"/>
                <a:gd name="connsiteX16" fmla="*/ 158115 w 166687"/>
                <a:gd name="connsiteY16" fmla="*/ 132398 h 209550"/>
                <a:gd name="connsiteX17" fmla="*/ 158115 w 166687"/>
                <a:gd name="connsiteY17" fmla="*/ 132398 h 209550"/>
                <a:gd name="connsiteX18" fmla="*/ 166687 w 166687"/>
                <a:gd name="connsiteY18" fmla="*/ 128588 h 209550"/>
                <a:gd name="connsiteX19" fmla="*/ 164783 w 166687"/>
                <a:gd name="connsiteY19" fmla="*/ 0 h 209550"/>
                <a:gd name="connsiteX20" fmla="*/ 164783 w 166687"/>
                <a:gd name="connsiteY20" fmla="*/ 0 h 209550"/>
                <a:gd name="connsiteX21" fmla="*/ 48578 w 166687"/>
                <a:gd name="connsiteY21" fmla="*/ 58103 h 209550"/>
                <a:gd name="connsiteX22" fmla="*/ 38100 w 166687"/>
                <a:gd name="connsiteY22" fmla="*/ 62865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2 h 209550"/>
                <a:gd name="connsiteX26" fmla="*/ 46672 w 166687"/>
                <a:gd name="connsiteY26" fmla="*/ 130492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116205 w 166687"/>
                <a:gd name="connsiteY42" fmla="*/ 117158 h 209550"/>
                <a:gd name="connsiteX43" fmla="*/ 116205 w 166687"/>
                <a:gd name="connsiteY43" fmla="*/ 49530 h 209550"/>
                <a:gd name="connsiteX44" fmla="*/ 137160 w 166687"/>
                <a:gd name="connsiteY44" fmla="*/ 39053 h 209550"/>
                <a:gd name="connsiteX45" fmla="*/ 137160 w 166687"/>
                <a:gd name="connsiteY45" fmla="*/ 116205 h 209550"/>
                <a:gd name="connsiteX46" fmla="*/ 132398 w 166687"/>
                <a:gd name="connsiteY46" fmla="*/ 118110 h 209550"/>
                <a:gd name="connsiteX47" fmla="*/ 116205 w 166687"/>
                <a:gd name="connsiteY47" fmla="*/ 126683 h 209550"/>
                <a:gd name="connsiteX48" fmla="*/ 116205 w 166687"/>
                <a:gd name="connsiteY48" fmla="*/ 117158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91440 w 166687"/>
                <a:gd name="connsiteY58" fmla="*/ 124778 h 209550"/>
                <a:gd name="connsiteX59" fmla="*/ 91440 w 166687"/>
                <a:gd name="connsiteY59" fmla="*/ 124778 h 209550"/>
                <a:gd name="connsiteX60" fmla="*/ 91440 w 166687"/>
                <a:gd name="connsiteY60" fmla="*/ 135255 h 209550"/>
                <a:gd name="connsiteX61" fmla="*/ 91440 w 166687"/>
                <a:gd name="connsiteY61" fmla="*/ 135255 h 209550"/>
                <a:gd name="connsiteX62" fmla="*/ 91440 w 166687"/>
                <a:gd name="connsiteY62" fmla="*/ 139065 h 209550"/>
                <a:gd name="connsiteX63" fmla="*/ 70485 w 166687"/>
                <a:gd name="connsiteY63" fmla="*/ 150495 h 209550"/>
                <a:gd name="connsiteX64" fmla="*/ 70485 w 166687"/>
                <a:gd name="connsiteY64" fmla="*/ 133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38100" y="62865"/>
                  </a:move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2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7"/>
                  </a:lnTo>
                  <a:lnTo>
                    <a:pt x="38100" y="192405"/>
                  </a:lnTo>
                  <a:lnTo>
                    <a:pt x="48578" y="187642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lnTo>
                    <a:pt x="48578" y="58103"/>
                  </a:lnTo>
                  <a:lnTo>
                    <a:pt x="38100" y="62865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2"/>
                  </a:lnTo>
                  <a:lnTo>
                    <a:pt x="46672" y="130492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116205" y="117158"/>
                  </a:moveTo>
                  <a:lnTo>
                    <a:pt x="116205" y="49530"/>
                  </a:lnTo>
                  <a:lnTo>
                    <a:pt x="137160" y="39053"/>
                  </a:lnTo>
                  <a:lnTo>
                    <a:pt x="137160" y="116205"/>
                  </a:lnTo>
                  <a:lnTo>
                    <a:pt x="132398" y="118110"/>
                  </a:lnTo>
                  <a:lnTo>
                    <a:pt x="116205" y="126683"/>
                  </a:lnTo>
                  <a:lnTo>
                    <a:pt x="116205" y="117158"/>
                  </a:lnTo>
                  <a:close/>
                  <a:moveTo>
                    <a:pt x="70485" y="133350"/>
                  </a:move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7C148AE5-5AB9-4B8A-AF38-5890368137FA}"/>
                </a:ext>
              </a:extLst>
            </p:cNvPr>
            <p:cNvSpPr/>
            <p:nvPr/>
          </p:nvSpPr>
          <p:spPr>
            <a:xfrm>
              <a:off x="7706010" y="3947632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7152 h 142875"/>
                <a:gd name="connsiteX14" fmla="*/ 118110 w 120015"/>
                <a:gd name="connsiteY14" fmla="*/ 75248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7152"/>
                  </a:lnTo>
                  <a:lnTo>
                    <a:pt x="118110" y="75248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7" name="Graphic 226">
            <a:extLst>
              <a:ext uri="{FF2B5EF4-FFF2-40B4-BE49-F238E27FC236}">
                <a16:creationId xmlns:a16="http://schemas.microsoft.com/office/drawing/2014/main" id="{97985227-2C9B-4F20-9FB9-12145D272D98}"/>
              </a:ext>
            </a:extLst>
          </p:cNvPr>
          <p:cNvGrpSpPr/>
          <p:nvPr/>
        </p:nvGrpSpPr>
        <p:grpSpPr>
          <a:xfrm>
            <a:off x="7591732" y="4624545"/>
            <a:ext cx="901064" cy="747712"/>
            <a:chOff x="5022513" y="3022784"/>
            <a:chExt cx="901064" cy="747712"/>
          </a:xfrm>
        </p:grpSpPr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6F97219-7241-4649-9085-B33D3EA2DEC0}"/>
                </a:ext>
              </a:extLst>
            </p:cNvPr>
            <p:cNvSpPr/>
            <p:nvPr/>
          </p:nvSpPr>
          <p:spPr>
            <a:xfrm>
              <a:off x="5079663" y="3079934"/>
              <a:ext cx="786764" cy="471487"/>
            </a:xfrm>
            <a:custGeom>
              <a:avLst/>
              <a:gdLst>
                <a:gd name="connsiteX0" fmla="*/ 786765 w 786764"/>
                <a:gd name="connsiteY0" fmla="*/ 0 h 471487"/>
                <a:gd name="connsiteX1" fmla="*/ 0 w 786764"/>
                <a:gd name="connsiteY1" fmla="*/ 0 h 471487"/>
                <a:gd name="connsiteX2" fmla="*/ 0 w 786764"/>
                <a:gd name="connsiteY2" fmla="*/ 471487 h 471487"/>
                <a:gd name="connsiteX3" fmla="*/ 786765 w 786764"/>
                <a:gd name="connsiteY3" fmla="*/ 471487 h 471487"/>
                <a:gd name="connsiteX4" fmla="*/ 786765 w 786764"/>
                <a:gd name="connsiteY4" fmla="*/ 0 h 471487"/>
                <a:gd name="connsiteX5" fmla="*/ 292418 w 786764"/>
                <a:gd name="connsiteY5" fmla="*/ 132398 h 471487"/>
                <a:gd name="connsiteX6" fmla="*/ 380048 w 786764"/>
                <a:gd name="connsiteY6" fmla="*/ 182880 h 471487"/>
                <a:gd name="connsiteX7" fmla="*/ 380048 w 786764"/>
                <a:gd name="connsiteY7" fmla="*/ 282893 h 471487"/>
                <a:gd name="connsiteX8" fmla="*/ 292418 w 786764"/>
                <a:gd name="connsiteY8" fmla="*/ 232410 h 471487"/>
                <a:gd name="connsiteX9" fmla="*/ 292418 w 786764"/>
                <a:gd name="connsiteY9" fmla="*/ 132398 h 471487"/>
                <a:gd name="connsiteX10" fmla="*/ 354330 w 786764"/>
                <a:gd name="connsiteY10" fmla="*/ 406718 h 471487"/>
                <a:gd name="connsiteX11" fmla="*/ 333375 w 786764"/>
                <a:gd name="connsiteY11" fmla="*/ 406718 h 471487"/>
                <a:gd name="connsiteX12" fmla="*/ 300990 w 786764"/>
                <a:gd name="connsiteY12" fmla="*/ 325755 h 471487"/>
                <a:gd name="connsiteX13" fmla="*/ 325755 w 786764"/>
                <a:gd name="connsiteY13" fmla="*/ 325755 h 471487"/>
                <a:gd name="connsiteX14" fmla="*/ 343853 w 786764"/>
                <a:gd name="connsiteY14" fmla="*/ 376237 h 471487"/>
                <a:gd name="connsiteX15" fmla="*/ 361950 w 786764"/>
                <a:gd name="connsiteY15" fmla="*/ 325755 h 471487"/>
                <a:gd name="connsiteX16" fmla="*/ 385763 w 786764"/>
                <a:gd name="connsiteY16" fmla="*/ 325755 h 471487"/>
                <a:gd name="connsiteX17" fmla="*/ 354330 w 786764"/>
                <a:gd name="connsiteY17" fmla="*/ 406718 h 471487"/>
                <a:gd name="connsiteX18" fmla="*/ 302895 w 786764"/>
                <a:gd name="connsiteY18" fmla="*/ 104775 h 471487"/>
                <a:gd name="connsiteX19" fmla="*/ 389573 w 786764"/>
                <a:gd name="connsiteY19" fmla="*/ 55245 h 471487"/>
                <a:gd name="connsiteX20" fmla="*/ 477203 w 786764"/>
                <a:gd name="connsiteY20" fmla="*/ 105728 h 471487"/>
                <a:gd name="connsiteX21" fmla="*/ 390525 w 786764"/>
                <a:gd name="connsiteY21" fmla="*/ 155258 h 471487"/>
                <a:gd name="connsiteX22" fmla="*/ 302895 w 786764"/>
                <a:gd name="connsiteY22" fmla="*/ 104775 h 471487"/>
                <a:gd name="connsiteX23" fmla="*/ 479108 w 786764"/>
                <a:gd name="connsiteY23" fmla="*/ 405765 h 471487"/>
                <a:gd name="connsiteX24" fmla="*/ 457200 w 786764"/>
                <a:gd name="connsiteY24" fmla="*/ 405765 h 471487"/>
                <a:gd name="connsiteX25" fmla="*/ 457200 w 786764"/>
                <a:gd name="connsiteY25" fmla="*/ 360045 h 471487"/>
                <a:gd name="connsiteX26" fmla="*/ 437198 w 786764"/>
                <a:gd name="connsiteY26" fmla="*/ 391478 h 471487"/>
                <a:gd name="connsiteX27" fmla="*/ 437198 w 786764"/>
                <a:gd name="connsiteY27" fmla="*/ 391478 h 471487"/>
                <a:gd name="connsiteX28" fmla="*/ 417195 w 786764"/>
                <a:gd name="connsiteY28" fmla="*/ 360045 h 471487"/>
                <a:gd name="connsiteX29" fmla="*/ 417195 w 786764"/>
                <a:gd name="connsiteY29" fmla="*/ 405765 h 471487"/>
                <a:gd name="connsiteX30" fmla="*/ 395288 w 786764"/>
                <a:gd name="connsiteY30" fmla="*/ 405765 h 471487"/>
                <a:gd name="connsiteX31" fmla="*/ 395288 w 786764"/>
                <a:gd name="connsiteY31" fmla="*/ 325755 h 471487"/>
                <a:gd name="connsiteX32" fmla="*/ 419100 w 786764"/>
                <a:gd name="connsiteY32" fmla="*/ 325755 h 471487"/>
                <a:gd name="connsiteX33" fmla="*/ 438150 w 786764"/>
                <a:gd name="connsiteY33" fmla="*/ 356235 h 471487"/>
                <a:gd name="connsiteX34" fmla="*/ 457200 w 786764"/>
                <a:gd name="connsiteY34" fmla="*/ 325755 h 471487"/>
                <a:gd name="connsiteX35" fmla="*/ 481013 w 786764"/>
                <a:gd name="connsiteY35" fmla="*/ 325755 h 471487"/>
                <a:gd name="connsiteX36" fmla="*/ 481013 w 786764"/>
                <a:gd name="connsiteY36" fmla="*/ 405765 h 471487"/>
                <a:gd name="connsiteX37" fmla="*/ 495300 w 786764"/>
                <a:gd name="connsiteY37" fmla="*/ 232410 h 471487"/>
                <a:gd name="connsiteX38" fmla="*/ 407670 w 786764"/>
                <a:gd name="connsiteY38" fmla="*/ 282893 h 471487"/>
                <a:gd name="connsiteX39" fmla="*/ 407670 w 786764"/>
                <a:gd name="connsiteY39" fmla="*/ 282893 h 471487"/>
                <a:gd name="connsiteX40" fmla="*/ 407670 w 786764"/>
                <a:gd name="connsiteY40" fmla="*/ 181928 h 471487"/>
                <a:gd name="connsiteX41" fmla="*/ 407670 w 786764"/>
                <a:gd name="connsiteY41" fmla="*/ 181928 h 471487"/>
                <a:gd name="connsiteX42" fmla="*/ 495300 w 786764"/>
                <a:gd name="connsiteY42" fmla="*/ 131445 h 471487"/>
                <a:gd name="connsiteX43" fmla="*/ 495300 w 786764"/>
                <a:gd name="connsiteY43" fmla="*/ 232410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86764" h="471487">
                  <a:moveTo>
                    <a:pt x="786765" y="0"/>
                  </a:moveTo>
                  <a:lnTo>
                    <a:pt x="0" y="0"/>
                  </a:lnTo>
                  <a:lnTo>
                    <a:pt x="0" y="471487"/>
                  </a:lnTo>
                  <a:lnTo>
                    <a:pt x="786765" y="471487"/>
                  </a:lnTo>
                  <a:lnTo>
                    <a:pt x="786765" y="0"/>
                  </a:lnTo>
                  <a:close/>
                  <a:moveTo>
                    <a:pt x="292418" y="132398"/>
                  </a:moveTo>
                  <a:lnTo>
                    <a:pt x="380048" y="182880"/>
                  </a:lnTo>
                  <a:lnTo>
                    <a:pt x="380048" y="282893"/>
                  </a:lnTo>
                  <a:lnTo>
                    <a:pt x="292418" y="232410"/>
                  </a:lnTo>
                  <a:lnTo>
                    <a:pt x="292418" y="132398"/>
                  </a:lnTo>
                  <a:close/>
                  <a:moveTo>
                    <a:pt x="354330" y="406718"/>
                  </a:moveTo>
                  <a:lnTo>
                    <a:pt x="333375" y="406718"/>
                  </a:lnTo>
                  <a:lnTo>
                    <a:pt x="300990" y="325755"/>
                  </a:lnTo>
                  <a:lnTo>
                    <a:pt x="325755" y="325755"/>
                  </a:lnTo>
                  <a:lnTo>
                    <a:pt x="343853" y="376237"/>
                  </a:lnTo>
                  <a:lnTo>
                    <a:pt x="361950" y="325755"/>
                  </a:lnTo>
                  <a:lnTo>
                    <a:pt x="385763" y="325755"/>
                  </a:lnTo>
                  <a:lnTo>
                    <a:pt x="354330" y="406718"/>
                  </a:lnTo>
                  <a:close/>
                  <a:moveTo>
                    <a:pt x="302895" y="104775"/>
                  </a:moveTo>
                  <a:lnTo>
                    <a:pt x="389573" y="55245"/>
                  </a:lnTo>
                  <a:lnTo>
                    <a:pt x="477203" y="105728"/>
                  </a:lnTo>
                  <a:lnTo>
                    <a:pt x="390525" y="155258"/>
                  </a:lnTo>
                  <a:lnTo>
                    <a:pt x="302895" y="104775"/>
                  </a:lnTo>
                  <a:close/>
                  <a:moveTo>
                    <a:pt x="479108" y="405765"/>
                  </a:moveTo>
                  <a:lnTo>
                    <a:pt x="457200" y="405765"/>
                  </a:lnTo>
                  <a:lnTo>
                    <a:pt x="457200" y="360045"/>
                  </a:lnTo>
                  <a:lnTo>
                    <a:pt x="437198" y="391478"/>
                  </a:lnTo>
                  <a:lnTo>
                    <a:pt x="437198" y="391478"/>
                  </a:lnTo>
                  <a:lnTo>
                    <a:pt x="417195" y="360045"/>
                  </a:lnTo>
                  <a:lnTo>
                    <a:pt x="417195" y="405765"/>
                  </a:lnTo>
                  <a:lnTo>
                    <a:pt x="395288" y="405765"/>
                  </a:lnTo>
                  <a:lnTo>
                    <a:pt x="395288" y="325755"/>
                  </a:lnTo>
                  <a:lnTo>
                    <a:pt x="419100" y="325755"/>
                  </a:lnTo>
                  <a:lnTo>
                    <a:pt x="438150" y="356235"/>
                  </a:lnTo>
                  <a:lnTo>
                    <a:pt x="457200" y="325755"/>
                  </a:lnTo>
                  <a:lnTo>
                    <a:pt x="481013" y="325755"/>
                  </a:lnTo>
                  <a:lnTo>
                    <a:pt x="481013" y="405765"/>
                  </a:lnTo>
                  <a:close/>
                  <a:moveTo>
                    <a:pt x="495300" y="232410"/>
                  </a:moveTo>
                  <a:lnTo>
                    <a:pt x="407670" y="282893"/>
                  </a:lnTo>
                  <a:lnTo>
                    <a:pt x="407670" y="282893"/>
                  </a:lnTo>
                  <a:lnTo>
                    <a:pt x="407670" y="181928"/>
                  </a:lnTo>
                  <a:lnTo>
                    <a:pt x="407670" y="181928"/>
                  </a:lnTo>
                  <a:lnTo>
                    <a:pt x="495300" y="131445"/>
                  </a:lnTo>
                  <a:lnTo>
                    <a:pt x="495300" y="23241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47901D98-48BA-4C5D-9328-88E9E6505C31}"/>
                </a:ext>
              </a:extLst>
            </p:cNvPr>
            <p:cNvSpPr/>
            <p:nvPr/>
          </p:nvSpPr>
          <p:spPr>
            <a:xfrm>
              <a:off x="5022513" y="3022784"/>
              <a:ext cx="901064" cy="747712"/>
            </a:xfrm>
            <a:custGeom>
              <a:avLst/>
              <a:gdLst>
                <a:gd name="connsiteX0" fmla="*/ 0 w 901064"/>
                <a:gd name="connsiteY0" fmla="*/ 585788 h 747712"/>
                <a:gd name="connsiteX1" fmla="*/ 291465 w 901064"/>
                <a:gd name="connsiteY1" fmla="*/ 585788 h 747712"/>
                <a:gd name="connsiteX2" fmla="*/ 291465 w 901064"/>
                <a:gd name="connsiteY2" fmla="*/ 690563 h 747712"/>
                <a:gd name="connsiteX3" fmla="*/ 198120 w 901064"/>
                <a:gd name="connsiteY3" fmla="*/ 690563 h 747712"/>
                <a:gd name="connsiteX4" fmla="*/ 198120 w 901064"/>
                <a:gd name="connsiteY4" fmla="*/ 747713 h 747712"/>
                <a:gd name="connsiteX5" fmla="*/ 701040 w 901064"/>
                <a:gd name="connsiteY5" fmla="*/ 747713 h 747712"/>
                <a:gd name="connsiteX6" fmla="*/ 701040 w 901064"/>
                <a:gd name="connsiteY6" fmla="*/ 690563 h 747712"/>
                <a:gd name="connsiteX7" fmla="*/ 609600 w 901064"/>
                <a:gd name="connsiteY7" fmla="*/ 690563 h 747712"/>
                <a:gd name="connsiteX8" fmla="*/ 609600 w 901064"/>
                <a:gd name="connsiteY8" fmla="*/ 585788 h 747712"/>
                <a:gd name="connsiteX9" fmla="*/ 901065 w 901064"/>
                <a:gd name="connsiteY9" fmla="*/ 585788 h 747712"/>
                <a:gd name="connsiteX10" fmla="*/ 901065 w 901064"/>
                <a:gd name="connsiteY10" fmla="*/ 0 h 747712"/>
                <a:gd name="connsiteX11" fmla="*/ 0 w 901064"/>
                <a:gd name="connsiteY11" fmla="*/ 0 h 747712"/>
                <a:gd name="connsiteX12" fmla="*/ 0 w 901064"/>
                <a:gd name="connsiteY12" fmla="*/ 585788 h 747712"/>
                <a:gd name="connsiteX13" fmla="*/ 57150 w 901064"/>
                <a:gd name="connsiteY13" fmla="*/ 57150 h 747712"/>
                <a:gd name="connsiteX14" fmla="*/ 843915 w 901064"/>
                <a:gd name="connsiteY14" fmla="*/ 57150 h 747712"/>
                <a:gd name="connsiteX15" fmla="*/ 843915 w 901064"/>
                <a:gd name="connsiteY15" fmla="*/ 528638 h 747712"/>
                <a:gd name="connsiteX16" fmla="*/ 57150 w 901064"/>
                <a:gd name="connsiteY16" fmla="*/ 528638 h 747712"/>
                <a:gd name="connsiteX17" fmla="*/ 57150 w 901064"/>
                <a:gd name="connsiteY17" fmla="*/ 5715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1064" h="747712">
                  <a:moveTo>
                    <a:pt x="0" y="585788"/>
                  </a:moveTo>
                  <a:lnTo>
                    <a:pt x="291465" y="585788"/>
                  </a:lnTo>
                  <a:lnTo>
                    <a:pt x="291465" y="690563"/>
                  </a:lnTo>
                  <a:lnTo>
                    <a:pt x="198120" y="690563"/>
                  </a:lnTo>
                  <a:lnTo>
                    <a:pt x="198120" y="747713"/>
                  </a:lnTo>
                  <a:lnTo>
                    <a:pt x="701040" y="747713"/>
                  </a:lnTo>
                  <a:lnTo>
                    <a:pt x="701040" y="690563"/>
                  </a:lnTo>
                  <a:lnTo>
                    <a:pt x="609600" y="690563"/>
                  </a:lnTo>
                  <a:lnTo>
                    <a:pt x="609600" y="585788"/>
                  </a:lnTo>
                  <a:lnTo>
                    <a:pt x="901065" y="585788"/>
                  </a:lnTo>
                  <a:lnTo>
                    <a:pt x="901065" y="0"/>
                  </a:lnTo>
                  <a:lnTo>
                    <a:pt x="0" y="0"/>
                  </a:lnTo>
                  <a:lnTo>
                    <a:pt x="0" y="585788"/>
                  </a:lnTo>
                  <a:close/>
                  <a:moveTo>
                    <a:pt x="57150" y="57150"/>
                  </a:moveTo>
                  <a:lnTo>
                    <a:pt x="843915" y="57150"/>
                  </a:lnTo>
                  <a:lnTo>
                    <a:pt x="843915" y="528638"/>
                  </a:lnTo>
                  <a:lnTo>
                    <a:pt x="57150" y="528638"/>
                  </a:lnTo>
                  <a:lnTo>
                    <a:pt x="57150" y="571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0A38EAFA-02FF-44D6-8B7C-1D2474E0D81C}"/>
                </a:ext>
              </a:extLst>
            </p:cNvPr>
            <p:cNvSpPr/>
            <p:nvPr/>
          </p:nvSpPr>
          <p:spPr>
            <a:xfrm>
              <a:off x="5488285" y="3211378"/>
              <a:ext cx="86677" cy="151447"/>
            </a:xfrm>
            <a:custGeom>
              <a:avLst/>
              <a:gdLst>
                <a:gd name="connsiteX0" fmla="*/ 0 w 86677"/>
                <a:gd name="connsiteY0" fmla="*/ 50483 h 151447"/>
                <a:gd name="connsiteX1" fmla="*/ 0 w 86677"/>
                <a:gd name="connsiteY1" fmla="*/ 150495 h 151447"/>
                <a:gd name="connsiteX2" fmla="*/ 0 w 86677"/>
                <a:gd name="connsiteY2" fmla="*/ 151448 h 151447"/>
                <a:gd name="connsiteX3" fmla="*/ 86677 w 86677"/>
                <a:gd name="connsiteY3" fmla="*/ 100965 h 151447"/>
                <a:gd name="connsiteX4" fmla="*/ 86677 w 86677"/>
                <a:gd name="connsiteY4" fmla="*/ 0 h 151447"/>
                <a:gd name="connsiteX5" fmla="*/ 0 w 86677"/>
                <a:gd name="connsiteY5" fmla="*/ 50483 h 15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677" h="151447">
                  <a:moveTo>
                    <a:pt x="0" y="50483"/>
                  </a:moveTo>
                  <a:lnTo>
                    <a:pt x="0" y="150495"/>
                  </a:lnTo>
                  <a:lnTo>
                    <a:pt x="0" y="151448"/>
                  </a:lnTo>
                  <a:lnTo>
                    <a:pt x="86677" y="100965"/>
                  </a:lnTo>
                  <a:lnTo>
                    <a:pt x="86677" y="0"/>
                  </a:lnTo>
                  <a:lnTo>
                    <a:pt x="0" y="5048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34DC332-60DD-487D-8735-F334573DAA97}"/>
                </a:ext>
              </a:extLst>
            </p:cNvPr>
            <p:cNvSpPr/>
            <p:nvPr/>
          </p:nvSpPr>
          <p:spPr>
            <a:xfrm>
              <a:off x="5372080" y="3212331"/>
              <a:ext cx="87630" cy="149542"/>
            </a:xfrm>
            <a:custGeom>
              <a:avLst/>
              <a:gdLst>
                <a:gd name="connsiteX0" fmla="*/ 87630 w 87630"/>
                <a:gd name="connsiteY0" fmla="*/ 49530 h 149542"/>
                <a:gd name="connsiteX1" fmla="*/ 0 w 87630"/>
                <a:gd name="connsiteY1" fmla="*/ 0 h 149542"/>
                <a:gd name="connsiteX2" fmla="*/ 0 w 87630"/>
                <a:gd name="connsiteY2" fmla="*/ 100013 h 149542"/>
                <a:gd name="connsiteX3" fmla="*/ 87630 w 87630"/>
                <a:gd name="connsiteY3" fmla="*/ 149543 h 14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0" h="149542">
                  <a:moveTo>
                    <a:pt x="87630" y="49530"/>
                  </a:moveTo>
                  <a:lnTo>
                    <a:pt x="0" y="0"/>
                  </a:lnTo>
                  <a:lnTo>
                    <a:pt x="0" y="100013"/>
                  </a:lnTo>
                  <a:lnTo>
                    <a:pt x="87630" y="14954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AF4E5580-06BC-4448-A276-1F1B81F63346}"/>
                </a:ext>
              </a:extLst>
            </p:cNvPr>
            <p:cNvSpPr/>
            <p:nvPr/>
          </p:nvSpPr>
          <p:spPr>
            <a:xfrm>
              <a:off x="5382557" y="3135178"/>
              <a:ext cx="174307" cy="100012"/>
            </a:xfrm>
            <a:custGeom>
              <a:avLst/>
              <a:gdLst>
                <a:gd name="connsiteX0" fmla="*/ 87630 w 174307"/>
                <a:gd name="connsiteY0" fmla="*/ 0 h 100012"/>
                <a:gd name="connsiteX1" fmla="*/ 0 w 174307"/>
                <a:gd name="connsiteY1" fmla="*/ 49530 h 100012"/>
                <a:gd name="connsiteX2" fmla="*/ 87630 w 174307"/>
                <a:gd name="connsiteY2" fmla="*/ 100013 h 100012"/>
                <a:gd name="connsiteX3" fmla="*/ 174308 w 174307"/>
                <a:gd name="connsiteY3" fmla="*/ 49530 h 10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07" h="100012">
                  <a:moveTo>
                    <a:pt x="87630" y="0"/>
                  </a:moveTo>
                  <a:lnTo>
                    <a:pt x="0" y="49530"/>
                  </a:lnTo>
                  <a:lnTo>
                    <a:pt x="87630" y="100013"/>
                  </a:lnTo>
                  <a:lnTo>
                    <a:pt x="174308" y="4953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1F91D91-4DAB-4F37-A999-D2C3BFA7B9BD}"/>
                </a:ext>
              </a:extLst>
            </p:cNvPr>
            <p:cNvSpPr/>
            <p:nvPr/>
          </p:nvSpPr>
          <p:spPr>
            <a:xfrm>
              <a:off x="5380652" y="3405688"/>
              <a:ext cx="85725" cy="80962"/>
            </a:xfrm>
            <a:custGeom>
              <a:avLst/>
              <a:gdLst>
                <a:gd name="connsiteX0" fmla="*/ 42863 w 85725"/>
                <a:gd name="connsiteY0" fmla="*/ 50482 h 80962"/>
                <a:gd name="connsiteX1" fmla="*/ 24765 w 85725"/>
                <a:gd name="connsiteY1" fmla="*/ 0 h 80962"/>
                <a:gd name="connsiteX2" fmla="*/ 0 w 85725"/>
                <a:gd name="connsiteY2" fmla="*/ 0 h 80962"/>
                <a:gd name="connsiteX3" fmla="*/ 32385 w 85725"/>
                <a:gd name="connsiteY3" fmla="*/ 80963 h 80962"/>
                <a:gd name="connsiteX4" fmla="*/ 53340 w 85725"/>
                <a:gd name="connsiteY4" fmla="*/ 80963 h 80962"/>
                <a:gd name="connsiteX5" fmla="*/ 85725 w 85725"/>
                <a:gd name="connsiteY5" fmla="*/ 0 h 80962"/>
                <a:gd name="connsiteX6" fmla="*/ 60960 w 85725"/>
                <a:gd name="connsiteY6" fmla="*/ 0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0962">
                  <a:moveTo>
                    <a:pt x="42863" y="50482"/>
                  </a:moveTo>
                  <a:lnTo>
                    <a:pt x="24765" y="0"/>
                  </a:lnTo>
                  <a:lnTo>
                    <a:pt x="0" y="0"/>
                  </a:lnTo>
                  <a:lnTo>
                    <a:pt x="32385" y="80963"/>
                  </a:lnTo>
                  <a:lnTo>
                    <a:pt x="53340" y="80963"/>
                  </a:lnTo>
                  <a:lnTo>
                    <a:pt x="85725" y="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81994EAF-6452-4B38-9840-BD983DC14EB9}"/>
                </a:ext>
              </a:extLst>
            </p:cNvPr>
            <p:cNvSpPr/>
            <p:nvPr/>
          </p:nvSpPr>
          <p:spPr>
            <a:xfrm>
              <a:off x="5473998" y="3405688"/>
              <a:ext cx="84772" cy="80010"/>
            </a:xfrm>
            <a:custGeom>
              <a:avLst/>
              <a:gdLst>
                <a:gd name="connsiteX0" fmla="*/ 42863 w 84772"/>
                <a:gd name="connsiteY0" fmla="*/ 31432 h 80010"/>
                <a:gd name="connsiteX1" fmla="*/ 23813 w 84772"/>
                <a:gd name="connsiteY1" fmla="*/ 0 h 80010"/>
                <a:gd name="connsiteX2" fmla="*/ 0 w 84772"/>
                <a:gd name="connsiteY2" fmla="*/ 0 h 80010"/>
                <a:gd name="connsiteX3" fmla="*/ 0 w 84772"/>
                <a:gd name="connsiteY3" fmla="*/ 80010 h 80010"/>
                <a:gd name="connsiteX4" fmla="*/ 21907 w 84772"/>
                <a:gd name="connsiteY4" fmla="*/ 80010 h 80010"/>
                <a:gd name="connsiteX5" fmla="*/ 21907 w 84772"/>
                <a:gd name="connsiteY5" fmla="*/ 34290 h 80010"/>
                <a:gd name="connsiteX6" fmla="*/ 41910 w 84772"/>
                <a:gd name="connsiteY6" fmla="*/ 65723 h 80010"/>
                <a:gd name="connsiteX7" fmla="*/ 42863 w 84772"/>
                <a:gd name="connsiteY7" fmla="*/ 65723 h 80010"/>
                <a:gd name="connsiteX8" fmla="*/ 62865 w 84772"/>
                <a:gd name="connsiteY8" fmla="*/ 34290 h 80010"/>
                <a:gd name="connsiteX9" fmla="*/ 62865 w 84772"/>
                <a:gd name="connsiteY9" fmla="*/ 80010 h 80010"/>
                <a:gd name="connsiteX10" fmla="*/ 84772 w 84772"/>
                <a:gd name="connsiteY10" fmla="*/ 80010 h 80010"/>
                <a:gd name="connsiteX11" fmla="*/ 84772 w 84772"/>
                <a:gd name="connsiteY11" fmla="*/ 0 h 80010"/>
                <a:gd name="connsiteX12" fmla="*/ 61913 w 84772"/>
                <a:gd name="connsiteY12" fmla="*/ 0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772" h="80010">
                  <a:moveTo>
                    <a:pt x="42863" y="31432"/>
                  </a:moveTo>
                  <a:lnTo>
                    <a:pt x="23813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21907" y="80010"/>
                  </a:lnTo>
                  <a:lnTo>
                    <a:pt x="21907" y="34290"/>
                  </a:lnTo>
                  <a:lnTo>
                    <a:pt x="41910" y="65723"/>
                  </a:lnTo>
                  <a:lnTo>
                    <a:pt x="42863" y="65723"/>
                  </a:lnTo>
                  <a:lnTo>
                    <a:pt x="62865" y="34290"/>
                  </a:lnTo>
                  <a:lnTo>
                    <a:pt x="62865" y="80010"/>
                  </a:lnTo>
                  <a:lnTo>
                    <a:pt x="84772" y="80010"/>
                  </a:lnTo>
                  <a:lnTo>
                    <a:pt x="84772" y="0"/>
                  </a:lnTo>
                  <a:lnTo>
                    <a:pt x="61913" y="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4AAC8EB6-373D-4AD5-936E-2551C417A8D4}"/>
              </a:ext>
            </a:extLst>
          </p:cNvPr>
          <p:cNvSpPr/>
          <p:nvPr/>
        </p:nvSpPr>
        <p:spPr>
          <a:xfrm>
            <a:off x="10061305" y="3965302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8 h 87630"/>
              <a:gd name="connsiteX2" fmla="*/ 0 w 20955"/>
              <a:gd name="connsiteY2" fmla="*/ 29528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3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4763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8"/>
                </a:lnTo>
                <a:lnTo>
                  <a:pt x="0" y="29528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3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4763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AECA2502-F0A5-451F-9645-500F718DD0E9}"/>
              </a:ext>
            </a:extLst>
          </p:cNvPr>
          <p:cNvSpPr/>
          <p:nvPr/>
        </p:nvSpPr>
        <p:spPr>
          <a:xfrm>
            <a:off x="10151792" y="3920535"/>
            <a:ext cx="20955" cy="87629"/>
          </a:xfrm>
          <a:custGeom>
            <a:avLst/>
            <a:gdLst>
              <a:gd name="connsiteX0" fmla="*/ 20955 w 20955"/>
              <a:gd name="connsiteY0" fmla="*/ 77153 h 87629"/>
              <a:gd name="connsiteX1" fmla="*/ 20955 w 20955"/>
              <a:gd name="connsiteY1" fmla="*/ 0 h 87629"/>
              <a:gd name="connsiteX2" fmla="*/ 0 w 20955"/>
              <a:gd name="connsiteY2" fmla="*/ 10478 h 87629"/>
              <a:gd name="connsiteX3" fmla="*/ 0 w 20955"/>
              <a:gd name="connsiteY3" fmla="*/ 77153 h 87629"/>
              <a:gd name="connsiteX4" fmla="*/ 0 w 20955"/>
              <a:gd name="connsiteY4" fmla="*/ 87630 h 87629"/>
              <a:gd name="connsiteX5" fmla="*/ 16193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77153"/>
                </a:moveTo>
                <a:lnTo>
                  <a:pt x="20955" y="0"/>
                </a:lnTo>
                <a:lnTo>
                  <a:pt x="0" y="10478"/>
                </a:lnTo>
                <a:lnTo>
                  <a:pt x="0" y="77153"/>
                </a:lnTo>
                <a:lnTo>
                  <a:pt x="0" y="87630"/>
                </a:lnTo>
                <a:lnTo>
                  <a:pt x="16193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35CB66B0-67B7-4D38-A5C6-62EC6D967BCF}"/>
              </a:ext>
            </a:extLst>
          </p:cNvPr>
          <p:cNvSpPr/>
          <p:nvPr/>
        </p:nvSpPr>
        <p:spPr>
          <a:xfrm>
            <a:off x="10292762" y="4222477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0314586D-EC76-415C-A710-A4D1078E3F71}"/>
              </a:ext>
            </a:extLst>
          </p:cNvPr>
          <p:cNvSpPr/>
          <p:nvPr/>
        </p:nvSpPr>
        <p:spPr>
          <a:xfrm>
            <a:off x="10338483" y="4245337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2 h 87630"/>
              <a:gd name="connsiteX10" fmla="*/ 0 w 20954"/>
              <a:gd name="connsiteY10" fmla="*/ 61912 h 87630"/>
              <a:gd name="connsiteX11" fmla="*/ 0 w 20954"/>
              <a:gd name="connsiteY11" fmla="*/ 72390 h 87630"/>
              <a:gd name="connsiteX12" fmla="*/ 0 w 20954"/>
              <a:gd name="connsiteY12" fmla="*/ 72390 h 87630"/>
              <a:gd name="connsiteX13" fmla="*/ 0 w 20954"/>
              <a:gd name="connsiteY13" fmla="*/ 77153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2"/>
                </a:lnTo>
                <a:lnTo>
                  <a:pt x="0" y="61912"/>
                </a:lnTo>
                <a:lnTo>
                  <a:pt x="0" y="72390"/>
                </a:lnTo>
                <a:lnTo>
                  <a:pt x="0" y="72390"/>
                </a:lnTo>
                <a:lnTo>
                  <a:pt x="0" y="77153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407CA800-2712-4760-B701-C56D414E01FE}"/>
              </a:ext>
            </a:extLst>
          </p:cNvPr>
          <p:cNvSpPr/>
          <p:nvPr/>
        </p:nvSpPr>
        <p:spPr>
          <a:xfrm>
            <a:off x="10106073" y="3943395"/>
            <a:ext cx="20955" cy="87630"/>
          </a:xfrm>
          <a:custGeom>
            <a:avLst/>
            <a:gdLst>
              <a:gd name="connsiteX0" fmla="*/ 20955 w 20955"/>
              <a:gd name="connsiteY0" fmla="*/ 73343 h 87630"/>
              <a:gd name="connsiteX1" fmla="*/ 20955 w 20955"/>
              <a:gd name="connsiteY1" fmla="*/ 72390 h 87630"/>
              <a:gd name="connsiteX2" fmla="*/ 20955 w 20955"/>
              <a:gd name="connsiteY2" fmla="*/ 62865 h 87630"/>
              <a:gd name="connsiteX3" fmla="*/ 20955 w 20955"/>
              <a:gd name="connsiteY3" fmla="*/ 61913 h 87630"/>
              <a:gd name="connsiteX4" fmla="*/ 20955 w 20955"/>
              <a:gd name="connsiteY4" fmla="*/ 51435 h 87630"/>
              <a:gd name="connsiteX5" fmla="*/ 20955 w 20955"/>
              <a:gd name="connsiteY5" fmla="*/ 0 h 87630"/>
              <a:gd name="connsiteX6" fmla="*/ 0 w 20955"/>
              <a:gd name="connsiteY6" fmla="*/ 10478 h 87630"/>
              <a:gd name="connsiteX7" fmla="*/ 0 w 20955"/>
              <a:gd name="connsiteY7" fmla="*/ 49530 h 87630"/>
              <a:gd name="connsiteX8" fmla="*/ 0 w 20955"/>
              <a:gd name="connsiteY8" fmla="*/ 60007 h 87630"/>
              <a:gd name="connsiteX9" fmla="*/ 0 w 20955"/>
              <a:gd name="connsiteY9" fmla="*/ 60007 h 87630"/>
              <a:gd name="connsiteX10" fmla="*/ 0 w 20955"/>
              <a:gd name="connsiteY10" fmla="*/ 70485 h 87630"/>
              <a:gd name="connsiteX11" fmla="*/ 0 w 20955"/>
              <a:gd name="connsiteY11" fmla="*/ 70485 h 87630"/>
              <a:gd name="connsiteX12" fmla="*/ 0 w 20955"/>
              <a:gd name="connsiteY12" fmla="*/ 70485 h 87630"/>
              <a:gd name="connsiteX13" fmla="*/ 0 w 20955"/>
              <a:gd name="connsiteY13" fmla="*/ 87630 h 87630"/>
              <a:gd name="connsiteX14" fmla="*/ 20955 w 20955"/>
              <a:gd name="connsiteY14" fmla="*/ 77152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20955" y="73343"/>
                </a:moveTo>
                <a:lnTo>
                  <a:pt x="20955" y="72390"/>
                </a:lnTo>
                <a:lnTo>
                  <a:pt x="20955" y="62865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8"/>
                </a:lnTo>
                <a:lnTo>
                  <a:pt x="0" y="49530"/>
                </a:ln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22AD57C-7534-4BA1-B242-45F9FE422AAB}"/>
              </a:ext>
            </a:extLst>
          </p:cNvPr>
          <p:cNvSpPr/>
          <p:nvPr/>
        </p:nvSpPr>
        <p:spPr>
          <a:xfrm>
            <a:off x="10383250" y="4267245"/>
            <a:ext cx="20955" cy="87629"/>
          </a:xfrm>
          <a:custGeom>
            <a:avLst/>
            <a:gdLst>
              <a:gd name="connsiteX0" fmla="*/ 19050 w 20955"/>
              <a:gd name="connsiteY0" fmla="*/ 86677 h 87629"/>
              <a:gd name="connsiteX1" fmla="*/ 20955 w 20955"/>
              <a:gd name="connsiteY1" fmla="*/ 87630 h 87629"/>
              <a:gd name="connsiteX2" fmla="*/ 20955 w 20955"/>
              <a:gd name="connsiteY2" fmla="*/ 53340 h 87629"/>
              <a:gd name="connsiteX3" fmla="*/ 20955 w 20955"/>
              <a:gd name="connsiteY3" fmla="*/ 51435 h 87629"/>
              <a:gd name="connsiteX4" fmla="*/ 20955 w 20955"/>
              <a:gd name="connsiteY4" fmla="*/ 51435 h 87629"/>
              <a:gd name="connsiteX5" fmla="*/ 20955 w 20955"/>
              <a:gd name="connsiteY5" fmla="*/ 40958 h 87629"/>
              <a:gd name="connsiteX6" fmla="*/ 20955 w 20955"/>
              <a:gd name="connsiteY6" fmla="*/ 40005 h 87629"/>
              <a:gd name="connsiteX7" fmla="*/ 20955 w 20955"/>
              <a:gd name="connsiteY7" fmla="*/ 29527 h 87629"/>
              <a:gd name="connsiteX8" fmla="*/ 20955 w 20955"/>
              <a:gd name="connsiteY8" fmla="*/ 10477 h 87629"/>
              <a:gd name="connsiteX9" fmla="*/ 18098 w 20955"/>
              <a:gd name="connsiteY9" fmla="*/ 9525 h 87629"/>
              <a:gd name="connsiteX10" fmla="*/ 7620 w 20955"/>
              <a:gd name="connsiteY10" fmla="*/ 3810 h 87629"/>
              <a:gd name="connsiteX11" fmla="*/ 0 w 20955"/>
              <a:gd name="connsiteY11" fmla="*/ 0 h 87629"/>
              <a:gd name="connsiteX12" fmla="*/ 0 w 20955"/>
              <a:gd name="connsiteY12" fmla="*/ 35242 h 87629"/>
              <a:gd name="connsiteX13" fmla="*/ 0 w 20955"/>
              <a:gd name="connsiteY13" fmla="*/ 35242 h 87629"/>
              <a:gd name="connsiteX14" fmla="*/ 0 w 20955"/>
              <a:gd name="connsiteY14" fmla="*/ 45720 h 87629"/>
              <a:gd name="connsiteX15" fmla="*/ 0 w 20955"/>
              <a:gd name="connsiteY15" fmla="*/ 45720 h 87629"/>
              <a:gd name="connsiteX16" fmla="*/ 0 w 20955"/>
              <a:gd name="connsiteY16" fmla="*/ 77152 h 87629"/>
              <a:gd name="connsiteX17" fmla="*/ 8573 w 20955"/>
              <a:gd name="connsiteY17" fmla="*/ 81915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19050" y="86677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0958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2"/>
                </a:lnTo>
                <a:lnTo>
                  <a:pt x="0" y="35242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6C051538-2B5F-44A8-9A67-718807FB0578}"/>
              </a:ext>
            </a:extLst>
          </p:cNvPr>
          <p:cNvSpPr/>
          <p:nvPr/>
        </p:nvSpPr>
        <p:spPr>
          <a:xfrm>
            <a:off x="9843183" y="3747180"/>
            <a:ext cx="780097" cy="779144"/>
          </a:xfrm>
          <a:custGeom>
            <a:avLst/>
            <a:gdLst>
              <a:gd name="connsiteX0" fmla="*/ 0 w 780097"/>
              <a:gd name="connsiteY0" fmla="*/ 779145 h 779144"/>
              <a:gd name="connsiteX1" fmla="*/ 780098 w 780097"/>
              <a:gd name="connsiteY1" fmla="*/ 779145 h 779144"/>
              <a:gd name="connsiteX2" fmla="*/ 780098 w 780097"/>
              <a:gd name="connsiteY2" fmla="*/ 0 h 779144"/>
              <a:gd name="connsiteX3" fmla="*/ 0 w 780097"/>
              <a:gd name="connsiteY3" fmla="*/ 0 h 779144"/>
              <a:gd name="connsiteX4" fmla="*/ 0 w 780097"/>
              <a:gd name="connsiteY4" fmla="*/ 779145 h 779144"/>
              <a:gd name="connsiteX5" fmla="*/ 350520 w 780097"/>
              <a:gd name="connsiteY5" fmla="*/ 567690 h 779144"/>
              <a:gd name="connsiteX6" fmla="*/ 350520 w 780097"/>
              <a:gd name="connsiteY6" fmla="*/ 567690 h 779144"/>
              <a:gd name="connsiteX7" fmla="*/ 333375 w 780097"/>
              <a:gd name="connsiteY7" fmla="*/ 576263 h 779144"/>
              <a:gd name="connsiteX8" fmla="*/ 240983 w 780097"/>
              <a:gd name="connsiteY8" fmla="*/ 622935 h 779144"/>
              <a:gd name="connsiteX9" fmla="*/ 230505 w 780097"/>
              <a:gd name="connsiteY9" fmla="*/ 627698 h 779144"/>
              <a:gd name="connsiteX10" fmla="*/ 220028 w 780097"/>
              <a:gd name="connsiteY10" fmla="*/ 632460 h 779144"/>
              <a:gd name="connsiteX11" fmla="*/ 194310 w 780097"/>
              <a:gd name="connsiteY11" fmla="*/ 644843 h 779144"/>
              <a:gd name="connsiteX12" fmla="*/ 194310 w 780097"/>
              <a:gd name="connsiteY12" fmla="*/ 644843 h 779144"/>
              <a:gd name="connsiteX13" fmla="*/ 194310 w 780097"/>
              <a:gd name="connsiteY13" fmla="*/ 642938 h 779144"/>
              <a:gd name="connsiteX14" fmla="*/ 193358 w 780097"/>
              <a:gd name="connsiteY14" fmla="*/ 584835 h 779144"/>
              <a:gd name="connsiteX15" fmla="*/ 193358 w 780097"/>
              <a:gd name="connsiteY15" fmla="*/ 582930 h 779144"/>
              <a:gd name="connsiteX16" fmla="*/ 193358 w 780097"/>
              <a:gd name="connsiteY16" fmla="*/ 582930 h 779144"/>
              <a:gd name="connsiteX17" fmla="*/ 193358 w 780097"/>
              <a:gd name="connsiteY17" fmla="*/ 573405 h 779144"/>
              <a:gd name="connsiteX18" fmla="*/ 193358 w 780097"/>
              <a:gd name="connsiteY18" fmla="*/ 571500 h 779144"/>
              <a:gd name="connsiteX19" fmla="*/ 193358 w 780097"/>
              <a:gd name="connsiteY19" fmla="*/ 561975 h 779144"/>
              <a:gd name="connsiteX20" fmla="*/ 192405 w 780097"/>
              <a:gd name="connsiteY20" fmla="*/ 517208 h 779144"/>
              <a:gd name="connsiteX21" fmla="*/ 220028 w 780097"/>
              <a:gd name="connsiteY21" fmla="*/ 502920 h 779144"/>
              <a:gd name="connsiteX22" fmla="*/ 230505 w 780097"/>
              <a:gd name="connsiteY22" fmla="*/ 498158 h 779144"/>
              <a:gd name="connsiteX23" fmla="*/ 240983 w 780097"/>
              <a:gd name="connsiteY23" fmla="*/ 493395 h 779144"/>
              <a:gd name="connsiteX24" fmla="*/ 357188 w 780097"/>
              <a:gd name="connsiteY24" fmla="*/ 435293 h 779144"/>
              <a:gd name="connsiteX25" fmla="*/ 357188 w 780097"/>
              <a:gd name="connsiteY25" fmla="*/ 435293 h 779144"/>
              <a:gd name="connsiteX26" fmla="*/ 359093 w 780097"/>
              <a:gd name="connsiteY26" fmla="*/ 563880 h 779144"/>
              <a:gd name="connsiteX27" fmla="*/ 350520 w 780097"/>
              <a:gd name="connsiteY27" fmla="*/ 567690 h 779144"/>
              <a:gd name="connsiteX28" fmla="*/ 350520 w 780097"/>
              <a:gd name="connsiteY28" fmla="*/ 415290 h 779144"/>
              <a:gd name="connsiteX29" fmla="*/ 350520 w 780097"/>
              <a:gd name="connsiteY29" fmla="*/ 415290 h 779144"/>
              <a:gd name="connsiteX30" fmla="*/ 333375 w 780097"/>
              <a:gd name="connsiteY30" fmla="*/ 423863 h 779144"/>
              <a:gd name="connsiteX31" fmla="*/ 240983 w 780097"/>
              <a:gd name="connsiteY31" fmla="*/ 470535 h 779144"/>
              <a:gd name="connsiteX32" fmla="*/ 230505 w 780097"/>
              <a:gd name="connsiteY32" fmla="*/ 475298 h 779144"/>
              <a:gd name="connsiteX33" fmla="*/ 220028 w 780097"/>
              <a:gd name="connsiteY33" fmla="*/ 480060 h 779144"/>
              <a:gd name="connsiteX34" fmla="*/ 194310 w 780097"/>
              <a:gd name="connsiteY34" fmla="*/ 492443 h 779144"/>
              <a:gd name="connsiteX35" fmla="*/ 194310 w 780097"/>
              <a:gd name="connsiteY35" fmla="*/ 492443 h 779144"/>
              <a:gd name="connsiteX36" fmla="*/ 194310 w 780097"/>
              <a:gd name="connsiteY36" fmla="*/ 490538 h 779144"/>
              <a:gd name="connsiteX37" fmla="*/ 193358 w 780097"/>
              <a:gd name="connsiteY37" fmla="*/ 432435 h 779144"/>
              <a:gd name="connsiteX38" fmla="*/ 193358 w 780097"/>
              <a:gd name="connsiteY38" fmla="*/ 430530 h 779144"/>
              <a:gd name="connsiteX39" fmla="*/ 193358 w 780097"/>
              <a:gd name="connsiteY39" fmla="*/ 430530 h 779144"/>
              <a:gd name="connsiteX40" fmla="*/ 193358 w 780097"/>
              <a:gd name="connsiteY40" fmla="*/ 421005 h 779144"/>
              <a:gd name="connsiteX41" fmla="*/ 193358 w 780097"/>
              <a:gd name="connsiteY41" fmla="*/ 419100 h 779144"/>
              <a:gd name="connsiteX42" fmla="*/ 193358 w 780097"/>
              <a:gd name="connsiteY42" fmla="*/ 409575 h 779144"/>
              <a:gd name="connsiteX43" fmla="*/ 192405 w 780097"/>
              <a:gd name="connsiteY43" fmla="*/ 364808 h 779144"/>
              <a:gd name="connsiteX44" fmla="*/ 220028 w 780097"/>
              <a:gd name="connsiteY44" fmla="*/ 350520 h 779144"/>
              <a:gd name="connsiteX45" fmla="*/ 230505 w 780097"/>
              <a:gd name="connsiteY45" fmla="*/ 345758 h 779144"/>
              <a:gd name="connsiteX46" fmla="*/ 240983 w 780097"/>
              <a:gd name="connsiteY46" fmla="*/ 340995 h 779144"/>
              <a:gd name="connsiteX47" fmla="*/ 357188 w 780097"/>
              <a:gd name="connsiteY47" fmla="*/ 282893 h 779144"/>
              <a:gd name="connsiteX48" fmla="*/ 357188 w 780097"/>
              <a:gd name="connsiteY48" fmla="*/ 282893 h 779144"/>
              <a:gd name="connsiteX49" fmla="*/ 359093 w 780097"/>
              <a:gd name="connsiteY49" fmla="*/ 411480 h 779144"/>
              <a:gd name="connsiteX50" fmla="*/ 350520 w 780097"/>
              <a:gd name="connsiteY50" fmla="*/ 415290 h 779144"/>
              <a:gd name="connsiteX51" fmla="*/ 721995 w 780097"/>
              <a:gd name="connsiteY51" fmla="*/ 630555 h 779144"/>
              <a:gd name="connsiteX52" fmla="*/ 721995 w 780097"/>
              <a:gd name="connsiteY52" fmla="*/ 638175 h 779144"/>
              <a:gd name="connsiteX53" fmla="*/ 718185 w 780097"/>
              <a:gd name="connsiteY53" fmla="*/ 638175 h 779144"/>
              <a:gd name="connsiteX54" fmla="*/ 715328 w 780097"/>
              <a:gd name="connsiteY54" fmla="*/ 638175 h 779144"/>
              <a:gd name="connsiteX55" fmla="*/ 699135 w 780097"/>
              <a:gd name="connsiteY55" fmla="*/ 640080 h 779144"/>
              <a:gd name="connsiteX56" fmla="*/ 696278 w 780097"/>
              <a:gd name="connsiteY56" fmla="*/ 640080 h 779144"/>
              <a:gd name="connsiteX57" fmla="*/ 696278 w 780097"/>
              <a:gd name="connsiteY57" fmla="*/ 640080 h 779144"/>
              <a:gd name="connsiteX58" fmla="*/ 661035 w 780097"/>
              <a:gd name="connsiteY58" fmla="*/ 643890 h 779144"/>
              <a:gd name="connsiteX59" fmla="*/ 605790 w 780097"/>
              <a:gd name="connsiteY59" fmla="*/ 649605 h 779144"/>
              <a:gd name="connsiteX60" fmla="*/ 605790 w 780097"/>
              <a:gd name="connsiteY60" fmla="*/ 649605 h 779144"/>
              <a:gd name="connsiteX61" fmla="*/ 605790 w 780097"/>
              <a:gd name="connsiteY61" fmla="*/ 649605 h 779144"/>
              <a:gd name="connsiteX62" fmla="*/ 605790 w 780097"/>
              <a:gd name="connsiteY62" fmla="*/ 596265 h 779144"/>
              <a:gd name="connsiteX63" fmla="*/ 605790 w 780097"/>
              <a:gd name="connsiteY63" fmla="*/ 594360 h 779144"/>
              <a:gd name="connsiteX64" fmla="*/ 605790 w 780097"/>
              <a:gd name="connsiteY64" fmla="*/ 594360 h 779144"/>
              <a:gd name="connsiteX65" fmla="*/ 605790 w 780097"/>
              <a:gd name="connsiteY65" fmla="*/ 584835 h 779144"/>
              <a:gd name="connsiteX66" fmla="*/ 605790 w 780097"/>
              <a:gd name="connsiteY66" fmla="*/ 582930 h 779144"/>
              <a:gd name="connsiteX67" fmla="*/ 605790 w 780097"/>
              <a:gd name="connsiteY67" fmla="*/ 573405 h 779144"/>
              <a:gd name="connsiteX68" fmla="*/ 606743 w 780097"/>
              <a:gd name="connsiteY68" fmla="*/ 521018 h 779144"/>
              <a:gd name="connsiteX69" fmla="*/ 723900 w 780097"/>
              <a:gd name="connsiteY69" fmla="*/ 508635 h 779144"/>
              <a:gd name="connsiteX70" fmla="*/ 721995 w 780097"/>
              <a:gd name="connsiteY70" fmla="*/ 630555 h 779144"/>
              <a:gd name="connsiteX71" fmla="*/ 721995 w 780097"/>
              <a:gd name="connsiteY71" fmla="*/ 478155 h 779144"/>
              <a:gd name="connsiteX72" fmla="*/ 721995 w 780097"/>
              <a:gd name="connsiteY72" fmla="*/ 485775 h 779144"/>
              <a:gd name="connsiteX73" fmla="*/ 718185 w 780097"/>
              <a:gd name="connsiteY73" fmla="*/ 485775 h 779144"/>
              <a:gd name="connsiteX74" fmla="*/ 715328 w 780097"/>
              <a:gd name="connsiteY74" fmla="*/ 485775 h 779144"/>
              <a:gd name="connsiteX75" fmla="*/ 699135 w 780097"/>
              <a:gd name="connsiteY75" fmla="*/ 487680 h 779144"/>
              <a:gd name="connsiteX76" fmla="*/ 696278 w 780097"/>
              <a:gd name="connsiteY76" fmla="*/ 487680 h 779144"/>
              <a:gd name="connsiteX77" fmla="*/ 696278 w 780097"/>
              <a:gd name="connsiteY77" fmla="*/ 487680 h 779144"/>
              <a:gd name="connsiteX78" fmla="*/ 661035 w 780097"/>
              <a:gd name="connsiteY78" fmla="*/ 491490 h 779144"/>
              <a:gd name="connsiteX79" fmla="*/ 605790 w 780097"/>
              <a:gd name="connsiteY79" fmla="*/ 497205 h 779144"/>
              <a:gd name="connsiteX80" fmla="*/ 605790 w 780097"/>
              <a:gd name="connsiteY80" fmla="*/ 497205 h 779144"/>
              <a:gd name="connsiteX81" fmla="*/ 605790 w 780097"/>
              <a:gd name="connsiteY81" fmla="*/ 497205 h 779144"/>
              <a:gd name="connsiteX82" fmla="*/ 605790 w 780097"/>
              <a:gd name="connsiteY82" fmla="*/ 443865 h 779144"/>
              <a:gd name="connsiteX83" fmla="*/ 605790 w 780097"/>
              <a:gd name="connsiteY83" fmla="*/ 441960 h 779144"/>
              <a:gd name="connsiteX84" fmla="*/ 605790 w 780097"/>
              <a:gd name="connsiteY84" fmla="*/ 441960 h 779144"/>
              <a:gd name="connsiteX85" fmla="*/ 605790 w 780097"/>
              <a:gd name="connsiteY85" fmla="*/ 432435 h 779144"/>
              <a:gd name="connsiteX86" fmla="*/ 605790 w 780097"/>
              <a:gd name="connsiteY86" fmla="*/ 430530 h 779144"/>
              <a:gd name="connsiteX87" fmla="*/ 605790 w 780097"/>
              <a:gd name="connsiteY87" fmla="*/ 421005 h 779144"/>
              <a:gd name="connsiteX88" fmla="*/ 606743 w 780097"/>
              <a:gd name="connsiteY88" fmla="*/ 368618 h 779144"/>
              <a:gd name="connsiteX89" fmla="*/ 723900 w 780097"/>
              <a:gd name="connsiteY89" fmla="*/ 356235 h 779144"/>
              <a:gd name="connsiteX90" fmla="*/ 721995 w 780097"/>
              <a:gd name="connsiteY90" fmla="*/ 478155 h 779144"/>
              <a:gd name="connsiteX91" fmla="*/ 721995 w 780097"/>
              <a:gd name="connsiteY91" fmla="*/ 328613 h 779144"/>
              <a:gd name="connsiteX92" fmla="*/ 721995 w 780097"/>
              <a:gd name="connsiteY92" fmla="*/ 336233 h 779144"/>
              <a:gd name="connsiteX93" fmla="*/ 718185 w 780097"/>
              <a:gd name="connsiteY93" fmla="*/ 336233 h 779144"/>
              <a:gd name="connsiteX94" fmla="*/ 715328 w 780097"/>
              <a:gd name="connsiteY94" fmla="*/ 336233 h 779144"/>
              <a:gd name="connsiteX95" fmla="*/ 699135 w 780097"/>
              <a:gd name="connsiteY95" fmla="*/ 339090 h 779144"/>
              <a:gd name="connsiteX96" fmla="*/ 696278 w 780097"/>
              <a:gd name="connsiteY96" fmla="*/ 339090 h 779144"/>
              <a:gd name="connsiteX97" fmla="*/ 696278 w 780097"/>
              <a:gd name="connsiteY97" fmla="*/ 339090 h 779144"/>
              <a:gd name="connsiteX98" fmla="*/ 661035 w 780097"/>
              <a:gd name="connsiteY98" fmla="*/ 342900 h 779144"/>
              <a:gd name="connsiteX99" fmla="*/ 604838 w 780097"/>
              <a:gd name="connsiteY99" fmla="*/ 348615 h 779144"/>
              <a:gd name="connsiteX100" fmla="*/ 604838 w 780097"/>
              <a:gd name="connsiteY100" fmla="*/ 348615 h 779144"/>
              <a:gd name="connsiteX101" fmla="*/ 604838 w 780097"/>
              <a:gd name="connsiteY101" fmla="*/ 348615 h 779144"/>
              <a:gd name="connsiteX102" fmla="*/ 605790 w 780097"/>
              <a:gd name="connsiteY102" fmla="*/ 294323 h 779144"/>
              <a:gd name="connsiteX103" fmla="*/ 605790 w 780097"/>
              <a:gd name="connsiteY103" fmla="*/ 292418 h 779144"/>
              <a:gd name="connsiteX104" fmla="*/ 605790 w 780097"/>
              <a:gd name="connsiteY104" fmla="*/ 292418 h 779144"/>
              <a:gd name="connsiteX105" fmla="*/ 605790 w 780097"/>
              <a:gd name="connsiteY105" fmla="*/ 282893 h 779144"/>
              <a:gd name="connsiteX106" fmla="*/ 605790 w 780097"/>
              <a:gd name="connsiteY106" fmla="*/ 280988 h 779144"/>
              <a:gd name="connsiteX107" fmla="*/ 605790 w 780097"/>
              <a:gd name="connsiteY107" fmla="*/ 271463 h 779144"/>
              <a:gd name="connsiteX108" fmla="*/ 606743 w 780097"/>
              <a:gd name="connsiteY108" fmla="*/ 219075 h 779144"/>
              <a:gd name="connsiteX109" fmla="*/ 724853 w 780097"/>
              <a:gd name="connsiteY109" fmla="*/ 205740 h 779144"/>
              <a:gd name="connsiteX110" fmla="*/ 721995 w 780097"/>
              <a:gd name="connsiteY110" fmla="*/ 328613 h 779144"/>
              <a:gd name="connsiteX111" fmla="*/ 539115 w 780097"/>
              <a:gd name="connsiteY111" fmla="*/ 113347 h 779144"/>
              <a:gd name="connsiteX112" fmla="*/ 547688 w 780097"/>
              <a:gd name="connsiteY112" fmla="*/ 112395 h 779144"/>
              <a:gd name="connsiteX113" fmla="*/ 549593 w 780097"/>
              <a:gd name="connsiteY113" fmla="*/ 113347 h 779144"/>
              <a:gd name="connsiteX114" fmla="*/ 633413 w 780097"/>
              <a:gd name="connsiteY114" fmla="*/ 155258 h 779144"/>
              <a:gd name="connsiteX115" fmla="*/ 698183 w 780097"/>
              <a:gd name="connsiteY115" fmla="*/ 187643 h 779144"/>
              <a:gd name="connsiteX116" fmla="*/ 598170 w 780097"/>
              <a:gd name="connsiteY116" fmla="*/ 198120 h 779144"/>
              <a:gd name="connsiteX117" fmla="*/ 558165 w 780097"/>
              <a:gd name="connsiteY117" fmla="*/ 178118 h 779144"/>
              <a:gd name="connsiteX118" fmla="*/ 548640 w 780097"/>
              <a:gd name="connsiteY118" fmla="*/ 173355 h 779144"/>
              <a:gd name="connsiteX119" fmla="*/ 538163 w 780097"/>
              <a:gd name="connsiteY119" fmla="*/ 168593 h 779144"/>
              <a:gd name="connsiteX120" fmla="*/ 448628 w 780097"/>
              <a:gd name="connsiteY120" fmla="*/ 123825 h 779144"/>
              <a:gd name="connsiteX121" fmla="*/ 539115 w 780097"/>
              <a:gd name="connsiteY121" fmla="*/ 113347 h 779144"/>
              <a:gd name="connsiteX122" fmla="*/ 421958 w 780097"/>
              <a:gd name="connsiteY122" fmla="*/ 133350 h 779144"/>
              <a:gd name="connsiteX123" fmla="*/ 421958 w 780097"/>
              <a:gd name="connsiteY123" fmla="*/ 133350 h 779144"/>
              <a:gd name="connsiteX124" fmla="*/ 538163 w 780097"/>
              <a:gd name="connsiteY124" fmla="*/ 191453 h 779144"/>
              <a:gd name="connsiteX125" fmla="*/ 548640 w 780097"/>
              <a:gd name="connsiteY125" fmla="*/ 196215 h 779144"/>
              <a:gd name="connsiteX126" fmla="*/ 559118 w 780097"/>
              <a:gd name="connsiteY126" fmla="*/ 200978 h 779144"/>
              <a:gd name="connsiteX127" fmla="*/ 586740 w 780097"/>
              <a:gd name="connsiteY127" fmla="*/ 215265 h 779144"/>
              <a:gd name="connsiteX128" fmla="*/ 585788 w 780097"/>
              <a:gd name="connsiteY128" fmla="*/ 260033 h 779144"/>
              <a:gd name="connsiteX129" fmla="*/ 585788 w 780097"/>
              <a:gd name="connsiteY129" fmla="*/ 269558 h 779144"/>
              <a:gd name="connsiteX130" fmla="*/ 585788 w 780097"/>
              <a:gd name="connsiteY130" fmla="*/ 271463 h 779144"/>
              <a:gd name="connsiteX131" fmla="*/ 585788 w 780097"/>
              <a:gd name="connsiteY131" fmla="*/ 280988 h 779144"/>
              <a:gd name="connsiteX132" fmla="*/ 585788 w 780097"/>
              <a:gd name="connsiteY132" fmla="*/ 280988 h 779144"/>
              <a:gd name="connsiteX133" fmla="*/ 585788 w 780097"/>
              <a:gd name="connsiteY133" fmla="*/ 282893 h 779144"/>
              <a:gd name="connsiteX134" fmla="*/ 584835 w 780097"/>
              <a:gd name="connsiteY134" fmla="*/ 340995 h 779144"/>
              <a:gd name="connsiteX135" fmla="*/ 584835 w 780097"/>
              <a:gd name="connsiteY135" fmla="*/ 342900 h 779144"/>
              <a:gd name="connsiteX136" fmla="*/ 584835 w 780097"/>
              <a:gd name="connsiteY136" fmla="*/ 342900 h 779144"/>
              <a:gd name="connsiteX137" fmla="*/ 559118 w 780097"/>
              <a:gd name="connsiteY137" fmla="*/ 330518 h 779144"/>
              <a:gd name="connsiteX138" fmla="*/ 548640 w 780097"/>
              <a:gd name="connsiteY138" fmla="*/ 325755 h 779144"/>
              <a:gd name="connsiteX139" fmla="*/ 538163 w 780097"/>
              <a:gd name="connsiteY139" fmla="*/ 320993 h 779144"/>
              <a:gd name="connsiteX140" fmla="*/ 445770 w 780097"/>
              <a:gd name="connsiteY140" fmla="*/ 274320 h 779144"/>
              <a:gd name="connsiteX141" fmla="*/ 428625 w 780097"/>
              <a:gd name="connsiteY141" fmla="*/ 265748 h 779144"/>
              <a:gd name="connsiteX142" fmla="*/ 428625 w 780097"/>
              <a:gd name="connsiteY142" fmla="*/ 265748 h 779144"/>
              <a:gd name="connsiteX143" fmla="*/ 420053 w 780097"/>
              <a:gd name="connsiteY143" fmla="*/ 261938 h 779144"/>
              <a:gd name="connsiteX144" fmla="*/ 421958 w 780097"/>
              <a:gd name="connsiteY144" fmla="*/ 133350 h 779144"/>
              <a:gd name="connsiteX145" fmla="*/ 421958 w 780097"/>
              <a:gd name="connsiteY145" fmla="*/ 282893 h 779144"/>
              <a:gd name="connsiteX146" fmla="*/ 421958 w 780097"/>
              <a:gd name="connsiteY146" fmla="*/ 282893 h 779144"/>
              <a:gd name="connsiteX147" fmla="*/ 538163 w 780097"/>
              <a:gd name="connsiteY147" fmla="*/ 340995 h 779144"/>
              <a:gd name="connsiteX148" fmla="*/ 548640 w 780097"/>
              <a:gd name="connsiteY148" fmla="*/ 345758 h 779144"/>
              <a:gd name="connsiteX149" fmla="*/ 559118 w 780097"/>
              <a:gd name="connsiteY149" fmla="*/ 350520 h 779144"/>
              <a:gd name="connsiteX150" fmla="*/ 586740 w 780097"/>
              <a:gd name="connsiteY150" fmla="*/ 364808 h 779144"/>
              <a:gd name="connsiteX151" fmla="*/ 585788 w 780097"/>
              <a:gd name="connsiteY151" fmla="*/ 409575 h 779144"/>
              <a:gd name="connsiteX152" fmla="*/ 585788 w 780097"/>
              <a:gd name="connsiteY152" fmla="*/ 419100 h 779144"/>
              <a:gd name="connsiteX153" fmla="*/ 585788 w 780097"/>
              <a:gd name="connsiteY153" fmla="*/ 421005 h 779144"/>
              <a:gd name="connsiteX154" fmla="*/ 585788 w 780097"/>
              <a:gd name="connsiteY154" fmla="*/ 430530 h 779144"/>
              <a:gd name="connsiteX155" fmla="*/ 585788 w 780097"/>
              <a:gd name="connsiteY155" fmla="*/ 430530 h 779144"/>
              <a:gd name="connsiteX156" fmla="*/ 585788 w 780097"/>
              <a:gd name="connsiteY156" fmla="*/ 432435 h 779144"/>
              <a:gd name="connsiteX157" fmla="*/ 583883 w 780097"/>
              <a:gd name="connsiteY157" fmla="*/ 491490 h 779144"/>
              <a:gd name="connsiteX158" fmla="*/ 583883 w 780097"/>
              <a:gd name="connsiteY158" fmla="*/ 493395 h 779144"/>
              <a:gd name="connsiteX159" fmla="*/ 583883 w 780097"/>
              <a:gd name="connsiteY159" fmla="*/ 493395 h 779144"/>
              <a:gd name="connsiteX160" fmla="*/ 558165 w 780097"/>
              <a:gd name="connsiteY160" fmla="*/ 481013 h 779144"/>
              <a:gd name="connsiteX161" fmla="*/ 548640 w 780097"/>
              <a:gd name="connsiteY161" fmla="*/ 475298 h 779144"/>
              <a:gd name="connsiteX162" fmla="*/ 538163 w 780097"/>
              <a:gd name="connsiteY162" fmla="*/ 470535 h 779144"/>
              <a:gd name="connsiteX163" fmla="*/ 445770 w 780097"/>
              <a:gd name="connsiteY163" fmla="*/ 423863 h 779144"/>
              <a:gd name="connsiteX164" fmla="*/ 428625 w 780097"/>
              <a:gd name="connsiteY164" fmla="*/ 415290 h 779144"/>
              <a:gd name="connsiteX165" fmla="*/ 428625 w 780097"/>
              <a:gd name="connsiteY165" fmla="*/ 415290 h 779144"/>
              <a:gd name="connsiteX166" fmla="*/ 420053 w 780097"/>
              <a:gd name="connsiteY166" fmla="*/ 411480 h 779144"/>
              <a:gd name="connsiteX167" fmla="*/ 421958 w 780097"/>
              <a:gd name="connsiteY167" fmla="*/ 282893 h 779144"/>
              <a:gd name="connsiteX168" fmla="*/ 421958 w 780097"/>
              <a:gd name="connsiteY168" fmla="*/ 435293 h 779144"/>
              <a:gd name="connsiteX169" fmla="*/ 421958 w 780097"/>
              <a:gd name="connsiteY169" fmla="*/ 435293 h 779144"/>
              <a:gd name="connsiteX170" fmla="*/ 538163 w 780097"/>
              <a:gd name="connsiteY170" fmla="*/ 493395 h 779144"/>
              <a:gd name="connsiteX171" fmla="*/ 548640 w 780097"/>
              <a:gd name="connsiteY171" fmla="*/ 498158 h 779144"/>
              <a:gd name="connsiteX172" fmla="*/ 559118 w 780097"/>
              <a:gd name="connsiteY172" fmla="*/ 502920 h 779144"/>
              <a:gd name="connsiteX173" fmla="*/ 586740 w 780097"/>
              <a:gd name="connsiteY173" fmla="*/ 517208 h 779144"/>
              <a:gd name="connsiteX174" fmla="*/ 585788 w 780097"/>
              <a:gd name="connsiteY174" fmla="*/ 561975 h 779144"/>
              <a:gd name="connsiteX175" fmla="*/ 585788 w 780097"/>
              <a:gd name="connsiteY175" fmla="*/ 571500 h 779144"/>
              <a:gd name="connsiteX176" fmla="*/ 585788 w 780097"/>
              <a:gd name="connsiteY176" fmla="*/ 573405 h 779144"/>
              <a:gd name="connsiteX177" fmla="*/ 585788 w 780097"/>
              <a:gd name="connsiteY177" fmla="*/ 582930 h 779144"/>
              <a:gd name="connsiteX178" fmla="*/ 585788 w 780097"/>
              <a:gd name="connsiteY178" fmla="*/ 582930 h 779144"/>
              <a:gd name="connsiteX179" fmla="*/ 585788 w 780097"/>
              <a:gd name="connsiteY179" fmla="*/ 584835 h 779144"/>
              <a:gd name="connsiteX180" fmla="*/ 583883 w 780097"/>
              <a:gd name="connsiteY180" fmla="*/ 643890 h 779144"/>
              <a:gd name="connsiteX181" fmla="*/ 583883 w 780097"/>
              <a:gd name="connsiteY181" fmla="*/ 645795 h 779144"/>
              <a:gd name="connsiteX182" fmla="*/ 583883 w 780097"/>
              <a:gd name="connsiteY182" fmla="*/ 645795 h 779144"/>
              <a:gd name="connsiteX183" fmla="*/ 558165 w 780097"/>
              <a:gd name="connsiteY183" fmla="*/ 633413 h 779144"/>
              <a:gd name="connsiteX184" fmla="*/ 548640 w 780097"/>
              <a:gd name="connsiteY184" fmla="*/ 627698 h 779144"/>
              <a:gd name="connsiteX185" fmla="*/ 538163 w 780097"/>
              <a:gd name="connsiteY185" fmla="*/ 622935 h 779144"/>
              <a:gd name="connsiteX186" fmla="*/ 445770 w 780097"/>
              <a:gd name="connsiteY186" fmla="*/ 576263 h 779144"/>
              <a:gd name="connsiteX187" fmla="*/ 428625 w 780097"/>
              <a:gd name="connsiteY187" fmla="*/ 567690 h 779144"/>
              <a:gd name="connsiteX188" fmla="*/ 428625 w 780097"/>
              <a:gd name="connsiteY188" fmla="*/ 567690 h 779144"/>
              <a:gd name="connsiteX189" fmla="*/ 420053 w 780097"/>
              <a:gd name="connsiteY189" fmla="*/ 563880 h 779144"/>
              <a:gd name="connsiteX190" fmla="*/ 421958 w 780097"/>
              <a:gd name="connsiteY190" fmla="*/ 435293 h 779144"/>
              <a:gd name="connsiteX191" fmla="*/ 357188 w 780097"/>
              <a:gd name="connsiteY191" fmla="*/ 133350 h 779144"/>
              <a:gd name="connsiteX192" fmla="*/ 359093 w 780097"/>
              <a:gd name="connsiteY192" fmla="*/ 261938 h 779144"/>
              <a:gd name="connsiteX193" fmla="*/ 350520 w 780097"/>
              <a:gd name="connsiteY193" fmla="*/ 265748 h 779144"/>
              <a:gd name="connsiteX194" fmla="*/ 350520 w 780097"/>
              <a:gd name="connsiteY194" fmla="*/ 265748 h 779144"/>
              <a:gd name="connsiteX195" fmla="*/ 333375 w 780097"/>
              <a:gd name="connsiteY195" fmla="*/ 274320 h 779144"/>
              <a:gd name="connsiteX196" fmla="*/ 240983 w 780097"/>
              <a:gd name="connsiteY196" fmla="*/ 320993 h 779144"/>
              <a:gd name="connsiteX197" fmla="*/ 230505 w 780097"/>
              <a:gd name="connsiteY197" fmla="*/ 325755 h 779144"/>
              <a:gd name="connsiteX198" fmla="*/ 220028 w 780097"/>
              <a:gd name="connsiteY198" fmla="*/ 330518 h 779144"/>
              <a:gd name="connsiteX199" fmla="*/ 194310 w 780097"/>
              <a:gd name="connsiteY199" fmla="*/ 342900 h 779144"/>
              <a:gd name="connsiteX200" fmla="*/ 194310 w 780097"/>
              <a:gd name="connsiteY200" fmla="*/ 342900 h 779144"/>
              <a:gd name="connsiteX201" fmla="*/ 194310 w 780097"/>
              <a:gd name="connsiteY201" fmla="*/ 340995 h 779144"/>
              <a:gd name="connsiteX202" fmla="*/ 193358 w 780097"/>
              <a:gd name="connsiteY202" fmla="*/ 282893 h 779144"/>
              <a:gd name="connsiteX203" fmla="*/ 193358 w 780097"/>
              <a:gd name="connsiteY203" fmla="*/ 280988 h 779144"/>
              <a:gd name="connsiteX204" fmla="*/ 193358 w 780097"/>
              <a:gd name="connsiteY204" fmla="*/ 280988 h 779144"/>
              <a:gd name="connsiteX205" fmla="*/ 193358 w 780097"/>
              <a:gd name="connsiteY205" fmla="*/ 271463 h 779144"/>
              <a:gd name="connsiteX206" fmla="*/ 193358 w 780097"/>
              <a:gd name="connsiteY206" fmla="*/ 269558 h 779144"/>
              <a:gd name="connsiteX207" fmla="*/ 193358 w 780097"/>
              <a:gd name="connsiteY207" fmla="*/ 260033 h 779144"/>
              <a:gd name="connsiteX208" fmla="*/ 192405 w 780097"/>
              <a:gd name="connsiteY208" fmla="*/ 215265 h 779144"/>
              <a:gd name="connsiteX209" fmla="*/ 220028 w 780097"/>
              <a:gd name="connsiteY209" fmla="*/ 200978 h 779144"/>
              <a:gd name="connsiteX210" fmla="*/ 230505 w 780097"/>
              <a:gd name="connsiteY210" fmla="*/ 196215 h 779144"/>
              <a:gd name="connsiteX211" fmla="*/ 240983 w 780097"/>
              <a:gd name="connsiteY211" fmla="*/ 191453 h 779144"/>
              <a:gd name="connsiteX212" fmla="*/ 357188 w 780097"/>
              <a:gd name="connsiteY212" fmla="*/ 133350 h 779144"/>
              <a:gd name="connsiteX213" fmla="*/ 357188 w 780097"/>
              <a:gd name="connsiteY213" fmla="*/ 133350 h 779144"/>
              <a:gd name="connsiteX214" fmla="*/ 145733 w 780097"/>
              <a:gd name="connsiteY214" fmla="*/ 155258 h 779144"/>
              <a:gd name="connsiteX215" fmla="*/ 229553 w 780097"/>
              <a:gd name="connsiteY215" fmla="*/ 113347 h 779144"/>
              <a:gd name="connsiteX216" fmla="*/ 231458 w 780097"/>
              <a:gd name="connsiteY216" fmla="*/ 112395 h 779144"/>
              <a:gd name="connsiteX217" fmla="*/ 240030 w 780097"/>
              <a:gd name="connsiteY217" fmla="*/ 113347 h 779144"/>
              <a:gd name="connsiteX218" fmla="*/ 330518 w 780097"/>
              <a:gd name="connsiteY218" fmla="*/ 122872 h 779144"/>
              <a:gd name="connsiteX219" fmla="*/ 240983 w 780097"/>
              <a:gd name="connsiteY219" fmla="*/ 167640 h 779144"/>
              <a:gd name="connsiteX220" fmla="*/ 230505 w 780097"/>
              <a:gd name="connsiteY220" fmla="*/ 172403 h 779144"/>
              <a:gd name="connsiteX221" fmla="*/ 220028 w 780097"/>
              <a:gd name="connsiteY221" fmla="*/ 177165 h 779144"/>
              <a:gd name="connsiteX222" fmla="*/ 180022 w 780097"/>
              <a:gd name="connsiteY222" fmla="*/ 197168 h 779144"/>
              <a:gd name="connsiteX223" fmla="*/ 80010 w 780097"/>
              <a:gd name="connsiteY223" fmla="*/ 186690 h 779144"/>
              <a:gd name="connsiteX224" fmla="*/ 145733 w 780097"/>
              <a:gd name="connsiteY224" fmla="*/ 155258 h 779144"/>
              <a:gd name="connsiteX225" fmla="*/ 171450 w 780097"/>
              <a:gd name="connsiteY225" fmla="*/ 219075 h 779144"/>
              <a:gd name="connsiteX226" fmla="*/ 172403 w 780097"/>
              <a:gd name="connsiteY226" fmla="*/ 271463 h 779144"/>
              <a:gd name="connsiteX227" fmla="*/ 172403 w 780097"/>
              <a:gd name="connsiteY227" fmla="*/ 280988 h 779144"/>
              <a:gd name="connsiteX228" fmla="*/ 172403 w 780097"/>
              <a:gd name="connsiteY228" fmla="*/ 282893 h 779144"/>
              <a:gd name="connsiteX229" fmla="*/ 172403 w 780097"/>
              <a:gd name="connsiteY229" fmla="*/ 292418 h 779144"/>
              <a:gd name="connsiteX230" fmla="*/ 172403 w 780097"/>
              <a:gd name="connsiteY230" fmla="*/ 292418 h 779144"/>
              <a:gd name="connsiteX231" fmla="*/ 172403 w 780097"/>
              <a:gd name="connsiteY231" fmla="*/ 294323 h 779144"/>
              <a:gd name="connsiteX232" fmla="*/ 173355 w 780097"/>
              <a:gd name="connsiteY232" fmla="*/ 348615 h 779144"/>
              <a:gd name="connsiteX233" fmla="*/ 173355 w 780097"/>
              <a:gd name="connsiteY233" fmla="*/ 348615 h 779144"/>
              <a:gd name="connsiteX234" fmla="*/ 173355 w 780097"/>
              <a:gd name="connsiteY234" fmla="*/ 348615 h 779144"/>
              <a:gd name="connsiteX235" fmla="*/ 118110 w 780097"/>
              <a:gd name="connsiteY235" fmla="*/ 342900 h 779144"/>
              <a:gd name="connsiteX236" fmla="*/ 82868 w 780097"/>
              <a:gd name="connsiteY236" fmla="*/ 339090 h 779144"/>
              <a:gd name="connsiteX237" fmla="*/ 82868 w 780097"/>
              <a:gd name="connsiteY237" fmla="*/ 339090 h 779144"/>
              <a:gd name="connsiteX238" fmla="*/ 80010 w 780097"/>
              <a:gd name="connsiteY238" fmla="*/ 339090 h 779144"/>
              <a:gd name="connsiteX239" fmla="*/ 63818 w 780097"/>
              <a:gd name="connsiteY239" fmla="*/ 337185 h 779144"/>
              <a:gd name="connsiteX240" fmla="*/ 60960 w 780097"/>
              <a:gd name="connsiteY240" fmla="*/ 337185 h 779144"/>
              <a:gd name="connsiteX241" fmla="*/ 57150 w 780097"/>
              <a:gd name="connsiteY241" fmla="*/ 337185 h 779144"/>
              <a:gd name="connsiteX242" fmla="*/ 57150 w 780097"/>
              <a:gd name="connsiteY242" fmla="*/ 329565 h 779144"/>
              <a:gd name="connsiteX243" fmla="*/ 54293 w 780097"/>
              <a:gd name="connsiteY243" fmla="*/ 205740 h 779144"/>
              <a:gd name="connsiteX244" fmla="*/ 171450 w 780097"/>
              <a:gd name="connsiteY244" fmla="*/ 219075 h 779144"/>
              <a:gd name="connsiteX245" fmla="*/ 171450 w 780097"/>
              <a:gd name="connsiteY245" fmla="*/ 368618 h 779144"/>
              <a:gd name="connsiteX246" fmla="*/ 172403 w 780097"/>
              <a:gd name="connsiteY246" fmla="*/ 421005 h 779144"/>
              <a:gd name="connsiteX247" fmla="*/ 172403 w 780097"/>
              <a:gd name="connsiteY247" fmla="*/ 430530 h 779144"/>
              <a:gd name="connsiteX248" fmla="*/ 172403 w 780097"/>
              <a:gd name="connsiteY248" fmla="*/ 432435 h 779144"/>
              <a:gd name="connsiteX249" fmla="*/ 172403 w 780097"/>
              <a:gd name="connsiteY249" fmla="*/ 441960 h 779144"/>
              <a:gd name="connsiteX250" fmla="*/ 172403 w 780097"/>
              <a:gd name="connsiteY250" fmla="*/ 441960 h 779144"/>
              <a:gd name="connsiteX251" fmla="*/ 172403 w 780097"/>
              <a:gd name="connsiteY251" fmla="*/ 443865 h 779144"/>
              <a:gd name="connsiteX252" fmla="*/ 173355 w 780097"/>
              <a:gd name="connsiteY252" fmla="*/ 498158 h 779144"/>
              <a:gd name="connsiteX253" fmla="*/ 173355 w 780097"/>
              <a:gd name="connsiteY253" fmla="*/ 498158 h 779144"/>
              <a:gd name="connsiteX254" fmla="*/ 173355 w 780097"/>
              <a:gd name="connsiteY254" fmla="*/ 498158 h 779144"/>
              <a:gd name="connsiteX255" fmla="*/ 118110 w 780097"/>
              <a:gd name="connsiteY255" fmla="*/ 492443 h 779144"/>
              <a:gd name="connsiteX256" fmla="*/ 82868 w 780097"/>
              <a:gd name="connsiteY256" fmla="*/ 488633 h 779144"/>
              <a:gd name="connsiteX257" fmla="*/ 82868 w 780097"/>
              <a:gd name="connsiteY257" fmla="*/ 488633 h 779144"/>
              <a:gd name="connsiteX258" fmla="*/ 80010 w 780097"/>
              <a:gd name="connsiteY258" fmla="*/ 488633 h 779144"/>
              <a:gd name="connsiteX259" fmla="*/ 63818 w 780097"/>
              <a:gd name="connsiteY259" fmla="*/ 486728 h 779144"/>
              <a:gd name="connsiteX260" fmla="*/ 60960 w 780097"/>
              <a:gd name="connsiteY260" fmla="*/ 486728 h 779144"/>
              <a:gd name="connsiteX261" fmla="*/ 57150 w 780097"/>
              <a:gd name="connsiteY261" fmla="*/ 486728 h 779144"/>
              <a:gd name="connsiteX262" fmla="*/ 57150 w 780097"/>
              <a:gd name="connsiteY262" fmla="*/ 479108 h 779144"/>
              <a:gd name="connsiteX263" fmla="*/ 55245 w 780097"/>
              <a:gd name="connsiteY263" fmla="*/ 356235 h 779144"/>
              <a:gd name="connsiteX264" fmla="*/ 171450 w 780097"/>
              <a:gd name="connsiteY264" fmla="*/ 368618 h 779144"/>
              <a:gd name="connsiteX265" fmla="*/ 171450 w 780097"/>
              <a:gd name="connsiteY265" fmla="*/ 521018 h 779144"/>
              <a:gd name="connsiteX266" fmla="*/ 172403 w 780097"/>
              <a:gd name="connsiteY266" fmla="*/ 573405 h 779144"/>
              <a:gd name="connsiteX267" fmla="*/ 172403 w 780097"/>
              <a:gd name="connsiteY267" fmla="*/ 582930 h 779144"/>
              <a:gd name="connsiteX268" fmla="*/ 172403 w 780097"/>
              <a:gd name="connsiteY268" fmla="*/ 584835 h 779144"/>
              <a:gd name="connsiteX269" fmla="*/ 172403 w 780097"/>
              <a:gd name="connsiteY269" fmla="*/ 594360 h 779144"/>
              <a:gd name="connsiteX270" fmla="*/ 172403 w 780097"/>
              <a:gd name="connsiteY270" fmla="*/ 594360 h 779144"/>
              <a:gd name="connsiteX271" fmla="*/ 172403 w 780097"/>
              <a:gd name="connsiteY271" fmla="*/ 596265 h 779144"/>
              <a:gd name="connsiteX272" fmla="*/ 173355 w 780097"/>
              <a:gd name="connsiteY272" fmla="*/ 650558 h 779144"/>
              <a:gd name="connsiteX273" fmla="*/ 173355 w 780097"/>
              <a:gd name="connsiteY273" fmla="*/ 650558 h 779144"/>
              <a:gd name="connsiteX274" fmla="*/ 173355 w 780097"/>
              <a:gd name="connsiteY274" fmla="*/ 650558 h 779144"/>
              <a:gd name="connsiteX275" fmla="*/ 118110 w 780097"/>
              <a:gd name="connsiteY275" fmla="*/ 644843 h 779144"/>
              <a:gd name="connsiteX276" fmla="*/ 82868 w 780097"/>
              <a:gd name="connsiteY276" fmla="*/ 641033 h 779144"/>
              <a:gd name="connsiteX277" fmla="*/ 82868 w 780097"/>
              <a:gd name="connsiteY277" fmla="*/ 641033 h 779144"/>
              <a:gd name="connsiteX278" fmla="*/ 80010 w 780097"/>
              <a:gd name="connsiteY278" fmla="*/ 641033 h 779144"/>
              <a:gd name="connsiteX279" fmla="*/ 63818 w 780097"/>
              <a:gd name="connsiteY279" fmla="*/ 639128 h 779144"/>
              <a:gd name="connsiteX280" fmla="*/ 60960 w 780097"/>
              <a:gd name="connsiteY280" fmla="*/ 639128 h 779144"/>
              <a:gd name="connsiteX281" fmla="*/ 57150 w 780097"/>
              <a:gd name="connsiteY281" fmla="*/ 639128 h 779144"/>
              <a:gd name="connsiteX282" fmla="*/ 57150 w 780097"/>
              <a:gd name="connsiteY282" fmla="*/ 631508 h 779144"/>
              <a:gd name="connsiteX283" fmla="*/ 55245 w 780097"/>
              <a:gd name="connsiteY283" fmla="*/ 508635 h 779144"/>
              <a:gd name="connsiteX284" fmla="*/ 171450 w 780097"/>
              <a:gd name="connsiteY284" fmla="*/ 521018 h 7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780097" h="779144">
                <a:moveTo>
                  <a:pt x="0" y="779145"/>
                </a:moveTo>
                <a:lnTo>
                  <a:pt x="780098" y="779145"/>
                </a:lnTo>
                <a:lnTo>
                  <a:pt x="780098" y="0"/>
                </a:lnTo>
                <a:lnTo>
                  <a:pt x="0" y="0"/>
                </a:lnTo>
                <a:lnTo>
                  <a:pt x="0" y="779145"/>
                </a:lnTo>
                <a:close/>
                <a:moveTo>
                  <a:pt x="350520" y="567690"/>
                </a:moveTo>
                <a:lnTo>
                  <a:pt x="350520" y="567690"/>
                </a:lnTo>
                <a:lnTo>
                  <a:pt x="333375" y="576263"/>
                </a:lnTo>
                <a:lnTo>
                  <a:pt x="240983" y="622935"/>
                </a:lnTo>
                <a:lnTo>
                  <a:pt x="230505" y="627698"/>
                </a:lnTo>
                <a:lnTo>
                  <a:pt x="220028" y="632460"/>
                </a:lnTo>
                <a:lnTo>
                  <a:pt x="194310" y="644843"/>
                </a:lnTo>
                <a:lnTo>
                  <a:pt x="194310" y="644843"/>
                </a:lnTo>
                <a:lnTo>
                  <a:pt x="194310" y="642938"/>
                </a:lnTo>
                <a:lnTo>
                  <a:pt x="193358" y="584835"/>
                </a:lnTo>
                <a:lnTo>
                  <a:pt x="193358" y="582930"/>
                </a:lnTo>
                <a:lnTo>
                  <a:pt x="193358" y="582930"/>
                </a:lnTo>
                <a:lnTo>
                  <a:pt x="193358" y="573405"/>
                </a:lnTo>
                <a:lnTo>
                  <a:pt x="193358" y="571500"/>
                </a:lnTo>
                <a:lnTo>
                  <a:pt x="193358" y="561975"/>
                </a:lnTo>
                <a:lnTo>
                  <a:pt x="192405" y="517208"/>
                </a:lnTo>
                <a:lnTo>
                  <a:pt x="220028" y="502920"/>
                </a:lnTo>
                <a:lnTo>
                  <a:pt x="230505" y="498158"/>
                </a:lnTo>
                <a:lnTo>
                  <a:pt x="240983" y="493395"/>
                </a:lnTo>
                <a:lnTo>
                  <a:pt x="357188" y="435293"/>
                </a:lnTo>
                <a:lnTo>
                  <a:pt x="357188" y="435293"/>
                </a:lnTo>
                <a:lnTo>
                  <a:pt x="359093" y="563880"/>
                </a:lnTo>
                <a:lnTo>
                  <a:pt x="350520" y="567690"/>
                </a:lnTo>
                <a:close/>
                <a:moveTo>
                  <a:pt x="350520" y="415290"/>
                </a:moveTo>
                <a:lnTo>
                  <a:pt x="350520" y="415290"/>
                </a:lnTo>
                <a:lnTo>
                  <a:pt x="333375" y="423863"/>
                </a:lnTo>
                <a:lnTo>
                  <a:pt x="240983" y="470535"/>
                </a:lnTo>
                <a:lnTo>
                  <a:pt x="230505" y="475298"/>
                </a:lnTo>
                <a:lnTo>
                  <a:pt x="220028" y="480060"/>
                </a:lnTo>
                <a:lnTo>
                  <a:pt x="194310" y="492443"/>
                </a:lnTo>
                <a:lnTo>
                  <a:pt x="194310" y="492443"/>
                </a:lnTo>
                <a:lnTo>
                  <a:pt x="194310" y="490538"/>
                </a:lnTo>
                <a:lnTo>
                  <a:pt x="193358" y="432435"/>
                </a:lnTo>
                <a:lnTo>
                  <a:pt x="193358" y="430530"/>
                </a:lnTo>
                <a:lnTo>
                  <a:pt x="193358" y="430530"/>
                </a:lnTo>
                <a:lnTo>
                  <a:pt x="193358" y="421005"/>
                </a:lnTo>
                <a:lnTo>
                  <a:pt x="193358" y="419100"/>
                </a:lnTo>
                <a:lnTo>
                  <a:pt x="193358" y="409575"/>
                </a:lnTo>
                <a:lnTo>
                  <a:pt x="192405" y="364808"/>
                </a:lnTo>
                <a:lnTo>
                  <a:pt x="220028" y="350520"/>
                </a:lnTo>
                <a:lnTo>
                  <a:pt x="230505" y="345758"/>
                </a:lnTo>
                <a:lnTo>
                  <a:pt x="240983" y="340995"/>
                </a:lnTo>
                <a:lnTo>
                  <a:pt x="357188" y="282893"/>
                </a:lnTo>
                <a:lnTo>
                  <a:pt x="357188" y="282893"/>
                </a:lnTo>
                <a:lnTo>
                  <a:pt x="359093" y="411480"/>
                </a:lnTo>
                <a:lnTo>
                  <a:pt x="350520" y="415290"/>
                </a:lnTo>
                <a:close/>
                <a:moveTo>
                  <a:pt x="721995" y="630555"/>
                </a:moveTo>
                <a:lnTo>
                  <a:pt x="721995" y="638175"/>
                </a:lnTo>
                <a:lnTo>
                  <a:pt x="718185" y="638175"/>
                </a:lnTo>
                <a:lnTo>
                  <a:pt x="715328" y="638175"/>
                </a:lnTo>
                <a:lnTo>
                  <a:pt x="699135" y="640080"/>
                </a:lnTo>
                <a:lnTo>
                  <a:pt x="696278" y="640080"/>
                </a:lnTo>
                <a:lnTo>
                  <a:pt x="696278" y="640080"/>
                </a:lnTo>
                <a:lnTo>
                  <a:pt x="661035" y="643890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596265"/>
                </a:lnTo>
                <a:lnTo>
                  <a:pt x="605790" y="594360"/>
                </a:lnTo>
                <a:lnTo>
                  <a:pt x="605790" y="594360"/>
                </a:lnTo>
                <a:lnTo>
                  <a:pt x="605790" y="584835"/>
                </a:lnTo>
                <a:lnTo>
                  <a:pt x="605790" y="582930"/>
                </a:lnTo>
                <a:lnTo>
                  <a:pt x="605790" y="573405"/>
                </a:lnTo>
                <a:lnTo>
                  <a:pt x="606743" y="521018"/>
                </a:lnTo>
                <a:lnTo>
                  <a:pt x="723900" y="508635"/>
                </a:lnTo>
                <a:lnTo>
                  <a:pt x="721995" y="630555"/>
                </a:lnTo>
                <a:close/>
                <a:moveTo>
                  <a:pt x="721995" y="478155"/>
                </a:moveTo>
                <a:lnTo>
                  <a:pt x="721995" y="485775"/>
                </a:lnTo>
                <a:lnTo>
                  <a:pt x="718185" y="485775"/>
                </a:lnTo>
                <a:lnTo>
                  <a:pt x="715328" y="485775"/>
                </a:lnTo>
                <a:lnTo>
                  <a:pt x="699135" y="487680"/>
                </a:lnTo>
                <a:lnTo>
                  <a:pt x="696278" y="487680"/>
                </a:lnTo>
                <a:lnTo>
                  <a:pt x="696278" y="487680"/>
                </a:lnTo>
                <a:lnTo>
                  <a:pt x="661035" y="491490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43865"/>
                </a:lnTo>
                <a:lnTo>
                  <a:pt x="605790" y="441960"/>
                </a:lnTo>
                <a:lnTo>
                  <a:pt x="605790" y="441960"/>
                </a:lnTo>
                <a:lnTo>
                  <a:pt x="605790" y="432435"/>
                </a:lnTo>
                <a:lnTo>
                  <a:pt x="605790" y="430530"/>
                </a:lnTo>
                <a:lnTo>
                  <a:pt x="605790" y="421005"/>
                </a:lnTo>
                <a:lnTo>
                  <a:pt x="606743" y="368618"/>
                </a:lnTo>
                <a:lnTo>
                  <a:pt x="723900" y="356235"/>
                </a:lnTo>
                <a:lnTo>
                  <a:pt x="721995" y="478155"/>
                </a:lnTo>
                <a:close/>
                <a:moveTo>
                  <a:pt x="721995" y="328613"/>
                </a:moveTo>
                <a:lnTo>
                  <a:pt x="721995" y="336233"/>
                </a:lnTo>
                <a:lnTo>
                  <a:pt x="718185" y="336233"/>
                </a:lnTo>
                <a:lnTo>
                  <a:pt x="715328" y="336233"/>
                </a:lnTo>
                <a:lnTo>
                  <a:pt x="699135" y="339090"/>
                </a:lnTo>
                <a:lnTo>
                  <a:pt x="696278" y="339090"/>
                </a:lnTo>
                <a:lnTo>
                  <a:pt x="696278" y="339090"/>
                </a:lnTo>
                <a:lnTo>
                  <a:pt x="661035" y="342900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5790" y="294323"/>
                </a:lnTo>
                <a:lnTo>
                  <a:pt x="605790" y="292418"/>
                </a:lnTo>
                <a:lnTo>
                  <a:pt x="605790" y="292418"/>
                </a:lnTo>
                <a:lnTo>
                  <a:pt x="605790" y="282893"/>
                </a:lnTo>
                <a:lnTo>
                  <a:pt x="605790" y="280988"/>
                </a:lnTo>
                <a:lnTo>
                  <a:pt x="605790" y="271463"/>
                </a:lnTo>
                <a:lnTo>
                  <a:pt x="606743" y="219075"/>
                </a:lnTo>
                <a:lnTo>
                  <a:pt x="724853" y="205740"/>
                </a:lnTo>
                <a:lnTo>
                  <a:pt x="721995" y="328613"/>
                </a:lnTo>
                <a:close/>
                <a:moveTo>
                  <a:pt x="539115" y="113347"/>
                </a:moveTo>
                <a:lnTo>
                  <a:pt x="547688" y="112395"/>
                </a:lnTo>
                <a:lnTo>
                  <a:pt x="549593" y="113347"/>
                </a:lnTo>
                <a:lnTo>
                  <a:pt x="633413" y="155258"/>
                </a:lnTo>
                <a:lnTo>
                  <a:pt x="698183" y="187643"/>
                </a:lnTo>
                <a:lnTo>
                  <a:pt x="598170" y="198120"/>
                </a:lnTo>
                <a:lnTo>
                  <a:pt x="558165" y="178118"/>
                </a:lnTo>
                <a:lnTo>
                  <a:pt x="548640" y="173355"/>
                </a:lnTo>
                <a:lnTo>
                  <a:pt x="538163" y="168593"/>
                </a:lnTo>
                <a:lnTo>
                  <a:pt x="448628" y="123825"/>
                </a:lnTo>
                <a:lnTo>
                  <a:pt x="539115" y="113347"/>
                </a:lnTo>
                <a:close/>
                <a:moveTo>
                  <a:pt x="421958" y="133350"/>
                </a:moveTo>
                <a:lnTo>
                  <a:pt x="421958" y="133350"/>
                </a:lnTo>
                <a:lnTo>
                  <a:pt x="538163" y="191453"/>
                </a:lnTo>
                <a:lnTo>
                  <a:pt x="548640" y="196215"/>
                </a:lnTo>
                <a:lnTo>
                  <a:pt x="559118" y="200978"/>
                </a:lnTo>
                <a:lnTo>
                  <a:pt x="586740" y="215265"/>
                </a:lnTo>
                <a:lnTo>
                  <a:pt x="585788" y="260033"/>
                </a:lnTo>
                <a:lnTo>
                  <a:pt x="585788" y="269558"/>
                </a:lnTo>
                <a:lnTo>
                  <a:pt x="585788" y="271463"/>
                </a:lnTo>
                <a:lnTo>
                  <a:pt x="585788" y="280988"/>
                </a:lnTo>
                <a:lnTo>
                  <a:pt x="585788" y="280988"/>
                </a:lnTo>
                <a:lnTo>
                  <a:pt x="585788" y="282893"/>
                </a:lnTo>
                <a:lnTo>
                  <a:pt x="584835" y="340995"/>
                </a:lnTo>
                <a:lnTo>
                  <a:pt x="584835" y="342900"/>
                </a:lnTo>
                <a:lnTo>
                  <a:pt x="584835" y="342900"/>
                </a:lnTo>
                <a:lnTo>
                  <a:pt x="559118" y="330518"/>
                </a:lnTo>
                <a:lnTo>
                  <a:pt x="548640" y="325755"/>
                </a:lnTo>
                <a:lnTo>
                  <a:pt x="538163" y="320993"/>
                </a:lnTo>
                <a:lnTo>
                  <a:pt x="445770" y="274320"/>
                </a:lnTo>
                <a:lnTo>
                  <a:pt x="428625" y="265748"/>
                </a:lnTo>
                <a:lnTo>
                  <a:pt x="428625" y="265748"/>
                </a:lnTo>
                <a:lnTo>
                  <a:pt x="420053" y="261938"/>
                </a:lnTo>
                <a:lnTo>
                  <a:pt x="421958" y="133350"/>
                </a:lnTo>
                <a:close/>
                <a:moveTo>
                  <a:pt x="421958" y="282893"/>
                </a:moveTo>
                <a:lnTo>
                  <a:pt x="421958" y="282893"/>
                </a:lnTo>
                <a:lnTo>
                  <a:pt x="538163" y="340995"/>
                </a:lnTo>
                <a:lnTo>
                  <a:pt x="548640" y="345758"/>
                </a:lnTo>
                <a:lnTo>
                  <a:pt x="559118" y="350520"/>
                </a:lnTo>
                <a:lnTo>
                  <a:pt x="586740" y="364808"/>
                </a:lnTo>
                <a:lnTo>
                  <a:pt x="585788" y="409575"/>
                </a:lnTo>
                <a:lnTo>
                  <a:pt x="585788" y="419100"/>
                </a:lnTo>
                <a:lnTo>
                  <a:pt x="585788" y="421005"/>
                </a:lnTo>
                <a:lnTo>
                  <a:pt x="585788" y="430530"/>
                </a:lnTo>
                <a:lnTo>
                  <a:pt x="585788" y="430530"/>
                </a:lnTo>
                <a:lnTo>
                  <a:pt x="585788" y="432435"/>
                </a:lnTo>
                <a:lnTo>
                  <a:pt x="583883" y="491490"/>
                </a:lnTo>
                <a:lnTo>
                  <a:pt x="583883" y="493395"/>
                </a:lnTo>
                <a:lnTo>
                  <a:pt x="583883" y="493395"/>
                </a:lnTo>
                <a:lnTo>
                  <a:pt x="558165" y="481013"/>
                </a:lnTo>
                <a:lnTo>
                  <a:pt x="548640" y="475298"/>
                </a:lnTo>
                <a:lnTo>
                  <a:pt x="538163" y="470535"/>
                </a:lnTo>
                <a:lnTo>
                  <a:pt x="445770" y="423863"/>
                </a:lnTo>
                <a:lnTo>
                  <a:pt x="428625" y="415290"/>
                </a:lnTo>
                <a:lnTo>
                  <a:pt x="428625" y="415290"/>
                </a:lnTo>
                <a:lnTo>
                  <a:pt x="420053" y="411480"/>
                </a:lnTo>
                <a:lnTo>
                  <a:pt x="421958" y="282893"/>
                </a:lnTo>
                <a:close/>
                <a:moveTo>
                  <a:pt x="421958" y="435293"/>
                </a:moveTo>
                <a:lnTo>
                  <a:pt x="421958" y="435293"/>
                </a:lnTo>
                <a:lnTo>
                  <a:pt x="538163" y="493395"/>
                </a:lnTo>
                <a:lnTo>
                  <a:pt x="548640" y="498158"/>
                </a:lnTo>
                <a:lnTo>
                  <a:pt x="559118" y="502920"/>
                </a:lnTo>
                <a:lnTo>
                  <a:pt x="586740" y="517208"/>
                </a:lnTo>
                <a:lnTo>
                  <a:pt x="585788" y="561975"/>
                </a:lnTo>
                <a:lnTo>
                  <a:pt x="585788" y="571500"/>
                </a:lnTo>
                <a:lnTo>
                  <a:pt x="585788" y="573405"/>
                </a:lnTo>
                <a:lnTo>
                  <a:pt x="585788" y="582930"/>
                </a:lnTo>
                <a:lnTo>
                  <a:pt x="585788" y="582930"/>
                </a:lnTo>
                <a:lnTo>
                  <a:pt x="585788" y="584835"/>
                </a:lnTo>
                <a:lnTo>
                  <a:pt x="583883" y="643890"/>
                </a:lnTo>
                <a:lnTo>
                  <a:pt x="583883" y="645795"/>
                </a:lnTo>
                <a:lnTo>
                  <a:pt x="583883" y="645795"/>
                </a:lnTo>
                <a:lnTo>
                  <a:pt x="558165" y="633413"/>
                </a:lnTo>
                <a:lnTo>
                  <a:pt x="548640" y="627698"/>
                </a:lnTo>
                <a:lnTo>
                  <a:pt x="538163" y="622935"/>
                </a:lnTo>
                <a:lnTo>
                  <a:pt x="445770" y="576263"/>
                </a:lnTo>
                <a:lnTo>
                  <a:pt x="428625" y="567690"/>
                </a:lnTo>
                <a:lnTo>
                  <a:pt x="428625" y="567690"/>
                </a:lnTo>
                <a:lnTo>
                  <a:pt x="420053" y="563880"/>
                </a:lnTo>
                <a:lnTo>
                  <a:pt x="421958" y="435293"/>
                </a:lnTo>
                <a:close/>
                <a:moveTo>
                  <a:pt x="357188" y="133350"/>
                </a:moveTo>
                <a:lnTo>
                  <a:pt x="359093" y="261938"/>
                </a:lnTo>
                <a:lnTo>
                  <a:pt x="350520" y="265748"/>
                </a:lnTo>
                <a:lnTo>
                  <a:pt x="350520" y="265748"/>
                </a:lnTo>
                <a:lnTo>
                  <a:pt x="333375" y="274320"/>
                </a:lnTo>
                <a:lnTo>
                  <a:pt x="240983" y="320993"/>
                </a:lnTo>
                <a:lnTo>
                  <a:pt x="230505" y="325755"/>
                </a:lnTo>
                <a:lnTo>
                  <a:pt x="220028" y="330518"/>
                </a:lnTo>
                <a:lnTo>
                  <a:pt x="194310" y="342900"/>
                </a:lnTo>
                <a:lnTo>
                  <a:pt x="194310" y="342900"/>
                </a:lnTo>
                <a:lnTo>
                  <a:pt x="194310" y="340995"/>
                </a:lnTo>
                <a:lnTo>
                  <a:pt x="193358" y="282893"/>
                </a:lnTo>
                <a:lnTo>
                  <a:pt x="193358" y="280988"/>
                </a:lnTo>
                <a:lnTo>
                  <a:pt x="193358" y="280988"/>
                </a:lnTo>
                <a:lnTo>
                  <a:pt x="193358" y="271463"/>
                </a:lnTo>
                <a:lnTo>
                  <a:pt x="193358" y="269558"/>
                </a:lnTo>
                <a:lnTo>
                  <a:pt x="193358" y="260033"/>
                </a:lnTo>
                <a:lnTo>
                  <a:pt x="192405" y="215265"/>
                </a:lnTo>
                <a:lnTo>
                  <a:pt x="220028" y="200978"/>
                </a:lnTo>
                <a:lnTo>
                  <a:pt x="230505" y="196215"/>
                </a:lnTo>
                <a:lnTo>
                  <a:pt x="240983" y="191453"/>
                </a:lnTo>
                <a:lnTo>
                  <a:pt x="357188" y="133350"/>
                </a:lnTo>
                <a:lnTo>
                  <a:pt x="357188" y="133350"/>
                </a:lnTo>
                <a:close/>
                <a:moveTo>
                  <a:pt x="145733" y="155258"/>
                </a:moveTo>
                <a:lnTo>
                  <a:pt x="229553" y="113347"/>
                </a:lnTo>
                <a:lnTo>
                  <a:pt x="231458" y="112395"/>
                </a:lnTo>
                <a:lnTo>
                  <a:pt x="240030" y="113347"/>
                </a:lnTo>
                <a:lnTo>
                  <a:pt x="330518" y="122872"/>
                </a:lnTo>
                <a:lnTo>
                  <a:pt x="240983" y="167640"/>
                </a:lnTo>
                <a:lnTo>
                  <a:pt x="230505" y="172403"/>
                </a:lnTo>
                <a:lnTo>
                  <a:pt x="220028" y="177165"/>
                </a:lnTo>
                <a:lnTo>
                  <a:pt x="180022" y="197168"/>
                </a:lnTo>
                <a:lnTo>
                  <a:pt x="80010" y="186690"/>
                </a:lnTo>
                <a:lnTo>
                  <a:pt x="145733" y="155258"/>
                </a:lnTo>
                <a:close/>
                <a:moveTo>
                  <a:pt x="171450" y="219075"/>
                </a:moveTo>
                <a:lnTo>
                  <a:pt x="172403" y="271463"/>
                </a:lnTo>
                <a:lnTo>
                  <a:pt x="172403" y="280988"/>
                </a:lnTo>
                <a:lnTo>
                  <a:pt x="172403" y="282893"/>
                </a:lnTo>
                <a:lnTo>
                  <a:pt x="172403" y="292418"/>
                </a:lnTo>
                <a:lnTo>
                  <a:pt x="172403" y="292418"/>
                </a:lnTo>
                <a:lnTo>
                  <a:pt x="172403" y="294323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18110" y="342900"/>
                </a:lnTo>
                <a:lnTo>
                  <a:pt x="82868" y="339090"/>
                </a:lnTo>
                <a:lnTo>
                  <a:pt x="82868" y="339090"/>
                </a:lnTo>
                <a:lnTo>
                  <a:pt x="80010" y="339090"/>
                </a:lnTo>
                <a:lnTo>
                  <a:pt x="63818" y="337185"/>
                </a:lnTo>
                <a:lnTo>
                  <a:pt x="60960" y="337185"/>
                </a:lnTo>
                <a:lnTo>
                  <a:pt x="57150" y="337185"/>
                </a:lnTo>
                <a:lnTo>
                  <a:pt x="57150" y="329565"/>
                </a:lnTo>
                <a:lnTo>
                  <a:pt x="54293" y="205740"/>
                </a:lnTo>
                <a:lnTo>
                  <a:pt x="171450" y="219075"/>
                </a:lnTo>
                <a:close/>
                <a:moveTo>
                  <a:pt x="171450" y="368618"/>
                </a:moveTo>
                <a:lnTo>
                  <a:pt x="172403" y="421005"/>
                </a:lnTo>
                <a:lnTo>
                  <a:pt x="172403" y="430530"/>
                </a:lnTo>
                <a:lnTo>
                  <a:pt x="172403" y="432435"/>
                </a:lnTo>
                <a:lnTo>
                  <a:pt x="172403" y="441960"/>
                </a:lnTo>
                <a:lnTo>
                  <a:pt x="172403" y="441960"/>
                </a:lnTo>
                <a:lnTo>
                  <a:pt x="172403" y="443865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18110" y="492443"/>
                </a:lnTo>
                <a:lnTo>
                  <a:pt x="82868" y="488633"/>
                </a:lnTo>
                <a:lnTo>
                  <a:pt x="82868" y="488633"/>
                </a:lnTo>
                <a:lnTo>
                  <a:pt x="80010" y="488633"/>
                </a:lnTo>
                <a:lnTo>
                  <a:pt x="63818" y="486728"/>
                </a:lnTo>
                <a:lnTo>
                  <a:pt x="60960" y="486728"/>
                </a:lnTo>
                <a:lnTo>
                  <a:pt x="57150" y="486728"/>
                </a:lnTo>
                <a:lnTo>
                  <a:pt x="57150" y="479108"/>
                </a:lnTo>
                <a:lnTo>
                  <a:pt x="55245" y="356235"/>
                </a:lnTo>
                <a:lnTo>
                  <a:pt x="171450" y="368618"/>
                </a:lnTo>
                <a:close/>
                <a:moveTo>
                  <a:pt x="171450" y="521018"/>
                </a:moveTo>
                <a:lnTo>
                  <a:pt x="172403" y="573405"/>
                </a:lnTo>
                <a:lnTo>
                  <a:pt x="172403" y="582930"/>
                </a:lnTo>
                <a:lnTo>
                  <a:pt x="172403" y="584835"/>
                </a:lnTo>
                <a:lnTo>
                  <a:pt x="172403" y="594360"/>
                </a:lnTo>
                <a:lnTo>
                  <a:pt x="172403" y="594360"/>
                </a:lnTo>
                <a:lnTo>
                  <a:pt x="172403" y="596265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18110" y="644843"/>
                </a:lnTo>
                <a:lnTo>
                  <a:pt x="82868" y="641033"/>
                </a:lnTo>
                <a:lnTo>
                  <a:pt x="82868" y="641033"/>
                </a:lnTo>
                <a:lnTo>
                  <a:pt x="80010" y="641033"/>
                </a:lnTo>
                <a:lnTo>
                  <a:pt x="63818" y="639128"/>
                </a:lnTo>
                <a:lnTo>
                  <a:pt x="60960" y="639128"/>
                </a:lnTo>
                <a:lnTo>
                  <a:pt x="57150" y="639128"/>
                </a:lnTo>
                <a:lnTo>
                  <a:pt x="57150" y="631508"/>
                </a:lnTo>
                <a:lnTo>
                  <a:pt x="55245" y="508635"/>
                </a:lnTo>
                <a:lnTo>
                  <a:pt x="171450" y="52101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7FD133C0-7006-4EF2-A778-BCB261DAA51F}"/>
              </a:ext>
            </a:extLst>
          </p:cNvPr>
          <p:cNvSpPr/>
          <p:nvPr/>
        </p:nvSpPr>
        <p:spPr>
          <a:xfrm>
            <a:off x="10292762" y="4070077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42BDAC0F-613E-48FB-98AB-91EAB6F37632}"/>
              </a:ext>
            </a:extLst>
          </p:cNvPr>
          <p:cNvSpPr/>
          <p:nvPr/>
        </p:nvSpPr>
        <p:spPr>
          <a:xfrm>
            <a:off x="10061305" y="4267245"/>
            <a:ext cx="20955" cy="87629"/>
          </a:xfrm>
          <a:custGeom>
            <a:avLst/>
            <a:gdLst>
              <a:gd name="connsiteX0" fmla="*/ 2858 w 20955"/>
              <a:gd name="connsiteY0" fmla="*/ 9525 h 87629"/>
              <a:gd name="connsiteX1" fmla="*/ 0 w 20955"/>
              <a:gd name="connsiteY1" fmla="*/ 10477 h 87629"/>
              <a:gd name="connsiteX2" fmla="*/ 0 w 20955"/>
              <a:gd name="connsiteY2" fmla="*/ 29527 h 87629"/>
              <a:gd name="connsiteX3" fmla="*/ 0 w 20955"/>
              <a:gd name="connsiteY3" fmla="*/ 40005 h 87629"/>
              <a:gd name="connsiteX4" fmla="*/ 0 w 20955"/>
              <a:gd name="connsiteY4" fmla="*/ 40958 h 87629"/>
              <a:gd name="connsiteX5" fmla="*/ 0 w 20955"/>
              <a:gd name="connsiteY5" fmla="*/ 51435 h 87629"/>
              <a:gd name="connsiteX6" fmla="*/ 0 w 20955"/>
              <a:gd name="connsiteY6" fmla="*/ 51435 h 87629"/>
              <a:gd name="connsiteX7" fmla="*/ 0 w 20955"/>
              <a:gd name="connsiteY7" fmla="*/ 53340 h 87629"/>
              <a:gd name="connsiteX8" fmla="*/ 0 w 20955"/>
              <a:gd name="connsiteY8" fmla="*/ 87630 h 87629"/>
              <a:gd name="connsiteX9" fmla="*/ 1905 w 20955"/>
              <a:gd name="connsiteY9" fmla="*/ 86677 h 87629"/>
              <a:gd name="connsiteX10" fmla="*/ 12383 w 20955"/>
              <a:gd name="connsiteY10" fmla="*/ 81915 h 87629"/>
              <a:gd name="connsiteX11" fmla="*/ 20955 w 20955"/>
              <a:gd name="connsiteY11" fmla="*/ 77152 h 87629"/>
              <a:gd name="connsiteX12" fmla="*/ 20955 w 20955"/>
              <a:gd name="connsiteY12" fmla="*/ 45720 h 87629"/>
              <a:gd name="connsiteX13" fmla="*/ 20955 w 20955"/>
              <a:gd name="connsiteY13" fmla="*/ 45720 h 87629"/>
              <a:gd name="connsiteX14" fmla="*/ 20955 w 20955"/>
              <a:gd name="connsiteY14" fmla="*/ 35242 h 87629"/>
              <a:gd name="connsiteX15" fmla="*/ 20955 w 20955"/>
              <a:gd name="connsiteY15" fmla="*/ 35242 h 87629"/>
              <a:gd name="connsiteX16" fmla="*/ 20955 w 20955"/>
              <a:gd name="connsiteY16" fmla="*/ 0 h 87629"/>
              <a:gd name="connsiteX17" fmla="*/ 13335 w 20955"/>
              <a:gd name="connsiteY17" fmla="*/ 3810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0958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6677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2"/>
                </a:lnTo>
                <a:lnTo>
                  <a:pt x="20955" y="35242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C749F4D5-0254-470F-9733-B9C404CC2F1D}"/>
              </a:ext>
            </a:extLst>
          </p:cNvPr>
          <p:cNvSpPr/>
          <p:nvPr/>
        </p:nvSpPr>
        <p:spPr>
          <a:xfrm>
            <a:off x="10106073" y="4245337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3 h 87630"/>
              <a:gd name="connsiteX8" fmla="*/ 20955 w 20955"/>
              <a:gd name="connsiteY8" fmla="*/ 72390 h 87630"/>
              <a:gd name="connsiteX9" fmla="*/ 20955 w 20955"/>
              <a:gd name="connsiteY9" fmla="*/ 72390 h 87630"/>
              <a:gd name="connsiteX10" fmla="*/ 20955 w 20955"/>
              <a:gd name="connsiteY10" fmla="*/ 61912 h 87630"/>
              <a:gd name="connsiteX11" fmla="*/ 20955 w 20955"/>
              <a:gd name="connsiteY11" fmla="*/ 61912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3"/>
                </a:lnTo>
                <a:lnTo>
                  <a:pt x="20955" y="72390"/>
                </a:lnTo>
                <a:lnTo>
                  <a:pt x="20955" y="72390"/>
                </a:lnTo>
                <a:lnTo>
                  <a:pt x="20955" y="61912"/>
                </a:lnTo>
                <a:lnTo>
                  <a:pt x="20955" y="61912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EAAE5C2E-9C10-4AFF-8060-14A8D3072C88}"/>
              </a:ext>
            </a:extLst>
          </p:cNvPr>
          <p:cNvSpPr/>
          <p:nvPr/>
        </p:nvSpPr>
        <p:spPr>
          <a:xfrm>
            <a:off x="10061305" y="4114845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7 h 87630"/>
              <a:gd name="connsiteX2" fmla="*/ 0 w 20955"/>
              <a:gd name="connsiteY2" fmla="*/ 29527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2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381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DA8A5098-C0BF-4994-97B7-4AA1378BB3BF}"/>
              </a:ext>
            </a:extLst>
          </p:cNvPr>
          <p:cNvSpPr/>
          <p:nvPr/>
        </p:nvSpPr>
        <p:spPr>
          <a:xfrm>
            <a:off x="10151792" y="4222477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D9B6073B-9071-4934-AB0D-C08D6B9A3BA5}"/>
              </a:ext>
            </a:extLst>
          </p:cNvPr>
          <p:cNvSpPr/>
          <p:nvPr/>
        </p:nvSpPr>
        <p:spPr>
          <a:xfrm>
            <a:off x="10338483" y="3943395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8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2865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8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2865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B56382C2-768A-4AE5-BE82-944C5CCFCE19}"/>
              </a:ext>
            </a:extLst>
          </p:cNvPr>
          <p:cNvSpPr/>
          <p:nvPr/>
        </p:nvSpPr>
        <p:spPr>
          <a:xfrm>
            <a:off x="10292762" y="3920535"/>
            <a:ext cx="20955" cy="87629"/>
          </a:xfrm>
          <a:custGeom>
            <a:avLst/>
            <a:gdLst>
              <a:gd name="connsiteX0" fmla="*/ 20955 w 20955"/>
              <a:gd name="connsiteY0" fmla="*/ 87630 h 87629"/>
              <a:gd name="connsiteX1" fmla="*/ 20955 w 20955"/>
              <a:gd name="connsiteY1" fmla="*/ 77153 h 87629"/>
              <a:gd name="connsiteX2" fmla="*/ 20955 w 20955"/>
              <a:gd name="connsiteY2" fmla="*/ 10478 h 87629"/>
              <a:gd name="connsiteX3" fmla="*/ 0 w 20955"/>
              <a:gd name="connsiteY3" fmla="*/ 0 h 87629"/>
              <a:gd name="connsiteX4" fmla="*/ 0 w 20955"/>
              <a:gd name="connsiteY4" fmla="*/ 77153 h 87629"/>
              <a:gd name="connsiteX5" fmla="*/ 3810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D5B5382B-1FCD-4AAF-9FC8-1FCC8643874F}"/>
              </a:ext>
            </a:extLst>
          </p:cNvPr>
          <p:cNvSpPr/>
          <p:nvPr/>
        </p:nvSpPr>
        <p:spPr>
          <a:xfrm>
            <a:off x="10383250" y="4114845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7 h 87630"/>
              <a:gd name="connsiteX8" fmla="*/ 20955 w 20955"/>
              <a:gd name="connsiteY8" fmla="*/ 10477 h 87630"/>
              <a:gd name="connsiteX9" fmla="*/ 18098 w 20955"/>
              <a:gd name="connsiteY9" fmla="*/ 9525 h 87630"/>
              <a:gd name="connsiteX10" fmla="*/ 7620 w 20955"/>
              <a:gd name="connsiteY10" fmla="*/ 3810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2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B2E65670-7A4B-42EA-96DB-2CB369FA835A}"/>
              </a:ext>
            </a:extLst>
          </p:cNvPr>
          <p:cNvSpPr/>
          <p:nvPr/>
        </p:nvSpPr>
        <p:spPr>
          <a:xfrm>
            <a:off x="10383250" y="3965302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8 h 87630"/>
              <a:gd name="connsiteX8" fmla="*/ 20955 w 20955"/>
              <a:gd name="connsiteY8" fmla="*/ 10478 h 87630"/>
              <a:gd name="connsiteX9" fmla="*/ 18098 w 20955"/>
              <a:gd name="connsiteY9" fmla="*/ 9525 h 87630"/>
              <a:gd name="connsiteX10" fmla="*/ 7620 w 20955"/>
              <a:gd name="connsiteY10" fmla="*/ 4763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3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8"/>
                </a:lnTo>
                <a:lnTo>
                  <a:pt x="20955" y="10478"/>
                </a:lnTo>
                <a:lnTo>
                  <a:pt x="18098" y="9525"/>
                </a:lnTo>
                <a:lnTo>
                  <a:pt x="7620" y="4763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3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1D9C1AFB-5DB0-4B3F-9516-466BE273234E}"/>
              </a:ext>
            </a:extLst>
          </p:cNvPr>
          <p:cNvSpPr/>
          <p:nvPr/>
        </p:nvSpPr>
        <p:spPr>
          <a:xfrm>
            <a:off x="10151792" y="4070077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AAEE38C-FC03-42A3-AFBD-6BEFB0B2FFEB}"/>
              </a:ext>
            </a:extLst>
          </p:cNvPr>
          <p:cNvSpPr/>
          <p:nvPr/>
        </p:nvSpPr>
        <p:spPr>
          <a:xfrm>
            <a:off x="10106073" y="4092937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2 h 87630"/>
              <a:gd name="connsiteX8" fmla="*/ 20955 w 20955"/>
              <a:gd name="connsiteY8" fmla="*/ 73343 h 87630"/>
              <a:gd name="connsiteX9" fmla="*/ 20955 w 20955"/>
              <a:gd name="connsiteY9" fmla="*/ 72390 h 87630"/>
              <a:gd name="connsiteX10" fmla="*/ 20955 w 20955"/>
              <a:gd name="connsiteY10" fmla="*/ 61913 h 87630"/>
              <a:gd name="connsiteX11" fmla="*/ 20955 w 20955"/>
              <a:gd name="connsiteY11" fmla="*/ 61913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lnTo>
                  <a:pt x="20955" y="73343"/>
                </a:lnTo>
                <a:lnTo>
                  <a:pt x="20955" y="72390"/>
                </a:lnTo>
                <a:lnTo>
                  <a:pt x="20955" y="61913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550F662C-0D6A-47BB-BDB2-919020295495}"/>
              </a:ext>
            </a:extLst>
          </p:cNvPr>
          <p:cNvSpPr/>
          <p:nvPr/>
        </p:nvSpPr>
        <p:spPr>
          <a:xfrm>
            <a:off x="10338483" y="4092937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1913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1913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AE91D373-AF98-45A3-9AB0-A8B445CE2B6B}"/>
              </a:ext>
            </a:extLst>
          </p:cNvPr>
          <p:cNvGrpSpPr/>
          <p:nvPr/>
        </p:nvGrpSpPr>
        <p:grpSpPr>
          <a:xfrm>
            <a:off x="10263235" y="4030072"/>
            <a:ext cx="304799" cy="215265"/>
            <a:chOff x="10263235" y="4030072"/>
            <a:chExt cx="304799" cy="215265"/>
          </a:xfrm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10710D7-F3E7-4A59-B451-9BCE15C5B549}"/>
                </a:ext>
              </a:extLst>
            </p:cNvPr>
            <p:cNvSpPr/>
            <p:nvPr/>
          </p:nvSpPr>
          <p:spPr>
            <a:xfrm>
              <a:off x="10263235" y="4030072"/>
              <a:ext cx="166687" cy="209550"/>
            </a:xfrm>
            <a:custGeom>
              <a:avLst/>
              <a:gdLst>
                <a:gd name="connsiteX0" fmla="*/ 8573 w 166687"/>
                <a:gd name="connsiteY0" fmla="*/ 132398 h 209550"/>
                <a:gd name="connsiteX1" fmla="*/ 25718 w 166687"/>
                <a:gd name="connsiteY1" fmla="*/ 140970 h 209550"/>
                <a:gd name="connsiteX2" fmla="*/ 118110 w 166687"/>
                <a:gd name="connsiteY2" fmla="*/ 187643 h 209550"/>
                <a:gd name="connsiteX3" fmla="*/ 128588 w 166687"/>
                <a:gd name="connsiteY3" fmla="*/ 192405 h 209550"/>
                <a:gd name="connsiteX4" fmla="*/ 139065 w 166687"/>
                <a:gd name="connsiteY4" fmla="*/ 197168 h 209550"/>
                <a:gd name="connsiteX5" fmla="*/ 164783 w 166687"/>
                <a:gd name="connsiteY5" fmla="*/ 209550 h 209550"/>
                <a:gd name="connsiteX6" fmla="*/ 164783 w 166687"/>
                <a:gd name="connsiteY6" fmla="*/ 209550 h 209550"/>
                <a:gd name="connsiteX7" fmla="*/ 164783 w 166687"/>
                <a:gd name="connsiteY7" fmla="*/ 207645 h 209550"/>
                <a:gd name="connsiteX8" fmla="*/ 165735 w 166687"/>
                <a:gd name="connsiteY8" fmla="*/ 149543 h 209550"/>
                <a:gd name="connsiteX9" fmla="*/ 165735 w 166687"/>
                <a:gd name="connsiteY9" fmla="*/ 147638 h 209550"/>
                <a:gd name="connsiteX10" fmla="*/ 165735 w 166687"/>
                <a:gd name="connsiteY10" fmla="*/ 147638 h 209550"/>
                <a:gd name="connsiteX11" fmla="*/ 165735 w 166687"/>
                <a:gd name="connsiteY11" fmla="*/ 138113 h 209550"/>
                <a:gd name="connsiteX12" fmla="*/ 165735 w 166687"/>
                <a:gd name="connsiteY12" fmla="*/ 136208 h 209550"/>
                <a:gd name="connsiteX13" fmla="*/ 165735 w 166687"/>
                <a:gd name="connsiteY13" fmla="*/ 126683 h 209550"/>
                <a:gd name="connsiteX14" fmla="*/ 166688 w 166687"/>
                <a:gd name="connsiteY14" fmla="*/ 81915 h 209550"/>
                <a:gd name="connsiteX15" fmla="*/ 138113 w 166687"/>
                <a:gd name="connsiteY15" fmla="*/ 68580 h 209550"/>
                <a:gd name="connsiteX16" fmla="*/ 128588 w 166687"/>
                <a:gd name="connsiteY16" fmla="*/ 62865 h 209550"/>
                <a:gd name="connsiteX17" fmla="*/ 118110 w 166687"/>
                <a:gd name="connsiteY17" fmla="*/ 58103 h 209550"/>
                <a:gd name="connsiteX18" fmla="*/ 1905 w 166687"/>
                <a:gd name="connsiteY18" fmla="*/ 0 h 209550"/>
                <a:gd name="connsiteX19" fmla="*/ 1905 w 166687"/>
                <a:gd name="connsiteY19" fmla="*/ 0 h 209550"/>
                <a:gd name="connsiteX20" fmla="*/ 0 w 166687"/>
                <a:gd name="connsiteY20" fmla="*/ 128588 h 209550"/>
                <a:gd name="connsiteX21" fmla="*/ 8573 w 166687"/>
                <a:gd name="connsiteY21" fmla="*/ 132398 h 209550"/>
                <a:gd name="connsiteX22" fmla="*/ 8573 w 166687"/>
                <a:gd name="connsiteY22" fmla="*/ 132398 h 209550"/>
                <a:gd name="connsiteX23" fmla="*/ 120015 w 166687"/>
                <a:gd name="connsiteY23" fmla="*/ 130493 h 209550"/>
                <a:gd name="connsiteX24" fmla="*/ 120015 w 166687"/>
                <a:gd name="connsiteY24" fmla="*/ 130493 h 209550"/>
                <a:gd name="connsiteX25" fmla="*/ 120015 w 166687"/>
                <a:gd name="connsiteY25" fmla="*/ 120015 h 209550"/>
                <a:gd name="connsiteX26" fmla="*/ 120015 w 166687"/>
                <a:gd name="connsiteY26" fmla="*/ 120015 h 209550"/>
                <a:gd name="connsiteX27" fmla="*/ 120015 w 166687"/>
                <a:gd name="connsiteY27" fmla="*/ 84773 h 209550"/>
                <a:gd name="connsiteX28" fmla="*/ 127635 w 166687"/>
                <a:gd name="connsiteY28" fmla="*/ 88583 h 209550"/>
                <a:gd name="connsiteX29" fmla="*/ 138113 w 166687"/>
                <a:gd name="connsiteY29" fmla="*/ 94298 h 209550"/>
                <a:gd name="connsiteX30" fmla="*/ 140970 w 166687"/>
                <a:gd name="connsiteY30" fmla="*/ 95250 h 209550"/>
                <a:gd name="connsiteX31" fmla="*/ 140970 w 166687"/>
                <a:gd name="connsiteY31" fmla="*/ 114300 h 209550"/>
                <a:gd name="connsiteX32" fmla="*/ 140970 w 166687"/>
                <a:gd name="connsiteY32" fmla="*/ 123825 h 209550"/>
                <a:gd name="connsiteX33" fmla="*/ 140970 w 166687"/>
                <a:gd name="connsiteY33" fmla="*/ 125730 h 209550"/>
                <a:gd name="connsiteX34" fmla="*/ 140970 w 166687"/>
                <a:gd name="connsiteY34" fmla="*/ 135255 h 209550"/>
                <a:gd name="connsiteX35" fmla="*/ 140970 w 166687"/>
                <a:gd name="connsiteY35" fmla="*/ 135255 h 209550"/>
                <a:gd name="connsiteX36" fmla="*/ 140970 w 166687"/>
                <a:gd name="connsiteY36" fmla="*/ 137160 h 209550"/>
                <a:gd name="connsiteX37" fmla="*/ 140970 w 166687"/>
                <a:gd name="connsiteY37" fmla="*/ 171450 h 209550"/>
                <a:gd name="connsiteX38" fmla="*/ 140017 w 166687"/>
                <a:gd name="connsiteY38" fmla="*/ 170498 h 209550"/>
                <a:gd name="connsiteX39" fmla="*/ 128588 w 166687"/>
                <a:gd name="connsiteY39" fmla="*/ 166688 h 209550"/>
                <a:gd name="connsiteX40" fmla="*/ 119063 w 166687"/>
                <a:gd name="connsiteY40" fmla="*/ 161925 h 209550"/>
                <a:gd name="connsiteX41" fmla="*/ 119063 w 166687"/>
                <a:gd name="connsiteY41" fmla="*/ 130493 h 209550"/>
                <a:gd name="connsiteX42" fmla="*/ 75248 w 166687"/>
                <a:gd name="connsiteY42" fmla="*/ 136208 h 209550"/>
                <a:gd name="connsiteX43" fmla="*/ 75248 w 166687"/>
                <a:gd name="connsiteY43" fmla="*/ 136208 h 209550"/>
                <a:gd name="connsiteX44" fmla="*/ 75248 w 166687"/>
                <a:gd name="connsiteY44" fmla="*/ 125730 h 209550"/>
                <a:gd name="connsiteX45" fmla="*/ 75248 w 166687"/>
                <a:gd name="connsiteY45" fmla="*/ 125730 h 209550"/>
                <a:gd name="connsiteX46" fmla="*/ 75248 w 166687"/>
                <a:gd name="connsiteY46" fmla="*/ 115253 h 209550"/>
                <a:gd name="connsiteX47" fmla="*/ 75248 w 166687"/>
                <a:gd name="connsiteY47" fmla="*/ 63818 h 209550"/>
                <a:gd name="connsiteX48" fmla="*/ 96202 w 166687"/>
                <a:gd name="connsiteY48" fmla="*/ 74295 h 209550"/>
                <a:gd name="connsiteX49" fmla="*/ 96202 w 166687"/>
                <a:gd name="connsiteY49" fmla="*/ 113348 h 209550"/>
                <a:gd name="connsiteX50" fmla="*/ 96202 w 166687"/>
                <a:gd name="connsiteY50" fmla="*/ 122873 h 209550"/>
                <a:gd name="connsiteX51" fmla="*/ 96202 w 166687"/>
                <a:gd name="connsiteY51" fmla="*/ 122873 h 209550"/>
                <a:gd name="connsiteX52" fmla="*/ 96202 w 166687"/>
                <a:gd name="connsiteY52" fmla="*/ 133350 h 209550"/>
                <a:gd name="connsiteX53" fmla="*/ 96202 w 166687"/>
                <a:gd name="connsiteY53" fmla="*/ 133350 h 209550"/>
                <a:gd name="connsiteX54" fmla="*/ 96202 w 166687"/>
                <a:gd name="connsiteY54" fmla="*/ 133350 h 209550"/>
                <a:gd name="connsiteX55" fmla="*/ 96202 w 166687"/>
                <a:gd name="connsiteY55" fmla="*/ 150495 h 209550"/>
                <a:gd name="connsiteX56" fmla="*/ 75248 w 166687"/>
                <a:gd name="connsiteY56" fmla="*/ 140018 h 209550"/>
                <a:gd name="connsiteX57" fmla="*/ 75248 w 166687"/>
                <a:gd name="connsiteY57" fmla="*/ 136208 h 209550"/>
                <a:gd name="connsiteX58" fmla="*/ 29527 w 166687"/>
                <a:gd name="connsiteY58" fmla="*/ 40005 h 209550"/>
                <a:gd name="connsiteX59" fmla="*/ 50482 w 166687"/>
                <a:gd name="connsiteY59" fmla="*/ 50483 h 209550"/>
                <a:gd name="connsiteX60" fmla="*/ 50482 w 166687"/>
                <a:gd name="connsiteY60" fmla="*/ 118110 h 209550"/>
                <a:gd name="connsiteX61" fmla="*/ 50482 w 166687"/>
                <a:gd name="connsiteY61" fmla="*/ 127635 h 209550"/>
                <a:gd name="connsiteX62" fmla="*/ 33338 w 166687"/>
                <a:gd name="connsiteY62" fmla="*/ 119063 h 209550"/>
                <a:gd name="connsiteX63" fmla="*/ 28575 w 166687"/>
                <a:gd name="connsiteY63" fmla="*/ 117158 h 209550"/>
                <a:gd name="connsiteX64" fmla="*/ 28575 w 166687"/>
                <a:gd name="connsiteY64" fmla="*/ 4000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8573" y="132398"/>
                  </a:moveTo>
                  <a:lnTo>
                    <a:pt x="25718" y="140970"/>
                  </a:lnTo>
                  <a:lnTo>
                    <a:pt x="118110" y="187643"/>
                  </a:lnTo>
                  <a:lnTo>
                    <a:pt x="128588" y="192405"/>
                  </a:lnTo>
                  <a:lnTo>
                    <a:pt x="139065" y="197168"/>
                  </a:lnTo>
                  <a:lnTo>
                    <a:pt x="164783" y="209550"/>
                  </a:lnTo>
                  <a:lnTo>
                    <a:pt x="164783" y="209550"/>
                  </a:lnTo>
                  <a:lnTo>
                    <a:pt x="164783" y="207645"/>
                  </a:lnTo>
                  <a:lnTo>
                    <a:pt x="165735" y="149543"/>
                  </a:lnTo>
                  <a:lnTo>
                    <a:pt x="165735" y="147638"/>
                  </a:lnTo>
                  <a:lnTo>
                    <a:pt x="165735" y="147638"/>
                  </a:lnTo>
                  <a:lnTo>
                    <a:pt x="165735" y="138113"/>
                  </a:lnTo>
                  <a:lnTo>
                    <a:pt x="165735" y="136208"/>
                  </a:lnTo>
                  <a:lnTo>
                    <a:pt x="165735" y="126683"/>
                  </a:lnTo>
                  <a:lnTo>
                    <a:pt x="166688" y="81915"/>
                  </a:lnTo>
                  <a:lnTo>
                    <a:pt x="138113" y="68580"/>
                  </a:lnTo>
                  <a:lnTo>
                    <a:pt x="128588" y="62865"/>
                  </a:lnTo>
                  <a:lnTo>
                    <a:pt x="118110" y="58103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0" y="128588"/>
                  </a:lnTo>
                  <a:lnTo>
                    <a:pt x="8573" y="132398"/>
                  </a:lnTo>
                  <a:lnTo>
                    <a:pt x="8573" y="132398"/>
                  </a:lnTo>
                  <a:close/>
                  <a:moveTo>
                    <a:pt x="120015" y="130493"/>
                  </a:moveTo>
                  <a:lnTo>
                    <a:pt x="120015" y="130493"/>
                  </a:lnTo>
                  <a:lnTo>
                    <a:pt x="120015" y="120015"/>
                  </a:lnTo>
                  <a:lnTo>
                    <a:pt x="120015" y="120015"/>
                  </a:lnTo>
                  <a:lnTo>
                    <a:pt x="120015" y="84773"/>
                  </a:lnTo>
                  <a:lnTo>
                    <a:pt x="127635" y="88583"/>
                  </a:lnTo>
                  <a:lnTo>
                    <a:pt x="138113" y="94298"/>
                  </a:lnTo>
                  <a:lnTo>
                    <a:pt x="140970" y="95250"/>
                  </a:lnTo>
                  <a:lnTo>
                    <a:pt x="140970" y="114300"/>
                  </a:lnTo>
                  <a:lnTo>
                    <a:pt x="140970" y="123825"/>
                  </a:lnTo>
                  <a:lnTo>
                    <a:pt x="140970" y="125730"/>
                  </a:lnTo>
                  <a:lnTo>
                    <a:pt x="140970" y="135255"/>
                  </a:lnTo>
                  <a:lnTo>
                    <a:pt x="140970" y="135255"/>
                  </a:lnTo>
                  <a:lnTo>
                    <a:pt x="140970" y="137160"/>
                  </a:lnTo>
                  <a:lnTo>
                    <a:pt x="140970" y="171450"/>
                  </a:lnTo>
                  <a:lnTo>
                    <a:pt x="140017" y="170498"/>
                  </a:lnTo>
                  <a:lnTo>
                    <a:pt x="128588" y="166688"/>
                  </a:lnTo>
                  <a:lnTo>
                    <a:pt x="119063" y="161925"/>
                  </a:lnTo>
                  <a:lnTo>
                    <a:pt x="119063" y="130493"/>
                  </a:lnTo>
                  <a:close/>
                  <a:moveTo>
                    <a:pt x="75248" y="136208"/>
                  </a:moveTo>
                  <a:lnTo>
                    <a:pt x="75248" y="136208"/>
                  </a:lnTo>
                  <a:lnTo>
                    <a:pt x="75248" y="125730"/>
                  </a:lnTo>
                  <a:lnTo>
                    <a:pt x="75248" y="125730"/>
                  </a:lnTo>
                  <a:lnTo>
                    <a:pt x="75248" y="115253"/>
                  </a:lnTo>
                  <a:lnTo>
                    <a:pt x="75248" y="63818"/>
                  </a:lnTo>
                  <a:lnTo>
                    <a:pt x="96202" y="74295"/>
                  </a:lnTo>
                  <a:lnTo>
                    <a:pt x="96202" y="113348"/>
                  </a:lnTo>
                  <a:lnTo>
                    <a:pt x="96202" y="122873"/>
                  </a:lnTo>
                  <a:lnTo>
                    <a:pt x="96202" y="122873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33350"/>
                  </a:lnTo>
                  <a:lnTo>
                    <a:pt x="96202" y="150495"/>
                  </a:lnTo>
                  <a:lnTo>
                    <a:pt x="75248" y="140018"/>
                  </a:lnTo>
                  <a:lnTo>
                    <a:pt x="75248" y="136208"/>
                  </a:lnTo>
                  <a:close/>
                  <a:moveTo>
                    <a:pt x="29527" y="40005"/>
                  </a:moveTo>
                  <a:lnTo>
                    <a:pt x="50482" y="50483"/>
                  </a:lnTo>
                  <a:lnTo>
                    <a:pt x="50482" y="118110"/>
                  </a:lnTo>
                  <a:lnTo>
                    <a:pt x="50482" y="127635"/>
                  </a:lnTo>
                  <a:lnTo>
                    <a:pt x="33338" y="119063"/>
                  </a:lnTo>
                  <a:lnTo>
                    <a:pt x="28575" y="117158"/>
                  </a:lnTo>
                  <a:lnTo>
                    <a:pt x="28575" y="4000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DC2C8292-17DF-4B67-B0D5-E5ED101151E0}"/>
                </a:ext>
              </a:extLst>
            </p:cNvPr>
            <p:cNvSpPr/>
            <p:nvPr/>
          </p:nvSpPr>
          <p:spPr>
            <a:xfrm>
              <a:off x="10448020" y="4102462"/>
              <a:ext cx="120014" cy="142875"/>
            </a:xfrm>
            <a:custGeom>
              <a:avLst/>
              <a:gdLst>
                <a:gd name="connsiteX0" fmla="*/ 1905 w 120014"/>
                <a:gd name="connsiteY0" fmla="*/ 64770 h 142875"/>
                <a:gd name="connsiteX1" fmla="*/ 1905 w 120014"/>
                <a:gd name="connsiteY1" fmla="*/ 75247 h 142875"/>
                <a:gd name="connsiteX2" fmla="*/ 1905 w 120014"/>
                <a:gd name="connsiteY2" fmla="*/ 76200 h 142875"/>
                <a:gd name="connsiteX3" fmla="*/ 952 w 120014"/>
                <a:gd name="connsiteY3" fmla="*/ 86677 h 142875"/>
                <a:gd name="connsiteX4" fmla="*/ 952 w 120014"/>
                <a:gd name="connsiteY4" fmla="*/ 86677 h 142875"/>
                <a:gd name="connsiteX5" fmla="*/ 952 w 120014"/>
                <a:gd name="connsiteY5" fmla="*/ 88582 h 142875"/>
                <a:gd name="connsiteX6" fmla="*/ 0 w 120014"/>
                <a:gd name="connsiteY6" fmla="*/ 142875 h 142875"/>
                <a:gd name="connsiteX7" fmla="*/ 0 w 120014"/>
                <a:gd name="connsiteY7" fmla="*/ 142875 h 142875"/>
                <a:gd name="connsiteX8" fmla="*/ 0 w 120014"/>
                <a:gd name="connsiteY8" fmla="*/ 142875 h 142875"/>
                <a:gd name="connsiteX9" fmla="*/ 56198 w 120014"/>
                <a:gd name="connsiteY9" fmla="*/ 137160 h 142875"/>
                <a:gd name="connsiteX10" fmla="*/ 91440 w 120014"/>
                <a:gd name="connsiteY10" fmla="*/ 133350 h 142875"/>
                <a:gd name="connsiteX11" fmla="*/ 91440 w 120014"/>
                <a:gd name="connsiteY11" fmla="*/ 133350 h 142875"/>
                <a:gd name="connsiteX12" fmla="*/ 94298 w 120014"/>
                <a:gd name="connsiteY12" fmla="*/ 133350 h 142875"/>
                <a:gd name="connsiteX13" fmla="*/ 110490 w 120014"/>
                <a:gd name="connsiteY13" fmla="*/ 131445 h 142875"/>
                <a:gd name="connsiteX14" fmla="*/ 113348 w 120014"/>
                <a:gd name="connsiteY14" fmla="*/ 130493 h 142875"/>
                <a:gd name="connsiteX15" fmla="*/ 117157 w 120014"/>
                <a:gd name="connsiteY15" fmla="*/ 130493 h 142875"/>
                <a:gd name="connsiteX16" fmla="*/ 117157 w 120014"/>
                <a:gd name="connsiteY16" fmla="*/ 122872 h 142875"/>
                <a:gd name="connsiteX17" fmla="*/ 120015 w 120014"/>
                <a:gd name="connsiteY17" fmla="*/ 0 h 142875"/>
                <a:gd name="connsiteX18" fmla="*/ 2857 w 120014"/>
                <a:gd name="connsiteY18" fmla="*/ 1333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4" h="142875">
                  <a:moveTo>
                    <a:pt x="1905" y="64770"/>
                  </a:moveTo>
                  <a:lnTo>
                    <a:pt x="1905" y="75247"/>
                  </a:lnTo>
                  <a:lnTo>
                    <a:pt x="1905" y="76200"/>
                  </a:lnTo>
                  <a:lnTo>
                    <a:pt x="952" y="86677"/>
                  </a:lnTo>
                  <a:lnTo>
                    <a:pt x="952" y="86677"/>
                  </a:lnTo>
                  <a:lnTo>
                    <a:pt x="952" y="88582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0" y="142875"/>
                  </a:lnTo>
                  <a:lnTo>
                    <a:pt x="56198" y="137160"/>
                  </a:lnTo>
                  <a:lnTo>
                    <a:pt x="91440" y="133350"/>
                  </a:lnTo>
                  <a:lnTo>
                    <a:pt x="91440" y="133350"/>
                  </a:lnTo>
                  <a:lnTo>
                    <a:pt x="94298" y="133350"/>
                  </a:lnTo>
                  <a:lnTo>
                    <a:pt x="110490" y="131445"/>
                  </a:lnTo>
                  <a:lnTo>
                    <a:pt x="113348" y="130493"/>
                  </a:lnTo>
                  <a:lnTo>
                    <a:pt x="117157" y="130493"/>
                  </a:lnTo>
                  <a:lnTo>
                    <a:pt x="117157" y="122872"/>
                  </a:lnTo>
                  <a:lnTo>
                    <a:pt x="120015" y="0"/>
                  </a:lnTo>
                  <a:lnTo>
                    <a:pt x="2857" y="1333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3BFAD8F1-6B48-4360-930E-9684DAEED846}"/>
              </a:ext>
            </a:extLst>
          </p:cNvPr>
          <p:cNvGrpSpPr/>
          <p:nvPr/>
        </p:nvGrpSpPr>
        <p:grpSpPr>
          <a:xfrm>
            <a:off x="9897475" y="3859575"/>
            <a:ext cx="304800" cy="236220"/>
            <a:chOff x="9897475" y="3859575"/>
            <a:chExt cx="304800" cy="236220"/>
          </a:xfrm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F004F9E-95A1-4CA6-BA64-42DA19703964}"/>
                </a:ext>
              </a:extLst>
            </p:cNvPr>
            <p:cNvSpPr/>
            <p:nvPr/>
          </p:nvSpPr>
          <p:spPr>
            <a:xfrm>
              <a:off x="9923193" y="3859575"/>
              <a:ext cx="250507" cy="86677"/>
            </a:xfrm>
            <a:custGeom>
              <a:avLst/>
              <a:gdLst>
                <a:gd name="connsiteX0" fmla="*/ 140018 w 250507"/>
                <a:gd name="connsiteY0" fmla="*/ 66675 h 86677"/>
                <a:gd name="connsiteX1" fmla="*/ 150495 w 250507"/>
                <a:gd name="connsiteY1" fmla="*/ 60960 h 86677"/>
                <a:gd name="connsiteX2" fmla="*/ 160973 w 250507"/>
                <a:gd name="connsiteY2" fmla="*/ 56197 h 86677"/>
                <a:gd name="connsiteX3" fmla="*/ 250507 w 250507"/>
                <a:gd name="connsiteY3" fmla="*/ 10477 h 86677"/>
                <a:gd name="connsiteX4" fmla="*/ 160020 w 250507"/>
                <a:gd name="connsiteY4" fmla="*/ 952 h 86677"/>
                <a:gd name="connsiteX5" fmla="*/ 151448 w 250507"/>
                <a:gd name="connsiteY5" fmla="*/ 0 h 86677"/>
                <a:gd name="connsiteX6" fmla="*/ 149543 w 250507"/>
                <a:gd name="connsiteY6" fmla="*/ 952 h 86677"/>
                <a:gd name="connsiteX7" fmla="*/ 65723 w 250507"/>
                <a:gd name="connsiteY7" fmla="*/ 42863 h 86677"/>
                <a:gd name="connsiteX8" fmla="*/ 0 w 250507"/>
                <a:gd name="connsiteY8" fmla="*/ 75248 h 86677"/>
                <a:gd name="connsiteX9" fmla="*/ 100012 w 250507"/>
                <a:gd name="connsiteY9" fmla="*/ 86677 h 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507" h="86677">
                  <a:moveTo>
                    <a:pt x="140018" y="66675"/>
                  </a:moveTo>
                  <a:lnTo>
                    <a:pt x="150495" y="60960"/>
                  </a:lnTo>
                  <a:lnTo>
                    <a:pt x="160973" y="56197"/>
                  </a:lnTo>
                  <a:lnTo>
                    <a:pt x="250507" y="10477"/>
                  </a:lnTo>
                  <a:lnTo>
                    <a:pt x="160020" y="952"/>
                  </a:lnTo>
                  <a:lnTo>
                    <a:pt x="151448" y="0"/>
                  </a:lnTo>
                  <a:lnTo>
                    <a:pt x="149543" y="952"/>
                  </a:lnTo>
                  <a:lnTo>
                    <a:pt x="65723" y="42863"/>
                  </a:lnTo>
                  <a:lnTo>
                    <a:pt x="0" y="75248"/>
                  </a:lnTo>
                  <a:lnTo>
                    <a:pt x="100012" y="86677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AAE245D-9EA6-472E-A008-5B27375BE12F}"/>
                </a:ext>
              </a:extLst>
            </p:cNvPr>
            <p:cNvSpPr/>
            <p:nvPr/>
          </p:nvSpPr>
          <p:spPr>
            <a:xfrm>
              <a:off x="10035588" y="3880529"/>
              <a:ext cx="166687" cy="209550"/>
            </a:xfrm>
            <a:custGeom>
              <a:avLst/>
              <a:gdLst>
                <a:gd name="connsiteX0" fmla="*/ 38100 w 166687"/>
                <a:gd name="connsiteY0" fmla="*/ 62865 h 209550"/>
                <a:gd name="connsiteX1" fmla="*/ 27622 w 166687"/>
                <a:gd name="connsiteY1" fmla="*/ 67628 h 209550"/>
                <a:gd name="connsiteX2" fmla="*/ 0 w 166687"/>
                <a:gd name="connsiteY2" fmla="*/ 81915 h 209550"/>
                <a:gd name="connsiteX3" fmla="*/ 953 w 166687"/>
                <a:gd name="connsiteY3" fmla="*/ 126683 h 209550"/>
                <a:gd name="connsiteX4" fmla="*/ 953 w 166687"/>
                <a:gd name="connsiteY4" fmla="*/ 136208 h 209550"/>
                <a:gd name="connsiteX5" fmla="*/ 953 w 166687"/>
                <a:gd name="connsiteY5" fmla="*/ 138113 h 209550"/>
                <a:gd name="connsiteX6" fmla="*/ 953 w 166687"/>
                <a:gd name="connsiteY6" fmla="*/ 147638 h 209550"/>
                <a:gd name="connsiteX7" fmla="*/ 953 w 166687"/>
                <a:gd name="connsiteY7" fmla="*/ 147638 h 209550"/>
                <a:gd name="connsiteX8" fmla="*/ 953 w 166687"/>
                <a:gd name="connsiteY8" fmla="*/ 149542 h 209550"/>
                <a:gd name="connsiteX9" fmla="*/ 1905 w 166687"/>
                <a:gd name="connsiteY9" fmla="*/ 207645 h 209550"/>
                <a:gd name="connsiteX10" fmla="*/ 1905 w 166687"/>
                <a:gd name="connsiteY10" fmla="*/ 209550 h 209550"/>
                <a:gd name="connsiteX11" fmla="*/ 1905 w 166687"/>
                <a:gd name="connsiteY11" fmla="*/ 209550 h 209550"/>
                <a:gd name="connsiteX12" fmla="*/ 27622 w 166687"/>
                <a:gd name="connsiteY12" fmla="*/ 197167 h 209550"/>
                <a:gd name="connsiteX13" fmla="*/ 38100 w 166687"/>
                <a:gd name="connsiteY13" fmla="*/ 192405 h 209550"/>
                <a:gd name="connsiteX14" fmla="*/ 48578 w 166687"/>
                <a:gd name="connsiteY14" fmla="*/ 187642 h 209550"/>
                <a:gd name="connsiteX15" fmla="*/ 140970 w 166687"/>
                <a:gd name="connsiteY15" fmla="*/ 140970 h 209550"/>
                <a:gd name="connsiteX16" fmla="*/ 158115 w 166687"/>
                <a:gd name="connsiteY16" fmla="*/ 132398 h 209550"/>
                <a:gd name="connsiteX17" fmla="*/ 158115 w 166687"/>
                <a:gd name="connsiteY17" fmla="*/ 132398 h 209550"/>
                <a:gd name="connsiteX18" fmla="*/ 166687 w 166687"/>
                <a:gd name="connsiteY18" fmla="*/ 128588 h 209550"/>
                <a:gd name="connsiteX19" fmla="*/ 164783 w 166687"/>
                <a:gd name="connsiteY19" fmla="*/ 0 h 209550"/>
                <a:gd name="connsiteX20" fmla="*/ 164783 w 166687"/>
                <a:gd name="connsiteY20" fmla="*/ 0 h 209550"/>
                <a:gd name="connsiteX21" fmla="*/ 48578 w 166687"/>
                <a:gd name="connsiteY21" fmla="*/ 58103 h 209550"/>
                <a:gd name="connsiteX22" fmla="*/ 38100 w 166687"/>
                <a:gd name="connsiteY22" fmla="*/ 62865 h 209550"/>
                <a:gd name="connsiteX23" fmla="*/ 46672 w 166687"/>
                <a:gd name="connsiteY23" fmla="*/ 120015 h 209550"/>
                <a:gd name="connsiteX24" fmla="*/ 46672 w 166687"/>
                <a:gd name="connsiteY24" fmla="*/ 120015 h 209550"/>
                <a:gd name="connsiteX25" fmla="*/ 46672 w 166687"/>
                <a:gd name="connsiteY25" fmla="*/ 130492 h 209550"/>
                <a:gd name="connsiteX26" fmla="*/ 46672 w 166687"/>
                <a:gd name="connsiteY26" fmla="*/ 130492 h 209550"/>
                <a:gd name="connsiteX27" fmla="*/ 46672 w 166687"/>
                <a:gd name="connsiteY27" fmla="*/ 161925 h 209550"/>
                <a:gd name="connsiteX28" fmla="*/ 37147 w 166687"/>
                <a:gd name="connsiteY28" fmla="*/ 166688 h 209550"/>
                <a:gd name="connsiteX29" fmla="*/ 26670 w 166687"/>
                <a:gd name="connsiteY29" fmla="*/ 171450 h 209550"/>
                <a:gd name="connsiteX30" fmla="*/ 25717 w 166687"/>
                <a:gd name="connsiteY30" fmla="*/ 172403 h 209550"/>
                <a:gd name="connsiteX31" fmla="*/ 25717 w 166687"/>
                <a:gd name="connsiteY31" fmla="*/ 138113 h 209550"/>
                <a:gd name="connsiteX32" fmla="*/ 25717 w 166687"/>
                <a:gd name="connsiteY32" fmla="*/ 136208 h 209550"/>
                <a:gd name="connsiteX33" fmla="*/ 25717 w 166687"/>
                <a:gd name="connsiteY33" fmla="*/ 136208 h 209550"/>
                <a:gd name="connsiteX34" fmla="*/ 25717 w 166687"/>
                <a:gd name="connsiteY34" fmla="*/ 126683 h 209550"/>
                <a:gd name="connsiteX35" fmla="*/ 25717 w 166687"/>
                <a:gd name="connsiteY35" fmla="*/ 124778 h 209550"/>
                <a:gd name="connsiteX36" fmla="*/ 25717 w 166687"/>
                <a:gd name="connsiteY36" fmla="*/ 115253 h 209550"/>
                <a:gd name="connsiteX37" fmla="*/ 25717 w 166687"/>
                <a:gd name="connsiteY37" fmla="*/ 96203 h 209550"/>
                <a:gd name="connsiteX38" fmla="*/ 28575 w 166687"/>
                <a:gd name="connsiteY38" fmla="*/ 95250 h 209550"/>
                <a:gd name="connsiteX39" fmla="*/ 39053 w 166687"/>
                <a:gd name="connsiteY39" fmla="*/ 90488 h 209550"/>
                <a:gd name="connsiteX40" fmla="*/ 46672 w 166687"/>
                <a:gd name="connsiteY40" fmla="*/ 86678 h 209550"/>
                <a:gd name="connsiteX41" fmla="*/ 46672 w 166687"/>
                <a:gd name="connsiteY41" fmla="*/ 120015 h 209550"/>
                <a:gd name="connsiteX42" fmla="*/ 116205 w 166687"/>
                <a:gd name="connsiteY42" fmla="*/ 117158 h 209550"/>
                <a:gd name="connsiteX43" fmla="*/ 116205 w 166687"/>
                <a:gd name="connsiteY43" fmla="*/ 49530 h 209550"/>
                <a:gd name="connsiteX44" fmla="*/ 137160 w 166687"/>
                <a:gd name="connsiteY44" fmla="*/ 39053 h 209550"/>
                <a:gd name="connsiteX45" fmla="*/ 137160 w 166687"/>
                <a:gd name="connsiteY45" fmla="*/ 116205 h 209550"/>
                <a:gd name="connsiteX46" fmla="*/ 132398 w 166687"/>
                <a:gd name="connsiteY46" fmla="*/ 118110 h 209550"/>
                <a:gd name="connsiteX47" fmla="*/ 116205 w 166687"/>
                <a:gd name="connsiteY47" fmla="*/ 126683 h 209550"/>
                <a:gd name="connsiteX48" fmla="*/ 116205 w 166687"/>
                <a:gd name="connsiteY48" fmla="*/ 117158 h 209550"/>
                <a:gd name="connsiteX49" fmla="*/ 70485 w 166687"/>
                <a:gd name="connsiteY49" fmla="*/ 133350 h 209550"/>
                <a:gd name="connsiteX50" fmla="*/ 70485 w 166687"/>
                <a:gd name="connsiteY50" fmla="*/ 133350 h 209550"/>
                <a:gd name="connsiteX51" fmla="*/ 70485 w 166687"/>
                <a:gd name="connsiteY51" fmla="*/ 133350 h 209550"/>
                <a:gd name="connsiteX52" fmla="*/ 70485 w 166687"/>
                <a:gd name="connsiteY52" fmla="*/ 122873 h 209550"/>
                <a:gd name="connsiteX53" fmla="*/ 70485 w 166687"/>
                <a:gd name="connsiteY53" fmla="*/ 122873 h 209550"/>
                <a:gd name="connsiteX54" fmla="*/ 70485 w 166687"/>
                <a:gd name="connsiteY54" fmla="*/ 112395 h 209550"/>
                <a:gd name="connsiteX55" fmla="*/ 70485 w 166687"/>
                <a:gd name="connsiteY55" fmla="*/ 73343 h 209550"/>
                <a:gd name="connsiteX56" fmla="*/ 91440 w 166687"/>
                <a:gd name="connsiteY56" fmla="*/ 62865 h 209550"/>
                <a:gd name="connsiteX57" fmla="*/ 91440 w 166687"/>
                <a:gd name="connsiteY57" fmla="*/ 114300 h 209550"/>
                <a:gd name="connsiteX58" fmla="*/ 91440 w 166687"/>
                <a:gd name="connsiteY58" fmla="*/ 124778 h 209550"/>
                <a:gd name="connsiteX59" fmla="*/ 91440 w 166687"/>
                <a:gd name="connsiteY59" fmla="*/ 124778 h 209550"/>
                <a:gd name="connsiteX60" fmla="*/ 91440 w 166687"/>
                <a:gd name="connsiteY60" fmla="*/ 135255 h 209550"/>
                <a:gd name="connsiteX61" fmla="*/ 91440 w 166687"/>
                <a:gd name="connsiteY61" fmla="*/ 135255 h 209550"/>
                <a:gd name="connsiteX62" fmla="*/ 91440 w 166687"/>
                <a:gd name="connsiteY62" fmla="*/ 139065 h 209550"/>
                <a:gd name="connsiteX63" fmla="*/ 70485 w 166687"/>
                <a:gd name="connsiteY63" fmla="*/ 150495 h 209550"/>
                <a:gd name="connsiteX64" fmla="*/ 70485 w 166687"/>
                <a:gd name="connsiteY64" fmla="*/ 133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6687" h="209550">
                  <a:moveTo>
                    <a:pt x="38100" y="62865"/>
                  </a:moveTo>
                  <a:lnTo>
                    <a:pt x="27622" y="67628"/>
                  </a:lnTo>
                  <a:lnTo>
                    <a:pt x="0" y="81915"/>
                  </a:lnTo>
                  <a:lnTo>
                    <a:pt x="953" y="126683"/>
                  </a:lnTo>
                  <a:lnTo>
                    <a:pt x="953" y="136208"/>
                  </a:lnTo>
                  <a:lnTo>
                    <a:pt x="953" y="138113"/>
                  </a:lnTo>
                  <a:lnTo>
                    <a:pt x="953" y="147638"/>
                  </a:lnTo>
                  <a:lnTo>
                    <a:pt x="953" y="147638"/>
                  </a:lnTo>
                  <a:lnTo>
                    <a:pt x="953" y="149542"/>
                  </a:lnTo>
                  <a:lnTo>
                    <a:pt x="1905" y="207645"/>
                  </a:lnTo>
                  <a:lnTo>
                    <a:pt x="1905" y="209550"/>
                  </a:lnTo>
                  <a:lnTo>
                    <a:pt x="1905" y="209550"/>
                  </a:lnTo>
                  <a:lnTo>
                    <a:pt x="27622" y="197167"/>
                  </a:lnTo>
                  <a:lnTo>
                    <a:pt x="38100" y="192405"/>
                  </a:lnTo>
                  <a:lnTo>
                    <a:pt x="48578" y="187642"/>
                  </a:lnTo>
                  <a:lnTo>
                    <a:pt x="140970" y="140970"/>
                  </a:lnTo>
                  <a:lnTo>
                    <a:pt x="158115" y="132398"/>
                  </a:lnTo>
                  <a:lnTo>
                    <a:pt x="158115" y="132398"/>
                  </a:lnTo>
                  <a:lnTo>
                    <a:pt x="166687" y="128588"/>
                  </a:lnTo>
                  <a:lnTo>
                    <a:pt x="164783" y="0"/>
                  </a:lnTo>
                  <a:lnTo>
                    <a:pt x="164783" y="0"/>
                  </a:lnTo>
                  <a:lnTo>
                    <a:pt x="48578" y="58103"/>
                  </a:lnTo>
                  <a:lnTo>
                    <a:pt x="38100" y="62865"/>
                  </a:lnTo>
                  <a:close/>
                  <a:moveTo>
                    <a:pt x="46672" y="120015"/>
                  </a:moveTo>
                  <a:lnTo>
                    <a:pt x="46672" y="120015"/>
                  </a:lnTo>
                  <a:lnTo>
                    <a:pt x="46672" y="130492"/>
                  </a:lnTo>
                  <a:lnTo>
                    <a:pt x="46672" y="130492"/>
                  </a:lnTo>
                  <a:lnTo>
                    <a:pt x="46672" y="161925"/>
                  </a:lnTo>
                  <a:lnTo>
                    <a:pt x="37147" y="166688"/>
                  </a:lnTo>
                  <a:lnTo>
                    <a:pt x="26670" y="171450"/>
                  </a:lnTo>
                  <a:lnTo>
                    <a:pt x="25717" y="172403"/>
                  </a:lnTo>
                  <a:lnTo>
                    <a:pt x="25717" y="138113"/>
                  </a:lnTo>
                  <a:lnTo>
                    <a:pt x="25717" y="136208"/>
                  </a:lnTo>
                  <a:lnTo>
                    <a:pt x="25717" y="136208"/>
                  </a:lnTo>
                  <a:lnTo>
                    <a:pt x="25717" y="126683"/>
                  </a:lnTo>
                  <a:lnTo>
                    <a:pt x="25717" y="124778"/>
                  </a:lnTo>
                  <a:lnTo>
                    <a:pt x="25717" y="115253"/>
                  </a:lnTo>
                  <a:lnTo>
                    <a:pt x="25717" y="96203"/>
                  </a:lnTo>
                  <a:lnTo>
                    <a:pt x="28575" y="95250"/>
                  </a:lnTo>
                  <a:lnTo>
                    <a:pt x="39053" y="90488"/>
                  </a:lnTo>
                  <a:lnTo>
                    <a:pt x="46672" y="86678"/>
                  </a:lnTo>
                  <a:lnTo>
                    <a:pt x="46672" y="120015"/>
                  </a:lnTo>
                  <a:close/>
                  <a:moveTo>
                    <a:pt x="116205" y="117158"/>
                  </a:moveTo>
                  <a:lnTo>
                    <a:pt x="116205" y="49530"/>
                  </a:lnTo>
                  <a:lnTo>
                    <a:pt x="137160" y="39053"/>
                  </a:lnTo>
                  <a:lnTo>
                    <a:pt x="137160" y="116205"/>
                  </a:lnTo>
                  <a:lnTo>
                    <a:pt x="132398" y="118110"/>
                  </a:lnTo>
                  <a:lnTo>
                    <a:pt x="116205" y="126683"/>
                  </a:lnTo>
                  <a:lnTo>
                    <a:pt x="116205" y="117158"/>
                  </a:lnTo>
                  <a:close/>
                  <a:moveTo>
                    <a:pt x="70485" y="133350"/>
                  </a:moveTo>
                  <a:lnTo>
                    <a:pt x="70485" y="133350"/>
                  </a:lnTo>
                  <a:lnTo>
                    <a:pt x="70485" y="133350"/>
                  </a:lnTo>
                  <a:lnTo>
                    <a:pt x="70485" y="122873"/>
                  </a:lnTo>
                  <a:lnTo>
                    <a:pt x="70485" y="122873"/>
                  </a:lnTo>
                  <a:lnTo>
                    <a:pt x="70485" y="112395"/>
                  </a:lnTo>
                  <a:lnTo>
                    <a:pt x="70485" y="73343"/>
                  </a:lnTo>
                  <a:lnTo>
                    <a:pt x="91440" y="62865"/>
                  </a:lnTo>
                  <a:lnTo>
                    <a:pt x="91440" y="114300"/>
                  </a:lnTo>
                  <a:lnTo>
                    <a:pt x="91440" y="124778"/>
                  </a:lnTo>
                  <a:lnTo>
                    <a:pt x="91440" y="124778"/>
                  </a:lnTo>
                  <a:lnTo>
                    <a:pt x="91440" y="135255"/>
                  </a:lnTo>
                  <a:lnTo>
                    <a:pt x="91440" y="135255"/>
                  </a:lnTo>
                  <a:lnTo>
                    <a:pt x="91440" y="139065"/>
                  </a:lnTo>
                  <a:lnTo>
                    <a:pt x="70485" y="150495"/>
                  </a:lnTo>
                  <a:lnTo>
                    <a:pt x="70485" y="13335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7325A0D-CA65-49E6-9055-44AD2AE9BD69}"/>
                </a:ext>
              </a:extLst>
            </p:cNvPr>
            <p:cNvSpPr/>
            <p:nvPr/>
          </p:nvSpPr>
          <p:spPr>
            <a:xfrm>
              <a:off x="9897475" y="3952920"/>
              <a:ext cx="120015" cy="142875"/>
            </a:xfrm>
            <a:custGeom>
              <a:avLst/>
              <a:gdLst>
                <a:gd name="connsiteX0" fmla="*/ 2857 w 120015"/>
                <a:gd name="connsiteY0" fmla="*/ 130493 h 142875"/>
                <a:gd name="connsiteX1" fmla="*/ 6667 w 120015"/>
                <a:gd name="connsiteY1" fmla="*/ 130493 h 142875"/>
                <a:gd name="connsiteX2" fmla="*/ 9525 w 120015"/>
                <a:gd name="connsiteY2" fmla="*/ 131445 h 142875"/>
                <a:gd name="connsiteX3" fmla="*/ 25717 w 120015"/>
                <a:gd name="connsiteY3" fmla="*/ 133350 h 142875"/>
                <a:gd name="connsiteX4" fmla="*/ 28575 w 120015"/>
                <a:gd name="connsiteY4" fmla="*/ 133350 h 142875"/>
                <a:gd name="connsiteX5" fmla="*/ 28575 w 120015"/>
                <a:gd name="connsiteY5" fmla="*/ 133350 h 142875"/>
                <a:gd name="connsiteX6" fmla="*/ 63817 w 120015"/>
                <a:gd name="connsiteY6" fmla="*/ 137160 h 142875"/>
                <a:gd name="connsiteX7" fmla="*/ 120015 w 120015"/>
                <a:gd name="connsiteY7" fmla="*/ 142875 h 142875"/>
                <a:gd name="connsiteX8" fmla="*/ 120015 w 120015"/>
                <a:gd name="connsiteY8" fmla="*/ 142875 h 142875"/>
                <a:gd name="connsiteX9" fmla="*/ 120015 w 120015"/>
                <a:gd name="connsiteY9" fmla="*/ 142875 h 142875"/>
                <a:gd name="connsiteX10" fmla="*/ 119063 w 120015"/>
                <a:gd name="connsiteY10" fmla="*/ 88582 h 142875"/>
                <a:gd name="connsiteX11" fmla="*/ 119063 w 120015"/>
                <a:gd name="connsiteY11" fmla="*/ 86677 h 142875"/>
                <a:gd name="connsiteX12" fmla="*/ 119063 w 120015"/>
                <a:gd name="connsiteY12" fmla="*/ 86677 h 142875"/>
                <a:gd name="connsiteX13" fmla="*/ 118110 w 120015"/>
                <a:gd name="connsiteY13" fmla="*/ 77152 h 142875"/>
                <a:gd name="connsiteX14" fmla="*/ 118110 w 120015"/>
                <a:gd name="connsiteY14" fmla="*/ 75248 h 142875"/>
                <a:gd name="connsiteX15" fmla="*/ 118110 w 120015"/>
                <a:gd name="connsiteY15" fmla="*/ 64770 h 142875"/>
                <a:gd name="connsiteX16" fmla="*/ 117157 w 120015"/>
                <a:gd name="connsiteY16" fmla="*/ 13335 h 142875"/>
                <a:gd name="connsiteX17" fmla="*/ 0 w 120015"/>
                <a:gd name="connsiteY17" fmla="*/ 0 h 142875"/>
                <a:gd name="connsiteX18" fmla="*/ 1905 w 120015"/>
                <a:gd name="connsiteY18" fmla="*/ 1228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015" h="142875">
                  <a:moveTo>
                    <a:pt x="2857" y="130493"/>
                  </a:moveTo>
                  <a:lnTo>
                    <a:pt x="6667" y="130493"/>
                  </a:lnTo>
                  <a:lnTo>
                    <a:pt x="9525" y="131445"/>
                  </a:lnTo>
                  <a:lnTo>
                    <a:pt x="25717" y="133350"/>
                  </a:lnTo>
                  <a:lnTo>
                    <a:pt x="28575" y="133350"/>
                  </a:lnTo>
                  <a:lnTo>
                    <a:pt x="28575" y="133350"/>
                  </a:lnTo>
                  <a:lnTo>
                    <a:pt x="63817" y="137160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20015" y="142875"/>
                  </a:lnTo>
                  <a:lnTo>
                    <a:pt x="119063" y="88582"/>
                  </a:lnTo>
                  <a:lnTo>
                    <a:pt x="119063" y="86677"/>
                  </a:lnTo>
                  <a:lnTo>
                    <a:pt x="119063" y="86677"/>
                  </a:lnTo>
                  <a:lnTo>
                    <a:pt x="118110" y="77152"/>
                  </a:lnTo>
                  <a:lnTo>
                    <a:pt x="118110" y="75248"/>
                  </a:lnTo>
                  <a:lnTo>
                    <a:pt x="118110" y="64770"/>
                  </a:lnTo>
                  <a:lnTo>
                    <a:pt x="117157" y="13335"/>
                  </a:lnTo>
                  <a:lnTo>
                    <a:pt x="0" y="0"/>
                  </a:lnTo>
                  <a:lnTo>
                    <a:pt x="1905" y="122873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7" name="Graphic 275">
            <a:extLst>
              <a:ext uri="{FF2B5EF4-FFF2-40B4-BE49-F238E27FC236}">
                <a16:creationId xmlns:a16="http://schemas.microsoft.com/office/drawing/2014/main" id="{E92071AB-3ABE-497F-9E74-D25C15A11FE9}"/>
              </a:ext>
            </a:extLst>
          </p:cNvPr>
          <p:cNvGrpSpPr/>
          <p:nvPr/>
        </p:nvGrpSpPr>
        <p:grpSpPr>
          <a:xfrm>
            <a:off x="6194574" y="4591728"/>
            <a:ext cx="890587" cy="891643"/>
            <a:chOff x="6194574" y="4591728"/>
            <a:chExt cx="890587" cy="891643"/>
          </a:xfrm>
        </p:grpSpPr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BC1E4825-CDE4-48BA-9C26-13E18B82DC67}"/>
                </a:ext>
              </a:extLst>
            </p:cNvPr>
            <p:cNvSpPr/>
            <p:nvPr/>
          </p:nvSpPr>
          <p:spPr>
            <a:xfrm>
              <a:off x="6827455" y="5255621"/>
              <a:ext cx="184784" cy="175259"/>
            </a:xfrm>
            <a:custGeom>
              <a:avLst/>
              <a:gdLst>
                <a:gd name="connsiteX0" fmla="*/ 5715 w 184784"/>
                <a:gd name="connsiteY0" fmla="*/ 171450 h 175259"/>
                <a:gd name="connsiteX1" fmla="*/ 43815 w 184784"/>
                <a:gd name="connsiteY1" fmla="*/ 175260 h 175259"/>
                <a:gd name="connsiteX2" fmla="*/ 43815 w 184784"/>
                <a:gd name="connsiteY2" fmla="*/ 158115 h 175259"/>
                <a:gd name="connsiteX3" fmla="*/ 43815 w 184784"/>
                <a:gd name="connsiteY3" fmla="*/ 158115 h 175259"/>
                <a:gd name="connsiteX4" fmla="*/ 60960 w 184784"/>
                <a:gd name="connsiteY4" fmla="*/ 158115 h 175259"/>
                <a:gd name="connsiteX5" fmla="*/ 60960 w 184784"/>
                <a:gd name="connsiteY5" fmla="*/ 140970 h 175259"/>
                <a:gd name="connsiteX6" fmla="*/ 78105 w 184784"/>
                <a:gd name="connsiteY6" fmla="*/ 140970 h 175259"/>
                <a:gd name="connsiteX7" fmla="*/ 78105 w 184784"/>
                <a:gd name="connsiteY7" fmla="*/ 123825 h 175259"/>
                <a:gd name="connsiteX8" fmla="*/ 102870 w 184784"/>
                <a:gd name="connsiteY8" fmla="*/ 131445 h 175259"/>
                <a:gd name="connsiteX9" fmla="*/ 119063 w 184784"/>
                <a:gd name="connsiteY9" fmla="*/ 115252 h 175259"/>
                <a:gd name="connsiteX10" fmla="*/ 167640 w 184784"/>
                <a:gd name="connsiteY10" fmla="*/ 99060 h 175259"/>
                <a:gd name="connsiteX11" fmla="*/ 167640 w 184784"/>
                <a:gd name="connsiteY11" fmla="*/ 17145 h 175259"/>
                <a:gd name="connsiteX12" fmla="*/ 85725 w 184784"/>
                <a:gd name="connsiteY12" fmla="*/ 17145 h 175259"/>
                <a:gd name="connsiteX13" fmla="*/ 70485 w 184784"/>
                <a:gd name="connsiteY13" fmla="*/ 70485 h 175259"/>
                <a:gd name="connsiteX14" fmla="*/ 0 w 184784"/>
                <a:gd name="connsiteY14" fmla="*/ 140970 h 175259"/>
                <a:gd name="connsiteX15" fmla="*/ 5715 w 184784"/>
                <a:gd name="connsiteY15" fmla="*/ 171450 h 175259"/>
                <a:gd name="connsiteX16" fmla="*/ 137160 w 184784"/>
                <a:gd name="connsiteY16" fmla="*/ 30480 h 175259"/>
                <a:gd name="connsiteX17" fmla="*/ 155257 w 184784"/>
                <a:gd name="connsiteY17" fmla="*/ 30480 h 175259"/>
                <a:gd name="connsiteX18" fmla="*/ 155257 w 184784"/>
                <a:gd name="connsiteY18" fmla="*/ 48577 h 175259"/>
                <a:gd name="connsiteX19" fmla="*/ 137160 w 184784"/>
                <a:gd name="connsiteY19" fmla="*/ 48577 h 175259"/>
                <a:gd name="connsiteX20" fmla="*/ 137160 w 184784"/>
                <a:gd name="connsiteY20" fmla="*/ 30480 h 17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4784" h="175259">
                  <a:moveTo>
                    <a:pt x="5715" y="171450"/>
                  </a:moveTo>
                  <a:cubicBezTo>
                    <a:pt x="15240" y="174308"/>
                    <a:pt x="34290" y="175260"/>
                    <a:pt x="43815" y="175260"/>
                  </a:cubicBezTo>
                  <a:lnTo>
                    <a:pt x="43815" y="158115"/>
                  </a:lnTo>
                  <a:lnTo>
                    <a:pt x="43815" y="158115"/>
                  </a:lnTo>
                  <a:lnTo>
                    <a:pt x="60960" y="158115"/>
                  </a:lnTo>
                  <a:lnTo>
                    <a:pt x="60960" y="140970"/>
                  </a:lnTo>
                  <a:lnTo>
                    <a:pt x="78105" y="140970"/>
                  </a:lnTo>
                  <a:lnTo>
                    <a:pt x="78105" y="123825"/>
                  </a:lnTo>
                  <a:lnTo>
                    <a:pt x="102870" y="131445"/>
                  </a:lnTo>
                  <a:lnTo>
                    <a:pt x="119063" y="115252"/>
                  </a:lnTo>
                  <a:cubicBezTo>
                    <a:pt x="136207" y="118110"/>
                    <a:pt x="154305" y="112395"/>
                    <a:pt x="167640" y="99060"/>
                  </a:cubicBezTo>
                  <a:cubicBezTo>
                    <a:pt x="190500" y="76200"/>
                    <a:pt x="190500" y="40005"/>
                    <a:pt x="167640" y="17145"/>
                  </a:cubicBezTo>
                  <a:cubicBezTo>
                    <a:pt x="144780" y="-5715"/>
                    <a:pt x="108585" y="-5715"/>
                    <a:pt x="85725" y="17145"/>
                  </a:cubicBezTo>
                  <a:cubicBezTo>
                    <a:pt x="71438" y="31433"/>
                    <a:pt x="66675" y="51435"/>
                    <a:pt x="70485" y="70485"/>
                  </a:cubicBezTo>
                  <a:lnTo>
                    <a:pt x="0" y="140970"/>
                  </a:lnTo>
                  <a:lnTo>
                    <a:pt x="5715" y="171450"/>
                  </a:lnTo>
                  <a:close/>
                  <a:moveTo>
                    <a:pt x="137160" y="30480"/>
                  </a:moveTo>
                  <a:cubicBezTo>
                    <a:pt x="141922" y="25717"/>
                    <a:pt x="150495" y="25717"/>
                    <a:pt x="155257" y="30480"/>
                  </a:cubicBezTo>
                  <a:cubicBezTo>
                    <a:pt x="160020" y="35242"/>
                    <a:pt x="160020" y="43815"/>
                    <a:pt x="155257" y="48577"/>
                  </a:cubicBezTo>
                  <a:cubicBezTo>
                    <a:pt x="150495" y="53340"/>
                    <a:pt x="141922" y="53340"/>
                    <a:pt x="137160" y="48577"/>
                  </a:cubicBezTo>
                  <a:cubicBezTo>
                    <a:pt x="132397" y="43815"/>
                    <a:pt x="132397" y="35242"/>
                    <a:pt x="137160" y="3048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82C9562-DFA9-41B3-A01E-1A6FB51C0EA8}"/>
                </a:ext>
              </a:extLst>
            </p:cNvPr>
            <p:cNvSpPr/>
            <p:nvPr/>
          </p:nvSpPr>
          <p:spPr>
            <a:xfrm>
              <a:off x="6798880" y="4868906"/>
              <a:ext cx="57150" cy="209550"/>
            </a:xfrm>
            <a:custGeom>
              <a:avLst/>
              <a:gdLst>
                <a:gd name="connsiteX0" fmla="*/ 0 w 57150"/>
                <a:gd name="connsiteY0" fmla="*/ 0 h 209550"/>
                <a:gd name="connsiteX1" fmla="*/ 57150 w 57150"/>
                <a:gd name="connsiteY1" fmla="*/ 0 h 209550"/>
                <a:gd name="connsiteX2" fmla="*/ 57150 w 57150"/>
                <a:gd name="connsiteY2" fmla="*/ 209550 h 209550"/>
                <a:gd name="connsiteX3" fmla="*/ 0 w 57150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09550">
                  <a:moveTo>
                    <a:pt x="0" y="0"/>
                  </a:moveTo>
                  <a:lnTo>
                    <a:pt x="57150" y="0"/>
                  </a:lnTo>
                  <a:lnTo>
                    <a:pt x="57150" y="209550"/>
                  </a:lnTo>
                  <a:lnTo>
                    <a:pt x="0" y="20955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D43830F9-96E8-4340-AEDE-A27CCF835D98}"/>
                </a:ext>
              </a:extLst>
            </p:cNvPr>
            <p:cNvSpPr/>
            <p:nvPr/>
          </p:nvSpPr>
          <p:spPr>
            <a:xfrm>
              <a:off x="6536942" y="4951774"/>
              <a:ext cx="43814" cy="43814"/>
            </a:xfrm>
            <a:custGeom>
              <a:avLst/>
              <a:gdLst>
                <a:gd name="connsiteX0" fmla="*/ 43815 w 43814"/>
                <a:gd name="connsiteY0" fmla="*/ 21908 h 43814"/>
                <a:gd name="connsiteX1" fmla="*/ 21908 w 43814"/>
                <a:gd name="connsiteY1" fmla="*/ 43815 h 43814"/>
                <a:gd name="connsiteX2" fmla="*/ 0 w 43814"/>
                <a:gd name="connsiteY2" fmla="*/ 21908 h 43814"/>
                <a:gd name="connsiteX3" fmla="*/ 21908 w 43814"/>
                <a:gd name="connsiteY3" fmla="*/ 0 h 43814"/>
                <a:gd name="connsiteX4" fmla="*/ 43815 w 43814"/>
                <a:gd name="connsiteY4" fmla="*/ 21908 h 4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" h="43814">
                  <a:moveTo>
                    <a:pt x="43815" y="21908"/>
                  </a:moveTo>
                  <a:cubicBezTo>
                    <a:pt x="43815" y="34007"/>
                    <a:pt x="34007" y="43815"/>
                    <a:pt x="21908" y="43815"/>
                  </a:cubicBezTo>
                  <a:cubicBezTo>
                    <a:pt x="9808" y="43815"/>
                    <a:pt x="0" y="34007"/>
                    <a:pt x="0" y="21908"/>
                  </a:cubicBezTo>
                  <a:cubicBezTo>
                    <a:pt x="0" y="9808"/>
                    <a:pt x="9808" y="0"/>
                    <a:pt x="21908" y="0"/>
                  </a:cubicBezTo>
                  <a:cubicBezTo>
                    <a:pt x="34007" y="0"/>
                    <a:pt x="43815" y="9808"/>
                    <a:pt x="43815" y="2190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B0DD5D8-BDA8-45D3-97A9-1BD13B610B1B}"/>
                </a:ext>
              </a:extLst>
            </p:cNvPr>
            <p:cNvSpPr/>
            <p:nvPr/>
          </p:nvSpPr>
          <p:spPr>
            <a:xfrm>
              <a:off x="6436929" y="4851761"/>
              <a:ext cx="243840" cy="243840"/>
            </a:xfrm>
            <a:custGeom>
              <a:avLst/>
              <a:gdLst>
                <a:gd name="connsiteX0" fmla="*/ 121920 w 243840"/>
                <a:gd name="connsiteY0" fmla="*/ 243840 h 243840"/>
                <a:gd name="connsiteX1" fmla="*/ 243840 w 243840"/>
                <a:gd name="connsiteY1" fmla="*/ 121920 h 243840"/>
                <a:gd name="connsiteX2" fmla="*/ 121920 w 243840"/>
                <a:gd name="connsiteY2" fmla="*/ 0 h 243840"/>
                <a:gd name="connsiteX3" fmla="*/ 0 w 243840"/>
                <a:gd name="connsiteY3" fmla="*/ 121920 h 243840"/>
                <a:gd name="connsiteX4" fmla="*/ 121920 w 243840"/>
                <a:gd name="connsiteY4" fmla="*/ 243840 h 243840"/>
                <a:gd name="connsiteX5" fmla="*/ 121920 w 243840"/>
                <a:gd name="connsiteY5" fmla="*/ 57150 h 243840"/>
                <a:gd name="connsiteX6" fmla="*/ 186690 w 243840"/>
                <a:gd name="connsiteY6" fmla="*/ 121920 h 243840"/>
                <a:gd name="connsiteX7" fmla="*/ 121920 w 243840"/>
                <a:gd name="connsiteY7" fmla="*/ 186690 h 243840"/>
                <a:gd name="connsiteX8" fmla="*/ 57150 w 243840"/>
                <a:gd name="connsiteY8" fmla="*/ 121920 h 243840"/>
                <a:gd name="connsiteX9" fmla="*/ 121920 w 243840"/>
                <a:gd name="connsiteY9" fmla="*/ 5715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40" h="243840">
                  <a:moveTo>
                    <a:pt x="121920" y="243840"/>
                  </a:moveTo>
                  <a:cubicBezTo>
                    <a:pt x="189548" y="243840"/>
                    <a:pt x="243840" y="188595"/>
                    <a:pt x="243840" y="121920"/>
                  </a:cubicBezTo>
                  <a:cubicBezTo>
                    <a:pt x="243840" y="55245"/>
                    <a:pt x="188595" y="0"/>
                    <a:pt x="121920" y="0"/>
                  </a:cubicBezTo>
                  <a:cubicBezTo>
                    <a:pt x="55245" y="0"/>
                    <a:pt x="0" y="55245"/>
                    <a:pt x="0" y="121920"/>
                  </a:cubicBezTo>
                  <a:cubicBezTo>
                    <a:pt x="0" y="188595"/>
                    <a:pt x="54293" y="243840"/>
                    <a:pt x="121920" y="243840"/>
                  </a:cubicBezTo>
                  <a:close/>
                  <a:moveTo>
                    <a:pt x="121920" y="57150"/>
                  </a:moveTo>
                  <a:cubicBezTo>
                    <a:pt x="158115" y="57150"/>
                    <a:pt x="186690" y="86678"/>
                    <a:pt x="186690" y="121920"/>
                  </a:cubicBezTo>
                  <a:cubicBezTo>
                    <a:pt x="186690" y="157162"/>
                    <a:pt x="157163" y="186690"/>
                    <a:pt x="121920" y="186690"/>
                  </a:cubicBezTo>
                  <a:cubicBezTo>
                    <a:pt x="86678" y="186690"/>
                    <a:pt x="57150" y="157162"/>
                    <a:pt x="57150" y="121920"/>
                  </a:cubicBezTo>
                  <a:cubicBezTo>
                    <a:pt x="57150" y="86678"/>
                    <a:pt x="85725" y="57150"/>
                    <a:pt x="121920" y="5715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91D18997-4F9F-4A57-B381-9E00B229AC3D}"/>
                </a:ext>
              </a:extLst>
            </p:cNvPr>
            <p:cNvSpPr/>
            <p:nvPr/>
          </p:nvSpPr>
          <p:spPr>
            <a:xfrm>
              <a:off x="6494079" y="4892244"/>
              <a:ext cx="129540" cy="129540"/>
            </a:xfrm>
            <a:custGeom>
              <a:avLst/>
              <a:gdLst>
                <a:gd name="connsiteX0" fmla="*/ 64770 w 129540"/>
                <a:gd name="connsiteY0" fmla="*/ 129540 h 129540"/>
                <a:gd name="connsiteX1" fmla="*/ 129540 w 129540"/>
                <a:gd name="connsiteY1" fmla="*/ 64770 h 129540"/>
                <a:gd name="connsiteX2" fmla="*/ 64770 w 129540"/>
                <a:gd name="connsiteY2" fmla="*/ 0 h 129540"/>
                <a:gd name="connsiteX3" fmla="*/ 0 w 129540"/>
                <a:gd name="connsiteY3" fmla="*/ 64770 h 129540"/>
                <a:gd name="connsiteX4" fmla="*/ 64770 w 129540"/>
                <a:gd name="connsiteY4" fmla="*/ 129540 h 129540"/>
                <a:gd name="connsiteX5" fmla="*/ 49530 w 129540"/>
                <a:gd name="connsiteY5" fmla="*/ 49530 h 129540"/>
                <a:gd name="connsiteX6" fmla="*/ 80963 w 129540"/>
                <a:gd name="connsiteY6" fmla="*/ 49530 h 129540"/>
                <a:gd name="connsiteX7" fmla="*/ 80963 w 129540"/>
                <a:gd name="connsiteY7" fmla="*/ 80963 h 129540"/>
                <a:gd name="connsiteX8" fmla="*/ 49530 w 129540"/>
                <a:gd name="connsiteY8" fmla="*/ 80963 h 129540"/>
                <a:gd name="connsiteX9" fmla="*/ 49530 w 129540"/>
                <a:gd name="connsiteY9" fmla="*/ 4953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40" h="129540">
                  <a:moveTo>
                    <a:pt x="64770" y="129540"/>
                  </a:moveTo>
                  <a:cubicBezTo>
                    <a:pt x="100965" y="129540"/>
                    <a:pt x="129540" y="100013"/>
                    <a:pt x="129540" y="64770"/>
                  </a:cubicBezTo>
                  <a:cubicBezTo>
                    <a:pt x="129540" y="29528"/>
                    <a:pt x="100013" y="0"/>
                    <a:pt x="64770" y="0"/>
                  </a:cubicBezTo>
                  <a:cubicBezTo>
                    <a:pt x="29528" y="0"/>
                    <a:pt x="0" y="29528"/>
                    <a:pt x="0" y="64770"/>
                  </a:cubicBezTo>
                  <a:cubicBezTo>
                    <a:pt x="0" y="100013"/>
                    <a:pt x="28575" y="129540"/>
                    <a:pt x="64770" y="129540"/>
                  </a:cubicBezTo>
                  <a:close/>
                  <a:moveTo>
                    <a:pt x="49530" y="49530"/>
                  </a:moveTo>
                  <a:cubicBezTo>
                    <a:pt x="58103" y="40958"/>
                    <a:pt x="72390" y="40958"/>
                    <a:pt x="80963" y="49530"/>
                  </a:cubicBezTo>
                  <a:cubicBezTo>
                    <a:pt x="89535" y="58103"/>
                    <a:pt x="89535" y="72390"/>
                    <a:pt x="80963" y="80963"/>
                  </a:cubicBezTo>
                  <a:cubicBezTo>
                    <a:pt x="72390" y="89535"/>
                    <a:pt x="58103" y="89535"/>
                    <a:pt x="49530" y="80963"/>
                  </a:cubicBezTo>
                  <a:cubicBezTo>
                    <a:pt x="40957" y="71438"/>
                    <a:pt x="40957" y="58103"/>
                    <a:pt x="49530" y="4953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70CE5FC8-B4E9-41FA-95DF-15D82C0E16F9}"/>
                </a:ext>
              </a:extLst>
            </p:cNvPr>
            <p:cNvSpPr/>
            <p:nvPr/>
          </p:nvSpPr>
          <p:spPr>
            <a:xfrm>
              <a:off x="6334060" y="4737939"/>
              <a:ext cx="596264" cy="437197"/>
            </a:xfrm>
            <a:custGeom>
              <a:avLst/>
              <a:gdLst>
                <a:gd name="connsiteX0" fmla="*/ 0 w 596264"/>
                <a:gd name="connsiteY0" fmla="*/ 395288 h 437197"/>
                <a:gd name="connsiteX1" fmla="*/ 0 w 596264"/>
                <a:gd name="connsiteY1" fmla="*/ 437198 h 437197"/>
                <a:gd name="connsiteX2" fmla="*/ 442913 w 596264"/>
                <a:gd name="connsiteY2" fmla="*/ 437198 h 437197"/>
                <a:gd name="connsiteX3" fmla="*/ 586740 w 596264"/>
                <a:gd name="connsiteY3" fmla="*/ 380048 h 437197"/>
                <a:gd name="connsiteX4" fmla="*/ 596265 w 596264"/>
                <a:gd name="connsiteY4" fmla="*/ 380048 h 437197"/>
                <a:gd name="connsiteX5" fmla="*/ 596265 w 596264"/>
                <a:gd name="connsiteY5" fmla="*/ 0 h 437197"/>
                <a:gd name="connsiteX6" fmla="*/ 0 w 596264"/>
                <a:gd name="connsiteY6" fmla="*/ 0 h 437197"/>
                <a:gd name="connsiteX7" fmla="*/ 0 w 596264"/>
                <a:gd name="connsiteY7" fmla="*/ 41910 h 437197"/>
                <a:gd name="connsiteX8" fmla="*/ 48578 w 596264"/>
                <a:gd name="connsiteY8" fmla="*/ 41910 h 437197"/>
                <a:gd name="connsiteX9" fmla="*/ 48578 w 596264"/>
                <a:gd name="connsiteY9" fmla="*/ 99060 h 437197"/>
                <a:gd name="connsiteX10" fmla="*/ 0 w 596264"/>
                <a:gd name="connsiteY10" fmla="*/ 99060 h 437197"/>
                <a:gd name="connsiteX11" fmla="*/ 0 w 596264"/>
                <a:gd name="connsiteY11" fmla="*/ 338138 h 437197"/>
                <a:gd name="connsiteX12" fmla="*/ 48578 w 596264"/>
                <a:gd name="connsiteY12" fmla="*/ 338138 h 437197"/>
                <a:gd name="connsiteX13" fmla="*/ 48578 w 596264"/>
                <a:gd name="connsiteY13" fmla="*/ 395288 h 437197"/>
                <a:gd name="connsiteX14" fmla="*/ 0 w 596264"/>
                <a:gd name="connsiteY14" fmla="*/ 395288 h 437197"/>
                <a:gd name="connsiteX15" fmla="*/ 464820 w 596264"/>
                <a:gd name="connsiteY15" fmla="*/ 114300 h 437197"/>
                <a:gd name="connsiteX16" fmla="*/ 521970 w 596264"/>
                <a:gd name="connsiteY16" fmla="*/ 114300 h 437197"/>
                <a:gd name="connsiteX17" fmla="*/ 521970 w 596264"/>
                <a:gd name="connsiteY17" fmla="*/ 323850 h 437197"/>
                <a:gd name="connsiteX18" fmla="*/ 464820 w 596264"/>
                <a:gd name="connsiteY18" fmla="*/ 323850 h 437197"/>
                <a:gd name="connsiteX19" fmla="*/ 464820 w 596264"/>
                <a:gd name="connsiteY19" fmla="*/ 114300 h 437197"/>
                <a:gd name="connsiteX20" fmla="*/ 224790 w 596264"/>
                <a:gd name="connsiteY20" fmla="*/ 97155 h 437197"/>
                <a:gd name="connsiteX21" fmla="*/ 346710 w 596264"/>
                <a:gd name="connsiteY21" fmla="*/ 219075 h 437197"/>
                <a:gd name="connsiteX22" fmla="*/ 224790 w 596264"/>
                <a:gd name="connsiteY22" fmla="*/ 340995 h 437197"/>
                <a:gd name="connsiteX23" fmla="*/ 102870 w 596264"/>
                <a:gd name="connsiteY23" fmla="*/ 219075 h 437197"/>
                <a:gd name="connsiteX24" fmla="*/ 224790 w 596264"/>
                <a:gd name="connsiteY24" fmla="*/ 97155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6264" h="437197">
                  <a:moveTo>
                    <a:pt x="0" y="395288"/>
                  </a:moveTo>
                  <a:lnTo>
                    <a:pt x="0" y="437198"/>
                  </a:lnTo>
                  <a:lnTo>
                    <a:pt x="442913" y="437198"/>
                  </a:lnTo>
                  <a:cubicBezTo>
                    <a:pt x="480060" y="401955"/>
                    <a:pt x="530543" y="380048"/>
                    <a:pt x="586740" y="380048"/>
                  </a:cubicBezTo>
                  <a:cubicBezTo>
                    <a:pt x="589598" y="380048"/>
                    <a:pt x="593408" y="380048"/>
                    <a:pt x="596265" y="380048"/>
                  </a:cubicBezTo>
                  <a:lnTo>
                    <a:pt x="596265" y="0"/>
                  </a:lnTo>
                  <a:lnTo>
                    <a:pt x="0" y="0"/>
                  </a:lnTo>
                  <a:lnTo>
                    <a:pt x="0" y="41910"/>
                  </a:lnTo>
                  <a:lnTo>
                    <a:pt x="48578" y="41910"/>
                  </a:lnTo>
                  <a:lnTo>
                    <a:pt x="48578" y="99060"/>
                  </a:lnTo>
                  <a:lnTo>
                    <a:pt x="0" y="99060"/>
                  </a:lnTo>
                  <a:lnTo>
                    <a:pt x="0" y="338138"/>
                  </a:lnTo>
                  <a:lnTo>
                    <a:pt x="48578" y="338138"/>
                  </a:lnTo>
                  <a:lnTo>
                    <a:pt x="48578" y="395288"/>
                  </a:lnTo>
                  <a:lnTo>
                    <a:pt x="0" y="395288"/>
                  </a:lnTo>
                  <a:close/>
                  <a:moveTo>
                    <a:pt x="464820" y="114300"/>
                  </a:moveTo>
                  <a:lnTo>
                    <a:pt x="521970" y="114300"/>
                  </a:lnTo>
                  <a:lnTo>
                    <a:pt x="521970" y="323850"/>
                  </a:lnTo>
                  <a:lnTo>
                    <a:pt x="464820" y="323850"/>
                  </a:lnTo>
                  <a:lnTo>
                    <a:pt x="464820" y="114300"/>
                  </a:lnTo>
                  <a:close/>
                  <a:moveTo>
                    <a:pt x="224790" y="97155"/>
                  </a:moveTo>
                  <a:cubicBezTo>
                    <a:pt x="292418" y="97155"/>
                    <a:pt x="346710" y="152400"/>
                    <a:pt x="346710" y="219075"/>
                  </a:cubicBezTo>
                  <a:cubicBezTo>
                    <a:pt x="346710" y="285750"/>
                    <a:pt x="291465" y="340995"/>
                    <a:pt x="224790" y="340995"/>
                  </a:cubicBezTo>
                  <a:cubicBezTo>
                    <a:pt x="158115" y="340995"/>
                    <a:pt x="102870" y="286703"/>
                    <a:pt x="102870" y="219075"/>
                  </a:cubicBezTo>
                  <a:cubicBezTo>
                    <a:pt x="102870" y="151448"/>
                    <a:pt x="157163" y="97155"/>
                    <a:pt x="224790" y="97155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5558E791-EF36-42E9-BDED-2449D213AE26}"/>
                </a:ext>
              </a:extLst>
            </p:cNvPr>
            <p:cNvSpPr/>
            <p:nvPr/>
          </p:nvSpPr>
          <p:spPr>
            <a:xfrm>
              <a:off x="6768399" y="5180477"/>
              <a:ext cx="302895" cy="302894"/>
            </a:xfrm>
            <a:custGeom>
              <a:avLst/>
              <a:gdLst>
                <a:gd name="connsiteX0" fmla="*/ 151448 w 302895"/>
                <a:gd name="connsiteY0" fmla="*/ 302895 h 302894"/>
                <a:gd name="connsiteX1" fmla="*/ 302895 w 302895"/>
                <a:gd name="connsiteY1" fmla="*/ 151448 h 302894"/>
                <a:gd name="connsiteX2" fmla="*/ 151448 w 302895"/>
                <a:gd name="connsiteY2" fmla="*/ 0 h 302894"/>
                <a:gd name="connsiteX3" fmla="*/ 0 w 302895"/>
                <a:gd name="connsiteY3" fmla="*/ 151448 h 302894"/>
                <a:gd name="connsiteX4" fmla="*/ 151448 w 302895"/>
                <a:gd name="connsiteY4" fmla="*/ 302895 h 302894"/>
                <a:gd name="connsiteX5" fmla="*/ 145733 w 302895"/>
                <a:gd name="connsiteY5" fmla="*/ 80963 h 302894"/>
                <a:gd name="connsiteX6" fmla="*/ 227648 w 302895"/>
                <a:gd name="connsiteY6" fmla="*/ 80963 h 302894"/>
                <a:gd name="connsiteX7" fmla="*/ 227648 w 302895"/>
                <a:gd name="connsiteY7" fmla="*/ 162877 h 302894"/>
                <a:gd name="connsiteX8" fmla="*/ 179070 w 302895"/>
                <a:gd name="connsiteY8" fmla="*/ 179070 h 302894"/>
                <a:gd name="connsiteX9" fmla="*/ 162877 w 302895"/>
                <a:gd name="connsiteY9" fmla="*/ 195263 h 302894"/>
                <a:gd name="connsiteX10" fmla="*/ 137160 w 302895"/>
                <a:gd name="connsiteY10" fmla="*/ 187642 h 302894"/>
                <a:gd name="connsiteX11" fmla="*/ 137160 w 302895"/>
                <a:gd name="connsiteY11" fmla="*/ 204788 h 302894"/>
                <a:gd name="connsiteX12" fmla="*/ 120015 w 302895"/>
                <a:gd name="connsiteY12" fmla="*/ 204788 h 302894"/>
                <a:gd name="connsiteX13" fmla="*/ 120015 w 302895"/>
                <a:gd name="connsiteY13" fmla="*/ 221932 h 302894"/>
                <a:gd name="connsiteX14" fmla="*/ 102870 w 302895"/>
                <a:gd name="connsiteY14" fmla="*/ 221932 h 302894"/>
                <a:gd name="connsiteX15" fmla="*/ 102870 w 302895"/>
                <a:gd name="connsiteY15" fmla="*/ 221932 h 302894"/>
                <a:gd name="connsiteX16" fmla="*/ 102870 w 302895"/>
                <a:gd name="connsiteY16" fmla="*/ 239077 h 302894"/>
                <a:gd name="connsiteX17" fmla="*/ 64770 w 302895"/>
                <a:gd name="connsiteY17" fmla="*/ 235267 h 302894"/>
                <a:gd name="connsiteX18" fmla="*/ 60008 w 302895"/>
                <a:gd name="connsiteY18" fmla="*/ 204788 h 302894"/>
                <a:gd name="connsiteX19" fmla="*/ 130493 w 302895"/>
                <a:gd name="connsiteY19" fmla="*/ 134302 h 302894"/>
                <a:gd name="connsiteX20" fmla="*/ 145733 w 302895"/>
                <a:gd name="connsiteY20" fmla="*/ 80963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2895" h="302894">
                  <a:moveTo>
                    <a:pt x="151448" y="302895"/>
                  </a:moveTo>
                  <a:cubicBezTo>
                    <a:pt x="235268" y="302895"/>
                    <a:pt x="302895" y="234315"/>
                    <a:pt x="302895" y="151448"/>
                  </a:cubicBezTo>
                  <a:cubicBezTo>
                    <a:pt x="302895" y="68580"/>
                    <a:pt x="234315" y="0"/>
                    <a:pt x="151448" y="0"/>
                  </a:cubicBezTo>
                  <a:cubicBezTo>
                    <a:pt x="68580" y="0"/>
                    <a:pt x="0" y="67627"/>
                    <a:pt x="0" y="151448"/>
                  </a:cubicBezTo>
                  <a:cubicBezTo>
                    <a:pt x="0" y="235267"/>
                    <a:pt x="68580" y="302895"/>
                    <a:pt x="151448" y="302895"/>
                  </a:cubicBezTo>
                  <a:close/>
                  <a:moveTo>
                    <a:pt x="145733" y="80963"/>
                  </a:moveTo>
                  <a:cubicBezTo>
                    <a:pt x="168593" y="58102"/>
                    <a:pt x="204788" y="58102"/>
                    <a:pt x="227648" y="80963"/>
                  </a:cubicBezTo>
                  <a:cubicBezTo>
                    <a:pt x="250508" y="103823"/>
                    <a:pt x="250508" y="140017"/>
                    <a:pt x="227648" y="162877"/>
                  </a:cubicBezTo>
                  <a:cubicBezTo>
                    <a:pt x="214313" y="176213"/>
                    <a:pt x="196215" y="181927"/>
                    <a:pt x="179070" y="179070"/>
                  </a:cubicBezTo>
                  <a:lnTo>
                    <a:pt x="162877" y="195263"/>
                  </a:lnTo>
                  <a:lnTo>
                    <a:pt x="137160" y="187642"/>
                  </a:lnTo>
                  <a:lnTo>
                    <a:pt x="137160" y="204788"/>
                  </a:lnTo>
                  <a:lnTo>
                    <a:pt x="120015" y="204788"/>
                  </a:lnTo>
                  <a:lnTo>
                    <a:pt x="120015" y="221932"/>
                  </a:lnTo>
                  <a:lnTo>
                    <a:pt x="102870" y="221932"/>
                  </a:lnTo>
                  <a:lnTo>
                    <a:pt x="102870" y="221932"/>
                  </a:lnTo>
                  <a:lnTo>
                    <a:pt x="102870" y="239077"/>
                  </a:lnTo>
                  <a:cubicBezTo>
                    <a:pt x="93345" y="240030"/>
                    <a:pt x="74295" y="238125"/>
                    <a:pt x="64770" y="235267"/>
                  </a:cubicBezTo>
                  <a:lnTo>
                    <a:pt x="60008" y="204788"/>
                  </a:lnTo>
                  <a:lnTo>
                    <a:pt x="130493" y="134302"/>
                  </a:lnTo>
                  <a:cubicBezTo>
                    <a:pt x="125730" y="115252"/>
                    <a:pt x="130493" y="95250"/>
                    <a:pt x="145733" y="80963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6A0DA83-20FB-446A-ACE9-0D166B106D24}"/>
                </a:ext>
              </a:extLst>
            </p:cNvPr>
            <p:cNvSpPr/>
            <p:nvPr/>
          </p:nvSpPr>
          <p:spPr>
            <a:xfrm>
              <a:off x="6965567" y="5267051"/>
              <a:ext cx="26670" cy="26670"/>
            </a:xfrm>
            <a:custGeom>
              <a:avLst/>
              <a:gdLst>
                <a:gd name="connsiteX0" fmla="*/ 26670 w 26670"/>
                <a:gd name="connsiteY0" fmla="*/ 13335 h 26670"/>
                <a:gd name="connsiteX1" fmla="*/ 13335 w 26670"/>
                <a:gd name="connsiteY1" fmla="*/ 26670 h 26670"/>
                <a:gd name="connsiteX2" fmla="*/ 0 w 26670"/>
                <a:gd name="connsiteY2" fmla="*/ 13335 h 26670"/>
                <a:gd name="connsiteX3" fmla="*/ 13335 w 26670"/>
                <a:gd name="connsiteY3" fmla="*/ 0 h 26670"/>
                <a:gd name="connsiteX4" fmla="*/ 26670 w 26670"/>
                <a:gd name="connsiteY4" fmla="*/ 13335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" h="26670">
                  <a:moveTo>
                    <a:pt x="26670" y="13335"/>
                  </a:moveTo>
                  <a:cubicBezTo>
                    <a:pt x="26670" y="20700"/>
                    <a:pt x="20700" y="26670"/>
                    <a:pt x="13335" y="26670"/>
                  </a:cubicBezTo>
                  <a:cubicBezTo>
                    <a:pt x="5970" y="26670"/>
                    <a:pt x="0" y="20700"/>
                    <a:pt x="0" y="13335"/>
                  </a:cubicBezTo>
                  <a:cubicBezTo>
                    <a:pt x="0" y="5970"/>
                    <a:pt x="5970" y="0"/>
                    <a:pt x="13335" y="0"/>
                  </a:cubicBezTo>
                  <a:cubicBezTo>
                    <a:pt x="20700" y="0"/>
                    <a:pt x="26670" y="5970"/>
                    <a:pt x="26670" y="13335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DE2DB1C-EA02-465B-AF8D-54150E60B83C}"/>
                </a:ext>
              </a:extLst>
            </p:cNvPr>
            <p:cNvSpPr/>
            <p:nvPr/>
          </p:nvSpPr>
          <p:spPr>
            <a:xfrm>
              <a:off x="6194574" y="4591728"/>
              <a:ext cx="890587" cy="796289"/>
            </a:xfrm>
            <a:custGeom>
              <a:avLst/>
              <a:gdLst>
                <a:gd name="connsiteX0" fmla="*/ 88583 w 890587"/>
                <a:gd name="connsiteY0" fmla="*/ 796290 h 796289"/>
                <a:gd name="connsiteX1" fmla="*/ 244793 w 890587"/>
                <a:gd name="connsiteY1" fmla="*/ 796290 h 796289"/>
                <a:gd name="connsiteX2" fmla="*/ 244793 w 890587"/>
                <a:gd name="connsiteY2" fmla="*/ 741045 h 796289"/>
                <a:gd name="connsiteX3" fmla="*/ 524828 w 890587"/>
                <a:gd name="connsiteY3" fmla="*/ 741045 h 796289"/>
                <a:gd name="connsiteX4" fmla="*/ 524828 w 890587"/>
                <a:gd name="connsiteY4" fmla="*/ 741045 h 796289"/>
                <a:gd name="connsiteX5" fmla="*/ 547688 w 890587"/>
                <a:gd name="connsiteY5" fmla="*/ 646748 h 796289"/>
                <a:gd name="connsiteX6" fmla="*/ 90488 w 890587"/>
                <a:gd name="connsiteY6" fmla="*/ 646748 h 796289"/>
                <a:gd name="connsiteX7" fmla="*/ 90488 w 890587"/>
                <a:gd name="connsiteY7" fmla="*/ 546735 h 796289"/>
                <a:gd name="connsiteX8" fmla="*/ 44768 w 890587"/>
                <a:gd name="connsiteY8" fmla="*/ 546735 h 796289"/>
                <a:gd name="connsiteX9" fmla="*/ 44768 w 890587"/>
                <a:gd name="connsiteY9" fmla="*/ 489585 h 796289"/>
                <a:gd name="connsiteX10" fmla="*/ 90488 w 890587"/>
                <a:gd name="connsiteY10" fmla="*/ 489585 h 796289"/>
                <a:gd name="connsiteX11" fmla="*/ 90488 w 890587"/>
                <a:gd name="connsiteY11" fmla="*/ 251460 h 796289"/>
                <a:gd name="connsiteX12" fmla="*/ 44768 w 890587"/>
                <a:gd name="connsiteY12" fmla="*/ 251460 h 796289"/>
                <a:gd name="connsiteX13" fmla="*/ 44768 w 890587"/>
                <a:gd name="connsiteY13" fmla="*/ 194310 h 796289"/>
                <a:gd name="connsiteX14" fmla="*/ 90488 w 890587"/>
                <a:gd name="connsiteY14" fmla="*/ 194310 h 796289"/>
                <a:gd name="connsiteX15" fmla="*/ 90488 w 890587"/>
                <a:gd name="connsiteY15" fmla="*/ 94298 h 796289"/>
                <a:gd name="connsiteX16" fmla="*/ 800100 w 890587"/>
                <a:gd name="connsiteY16" fmla="*/ 94298 h 796289"/>
                <a:gd name="connsiteX17" fmla="*/ 800100 w 890587"/>
                <a:gd name="connsiteY17" fmla="*/ 542925 h 796289"/>
                <a:gd name="connsiteX18" fmla="*/ 890588 w 890587"/>
                <a:gd name="connsiteY18" fmla="*/ 603885 h 796289"/>
                <a:gd name="connsiteX19" fmla="*/ 890588 w 890587"/>
                <a:gd name="connsiteY19" fmla="*/ 0 h 796289"/>
                <a:gd name="connsiteX20" fmla="*/ 0 w 890587"/>
                <a:gd name="connsiteY20" fmla="*/ 0 h 796289"/>
                <a:gd name="connsiteX21" fmla="*/ 0 w 890587"/>
                <a:gd name="connsiteY21" fmla="*/ 741045 h 796289"/>
                <a:gd name="connsiteX22" fmla="*/ 87630 w 890587"/>
                <a:gd name="connsiteY22" fmla="*/ 741045 h 796289"/>
                <a:gd name="connsiteX23" fmla="*/ 87630 w 890587"/>
                <a:gd name="connsiteY23" fmla="*/ 796290 h 79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0587" h="796289">
                  <a:moveTo>
                    <a:pt x="88583" y="796290"/>
                  </a:moveTo>
                  <a:lnTo>
                    <a:pt x="244793" y="796290"/>
                  </a:lnTo>
                  <a:lnTo>
                    <a:pt x="244793" y="741045"/>
                  </a:lnTo>
                  <a:lnTo>
                    <a:pt x="524828" y="741045"/>
                  </a:lnTo>
                  <a:cubicBezTo>
                    <a:pt x="524828" y="741045"/>
                    <a:pt x="524828" y="741045"/>
                    <a:pt x="524828" y="741045"/>
                  </a:cubicBezTo>
                  <a:cubicBezTo>
                    <a:pt x="524828" y="706755"/>
                    <a:pt x="533400" y="674370"/>
                    <a:pt x="547688" y="646748"/>
                  </a:cubicBezTo>
                  <a:lnTo>
                    <a:pt x="90488" y="646748"/>
                  </a:lnTo>
                  <a:lnTo>
                    <a:pt x="90488" y="546735"/>
                  </a:lnTo>
                  <a:lnTo>
                    <a:pt x="44768" y="546735"/>
                  </a:lnTo>
                  <a:lnTo>
                    <a:pt x="44768" y="489585"/>
                  </a:lnTo>
                  <a:lnTo>
                    <a:pt x="90488" y="489585"/>
                  </a:lnTo>
                  <a:lnTo>
                    <a:pt x="90488" y="251460"/>
                  </a:lnTo>
                  <a:lnTo>
                    <a:pt x="44768" y="251460"/>
                  </a:lnTo>
                  <a:lnTo>
                    <a:pt x="44768" y="194310"/>
                  </a:lnTo>
                  <a:lnTo>
                    <a:pt x="90488" y="194310"/>
                  </a:lnTo>
                  <a:lnTo>
                    <a:pt x="90488" y="94298"/>
                  </a:lnTo>
                  <a:lnTo>
                    <a:pt x="800100" y="94298"/>
                  </a:lnTo>
                  <a:lnTo>
                    <a:pt x="800100" y="542925"/>
                  </a:lnTo>
                  <a:cubicBezTo>
                    <a:pt x="835343" y="555308"/>
                    <a:pt x="866775" y="576263"/>
                    <a:pt x="890588" y="603885"/>
                  </a:cubicBezTo>
                  <a:lnTo>
                    <a:pt x="890588" y="0"/>
                  </a:lnTo>
                  <a:lnTo>
                    <a:pt x="0" y="0"/>
                  </a:lnTo>
                  <a:lnTo>
                    <a:pt x="0" y="741045"/>
                  </a:lnTo>
                  <a:lnTo>
                    <a:pt x="87630" y="741045"/>
                  </a:lnTo>
                  <a:lnTo>
                    <a:pt x="87630" y="79629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7" name="Graphic 286">
            <a:extLst>
              <a:ext uri="{FF2B5EF4-FFF2-40B4-BE49-F238E27FC236}">
                <a16:creationId xmlns:a16="http://schemas.microsoft.com/office/drawing/2014/main" id="{BB0C9AF8-3C7A-4F6F-9612-2F6D31EB4706}"/>
              </a:ext>
            </a:extLst>
          </p:cNvPr>
          <p:cNvGrpSpPr/>
          <p:nvPr/>
        </p:nvGrpSpPr>
        <p:grpSpPr>
          <a:xfrm>
            <a:off x="11097062" y="4788259"/>
            <a:ext cx="493843" cy="447904"/>
            <a:chOff x="2920503" y="3363733"/>
            <a:chExt cx="493843" cy="447904"/>
          </a:xfrm>
        </p:grpSpPr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746D2C7-6741-4F9A-9572-AC7E3B3AE710}"/>
                </a:ext>
              </a:extLst>
            </p:cNvPr>
            <p:cNvSpPr/>
            <p:nvPr/>
          </p:nvSpPr>
          <p:spPr>
            <a:xfrm>
              <a:off x="3091711" y="3551665"/>
              <a:ext cx="47001" cy="45416"/>
            </a:xfrm>
            <a:custGeom>
              <a:avLst/>
              <a:gdLst>
                <a:gd name="connsiteX0" fmla="*/ 23510 w 47001"/>
                <a:gd name="connsiteY0" fmla="*/ 45417 h 45416"/>
                <a:gd name="connsiteX1" fmla="*/ 47002 w 47001"/>
                <a:gd name="connsiteY1" fmla="*/ 22447 h 45416"/>
                <a:gd name="connsiteX2" fmla="*/ 47002 w 47001"/>
                <a:gd name="connsiteY2" fmla="*/ 22447 h 45416"/>
                <a:gd name="connsiteX3" fmla="*/ 23510 w 47001"/>
                <a:gd name="connsiteY3" fmla="*/ 0 h 45416"/>
                <a:gd name="connsiteX4" fmla="*/ 19 w 47001"/>
                <a:gd name="connsiteY4" fmla="*/ 22969 h 45416"/>
                <a:gd name="connsiteX5" fmla="*/ 19 w 47001"/>
                <a:gd name="connsiteY5" fmla="*/ 22969 h 45416"/>
                <a:gd name="connsiteX6" fmla="*/ 23510 w 47001"/>
                <a:gd name="connsiteY6" fmla="*/ 45417 h 45416"/>
                <a:gd name="connsiteX7" fmla="*/ 12026 w 47001"/>
                <a:gd name="connsiteY7" fmla="*/ 22447 h 45416"/>
                <a:gd name="connsiteX8" fmla="*/ 22988 w 47001"/>
                <a:gd name="connsiteY8" fmla="*/ 10963 h 45416"/>
                <a:gd name="connsiteX9" fmla="*/ 33951 w 47001"/>
                <a:gd name="connsiteY9" fmla="*/ 22969 h 45416"/>
                <a:gd name="connsiteX10" fmla="*/ 33951 w 47001"/>
                <a:gd name="connsiteY10" fmla="*/ 22969 h 45416"/>
                <a:gd name="connsiteX11" fmla="*/ 22988 w 47001"/>
                <a:gd name="connsiteY11" fmla="*/ 34454 h 45416"/>
                <a:gd name="connsiteX12" fmla="*/ 12026 w 47001"/>
                <a:gd name="connsiteY12" fmla="*/ 22447 h 45416"/>
                <a:gd name="connsiteX13" fmla="*/ 12026 w 47001"/>
                <a:gd name="connsiteY13" fmla="*/ 22447 h 4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001" h="45416">
                  <a:moveTo>
                    <a:pt x="23510" y="45417"/>
                  </a:moveTo>
                  <a:cubicBezTo>
                    <a:pt x="37083" y="45417"/>
                    <a:pt x="47002" y="34976"/>
                    <a:pt x="47002" y="22447"/>
                  </a:cubicBezTo>
                  <a:lnTo>
                    <a:pt x="47002" y="22447"/>
                  </a:lnTo>
                  <a:cubicBezTo>
                    <a:pt x="47002" y="9919"/>
                    <a:pt x="37083" y="0"/>
                    <a:pt x="23510" y="0"/>
                  </a:cubicBezTo>
                  <a:cubicBezTo>
                    <a:pt x="9937" y="0"/>
                    <a:pt x="19" y="10441"/>
                    <a:pt x="19" y="22969"/>
                  </a:cubicBezTo>
                  <a:lnTo>
                    <a:pt x="19" y="22969"/>
                  </a:lnTo>
                  <a:cubicBezTo>
                    <a:pt x="-503" y="35498"/>
                    <a:pt x="9937" y="45417"/>
                    <a:pt x="23510" y="45417"/>
                  </a:cubicBezTo>
                  <a:close/>
                  <a:moveTo>
                    <a:pt x="12026" y="22447"/>
                  </a:moveTo>
                  <a:cubicBezTo>
                    <a:pt x="12026" y="16183"/>
                    <a:pt x="16724" y="10963"/>
                    <a:pt x="22988" y="10963"/>
                  </a:cubicBezTo>
                  <a:cubicBezTo>
                    <a:pt x="29775" y="10963"/>
                    <a:pt x="33951" y="16183"/>
                    <a:pt x="33951" y="22969"/>
                  </a:cubicBezTo>
                  <a:lnTo>
                    <a:pt x="33951" y="22969"/>
                  </a:lnTo>
                  <a:cubicBezTo>
                    <a:pt x="33951" y="29234"/>
                    <a:pt x="29253" y="34454"/>
                    <a:pt x="22988" y="34454"/>
                  </a:cubicBezTo>
                  <a:cubicBezTo>
                    <a:pt x="16724" y="34454"/>
                    <a:pt x="12026" y="29234"/>
                    <a:pt x="12026" y="22447"/>
                  </a:cubicBezTo>
                  <a:lnTo>
                    <a:pt x="12026" y="22447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722E113E-DF83-4CD5-B951-0A0A598DE7C4}"/>
                </a:ext>
              </a:extLst>
            </p:cNvPr>
            <p:cNvSpPr/>
            <p:nvPr/>
          </p:nvSpPr>
          <p:spPr>
            <a:xfrm>
              <a:off x="3049967" y="3552709"/>
              <a:ext cx="38630" cy="43850"/>
            </a:xfrm>
            <a:custGeom>
              <a:avLst/>
              <a:gdLst>
                <a:gd name="connsiteX0" fmla="*/ 13051 w 38630"/>
                <a:gd name="connsiteY0" fmla="*/ 43851 h 43850"/>
                <a:gd name="connsiteX1" fmla="*/ 25058 w 38630"/>
                <a:gd name="connsiteY1" fmla="*/ 43851 h 43850"/>
                <a:gd name="connsiteX2" fmla="*/ 25058 w 38630"/>
                <a:gd name="connsiteY2" fmla="*/ 10441 h 43850"/>
                <a:gd name="connsiteX3" fmla="*/ 38631 w 38630"/>
                <a:gd name="connsiteY3" fmla="*/ 10441 h 43850"/>
                <a:gd name="connsiteX4" fmla="*/ 38631 w 38630"/>
                <a:gd name="connsiteY4" fmla="*/ 0 h 43850"/>
                <a:gd name="connsiteX5" fmla="*/ 0 w 38630"/>
                <a:gd name="connsiteY5" fmla="*/ 0 h 43850"/>
                <a:gd name="connsiteX6" fmla="*/ 0 w 38630"/>
                <a:gd name="connsiteY6" fmla="*/ 10441 h 43850"/>
                <a:gd name="connsiteX7" fmla="*/ 13051 w 38630"/>
                <a:gd name="connsiteY7" fmla="*/ 10441 h 4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30" h="43850">
                  <a:moveTo>
                    <a:pt x="13051" y="43851"/>
                  </a:moveTo>
                  <a:lnTo>
                    <a:pt x="25058" y="43851"/>
                  </a:lnTo>
                  <a:lnTo>
                    <a:pt x="25058" y="10441"/>
                  </a:lnTo>
                  <a:lnTo>
                    <a:pt x="38631" y="10441"/>
                  </a:lnTo>
                  <a:lnTo>
                    <a:pt x="38631" y="0"/>
                  </a:lnTo>
                  <a:lnTo>
                    <a:pt x="0" y="0"/>
                  </a:lnTo>
                  <a:lnTo>
                    <a:pt x="0" y="10441"/>
                  </a:lnTo>
                  <a:lnTo>
                    <a:pt x="13051" y="10441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90B07659-C540-4E19-922E-A7BBA48246AF}"/>
                </a:ext>
              </a:extLst>
            </p:cNvPr>
            <p:cNvSpPr/>
            <p:nvPr/>
          </p:nvSpPr>
          <p:spPr>
            <a:xfrm>
              <a:off x="3008204" y="3552709"/>
              <a:ext cx="38108" cy="44372"/>
            </a:xfrm>
            <a:custGeom>
              <a:avLst/>
              <a:gdLst>
                <a:gd name="connsiteX0" fmla="*/ 20881 w 38108"/>
                <a:gd name="connsiteY0" fmla="*/ 34454 h 44372"/>
                <a:gd name="connsiteX1" fmla="*/ 6786 w 38108"/>
                <a:gd name="connsiteY1" fmla="*/ 29234 h 44372"/>
                <a:gd name="connsiteX2" fmla="*/ 0 w 38108"/>
                <a:gd name="connsiteY2" fmla="*/ 37064 h 44372"/>
                <a:gd name="connsiteX3" fmla="*/ 20359 w 38108"/>
                <a:gd name="connsiteY3" fmla="*/ 44373 h 44372"/>
                <a:gd name="connsiteX4" fmla="*/ 38108 w 38108"/>
                <a:gd name="connsiteY4" fmla="*/ 30278 h 44372"/>
                <a:gd name="connsiteX5" fmla="*/ 38108 w 38108"/>
                <a:gd name="connsiteY5" fmla="*/ 30278 h 44372"/>
                <a:gd name="connsiteX6" fmla="*/ 21925 w 38108"/>
                <a:gd name="connsiteY6" fmla="*/ 16705 h 44372"/>
                <a:gd name="connsiteX7" fmla="*/ 14095 w 38108"/>
                <a:gd name="connsiteY7" fmla="*/ 12529 h 44372"/>
                <a:gd name="connsiteX8" fmla="*/ 14095 w 38108"/>
                <a:gd name="connsiteY8" fmla="*/ 12529 h 44372"/>
                <a:gd name="connsiteX9" fmla="*/ 18271 w 38108"/>
                <a:gd name="connsiteY9" fmla="*/ 9919 h 44372"/>
                <a:gd name="connsiteX10" fmla="*/ 30800 w 38108"/>
                <a:gd name="connsiteY10" fmla="*/ 14095 h 44372"/>
                <a:gd name="connsiteX11" fmla="*/ 37064 w 38108"/>
                <a:gd name="connsiteY11" fmla="*/ 5742 h 44372"/>
                <a:gd name="connsiteX12" fmla="*/ 18793 w 38108"/>
                <a:gd name="connsiteY12" fmla="*/ 0 h 44372"/>
                <a:gd name="connsiteX13" fmla="*/ 2088 w 38108"/>
                <a:gd name="connsiteY13" fmla="*/ 14095 h 44372"/>
                <a:gd name="connsiteX14" fmla="*/ 2088 w 38108"/>
                <a:gd name="connsiteY14" fmla="*/ 14095 h 44372"/>
                <a:gd name="connsiteX15" fmla="*/ 18793 w 38108"/>
                <a:gd name="connsiteY15" fmla="*/ 27668 h 44372"/>
                <a:gd name="connsiteX16" fmla="*/ 26102 w 38108"/>
                <a:gd name="connsiteY16" fmla="*/ 31844 h 44372"/>
                <a:gd name="connsiteX17" fmla="*/ 26102 w 38108"/>
                <a:gd name="connsiteY17" fmla="*/ 31844 h 44372"/>
                <a:gd name="connsiteX18" fmla="*/ 20881 w 38108"/>
                <a:gd name="connsiteY18" fmla="*/ 34454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8" h="44372">
                  <a:moveTo>
                    <a:pt x="20881" y="34454"/>
                  </a:moveTo>
                  <a:cubicBezTo>
                    <a:pt x="15661" y="34454"/>
                    <a:pt x="10963" y="32888"/>
                    <a:pt x="6786" y="29234"/>
                  </a:cubicBezTo>
                  <a:lnTo>
                    <a:pt x="0" y="37064"/>
                  </a:lnTo>
                  <a:cubicBezTo>
                    <a:pt x="5220" y="41763"/>
                    <a:pt x="12529" y="44373"/>
                    <a:pt x="20359" y="44373"/>
                  </a:cubicBezTo>
                  <a:cubicBezTo>
                    <a:pt x="30800" y="44373"/>
                    <a:pt x="38108" y="39153"/>
                    <a:pt x="38108" y="30278"/>
                  </a:cubicBezTo>
                  <a:lnTo>
                    <a:pt x="38108" y="30278"/>
                  </a:lnTo>
                  <a:cubicBezTo>
                    <a:pt x="38108" y="21925"/>
                    <a:pt x="31844" y="18793"/>
                    <a:pt x="21925" y="16705"/>
                  </a:cubicBezTo>
                  <a:cubicBezTo>
                    <a:pt x="15661" y="15139"/>
                    <a:pt x="14095" y="14617"/>
                    <a:pt x="14095" y="12529"/>
                  </a:cubicBezTo>
                  <a:lnTo>
                    <a:pt x="14095" y="12529"/>
                  </a:lnTo>
                  <a:cubicBezTo>
                    <a:pt x="14095" y="10963"/>
                    <a:pt x="15661" y="9919"/>
                    <a:pt x="18271" y="9919"/>
                  </a:cubicBezTo>
                  <a:cubicBezTo>
                    <a:pt x="21925" y="9919"/>
                    <a:pt x="26624" y="11485"/>
                    <a:pt x="30800" y="14095"/>
                  </a:cubicBezTo>
                  <a:lnTo>
                    <a:pt x="37064" y="5742"/>
                  </a:lnTo>
                  <a:cubicBezTo>
                    <a:pt x="32366" y="2088"/>
                    <a:pt x="26624" y="0"/>
                    <a:pt x="18793" y="0"/>
                  </a:cubicBezTo>
                  <a:cubicBezTo>
                    <a:pt x="8353" y="0"/>
                    <a:pt x="2088" y="5742"/>
                    <a:pt x="2088" y="14095"/>
                  </a:cubicBezTo>
                  <a:lnTo>
                    <a:pt x="2088" y="14095"/>
                  </a:lnTo>
                  <a:cubicBezTo>
                    <a:pt x="2088" y="22969"/>
                    <a:pt x="9397" y="25580"/>
                    <a:pt x="18793" y="27668"/>
                  </a:cubicBezTo>
                  <a:cubicBezTo>
                    <a:pt x="25058" y="29234"/>
                    <a:pt x="26102" y="30278"/>
                    <a:pt x="26102" y="31844"/>
                  </a:cubicBezTo>
                  <a:lnTo>
                    <a:pt x="26102" y="31844"/>
                  </a:lnTo>
                  <a:cubicBezTo>
                    <a:pt x="26102" y="33410"/>
                    <a:pt x="24014" y="34454"/>
                    <a:pt x="20881" y="34454"/>
                  </a:cubicBez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7B97F01-0076-4F1E-A974-E6058EA8813A}"/>
                </a:ext>
              </a:extLst>
            </p:cNvPr>
            <p:cNvSpPr/>
            <p:nvPr/>
          </p:nvSpPr>
          <p:spPr>
            <a:xfrm>
              <a:off x="3145499" y="3552187"/>
              <a:ext cx="40196" cy="44372"/>
            </a:xfrm>
            <a:custGeom>
              <a:avLst/>
              <a:gdLst>
                <a:gd name="connsiteX0" fmla="*/ 12007 w 40196"/>
                <a:gd name="connsiteY0" fmla="*/ 30800 h 44372"/>
                <a:gd name="connsiteX1" fmla="*/ 17227 w 40196"/>
                <a:gd name="connsiteY1" fmla="*/ 30800 h 44372"/>
                <a:gd name="connsiteX2" fmla="*/ 26102 w 40196"/>
                <a:gd name="connsiteY2" fmla="*/ 43851 h 44372"/>
                <a:gd name="connsiteX3" fmla="*/ 40197 w 40196"/>
                <a:gd name="connsiteY3" fmla="*/ 43851 h 44372"/>
                <a:gd name="connsiteX4" fmla="*/ 29756 w 40196"/>
                <a:gd name="connsiteY4" fmla="*/ 28712 h 44372"/>
                <a:gd name="connsiteX5" fmla="*/ 38631 w 40196"/>
                <a:gd name="connsiteY5" fmla="*/ 15139 h 44372"/>
                <a:gd name="connsiteX6" fmla="*/ 38631 w 40196"/>
                <a:gd name="connsiteY6" fmla="*/ 15139 h 44372"/>
                <a:gd name="connsiteX7" fmla="*/ 34976 w 40196"/>
                <a:gd name="connsiteY7" fmla="*/ 4698 h 44372"/>
                <a:gd name="connsiteX8" fmla="*/ 20881 w 40196"/>
                <a:gd name="connsiteY8" fmla="*/ 0 h 44372"/>
                <a:gd name="connsiteX9" fmla="*/ 0 w 40196"/>
                <a:gd name="connsiteY9" fmla="*/ 0 h 44372"/>
                <a:gd name="connsiteX10" fmla="*/ 0 w 40196"/>
                <a:gd name="connsiteY10" fmla="*/ 44373 h 44372"/>
                <a:gd name="connsiteX11" fmla="*/ 12007 w 40196"/>
                <a:gd name="connsiteY11" fmla="*/ 44373 h 44372"/>
                <a:gd name="connsiteX12" fmla="*/ 12007 w 40196"/>
                <a:gd name="connsiteY12" fmla="*/ 30800 h 44372"/>
                <a:gd name="connsiteX13" fmla="*/ 12007 w 40196"/>
                <a:gd name="connsiteY13" fmla="*/ 10963 h 44372"/>
                <a:gd name="connsiteX14" fmla="*/ 20359 w 40196"/>
                <a:gd name="connsiteY14" fmla="*/ 10963 h 44372"/>
                <a:gd name="connsiteX15" fmla="*/ 27146 w 40196"/>
                <a:gd name="connsiteY15" fmla="*/ 16183 h 44372"/>
                <a:gd name="connsiteX16" fmla="*/ 27146 w 40196"/>
                <a:gd name="connsiteY16" fmla="*/ 16183 h 44372"/>
                <a:gd name="connsiteX17" fmla="*/ 20881 w 40196"/>
                <a:gd name="connsiteY17" fmla="*/ 21403 h 44372"/>
                <a:gd name="connsiteX18" fmla="*/ 13051 w 40196"/>
                <a:gd name="connsiteY18" fmla="*/ 21403 h 44372"/>
                <a:gd name="connsiteX19" fmla="*/ 13051 w 40196"/>
                <a:gd name="connsiteY19" fmla="*/ 10963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196" h="44372">
                  <a:moveTo>
                    <a:pt x="12007" y="30800"/>
                  </a:moveTo>
                  <a:lnTo>
                    <a:pt x="17227" y="30800"/>
                  </a:lnTo>
                  <a:lnTo>
                    <a:pt x="26102" y="43851"/>
                  </a:lnTo>
                  <a:lnTo>
                    <a:pt x="40197" y="43851"/>
                  </a:lnTo>
                  <a:lnTo>
                    <a:pt x="29756" y="28712"/>
                  </a:lnTo>
                  <a:cubicBezTo>
                    <a:pt x="34976" y="26624"/>
                    <a:pt x="38631" y="21925"/>
                    <a:pt x="38631" y="15139"/>
                  </a:cubicBezTo>
                  <a:lnTo>
                    <a:pt x="38631" y="15139"/>
                  </a:lnTo>
                  <a:cubicBezTo>
                    <a:pt x="38631" y="10963"/>
                    <a:pt x="37064" y="7308"/>
                    <a:pt x="34976" y="4698"/>
                  </a:cubicBezTo>
                  <a:cubicBezTo>
                    <a:pt x="31844" y="1566"/>
                    <a:pt x="27146" y="0"/>
                    <a:pt x="20881" y="0"/>
                  </a:cubicBezTo>
                  <a:lnTo>
                    <a:pt x="0" y="0"/>
                  </a:lnTo>
                  <a:lnTo>
                    <a:pt x="0" y="44373"/>
                  </a:lnTo>
                  <a:lnTo>
                    <a:pt x="12007" y="44373"/>
                  </a:lnTo>
                  <a:lnTo>
                    <a:pt x="12007" y="30800"/>
                  </a:lnTo>
                  <a:close/>
                  <a:moveTo>
                    <a:pt x="12007" y="10963"/>
                  </a:moveTo>
                  <a:lnTo>
                    <a:pt x="20359" y="10963"/>
                  </a:lnTo>
                  <a:cubicBezTo>
                    <a:pt x="24536" y="10963"/>
                    <a:pt x="27146" y="12529"/>
                    <a:pt x="27146" y="16183"/>
                  </a:cubicBezTo>
                  <a:lnTo>
                    <a:pt x="27146" y="16183"/>
                  </a:lnTo>
                  <a:cubicBezTo>
                    <a:pt x="27146" y="19315"/>
                    <a:pt x="24536" y="21403"/>
                    <a:pt x="20881" y="21403"/>
                  </a:cubicBezTo>
                  <a:lnTo>
                    <a:pt x="13051" y="21403"/>
                  </a:lnTo>
                  <a:lnTo>
                    <a:pt x="13051" y="10963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8F41B0B8-E9E7-4487-975E-5E0775C9A5AF}"/>
                </a:ext>
              </a:extLst>
            </p:cNvPr>
            <p:cNvSpPr/>
            <p:nvPr/>
          </p:nvSpPr>
          <p:spPr>
            <a:xfrm>
              <a:off x="3188828" y="3552187"/>
              <a:ext cx="49071" cy="44372"/>
            </a:xfrm>
            <a:custGeom>
              <a:avLst/>
              <a:gdLst>
                <a:gd name="connsiteX0" fmla="*/ 15661 w 49071"/>
                <a:gd name="connsiteY0" fmla="*/ 36542 h 44372"/>
                <a:gd name="connsiteX1" fmla="*/ 32888 w 49071"/>
                <a:gd name="connsiteY1" fmla="*/ 36542 h 44372"/>
                <a:gd name="connsiteX2" fmla="*/ 36020 w 49071"/>
                <a:gd name="connsiteY2" fmla="*/ 44373 h 44372"/>
                <a:gd name="connsiteX3" fmla="*/ 49071 w 49071"/>
                <a:gd name="connsiteY3" fmla="*/ 44373 h 44372"/>
                <a:gd name="connsiteX4" fmla="*/ 30278 w 49071"/>
                <a:gd name="connsiteY4" fmla="*/ 0 h 44372"/>
                <a:gd name="connsiteX5" fmla="*/ 18793 w 49071"/>
                <a:gd name="connsiteY5" fmla="*/ 0 h 44372"/>
                <a:gd name="connsiteX6" fmla="*/ 0 w 49071"/>
                <a:gd name="connsiteY6" fmla="*/ 44373 h 44372"/>
                <a:gd name="connsiteX7" fmla="*/ 12529 w 49071"/>
                <a:gd name="connsiteY7" fmla="*/ 44373 h 44372"/>
                <a:gd name="connsiteX8" fmla="*/ 15661 w 49071"/>
                <a:gd name="connsiteY8" fmla="*/ 36542 h 44372"/>
                <a:gd name="connsiteX9" fmla="*/ 24536 w 49071"/>
                <a:gd name="connsiteY9" fmla="*/ 14617 h 44372"/>
                <a:gd name="connsiteX10" fmla="*/ 29234 w 49071"/>
                <a:gd name="connsiteY10" fmla="*/ 27146 h 44372"/>
                <a:gd name="connsiteX11" fmla="*/ 19315 w 49071"/>
                <a:gd name="connsiteY11" fmla="*/ 27146 h 44372"/>
                <a:gd name="connsiteX12" fmla="*/ 24536 w 49071"/>
                <a:gd name="connsiteY12" fmla="*/ 14617 h 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71" h="44372">
                  <a:moveTo>
                    <a:pt x="15661" y="36542"/>
                  </a:moveTo>
                  <a:lnTo>
                    <a:pt x="32888" y="36542"/>
                  </a:lnTo>
                  <a:lnTo>
                    <a:pt x="36020" y="44373"/>
                  </a:lnTo>
                  <a:lnTo>
                    <a:pt x="49071" y="44373"/>
                  </a:lnTo>
                  <a:lnTo>
                    <a:pt x="30278" y="0"/>
                  </a:lnTo>
                  <a:lnTo>
                    <a:pt x="18793" y="0"/>
                  </a:lnTo>
                  <a:lnTo>
                    <a:pt x="0" y="44373"/>
                  </a:lnTo>
                  <a:lnTo>
                    <a:pt x="12529" y="44373"/>
                  </a:lnTo>
                  <a:lnTo>
                    <a:pt x="15661" y="36542"/>
                  </a:lnTo>
                  <a:close/>
                  <a:moveTo>
                    <a:pt x="24536" y="14617"/>
                  </a:moveTo>
                  <a:lnTo>
                    <a:pt x="29234" y="27146"/>
                  </a:lnTo>
                  <a:lnTo>
                    <a:pt x="19315" y="27146"/>
                  </a:lnTo>
                  <a:lnTo>
                    <a:pt x="24536" y="14617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89B6F8BC-B824-4B48-848C-282A97979D4A}"/>
                </a:ext>
              </a:extLst>
            </p:cNvPr>
            <p:cNvSpPr/>
            <p:nvPr/>
          </p:nvSpPr>
          <p:spPr>
            <a:xfrm>
              <a:off x="3289580" y="3552709"/>
              <a:ext cx="35498" cy="43850"/>
            </a:xfrm>
            <a:custGeom>
              <a:avLst/>
              <a:gdLst>
                <a:gd name="connsiteX0" fmla="*/ 35498 w 35498"/>
                <a:gd name="connsiteY0" fmla="*/ 33410 h 43850"/>
                <a:gd name="connsiteX1" fmla="*/ 12007 w 35498"/>
                <a:gd name="connsiteY1" fmla="*/ 33410 h 43850"/>
                <a:gd name="connsiteX2" fmla="*/ 12007 w 35498"/>
                <a:gd name="connsiteY2" fmla="*/ 26624 h 43850"/>
                <a:gd name="connsiteX3" fmla="*/ 32888 w 35498"/>
                <a:gd name="connsiteY3" fmla="*/ 26624 h 43850"/>
                <a:gd name="connsiteX4" fmla="*/ 32888 w 35498"/>
                <a:gd name="connsiteY4" fmla="*/ 16705 h 43850"/>
                <a:gd name="connsiteX5" fmla="*/ 12007 w 35498"/>
                <a:gd name="connsiteY5" fmla="*/ 16705 h 43850"/>
                <a:gd name="connsiteX6" fmla="*/ 12007 w 35498"/>
                <a:gd name="connsiteY6" fmla="*/ 9919 h 43850"/>
                <a:gd name="connsiteX7" fmla="*/ 34976 w 35498"/>
                <a:gd name="connsiteY7" fmla="*/ 9919 h 43850"/>
                <a:gd name="connsiteX8" fmla="*/ 34976 w 35498"/>
                <a:gd name="connsiteY8" fmla="*/ 0 h 43850"/>
                <a:gd name="connsiteX9" fmla="*/ 0 w 35498"/>
                <a:gd name="connsiteY9" fmla="*/ 0 h 43850"/>
                <a:gd name="connsiteX10" fmla="*/ 0 w 35498"/>
                <a:gd name="connsiteY10" fmla="*/ 43851 h 43850"/>
                <a:gd name="connsiteX11" fmla="*/ 35498 w 35498"/>
                <a:gd name="connsiteY11" fmla="*/ 43851 h 4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98" h="43850">
                  <a:moveTo>
                    <a:pt x="35498" y="33410"/>
                  </a:moveTo>
                  <a:lnTo>
                    <a:pt x="12007" y="33410"/>
                  </a:lnTo>
                  <a:lnTo>
                    <a:pt x="12007" y="26624"/>
                  </a:lnTo>
                  <a:lnTo>
                    <a:pt x="32888" y="26624"/>
                  </a:lnTo>
                  <a:lnTo>
                    <a:pt x="32888" y="16705"/>
                  </a:lnTo>
                  <a:lnTo>
                    <a:pt x="12007" y="16705"/>
                  </a:lnTo>
                  <a:lnTo>
                    <a:pt x="12007" y="9919"/>
                  </a:lnTo>
                  <a:lnTo>
                    <a:pt x="34976" y="9919"/>
                  </a:lnTo>
                  <a:lnTo>
                    <a:pt x="34976" y="0"/>
                  </a:lnTo>
                  <a:lnTo>
                    <a:pt x="0" y="0"/>
                  </a:lnTo>
                  <a:lnTo>
                    <a:pt x="0" y="43851"/>
                  </a:lnTo>
                  <a:lnTo>
                    <a:pt x="35498" y="43851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9C770494-0B95-445F-BEBA-1FA4CE23E1FE}"/>
                </a:ext>
              </a:extLst>
            </p:cNvPr>
            <p:cNvSpPr/>
            <p:nvPr/>
          </p:nvSpPr>
          <p:spPr>
            <a:xfrm>
              <a:off x="3237899" y="3551143"/>
              <a:ext cx="43328" cy="45938"/>
            </a:xfrm>
            <a:custGeom>
              <a:avLst/>
              <a:gdLst>
                <a:gd name="connsiteX0" fmla="*/ 24536 w 43328"/>
                <a:gd name="connsiteY0" fmla="*/ 45939 h 45938"/>
                <a:gd name="connsiteX1" fmla="*/ 43329 w 43328"/>
                <a:gd name="connsiteY1" fmla="*/ 39153 h 45938"/>
                <a:gd name="connsiteX2" fmla="*/ 43329 w 43328"/>
                <a:gd name="connsiteY2" fmla="*/ 19315 h 45938"/>
                <a:gd name="connsiteX3" fmla="*/ 22969 w 43328"/>
                <a:gd name="connsiteY3" fmla="*/ 19315 h 45938"/>
                <a:gd name="connsiteX4" fmla="*/ 22969 w 43328"/>
                <a:gd name="connsiteY4" fmla="*/ 28190 h 45938"/>
                <a:gd name="connsiteX5" fmla="*/ 31322 w 43328"/>
                <a:gd name="connsiteY5" fmla="*/ 28190 h 45938"/>
                <a:gd name="connsiteX6" fmla="*/ 31322 w 43328"/>
                <a:gd name="connsiteY6" fmla="*/ 33410 h 45938"/>
                <a:gd name="connsiteX7" fmla="*/ 24536 w 43328"/>
                <a:gd name="connsiteY7" fmla="*/ 34976 h 45938"/>
                <a:gd name="connsiteX8" fmla="*/ 12529 w 43328"/>
                <a:gd name="connsiteY8" fmla="*/ 22969 h 45938"/>
                <a:gd name="connsiteX9" fmla="*/ 12529 w 43328"/>
                <a:gd name="connsiteY9" fmla="*/ 22969 h 45938"/>
                <a:gd name="connsiteX10" fmla="*/ 23492 w 43328"/>
                <a:gd name="connsiteY10" fmla="*/ 10963 h 45938"/>
                <a:gd name="connsiteX11" fmla="*/ 33932 w 43328"/>
                <a:gd name="connsiteY11" fmla="*/ 15139 h 45938"/>
                <a:gd name="connsiteX12" fmla="*/ 41241 w 43328"/>
                <a:gd name="connsiteY12" fmla="*/ 6264 h 45938"/>
                <a:gd name="connsiteX13" fmla="*/ 23492 w 43328"/>
                <a:gd name="connsiteY13" fmla="*/ 0 h 45938"/>
                <a:gd name="connsiteX14" fmla="*/ 0 w 43328"/>
                <a:gd name="connsiteY14" fmla="*/ 22969 h 45938"/>
                <a:gd name="connsiteX15" fmla="*/ 0 w 43328"/>
                <a:gd name="connsiteY15" fmla="*/ 22969 h 45938"/>
                <a:gd name="connsiteX16" fmla="*/ 24536 w 43328"/>
                <a:gd name="connsiteY16" fmla="*/ 45939 h 4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328" h="45938">
                  <a:moveTo>
                    <a:pt x="24536" y="45939"/>
                  </a:moveTo>
                  <a:cubicBezTo>
                    <a:pt x="32366" y="45939"/>
                    <a:pt x="39153" y="42807"/>
                    <a:pt x="43329" y="39153"/>
                  </a:cubicBezTo>
                  <a:lnTo>
                    <a:pt x="43329" y="19315"/>
                  </a:lnTo>
                  <a:lnTo>
                    <a:pt x="22969" y="19315"/>
                  </a:lnTo>
                  <a:lnTo>
                    <a:pt x="22969" y="28190"/>
                  </a:lnTo>
                  <a:lnTo>
                    <a:pt x="31322" y="28190"/>
                  </a:lnTo>
                  <a:lnTo>
                    <a:pt x="31322" y="33410"/>
                  </a:lnTo>
                  <a:cubicBezTo>
                    <a:pt x="29756" y="34454"/>
                    <a:pt x="27146" y="34976"/>
                    <a:pt x="24536" y="34976"/>
                  </a:cubicBezTo>
                  <a:cubicBezTo>
                    <a:pt x="17749" y="34976"/>
                    <a:pt x="12529" y="29756"/>
                    <a:pt x="12529" y="22969"/>
                  </a:cubicBezTo>
                  <a:lnTo>
                    <a:pt x="12529" y="22969"/>
                  </a:lnTo>
                  <a:cubicBezTo>
                    <a:pt x="12529" y="16183"/>
                    <a:pt x="17227" y="10963"/>
                    <a:pt x="23492" y="10963"/>
                  </a:cubicBezTo>
                  <a:cubicBezTo>
                    <a:pt x="27668" y="10963"/>
                    <a:pt x="30800" y="12529"/>
                    <a:pt x="33932" y="15139"/>
                  </a:cubicBezTo>
                  <a:lnTo>
                    <a:pt x="41241" y="6264"/>
                  </a:lnTo>
                  <a:cubicBezTo>
                    <a:pt x="36542" y="2088"/>
                    <a:pt x="31322" y="0"/>
                    <a:pt x="23492" y="0"/>
                  </a:cubicBezTo>
                  <a:cubicBezTo>
                    <a:pt x="9919" y="0"/>
                    <a:pt x="0" y="9919"/>
                    <a:pt x="0" y="22969"/>
                  </a:cubicBezTo>
                  <a:lnTo>
                    <a:pt x="0" y="22969"/>
                  </a:lnTo>
                  <a:cubicBezTo>
                    <a:pt x="522" y="36542"/>
                    <a:pt x="10963" y="45939"/>
                    <a:pt x="24536" y="45939"/>
                  </a:cubicBez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3FEA4F5-D456-4922-92C7-AE4B4C30C6C8}"/>
                </a:ext>
              </a:extLst>
            </p:cNvPr>
            <p:cNvSpPr/>
            <p:nvPr/>
          </p:nvSpPr>
          <p:spPr>
            <a:xfrm>
              <a:off x="3082855" y="3633102"/>
              <a:ext cx="169138" cy="31322"/>
            </a:xfrm>
            <a:custGeom>
              <a:avLst/>
              <a:gdLst>
                <a:gd name="connsiteX0" fmla="*/ 0 w 169138"/>
                <a:gd name="connsiteY0" fmla="*/ 0 h 31322"/>
                <a:gd name="connsiteX1" fmla="*/ 169139 w 169138"/>
                <a:gd name="connsiteY1" fmla="*/ 0 h 31322"/>
                <a:gd name="connsiteX2" fmla="*/ 169139 w 169138"/>
                <a:gd name="connsiteY2" fmla="*/ 31322 h 31322"/>
                <a:gd name="connsiteX3" fmla="*/ 0 w 169138"/>
                <a:gd name="connsiteY3" fmla="*/ 31322 h 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38" h="31322">
                  <a:moveTo>
                    <a:pt x="0" y="0"/>
                  </a:moveTo>
                  <a:lnTo>
                    <a:pt x="169139" y="0"/>
                  </a:lnTo>
                  <a:lnTo>
                    <a:pt x="169139" y="31322"/>
                  </a:lnTo>
                  <a:lnTo>
                    <a:pt x="0" y="31322"/>
                  </a:lnTo>
                  <a:close/>
                </a:path>
              </a:pathLst>
            </a:custGeom>
            <a:noFill/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B1A77529-024F-4D31-ADD8-A68FC19EE99C}"/>
                </a:ext>
              </a:extLst>
            </p:cNvPr>
            <p:cNvSpPr/>
            <p:nvPr/>
          </p:nvSpPr>
          <p:spPr>
            <a:xfrm>
              <a:off x="2920503" y="3363733"/>
              <a:ext cx="493843" cy="99708"/>
            </a:xfrm>
            <a:custGeom>
              <a:avLst/>
              <a:gdLst>
                <a:gd name="connsiteX0" fmla="*/ 0 w 493843"/>
                <a:gd name="connsiteY0" fmla="*/ 0 h 99708"/>
                <a:gd name="connsiteX1" fmla="*/ 493844 w 493843"/>
                <a:gd name="connsiteY1" fmla="*/ 0 h 99708"/>
                <a:gd name="connsiteX2" fmla="*/ 493844 w 493843"/>
                <a:gd name="connsiteY2" fmla="*/ 99708 h 99708"/>
                <a:gd name="connsiteX3" fmla="*/ 0 w 493843"/>
                <a:gd name="connsiteY3" fmla="*/ 99708 h 9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43" h="99708">
                  <a:moveTo>
                    <a:pt x="0" y="0"/>
                  </a:moveTo>
                  <a:lnTo>
                    <a:pt x="493844" y="0"/>
                  </a:lnTo>
                  <a:lnTo>
                    <a:pt x="493844" y="99708"/>
                  </a:lnTo>
                  <a:lnTo>
                    <a:pt x="0" y="99708"/>
                  </a:ln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F44E1F5-4581-4FAC-A53B-5FCC65386F45}"/>
                </a:ext>
              </a:extLst>
            </p:cNvPr>
            <p:cNvSpPr/>
            <p:nvPr/>
          </p:nvSpPr>
          <p:spPr>
            <a:xfrm>
              <a:off x="2952347" y="3494241"/>
              <a:ext cx="430155" cy="317396"/>
            </a:xfrm>
            <a:custGeom>
              <a:avLst/>
              <a:gdLst>
                <a:gd name="connsiteX0" fmla="*/ 0 w 430155"/>
                <a:gd name="connsiteY0" fmla="*/ 317396 h 317396"/>
                <a:gd name="connsiteX1" fmla="*/ 430156 w 430155"/>
                <a:gd name="connsiteY1" fmla="*/ 317396 h 317396"/>
                <a:gd name="connsiteX2" fmla="*/ 430156 w 430155"/>
                <a:gd name="connsiteY2" fmla="*/ 0 h 317396"/>
                <a:gd name="connsiteX3" fmla="*/ 0 w 430155"/>
                <a:gd name="connsiteY3" fmla="*/ 0 h 317396"/>
                <a:gd name="connsiteX4" fmla="*/ 0 w 430155"/>
                <a:gd name="connsiteY4" fmla="*/ 317396 h 317396"/>
                <a:gd name="connsiteX5" fmla="*/ 299647 w 430155"/>
                <a:gd name="connsiteY5" fmla="*/ 170183 h 317396"/>
                <a:gd name="connsiteX6" fmla="*/ 130508 w 430155"/>
                <a:gd name="connsiteY6" fmla="*/ 170183 h 317396"/>
                <a:gd name="connsiteX7" fmla="*/ 130508 w 430155"/>
                <a:gd name="connsiteY7" fmla="*/ 138861 h 317396"/>
                <a:gd name="connsiteX8" fmla="*/ 299647 w 430155"/>
                <a:gd name="connsiteY8" fmla="*/ 138861 h 317396"/>
                <a:gd name="connsiteX9" fmla="*/ 299647 w 430155"/>
                <a:gd name="connsiteY9" fmla="*/ 170183 h 317396"/>
                <a:gd name="connsiteX10" fmla="*/ 337234 w 430155"/>
                <a:gd name="connsiteY10" fmla="*/ 58468 h 317396"/>
                <a:gd name="connsiteX11" fmla="*/ 372732 w 430155"/>
                <a:gd name="connsiteY11" fmla="*/ 58468 h 317396"/>
                <a:gd name="connsiteX12" fmla="*/ 372732 w 430155"/>
                <a:gd name="connsiteY12" fmla="*/ 68908 h 317396"/>
                <a:gd name="connsiteX13" fmla="*/ 349241 w 430155"/>
                <a:gd name="connsiteY13" fmla="*/ 68908 h 317396"/>
                <a:gd name="connsiteX14" fmla="*/ 349241 w 430155"/>
                <a:gd name="connsiteY14" fmla="*/ 75695 h 317396"/>
                <a:gd name="connsiteX15" fmla="*/ 370122 w 430155"/>
                <a:gd name="connsiteY15" fmla="*/ 75695 h 317396"/>
                <a:gd name="connsiteX16" fmla="*/ 370122 w 430155"/>
                <a:gd name="connsiteY16" fmla="*/ 85092 h 317396"/>
                <a:gd name="connsiteX17" fmla="*/ 349241 w 430155"/>
                <a:gd name="connsiteY17" fmla="*/ 85092 h 317396"/>
                <a:gd name="connsiteX18" fmla="*/ 349241 w 430155"/>
                <a:gd name="connsiteY18" fmla="*/ 91878 h 317396"/>
                <a:gd name="connsiteX19" fmla="*/ 372732 w 430155"/>
                <a:gd name="connsiteY19" fmla="*/ 91878 h 317396"/>
                <a:gd name="connsiteX20" fmla="*/ 372732 w 430155"/>
                <a:gd name="connsiteY20" fmla="*/ 102319 h 317396"/>
                <a:gd name="connsiteX21" fmla="*/ 337234 w 430155"/>
                <a:gd name="connsiteY21" fmla="*/ 102319 h 317396"/>
                <a:gd name="connsiteX22" fmla="*/ 337234 w 430155"/>
                <a:gd name="connsiteY22" fmla="*/ 58468 h 317396"/>
                <a:gd name="connsiteX23" fmla="*/ 286074 w 430155"/>
                <a:gd name="connsiteY23" fmla="*/ 80393 h 317396"/>
                <a:gd name="connsiteX24" fmla="*/ 309566 w 430155"/>
                <a:gd name="connsiteY24" fmla="*/ 57424 h 317396"/>
                <a:gd name="connsiteX25" fmla="*/ 327315 w 430155"/>
                <a:gd name="connsiteY25" fmla="*/ 63688 h 317396"/>
                <a:gd name="connsiteX26" fmla="*/ 320007 w 430155"/>
                <a:gd name="connsiteY26" fmla="*/ 72563 h 317396"/>
                <a:gd name="connsiteX27" fmla="*/ 309566 w 430155"/>
                <a:gd name="connsiteY27" fmla="*/ 68386 h 317396"/>
                <a:gd name="connsiteX28" fmla="*/ 298603 w 430155"/>
                <a:gd name="connsiteY28" fmla="*/ 80393 h 317396"/>
                <a:gd name="connsiteX29" fmla="*/ 298603 w 430155"/>
                <a:gd name="connsiteY29" fmla="*/ 80393 h 317396"/>
                <a:gd name="connsiteX30" fmla="*/ 310610 w 430155"/>
                <a:gd name="connsiteY30" fmla="*/ 92400 h 317396"/>
                <a:gd name="connsiteX31" fmla="*/ 317397 w 430155"/>
                <a:gd name="connsiteY31" fmla="*/ 90834 h 317396"/>
                <a:gd name="connsiteX32" fmla="*/ 317397 w 430155"/>
                <a:gd name="connsiteY32" fmla="*/ 85614 h 317396"/>
                <a:gd name="connsiteX33" fmla="*/ 309044 w 430155"/>
                <a:gd name="connsiteY33" fmla="*/ 85614 h 317396"/>
                <a:gd name="connsiteX34" fmla="*/ 309044 w 430155"/>
                <a:gd name="connsiteY34" fmla="*/ 76739 h 317396"/>
                <a:gd name="connsiteX35" fmla="*/ 329403 w 430155"/>
                <a:gd name="connsiteY35" fmla="*/ 76739 h 317396"/>
                <a:gd name="connsiteX36" fmla="*/ 329403 w 430155"/>
                <a:gd name="connsiteY36" fmla="*/ 96576 h 317396"/>
                <a:gd name="connsiteX37" fmla="*/ 310610 w 430155"/>
                <a:gd name="connsiteY37" fmla="*/ 103363 h 317396"/>
                <a:gd name="connsiteX38" fmla="*/ 286074 w 430155"/>
                <a:gd name="connsiteY38" fmla="*/ 80393 h 317396"/>
                <a:gd name="connsiteX39" fmla="*/ 286074 w 430155"/>
                <a:gd name="connsiteY39" fmla="*/ 80393 h 317396"/>
                <a:gd name="connsiteX40" fmla="*/ 255274 w 430155"/>
                <a:gd name="connsiteY40" fmla="*/ 57946 h 317396"/>
                <a:gd name="connsiteX41" fmla="*/ 266759 w 430155"/>
                <a:gd name="connsiteY41" fmla="*/ 57946 h 317396"/>
                <a:gd name="connsiteX42" fmla="*/ 285552 w 430155"/>
                <a:gd name="connsiteY42" fmla="*/ 102319 h 317396"/>
                <a:gd name="connsiteX43" fmla="*/ 272502 w 430155"/>
                <a:gd name="connsiteY43" fmla="*/ 102319 h 317396"/>
                <a:gd name="connsiteX44" fmla="*/ 269369 w 430155"/>
                <a:gd name="connsiteY44" fmla="*/ 94488 h 317396"/>
                <a:gd name="connsiteX45" fmla="*/ 252142 w 430155"/>
                <a:gd name="connsiteY45" fmla="*/ 94488 h 317396"/>
                <a:gd name="connsiteX46" fmla="*/ 249010 w 430155"/>
                <a:gd name="connsiteY46" fmla="*/ 102319 h 317396"/>
                <a:gd name="connsiteX47" fmla="*/ 236481 w 430155"/>
                <a:gd name="connsiteY47" fmla="*/ 102319 h 317396"/>
                <a:gd name="connsiteX48" fmla="*/ 255274 w 430155"/>
                <a:gd name="connsiteY48" fmla="*/ 57946 h 317396"/>
                <a:gd name="connsiteX49" fmla="*/ 193152 w 430155"/>
                <a:gd name="connsiteY49" fmla="*/ 58468 h 317396"/>
                <a:gd name="connsiteX50" fmla="*/ 214034 w 430155"/>
                <a:gd name="connsiteY50" fmla="*/ 58468 h 317396"/>
                <a:gd name="connsiteX51" fmla="*/ 228129 w 430155"/>
                <a:gd name="connsiteY51" fmla="*/ 63166 h 317396"/>
                <a:gd name="connsiteX52" fmla="*/ 231783 w 430155"/>
                <a:gd name="connsiteY52" fmla="*/ 73607 h 317396"/>
                <a:gd name="connsiteX53" fmla="*/ 231783 w 430155"/>
                <a:gd name="connsiteY53" fmla="*/ 73607 h 317396"/>
                <a:gd name="connsiteX54" fmla="*/ 222908 w 430155"/>
                <a:gd name="connsiteY54" fmla="*/ 87180 h 317396"/>
                <a:gd name="connsiteX55" fmla="*/ 233349 w 430155"/>
                <a:gd name="connsiteY55" fmla="*/ 102319 h 317396"/>
                <a:gd name="connsiteX56" fmla="*/ 219254 w 430155"/>
                <a:gd name="connsiteY56" fmla="*/ 102319 h 317396"/>
                <a:gd name="connsiteX57" fmla="*/ 210380 w 430155"/>
                <a:gd name="connsiteY57" fmla="*/ 89268 h 317396"/>
                <a:gd name="connsiteX58" fmla="*/ 205159 w 430155"/>
                <a:gd name="connsiteY58" fmla="*/ 89268 h 317396"/>
                <a:gd name="connsiteX59" fmla="*/ 205159 w 430155"/>
                <a:gd name="connsiteY59" fmla="*/ 102319 h 317396"/>
                <a:gd name="connsiteX60" fmla="*/ 193152 w 430155"/>
                <a:gd name="connsiteY60" fmla="*/ 102319 h 317396"/>
                <a:gd name="connsiteX61" fmla="*/ 193152 w 430155"/>
                <a:gd name="connsiteY61" fmla="*/ 58468 h 317396"/>
                <a:gd name="connsiteX62" fmla="*/ 138861 w 430155"/>
                <a:gd name="connsiteY62" fmla="*/ 80393 h 317396"/>
                <a:gd name="connsiteX63" fmla="*/ 162352 w 430155"/>
                <a:gd name="connsiteY63" fmla="*/ 57424 h 317396"/>
                <a:gd name="connsiteX64" fmla="*/ 185844 w 430155"/>
                <a:gd name="connsiteY64" fmla="*/ 79871 h 317396"/>
                <a:gd name="connsiteX65" fmla="*/ 185844 w 430155"/>
                <a:gd name="connsiteY65" fmla="*/ 79871 h 317396"/>
                <a:gd name="connsiteX66" fmla="*/ 162352 w 430155"/>
                <a:gd name="connsiteY66" fmla="*/ 102841 h 317396"/>
                <a:gd name="connsiteX67" fmla="*/ 138861 w 430155"/>
                <a:gd name="connsiteY67" fmla="*/ 80393 h 317396"/>
                <a:gd name="connsiteX68" fmla="*/ 138861 w 430155"/>
                <a:gd name="connsiteY68" fmla="*/ 80393 h 317396"/>
                <a:gd name="connsiteX69" fmla="*/ 97620 w 430155"/>
                <a:gd name="connsiteY69" fmla="*/ 58468 h 317396"/>
                <a:gd name="connsiteX70" fmla="*/ 136251 w 430155"/>
                <a:gd name="connsiteY70" fmla="*/ 58468 h 317396"/>
                <a:gd name="connsiteX71" fmla="*/ 136251 w 430155"/>
                <a:gd name="connsiteY71" fmla="*/ 68908 h 317396"/>
                <a:gd name="connsiteX72" fmla="*/ 123200 w 430155"/>
                <a:gd name="connsiteY72" fmla="*/ 68908 h 317396"/>
                <a:gd name="connsiteX73" fmla="*/ 123200 w 430155"/>
                <a:gd name="connsiteY73" fmla="*/ 102319 h 317396"/>
                <a:gd name="connsiteX74" fmla="*/ 111193 w 430155"/>
                <a:gd name="connsiteY74" fmla="*/ 102319 h 317396"/>
                <a:gd name="connsiteX75" fmla="*/ 111193 w 430155"/>
                <a:gd name="connsiteY75" fmla="*/ 68908 h 317396"/>
                <a:gd name="connsiteX76" fmla="*/ 98142 w 430155"/>
                <a:gd name="connsiteY76" fmla="*/ 68908 h 317396"/>
                <a:gd name="connsiteX77" fmla="*/ 98142 w 430155"/>
                <a:gd name="connsiteY77" fmla="*/ 58468 h 317396"/>
                <a:gd name="connsiteX78" fmla="*/ 74651 w 430155"/>
                <a:gd name="connsiteY78" fmla="*/ 85614 h 317396"/>
                <a:gd name="connsiteX79" fmla="*/ 57946 w 430155"/>
                <a:gd name="connsiteY79" fmla="*/ 72041 h 317396"/>
                <a:gd name="connsiteX80" fmla="*/ 57946 w 430155"/>
                <a:gd name="connsiteY80" fmla="*/ 72041 h 317396"/>
                <a:gd name="connsiteX81" fmla="*/ 74651 w 430155"/>
                <a:gd name="connsiteY81" fmla="*/ 57946 h 317396"/>
                <a:gd name="connsiteX82" fmla="*/ 92922 w 430155"/>
                <a:gd name="connsiteY82" fmla="*/ 63688 h 317396"/>
                <a:gd name="connsiteX83" fmla="*/ 86658 w 430155"/>
                <a:gd name="connsiteY83" fmla="*/ 72041 h 317396"/>
                <a:gd name="connsiteX84" fmla="*/ 74129 w 430155"/>
                <a:gd name="connsiteY84" fmla="*/ 67864 h 317396"/>
                <a:gd name="connsiteX85" fmla="*/ 69953 w 430155"/>
                <a:gd name="connsiteY85" fmla="*/ 70475 h 317396"/>
                <a:gd name="connsiteX86" fmla="*/ 69953 w 430155"/>
                <a:gd name="connsiteY86" fmla="*/ 70475 h 317396"/>
                <a:gd name="connsiteX87" fmla="*/ 77783 w 430155"/>
                <a:gd name="connsiteY87" fmla="*/ 74651 h 317396"/>
                <a:gd name="connsiteX88" fmla="*/ 93966 w 430155"/>
                <a:gd name="connsiteY88" fmla="*/ 88224 h 317396"/>
                <a:gd name="connsiteX89" fmla="*/ 93966 w 430155"/>
                <a:gd name="connsiteY89" fmla="*/ 88224 h 317396"/>
                <a:gd name="connsiteX90" fmla="*/ 76217 w 430155"/>
                <a:gd name="connsiteY90" fmla="*/ 102319 h 317396"/>
                <a:gd name="connsiteX91" fmla="*/ 55858 w 430155"/>
                <a:gd name="connsiteY91" fmla="*/ 95010 h 317396"/>
                <a:gd name="connsiteX92" fmla="*/ 62644 w 430155"/>
                <a:gd name="connsiteY92" fmla="*/ 87180 h 317396"/>
                <a:gd name="connsiteX93" fmla="*/ 76739 w 430155"/>
                <a:gd name="connsiteY93" fmla="*/ 92400 h 317396"/>
                <a:gd name="connsiteX94" fmla="*/ 81959 w 430155"/>
                <a:gd name="connsiteY94" fmla="*/ 89268 h 317396"/>
                <a:gd name="connsiteX95" fmla="*/ 81959 w 430155"/>
                <a:gd name="connsiteY95" fmla="*/ 89268 h 317396"/>
                <a:gd name="connsiteX96" fmla="*/ 74651 w 430155"/>
                <a:gd name="connsiteY96" fmla="*/ 85614 h 3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0155" h="317396">
                  <a:moveTo>
                    <a:pt x="0" y="317396"/>
                  </a:moveTo>
                  <a:lnTo>
                    <a:pt x="430156" y="317396"/>
                  </a:lnTo>
                  <a:lnTo>
                    <a:pt x="430156" y="0"/>
                  </a:lnTo>
                  <a:lnTo>
                    <a:pt x="0" y="0"/>
                  </a:lnTo>
                  <a:lnTo>
                    <a:pt x="0" y="317396"/>
                  </a:lnTo>
                  <a:close/>
                  <a:moveTo>
                    <a:pt x="299647" y="170183"/>
                  </a:moveTo>
                  <a:lnTo>
                    <a:pt x="130508" y="170183"/>
                  </a:lnTo>
                  <a:lnTo>
                    <a:pt x="130508" y="138861"/>
                  </a:lnTo>
                  <a:lnTo>
                    <a:pt x="299647" y="138861"/>
                  </a:lnTo>
                  <a:lnTo>
                    <a:pt x="299647" y="170183"/>
                  </a:lnTo>
                  <a:close/>
                  <a:moveTo>
                    <a:pt x="337234" y="58468"/>
                  </a:moveTo>
                  <a:lnTo>
                    <a:pt x="372732" y="58468"/>
                  </a:lnTo>
                  <a:lnTo>
                    <a:pt x="372732" y="68908"/>
                  </a:lnTo>
                  <a:lnTo>
                    <a:pt x="349241" y="68908"/>
                  </a:lnTo>
                  <a:lnTo>
                    <a:pt x="349241" y="75695"/>
                  </a:lnTo>
                  <a:lnTo>
                    <a:pt x="370122" y="75695"/>
                  </a:lnTo>
                  <a:lnTo>
                    <a:pt x="370122" y="85092"/>
                  </a:lnTo>
                  <a:lnTo>
                    <a:pt x="349241" y="85092"/>
                  </a:lnTo>
                  <a:lnTo>
                    <a:pt x="349241" y="91878"/>
                  </a:lnTo>
                  <a:lnTo>
                    <a:pt x="372732" y="91878"/>
                  </a:lnTo>
                  <a:lnTo>
                    <a:pt x="372732" y="102319"/>
                  </a:lnTo>
                  <a:lnTo>
                    <a:pt x="337234" y="102319"/>
                  </a:lnTo>
                  <a:lnTo>
                    <a:pt x="337234" y="58468"/>
                  </a:lnTo>
                  <a:close/>
                  <a:moveTo>
                    <a:pt x="286074" y="80393"/>
                  </a:moveTo>
                  <a:cubicBezTo>
                    <a:pt x="286074" y="67864"/>
                    <a:pt x="295993" y="57424"/>
                    <a:pt x="309566" y="57424"/>
                  </a:cubicBezTo>
                  <a:cubicBezTo>
                    <a:pt x="317397" y="57424"/>
                    <a:pt x="322617" y="59512"/>
                    <a:pt x="327315" y="63688"/>
                  </a:cubicBezTo>
                  <a:lnTo>
                    <a:pt x="320007" y="72563"/>
                  </a:lnTo>
                  <a:cubicBezTo>
                    <a:pt x="316874" y="69953"/>
                    <a:pt x="313742" y="68386"/>
                    <a:pt x="309566" y="68386"/>
                  </a:cubicBezTo>
                  <a:cubicBezTo>
                    <a:pt x="303302" y="68386"/>
                    <a:pt x="298603" y="73607"/>
                    <a:pt x="298603" y="80393"/>
                  </a:cubicBezTo>
                  <a:lnTo>
                    <a:pt x="298603" y="80393"/>
                  </a:lnTo>
                  <a:cubicBezTo>
                    <a:pt x="298603" y="87702"/>
                    <a:pt x="303302" y="92400"/>
                    <a:pt x="310610" y="92400"/>
                  </a:cubicBezTo>
                  <a:cubicBezTo>
                    <a:pt x="313742" y="92400"/>
                    <a:pt x="315830" y="91878"/>
                    <a:pt x="317397" y="90834"/>
                  </a:cubicBezTo>
                  <a:lnTo>
                    <a:pt x="317397" y="85614"/>
                  </a:lnTo>
                  <a:lnTo>
                    <a:pt x="309044" y="85614"/>
                  </a:lnTo>
                  <a:lnTo>
                    <a:pt x="309044" y="76739"/>
                  </a:lnTo>
                  <a:lnTo>
                    <a:pt x="329403" y="76739"/>
                  </a:lnTo>
                  <a:lnTo>
                    <a:pt x="329403" y="96576"/>
                  </a:lnTo>
                  <a:cubicBezTo>
                    <a:pt x="324705" y="100230"/>
                    <a:pt x="318441" y="103363"/>
                    <a:pt x="310610" y="103363"/>
                  </a:cubicBezTo>
                  <a:cubicBezTo>
                    <a:pt x="296515" y="102841"/>
                    <a:pt x="286074" y="93444"/>
                    <a:pt x="286074" y="80393"/>
                  </a:cubicBezTo>
                  <a:lnTo>
                    <a:pt x="286074" y="80393"/>
                  </a:lnTo>
                  <a:close/>
                  <a:moveTo>
                    <a:pt x="255274" y="57946"/>
                  </a:moveTo>
                  <a:lnTo>
                    <a:pt x="266759" y="57946"/>
                  </a:lnTo>
                  <a:lnTo>
                    <a:pt x="285552" y="102319"/>
                  </a:lnTo>
                  <a:lnTo>
                    <a:pt x="272502" y="102319"/>
                  </a:lnTo>
                  <a:lnTo>
                    <a:pt x="269369" y="94488"/>
                  </a:lnTo>
                  <a:lnTo>
                    <a:pt x="252142" y="94488"/>
                  </a:lnTo>
                  <a:lnTo>
                    <a:pt x="249010" y="102319"/>
                  </a:lnTo>
                  <a:lnTo>
                    <a:pt x="236481" y="102319"/>
                  </a:lnTo>
                  <a:lnTo>
                    <a:pt x="255274" y="57946"/>
                  </a:lnTo>
                  <a:close/>
                  <a:moveTo>
                    <a:pt x="193152" y="58468"/>
                  </a:moveTo>
                  <a:lnTo>
                    <a:pt x="214034" y="58468"/>
                  </a:lnTo>
                  <a:cubicBezTo>
                    <a:pt x="220820" y="58468"/>
                    <a:pt x="225519" y="60034"/>
                    <a:pt x="228129" y="63166"/>
                  </a:cubicBezTo>
                  <a:cubicBezTo>
                    <a:pt x="230739" y="65776"/>
                    <a:pt x="231783" y="68908"/>
                    <a:pt x="231783" y="73607"/>
                  </a:cubicBezTo>
                  <a:lnTo>
                    <a:pt x="231783" y="73607"/>
                  </a:lnTo>
                  <a:cubicBezTo>
                    <a:pt x="231783" y="80393"/>
                    <a:pt x="228129" y="84569"/>
                    <a:pt x="222908" y="87180"/>
                  </a:cubicBezTo>
                  <a:lnTo>
                    <a:pt x="233349" y="102319"/>
                  </a:lnTo>
                  <a:lnTo>
                    <a:pt x="219254" y="102319"/>
                  </a:lnTo>
                  <a:lnTo>
                    <a:pt x="210380" y="89268"/>
                  </a:lnTo>
                  <a:lnTo>
                    <a:pt x="205159" y="89268"/>
                  </a:lnTo>
                  <a:lnTo>
                    <a:pt x="205159" y="102319"/>
                  </a:lnTo>
                  <a:lnTo>
                    <a:pt x="193152" y="102319"/>
                  </a:lnTo>
                  <a:lnTo>
                    <a:pt x="193152" y="58468"/>
                  </a:lnTo>
                  <a:close/>
                  <a:moveTo>
                    <a:pt x="138861" y="80393"/>
                  </a:moveTo>
                  <a:cubicBezTo>
                    <a:pt x="138861" y="67864"/>
                    <a:pt x="148780" y="57424"/>
                    <a:pt x="162352" y="57424"/>
                  </a:cubicBezTo>
                  <a:cubicBezTo>
                    <a:pt x="175925" y="57424"/>
                    <a:pt x="185844" y="67342"/>
                    <a:pt x="185844" y="79871"/>
                  </a:cubicBezTo>
                  <a:lnTo>
                    <a:pt x="185844" y="79871"/>
                  </a:lnTo>
                  <a:cubicBezTo>
                    <a:pt x="185844" y="92400"/>
                    <a:pt x="175925" y="102841"/>
                    <a:pt x="162352" y="102841"/>
                  </a:cubicBezTo>
                  <a:cubicBezTo>
                    <a:pt x="149302" y="102841"/>
                    <a:pt x="138861" y="92922"/>
                    <a:pt x="138861" y="80393"/>
                  </a:cubicBezTo>
                  <a:lnTo>
                    <a:pt x="138861" y="80393"/>
                  </a:lnTo>
                  <a:close/>
                  <a:moveTo>
                    <a:pt x="97620" y="58468"/>
                  </a:moveTo>
                  <a:lnTo>
                    <a:pt x="136251" y="58468"/>
                  </a:lnTo>
                  <a:lnTo>
                    <a:pt x="136251" y="68908"/>
                  </a:lnTo>
                  <a:lnTo>
                    <a:pt x="123200" y="68908"/>
                  </a:lnTo>
                  <a:lnTo>
                    <a:pt x="123200" y="102319"/>
                  </a:lnTo>
                  <a:lnTo>
                    <a:pt x="111193" y="102319"/>
                  </a:lnTo>
                  <a:lnTo>
                    <a:pt x="111193" y="68908"/>
                  </a:lnTo>
                  <a:lnTo>
                    <a:pt x="98142" y="68908"/>
                  </a:lnTo>
                  <a:lnTo>
                    <a:pt x="98142" y="58468"/>
                  </a:lnTo>
                  <a:close/>
                  <a:moveTo>
                    <a:pt x="74651" y="85614"/>
                  </a:moveTo>
                  <a:cubicBezTo>
                    <a:pt x="65254" y="83525"/>
                    <a:pt x="57946" y="80915"/>
                    <a:pt x="57946" y="72041"/>
                  </a:cubicBezTo>
                  <a:lnTo>
                    <a:pt x="57946" y="72041"/>
                  </a:lnTo>
                  <a:cubicBezTo>
                    <a:pt x="57946" y="63688"/>
                    <a:pt x="64210" y="57946"/>
                    <a:pt x="74651" y="57946"/>
                  </a:cubicBezTo>
                  <a:cubicBezTo>
                    <a:pt x="81959" y="57946"/>
                    <a:pt x="87702" y="60034"/>
                    <a:pt x="92922" y="63688"/>
                  </a:cubicBezTo>
                  <a:lnTo>
                    <a:pt x="86658" y="72041"/>
                  </a:lnTo>
                  <a:cubicBezTo>
                    <a:pt x="82481" y="68908"/>
                    <a:pt x="78305" y="67864"/>
                    <a:pt x="74129" y="67864"/>
                  </a:cubicBezTo>
                  <a:cubicBezTo>
                    <a:pt x="70997" y="67864"/>
                    <a:pt x="69953" y="68908"/>
                    <a:pt x="69953" y="70475"/>
                  </a:cubicBezTo>
                  <a:lnTo>
                    <a:pt x="69953" y="70475"/>
                  </a:lnTo>
                  <a:cubicBezTo>
                    <a:pt x="69953" y="72563"/>
                    <a:pt x="71519" y="73607"/>
                    <a:pt x="77783" y="74651"/>
                  </a:cubicBezTo>
                  <a:cubicBezTo>
                    <a:pt x="87702" y="76739"/>
                    <a:pt x="93966" y="79871"/>
                    <a:pt x="93966" y="88224"/>
                  </a:cubicBezTo>
                  <a:lnTo>
                    <a:pt x="93966" y="88224"/>
                  </a:lnTo>
                  <a:cubicBezTo>
                    <a:pt x="93966" y="97098"/>
                    <a:pt x="86658" y="102319"/>
                    <a:pt x="76217" y="102319"/>
                  </a:cubicBezTo>
                  <a:cubicBezTo>
                    <a:pt x="68386" y="102319"/>
                    <a:pt x="61078" y="99708"/>
                    <a:pt x="55858" y="95010"/>
                  </a:cubicBezTo>
                  <a:lnTo>
                    <a:pt x="62644" y="87180"/>
                  </a:lnTo>
                  <a:cubicBezTo>
                    <a:pt x="66820" y="90834"/>
                    <a:pt x="72041" y="92400"/>
                    <a:pt x="76739" y="92400"/>
                  </a:cubicBezTo>
                  <a:cubicBezTo>
                    <a:pt x="79871" y="92400"/>
                    <a:pt x="81959" y="91356"/>
                    <a:pt x="81959" y="89268"/>
                  </a:cubicBezTo>
                  <a:lnTo>
                    <a:pt x="81959" y="89268"/>
                  </a:lnTo>
                  <a:cubicBezTo>
                    <a:pt x="81959" y="87702"/>
                    <a:pt x="80393" y="86658"/>
                    <a:pt x="74651" y="85614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6BCC5C2-8831-44A9-97A7-D7218FC72146}"/>
                </a:ext>
              </a:extLst>
            </p:cNvPr>
            <p:cNvSpPr/>
            <p:nvPr/>
          </p:nvSpPr>
          <p:spPr>
            <a:xfrm>
              <a:off x="3104219" y="3562628"/>
              <a:ext cx="21964" cy="23491"/>
            </a:xfrm>
            <a:custGeom>
              <a:avLst/>
              <a:gdLst>
                <a:gd name="connsiteX0" fmla="*/ 11002 w 21964"/>
                <a:gd name="connsiteY0" fmla="*/ 23492 h 23491"/>
                <a:gd name="connsiteX1" fmla="*/ 21965 w 21964"/>
                <a:gd name="connsiteY1" fmla="*/ 12007 h 23491"/>
                <a:gd name="connsiteX2" fmla="*/ 21965 w 21964"/>
                <a:gd name="connsiteY2" fmla="*/ 12007 h 23491"/>
                <a:gd name="connsiteX3" fmla="*/ 11002 w 21964"/>
                <a:gd name="connsiteY3" fmla="*/ 0 h 23491"/>
                <a:gd name="connsiteX4" fmla="*/ 40 w 21964"/>
                <a:gd name="connsiteY4" fmla="*/ 11485 h 23491"/>
                <a:gd name="connsiteX5" fmla="*/ 40 w 21964"/>
                <a:gd name="connsiteY5" fmla="*/ 11485 h 23491"/>
                <a:gd name="connsiteX6" fmla="*/ 11002 w 21964"/>
                <a:gd name="connsiteY6" fmla="*/ 23492 h 2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64" h="23491">
                  <a:moveTo>
                    <a:pt x="11002" y="23492"/>
                  </a:moveTo>
                  <a:cubicBezTo>
                    <a:pt x="17789" y="23492"/>
                    <a:pt x="21965" y="18271"/>
                    <a:pt x="21965" y="12007"/>
                  </a:cubicBezTo>
                  <a:lnTo>
                    <a:pt x="21965" y="12007"/>
                  </a:lnTo>
                  <a:cubicBezTo>
                    <a:pt x="21965" y="5742"/>
                    <a:pt x="17267" y="0"/>
                    <a:pt x="11002" y="0"/>
                  </a:cubicBezTo>
                  <a:cubicBezTo>
                    <a:pt x="4216" y="0"/>
                    <a:pt x="40" y="5220"/>
                    <a:pt x="40" y="11485"/>
                  </a:cubicBezTo>
                  <a:lnTo>
                    <a:pt x="40" y="11485"/>
                  </a:lnTo>
                  <a:cubicBezTo>
                    <a:pt x="-482" y="18271"/>
                    <a:pt x="4216" y="23492"/>
                    <a:pt x="11002" y="23492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E5388F1-D7E9-4B96-A7A2-1552E6665E89}"/>
                </a:ext>
              </a:extLst>
            </p:cNvPr>
            <p:cNvSpPr/>
            <p:nvPr/>
          </p:nvSpPr>
          <p:spPr>
            <a:xfrm>
              <a:off x="3157506" y="3563150"/>
              <a:ext cx="14616" cy="10440"/>
            </a:xfrm>
            <a:custGeom>
              <a:avLst/>
              <a:gdLst>
                <a:gd name="connsiteX0" fmla="*/ 14617 w 14616"/>
                <a:gd name="connsiteY0" fmla="*/ 5220 h 10440"/>
                <a:gd name="connsiteX1" fmla="*/ 14617 w 14616"/>
                <a:gd name="connsiteY1" fmla="*/ 5220 h 10440"/>
                <a:gd name="connsiteX2" fmla="*/ 7831 w 14616"/>
                <a:gd name="connsiteY2" fmla="*/ 0 h 10440"/>
                <a:gd name="connsiteX3" fmla="*/ 0 w 14616"/>
                <a:gd name="connsiteY3" fmla="*/ 0 h 10440"/>
                <a:gd name="connsiteX4" fmla="*/ 0 w 14616"/>
                <a:gd name="connsiteY4" fmla="*/ 10441 h 10440"/>
                <a:gd name="connsiteX5" fmla="*/ 8353 w 14616"/>
                <a:gd name="connsiteY5" fmla="*/ 10441 h 10440"/>
                <a:gd name="connsiteX6" fmla="*/ 14617 w 14616"/>
                <a:gd name="connsiteY6" fmla="*/ 5220 h 1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6" h="10440">
                  <a:moveTo>
                    <a:pt x="14617" y="5220"/>
                  </a:moveTo>
                  <a:lnTo>
                    <a:pt x="14617" y="5220"/>
                  </a:lnTo>
                  <a:cubicBezTo>
                    <a:pt x="14617" y="1566"/>
                    <a:pt x="12007" y="0"/>
                    <a:pt x="7831" y="0"/>
                  </a:cubicBezTo>
                  <a:lnTo>
                    <a:pt x="0" y="0"/>
                  </a:lnTo>
                  <a:lnTo>
                    <a:pt x="0" y="10441"/>
                  </a:lnTo>
                  <a:lnTo>
                    <a:pt x="8353" y="10441"/>
                  </a:lnTo>
                  <a:cubicBezTo>
                    <a:pt x="12529" y="10441"/>
                    <a:pt x="14617" y="8353"/>
                    <a:pt x="14617" y="5220"/>
                  </a:cubicBezTo>
                  <a:close/>
                </a:path>
              </a:pathLst>
            </a:custGeom>
            <a:solidFill>
              <a:srgbClr val="FF0000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2FF3241-3ADB-4DD9-A008-4BBB62FD6101}"/>
                </a:ext>
              </a:extLst>
            </p:cNvPr>
            <p:cNvSpPr/>
            <p:nvPr/>
          </p:nvSpPr>
          <p:spPr>
            <a:xfrm>
              <a:off x="3208143" y="3566804"/>
              <a:ext cx="9918" cy="12006"/>
            </a:xfrm>
            <a:custGeom>
              <a:avLst/>
              <a:gdLst>
                <a:gd name="connsiteX0" fmla="*/ 5220 w 9918"/>
                <a:gd name="connsiteY0" fmla="*/ 0 h 12006"/>
                <a:gd name="connsiteX1" fmla="*/ 0 w 9918"/>
                <a:gd name="connsiteY1" fmla="*/ 12007 h 12006"/>
                <a:gd name="connsiteX2" fmla="*/ 9919 w 9918"/>
                <a:gd name="connsiteY2" fmla="*/ 12007 h 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8" h="12006">
                  <a:moveTo>
                    <a:pt x="5220" y="0"/>
                  </a:moveTo>
                  <a:lnTo>
                    <a:pt x="0" y="12007"/>
                  </a:lnTo>
                  <a:lnTo>
                    <a:pt x="9919" y="12007"/>
                  </a:lnTo>
                  <a:close/>
                </a:path>
              </a:pathLst>
            </a:custGeom>
            <a:solidFill>
              <a:srgbClr val="262261"/>
            </a:solidFill>
            <a:ln w="52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3" name="Cylinder 302">
            <a:extLst>
              <a:ext uri="{FF2B5EF4-FFF2-40B4-BE49-F238E27FC236}">
                <a16:creationId xmlns:a16="http://schemas.microsoft.com/office/drawing/2014/main" id="{779A766F-DD00-4C53-BD90-DB72BB6DACA4}"/>
              </a:ext>
            </a:extLst>
          </p:cNvPr>
          <p:cNvSpPr/>
          <p:nvPr/>
        </p:nvSpPr>
        <p:spPr>
          <a:xfrm>
            <a:off x="154245" y="4918767"/>
            <a:ext cx="5830026" cy="17878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WestUS</a:t>
            </a:r>
            <a:endParaRPr lang="en-US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0905B49-E921-497E-B254-93FA05DE0BA0}"/>
              </a:ext>
            </a:extLst>
          </p:cNvPr>
          <p:cNvSpPr/>
          <p:nvPr/>
        </p:nvSpPr>
        <p:spPr>
          <a:xfrm>
            <a:off x="1102809" y="4180025"/>
            <a:ext cx="4191000" cy="1447102"/>
          </a:xfrm>
          <a:prstGeom prst="ellipse">
            <a:avLst/>
          </a:prstGeom>
          <a:noFill/>
          <a:ln w="38100">
            <a:solidFill>
              <a:srgbClr val="2622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ContainerHost">
            <a:extLst>
              <a:ext uri="{FF2B5EF4-FFF2-40B4-BE49-F238E27FC236}">
                <a16:creationId xmlns:a16="http://schemas.microsoft.com/office/drawing/2014/main" id="{DEBB6D26-9E16-472E-88A4-786E222CABE8}"/>
              </a:ext>
            </a:extLst>
          </p:cNvPr>
          <p:cNvGrpSpPr/>
          <p:nvPr/>
        </p:nvGrpSpPr>
        <p:grpSpPr>
          <a:xfrm>
            <a:off x="3839041" y="3678587"/>
            <a:ext cx="904875" cy="904875"/>
            <a:chOff x="3877829" y="2123350"/>
            <a:chExt cx="904875" cy="90487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1298DCF-07F3-4A3B-B930-C8415539F214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" name="Graphic 306">
              <a:extLst>
                <a:ext uri="{FF2B5EF4-FFF2-40B4-BE49-F238E27FC236}">
                  <a16:creationId xmlns:a16="http://schemas.microsoft.com/office/drawing/2014/main" id="{EA30D66E-4582-4DBF-8AE6-A3B69483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308" name="VM">
            <a:extLst>
              <a:ext uri="{FF2B5EF4-FFF2-40B4-BE49-F238E27FC236}">
                <a16:creationId xmlns:a16="http://schemas.microsoft.com/office/drawing/2014/main" id="{8136C61C-5AF0-4D2B-9DA9-EC589EC2D2BB}"/>
              </a:ext>
            </a:extLst>
          </p:cNvPr>
          <p:cNvGrpSpPr/>
          <p:nvPr/>
        </p:nvGrpSpPr>
        <p:grpSpPr>
          <a:xfrm>
            <a:off x="3839041" y="4534068"/>
            <a:ext cx="904875" cy="904875"/>
            <a:chOff x="2371745" y="2821187"/>
            <a:chExt cx="904875" cy="904875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DEC31020-3E8B-42DA-9837-27C69858A732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0" name="Graphic 309">
              <a:extLst>
                <a:ext uri="{FF2B5EF4-FFF2-40B4-BE49-F238E27FC236}">
                  <a16:creationId xmlns:a16="http://schemas.microsoft.com/office/drawing/2014/main" id="{C6AA3280-1796-4188-86D4-2FAF0579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311" name="VM">
            <a:extLst>
              <a:ext uri="{FF2B5EF4-FFF2-40B4-BE49-F238E27FC236}">
                <a16:creationId xmlns:a16="http://schemas.microsoft.com/office/drawing/2014/main" id="{18945A94-A8F9-48A1-A114-5B48ADA43CFE}"/>
              </a:ext>
            </a:extLst>
          </p:cNvPr>
          <p:cNvGrpSpPr/>
          <p:nvPr/>
        </p:nvGrpSpPr>
        <p:grpSpPr>
          <a:xfrm>
            <a:off x="2742956" y="4534068"/>
            <a:ext cx="904875" cy="904875"/>
            <a:chOff x="2371745" y="2821187"/>
            <a:chExt cx="904875" cy="904875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B01BA5F-50A7-482C-B205-83C3D8B1AA45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3" name="Graphic 312">
              <a:extLst>
                <a:ext uri="{FF2B5EF4-FFF2-40B4-BE49-F238E27FC236}">
                  <a16:creationId xmlns:a16="http://schemas.microsoft.com/office/drawing/2014/main" id="{934E0153-E6B7-4F72-AA4E-F099B23B6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314" name="VM">
            <a:extLst>
              <a:ext uri="{FF2B5EF4-FFF2-40B4-BE49-F238E27FC236}">
                <a16:creationId xmlns:a16="http://schemas.microsoft.com/office/drawing/2014/main" id="{9F948988-0177-4E48-8BAD-7CFB3B64FE24}"/>
              </a:ext>
            </a:extLst>
          </p:cNvPr>
          <p:cNvGrpSpPr/>
          <p:nvPr/>
        </p:nvGrpSpPr>
        <p:grpSpPr>
          <a:xfrm>
            <a:off x="1656745" y="4534068"/>
            <a:ext cx="904875" cy="904875"/>
            <a:chOff x="2371745" y="2821187"/>
            <a:chExt cx="904875" cy="904875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1C368A5-1486-43A3-95B0-8954B1CB71F1}"/>
                </a:ext>
              </a:extLst>
            </p:cNvPr>
            <p:cNvSpPr/>
            <p:nvPr/>
          </p:nvSpPr>
          <p:spPr>
            <a:xfrm>
              <a:off x="2413010" y="2942762"/>
              <a:ext cx="838200" cy="537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6" name="Graphic 315">
              <a:extLst>
                <a:ext uri="{FF2B5EF4-FFF2-40B4-BE49-F238E27FC236}">
                  <a16:creationId xmlns:a16="http://schemas.microsoft.com/office/drawing/2014/main" id="{F58F6DD0-F2C5-4859-97E8-8497ED0C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71745" y="2821187"/>
              <a:ext cx="904875" cy="904875"/>
            </a:xfrm>
            <a:prstGeom prst="rect">
              <a:avLst/>
            </a:prstGeom>
          </p:spPr>
        </p:pic>
      </p:grpSp>
      <p:grpSp>
        <p:nvGrpSpPr>
          <p:cNvPr id="317" name="ContainerHost">
            <a:extLst>
              <a:ext uri="{FF2B5EF4-FFF2-40B4-BE49-F238E27FC236}">
                <a16:creationId xmlns:a16="http://schemas.microsoft.com/office/drawing/2014/main" id="{68D69C15-19F7-4C6D-B38C-D17C12833674}"/>
              </a:ext>
            </a:extLst>
          </p:cNvPr>
          <p:cNvGrpSpPr/>
          <p:nvPr/>
        </p:nvGrpSpPr>
        <p:grpSpPr>
          <a:xfrm>
            <a:off x="1646873" y="3677564"/>
            <a:ext cx="904875" cy="904875"/>
            <a:chOff x="3877829" y="2123350"/>
            <a:chExt cx="904875" cy="904875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FF017D35-3C5C-4EFE-B150-5131622BF0F7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9" name="Graphic 318">
              <a:extLst>
                <a:ext uri="{FF2B5EF4-FFF2-40B4-BE49-F238E27FC236}">
                  <a16:creationId xmlns:a16="http://schemas.microsoft.com/office/drawing/2014/main" id="{90207D1A-687A-44FD-939B-7DB30B334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FA44E1F-95EE-42E0-9043-97698DB98B2E}"/>
              </a:ext>
            </a:extLst>
          </p:cNvPr>
          <p:cNvGrpSpPr/>
          <p:nvPr/>
        </p:nvGrpSpPr>
        <p:grpSpPr>
          <a:xfrm>
            <a:off x="4935124" y="3706563"/>
            <a:ext cx="839677" cy="846181"/>
            <a:chOff x="6832216" y="2152349"/>
            <a:chExt cx="839677" cy="846181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073685B-D56D-49C1-940B-0E79478D2F16}"/>
                </a:ext>
              </a:extLst>
            </p:cNvPr>
            <p:cNvSpPr/>
            <p:nvPr/>
          </p:nvSpPr>
          <p:spPr>
            <a:xfrm>
              <a:off x="6832216" y="2152349"/>
              <a:ext cx="839677" cy="8461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2" name="Graphic 321">
              <a:extLst>
                <a:ext uri="{FF2B5EF4-FFF2-40B4-BE49-F238E27FC236}">
                  <a16:creationId xmlns:a16="http://schemas.microsoft.com/office/drawing/2014/main" id="{0CA59D6D-7F01-4AEA-8F08-AECCB27C2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09615" y="2282796"/>
              <a:ext cx="585982" cy="585982"/>
            </a:xfrm>
            <a:prstGeom prst="rect">
              <a:avLst/>
            </a:prstGeom>
          </p:spPr>
        </p:pic>
      </p:grpSp>
      <p:pic>
        <p:nvPicPr>
          <p:cNvPr id="323" name="Graphic 322">
            <a:extLst>
              <a:ext uri="{FF2B5EF4-FFF2-40B4-BE49-F238E27FC236}">
                <a16:creationId xmlns:a16="http://schemas.microsoft.com/office/drawing/2014/main" id="{163AA3B9-A418-43AE-A7F9-44C5926C7C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7548" y="4760644"/>
            <a:ext cx="495932" cy="495932"/>
          </a:xfrm>
          <a:prstGeom prst="rect">
            <a:avLst/>
          </a:prstGeom>
        </p:spPr>
      </p:pic>
      <p:pic>
        <p:nvPicPr>
          <p:cNvPr id="324" name="Graphic 323">
            <a:extLst>
              <a:ext uri="{FF2B5EF4-FFF2-40B4-BE49-F238E27FC236}">
                <a16:creationId xmlns:a16="http://schemas.microsoft.com/office/drawing/2014/main" id="{7ACF9396-73F6-4252-91A9-659540FF2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9906" y="4582439"/>
            <a:ext cx="904875" cy="904875"/>
          </a:xfrm>
          <a:prstGeom prst="rect">
            <a:avLst/>
          </a:prstGeom>
        </p:spPr>
      </p:pic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334C6BBD-4C72-450C-BA7B-9A9E818484AA}"/>
              </a:ext>
            </a:extLst>
          </p:cNvPr>
          <p:cNvCxnSpPr>
            <a:cxnSpLocks/>
            <a:stCxn id="326" idx="2"/>
            <a:endCxn id="319" idx="0"/>
          </p:cNvCxnSpPr>
          <p:nvPr/>
        </p:nvCxnSpPr>
        <p:spPr>
          <a:xfrm rot="5400000">
            <a:off x="2418528" y="2892771"/>
            <a:ext cx="465576" cy="1104010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B051629-664F-4B16-B776-497A65A14E91}"/>
              </a:ext>
            </a:extLst>
          </p:cNvPr>
          <p:cNvSpPr/>
          <p:nvPr/>
        </p:nvSpPr>
        <p:spPr>
          <a:xfrm>
            <a:off x="3015202" y="2895180"/>
            <a:ext cx="376237" cy="316808"/>
          </a:xfrm>
          <a:prstGeom prst="rect">
            <a:avLst/>
          </a:prstGeom>
          <a:solidFill>
            <a:srgbClr val="26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Helvetica Neue"/>
              </a:rPr>
              <a:t>LB</a:t>
            </a: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2D3E8F4C-5620-4923-B068-C1A0025342CF}"/>
              </a:ext>
            </a:extLst>
          </p:cNvPr>
          <p:cNvCxnSpPr>
            <a:cxnSpLocks/>
            <a:stCxn id="326" idx="2"/>
            <a:endCxn id="331" idx="0"/>
          </p:cNvCxnSpPr>
          <p:nvPr/>
        </p:nvCxnSpPr>
        <p:spPr>
          <a:xfrm rot="5400000">
            <a:off x="2967990" y="3439393"/>
            <a:ext cx="462737" cy="792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1D2A687F-11F0-4DBA-BA00-14F5E7F42D0B}"/>
              </a:ext>
            </a:extLst>
          </p:cNvPr>
          <p:cNvCxnSpPr>
            <a:cxnSpLocks/>
            <a:stCxn id="326" idx="2"/>
            <a:endCxn id="307" idx="0"/>
          </p:cNvCxnSpPr>
          <p:nvPr/>
        </p:nvCxnSpPr>
        <p:spPr>
          <a:xfrm rot="16200000" flipH="1">
            <a:off x="3514101" y="2901208"/>
            <a:ext cx="466599" cy="1088158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ContainerHost">
            <a:extLst>
              <a:ext uri="{FF2B5EF4-FFF2-40B4-BE49-F238E27FC236}">
                <a16:creationId xmlns:a16="http://schemas.microsoft.com/office/drawing/2014/main" id="{4802DB3A-0108-4B19-A261-74830037D228}"/>
              </a:ext>
            </a:extLst>
          </p:cNvPr>
          <p:cNvGrpSpPr/>
          <p:nvPr/>
        </p:nvGrpSpPr>
        <p:grpSpPr>
          <a:xfrm>
            <a:off x="2742957" y="3674725"/>
            <a:ext cx="904875" cy="904875"/>
            <a:chOff x="3877829" y="2123350"/>
            <a:chExt cx="904875" cy="90487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0D60C7E-2BB9-40F6-B632-A22B4022C10F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1" name="Graphic 330">
              <a:extLst>
                <a:ext uri="{FF2B5EF4-FFF2-40B4-BE49-F238E27FC236}">
                  <a16:creationId xmlns:a16="http://schemas.microsoft.com/office/drawing/2014/main" id="{F491711D-E572-4979-8F8D-90C34BD6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273D88E0-C11D-47DF-AD64-402DCF3ACD8B}"/>
              </a:ext>
            </a:extLst>
          </p:cNvPr>
          <p:cNvSpPr/>
          <p:nvPr/>
        </p:nvSpPr>
        <p:spPr>
          <a:xfrm>
            <a:off x="4119550" y="3961934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8 h 87630"/>
              <a:gd name="connsiteX2" fmla="*/ 0 w 20955"/>
              <a:gd name="connsiteY2" fmla="*/ 29528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3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4763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8"/>
                </a:lnTo>
                <a:lnTo>
                  <a:pt x="0" y="29528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3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4763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F71814DB-8568-4A6B-9583-265AFEC6C384}"/>
              </a:ext>
            </a:extLst>
          </p:cNvPr>
          <p:cNvSpPr/>
          <p:nvPr/>
        </p:nvSpPr>
        <p:spPr>
          <a:xfrm>
            <a:off x="4210037" y="3917167"/>
            <a:ext cx="20955" cy="87629"/>
          </a:xfrm>
          <a:custGeom>
            <a:avLst/>
            <a:gdLst>
              <a:gd name="connsiteX0" fmla="*/ 20955 w 20955"/>
              <a:gd name="connsiteY0" fmla="*/ 77153 h 87629"/>
              <a:gd name="connsiteX1" fmla="*/ 20955 w 20955"/>
              <a:gd name="connsiteY1" fmla="*/ 0 h 87629"/>
              <a:gd name="connsiteX2" fmla="*/ 0 w 20955"/>
              <a:gd name="connsiteY2" fmla="*/ 10478 h 87629"/>
              <a:gd name="connsiteX3" fmla="*/ 0 w 20955"/>
              <a:gd name="connsiteY3" fmla="*/ 77153 h 87629"/>
              <a:gd name="connsiteX4" fmla="*/ 0 w 20955"/>
              <a:gd name="connsiteY4" fmla="*/ 87630 h 87629"/>
              <a:gd name="connsiteX5" fmla="*/ 16193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77153"/>
                </a:moveTo>
                <a:lnTo>
                  <a:pt x="20955" y="0"/>
                </a:lnTo>
                <a:lnTo>
                  <a:pt x="0" y="10478"/>
                </a:lnTo>
                <a:lnTo>
                  <a:pt x="0" y="77153"/>
                </a:lnTo>
                <a:lnTo>
                  <a:pt x="0" y="87630"/>
                </a:lnTo>
                <a:lnTo>
                  <a:pt x="16193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8F7087CA-E2E0-4DE6-A167-0895C524018B}"/>
              </a:ext>
            </a:extLst>
          </p:cNvPr>
          <p:cNvSpPr/>
          <p:nvPr/>
        </p:nvSpPr>
        <p:spPr>
          <a:xfrm>
            <a:off x="4351007" y="4219109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B1F54101-8FB5-44D4-BB81-C86AA8864E3F}"/>
              </a:ext>
            </a:extLst>
          </p:cNvPr>
          <p:cNvSpPr/>
          <p:nvPr/>
        </p:nvSpPr>
        <p:spPr>
          <a:xfrm>
            <a:off x="4396728" y="4241969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2 h 87630"/>
              <a:gd name="connsiteX10" fmla="*/ 0 w 20954"/>
              <a:gd name="connsiteY10" fmla="*/ 61912 h 87630"/>
              <a:gd name="connsiteX11" fmla="*/ 0 w 20954"/>
              <a:gd name="connsiteY11" fmla="*/ 72390 h 87630"/>
              <a:gd name="connsiteX12" fmla="*/ 0 w 20954"/>
              <a:gd name="connsiteY12" fmla="*/ 72390 h 87630"/>
              <a:gd name="connsiteX13" fmla="*/ 0 w 20954"/>
              <a:gd name="connsiteY13" fmla="*/ 77153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2"/>
                </a:lnTo>
                <a:lnTo>
                  <a:pt x="0" y="61912"/>
                </a:lnTo>
                <a:lnTo>
                  <a:pt x="0" y="72390"/>
                </a:lnTo>
                <a:lnTo>
                  <a:pt x="0" y="72390"/>
                </a:lnTo>
                <a:lnTo>
                  <a:pt x="0" y="77153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2FA2ECB6-B26C-4A66-A3CD-E0E23219E730}"/>
              </a:ext>
            </a:extLst>
          </p:cNvPr>
          <p:cNvSpPr/>
          <p:nvPr/>
        </p:nvSpPr>
        <p:spPr>
          <a:xfrm>
            <a:off x="4164318" y="3940027"/>
            <a:ext cx="20955" cy="87630"/>
          </a:xfrm>
          <a:custGeom>
            <a:avLst/>
            <a:gdLst>
              <a:gd name="connsiteX0" fmla="*/ 20955 w 20955"/>
              <a:gd name="connsiteY0" fmla="*/ 73343 h 87630"/>
              <a:gd name="connsiteX1" fmla="*/ 20955 w 20955"/>
              <a:gd name="connsiteY1" fmla="*/ 72390 h 87630"/>
              <a:gd name="connsiteX2" fmla="*/ 20955 w 20955"/>
              <a:gd name="connsiteY2" fmla="*/ 62865 h 87630"/>
              <a:gd name="connsiteX3" fmla="*/ 20955 w 20955"/>
              <a:gd name="connsiteY3" fmla="*/ 61913 h 87630"/>
              <a:gd name="connsiteX4" fmla="*/ 20955 w 20955"/>
              <a:gd name="connsiteY4" fmla="*/ 51435 h 87630"/>
              <a:gd name="connsiteX5" fmla="*/ 20955 w 20955"/>
              <a:gd name="connsiteY5" fmla="*/ 0 h 87630"/>
              <a:gd name="connsiteX6" fmla="*/ 0 w 20955"/>
              <a:gd name="connsiteY6" fmla="*/ 10478 h 87630"/>
              <a:gd name="connsiteX7" fmla="*/ 0 w 20955"/>
              <a:gd name="connsiteY7" fmla="*/ 49530 h 87630"/>
              <a:gd name="connsiteX8" fmla="*/ 0 w 20955"/>
              <a:gd name="connsiteY8" fmla="*/ 60007 h 87630"/>
              <a:gd name="connsiteX9" fmla="*/ 0 w 20955"/>
              <a:gd name="connsiteY9" fmla="*/ 60007 h 87630"/>
              <a:gd name="connsiteX10" fmla="*/ 0 w 20955"/>
              <a:gd name="connsiteY10" fmla="*/ 70485 h 87630"/>
              <a:gd name="connsiteX11" fmla="*/ 0 w 20955"/>
              <a:gd name="connsiteY11" fmla="*/ 70485 h 87630"/>
              <a:gd name="connsiteX12" fmla="*/ 0 w 20955"/>
              <a:gd name="connsiteY12" fmla="*/ 70485 h 87630"/>
              <a:gd name="connsiteX13" fmla="*/ 0 w 20955"/>
              <a:gd name="connsiteY13" fmla="*/ 87630 h 87630"/>
              <a:gd name="connsiteX14" fmla="*/ 20955 w 20955"/>
              <a:gd name="connsiteY14" fmla="*/ 77152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20955" y="73343"/>
                </a:moveTo>
                <a:lnTo>
                  <a:pt x="20955" y="72390"/>
                </a:lnTo>
                <a:lnTo>
                  <a:pt x="20955" y="62865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8"/>
                </a:lnTo>
                <a:lnTo>
                  <a:pt x="0" y="49530"/>
                </a:ln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AE0EA718-64C7-4C8D-8587-E7CCB3A83CC1}"/>
              </a:ext>
            </a:extLst>
          </p:cNvPr>
          <p:cNvSpPr/>
          <p:nvPr/>
        </p:nvSpPr>
        <p:spPr>
          <a:xfrm>
            <a:off x="4441495" y="4263877"/>
            <a:ext cx="20955" cy="87629"/>
          </a:xfrm>
          <a:custGeom>
            <a:avLst/>
            <a:gdLst>
              <a:gd name="connsiteX0" fmla="*/ 19050 w 20955"/>
              <a:gd name="connsiteY0" fmla="*/ 86677 h 87629"/>
              <a:gd name="connsiteX1" fmla="*/ 20955 w 20955"/>
              <a:gd name="connsiteY1" fmla="*/ 87630 h 87629"/>
              <a:gd name="connsiteX2" fmla="*/ 20955 w 20955"/>
              <a:gd name="connsiteY2" fmla="*/ 53340 h 87629"/>
              <a:gd name="connsiteX3" fmla="*/ 20955 w 20955"/>
              <a:gd name="connsiteY3" fmla="*/ 51435 h 87629"/>
              <a:gd name="connsiteX4" fmla="*/ 20955 w 20955"/>
              <a:gd name="connsiteY4" fmla="*/ 51435 h 87629"/>
              <a:gd name="connsiteX5" fmla="*/ 20955 w 20955"/>
              <a:gd name="connsiteY5" fmla="*/ 40958 h 87629"/>
              <a:gd name="connsiteX6" fmla="*/ 20955 w 20955"/>
              <a:gd name="connsiteY6" fmla="*/ 40005 h 87629"/>
              <a:gd name="connsiteX7" fmla="*/ 20955 w 20955"/>
              <a:gd name="connsiteY7" fmla="*/ 29527 h 87629"/>
              <a:gd name="connsiteX8" fmla="*/ 20955 w 20955"/>
              <a:gd name="connsiteY8" fmla="*/ 10477 h 87629"/>
              <a:gd name="connsiteX9" fmla="*/ 18098 w 20955"/>
              <a:gd name="connsiteY9" fmla="*/ 9525 h 87629"/>
              <a:gd name="connsiteX10" fmla="*/ 7620 w 20955"/>
              <a:gd name="connsiteY10" fmla="*/ 3810 h 87629"/>
              <a:gd name="connsiteX11" fmla="*/ 0 w 20955"/>
              <a:gd name="connsiteY11" fmla="*/ 0 h 87629"/>
              <a:gd name="connsiteX12" fmla="*/ 0 w 20955"/>
              <a:gd name="connsiteY12" fmla="*/ 35242 h 87629"/>
              <a:gd name="connsiteX13" fmla="*/ 0 w 20955"/>
              <a:gd name="connsiteY13" fmla="*/ 35242 h 87629"/>
              <a:gd name="connsiteX14" fmla="*/ 0 w 20955"/>
              <a:gd name="connsiteY14" fmla="*/ 45720 h 87629"/>
              <a:gd name="connsiteX15" fmla="*/ 0 w 20955"/>
              <a:gd name="connsiteY15" fmla="*/ 45720 h 87629"/>
              <a:gd name="connsiteX16" fmla="*/ 0 w 20955"/>
              <a:gd name="connsiteY16" fmla="*/ 77152 h 87629"/>
              <a:gd name="connsiteX17" fmla="*/ 8573 w 20955"/>
              <a:gd name="connsiteY17" fmla="*/ 81915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19050" y="86677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0958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2"/>
                </a:lnTo>
                <a:lnTo>
                  <a:pt x="0" y="35242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6601DDA1-74E0-401A-8097-FA3821BCB296}"/>
              </a:ext>
            </a:extLst>
          </p:cNvPr>
          <p:cNvSpPr/>
          <p:nvPr/>
        </p:nvSpPr>
        <p:spPr>
          <a:xfrm>
            <a:off x="3901428" y="3743812"/>
            <a:ext cx="780097" cy="779144"/>
          </a:xfrm>
          <a:custGeom>
            <a:avLst/>
            <a:gdLst>
              <a:gd name="connsiteX0" fmla="*/ 0 w 780097"/>
              <a:gd name="connsiteY0" fmla="*/ 779145 h 779144"/>
              <a:gd name="connsiteX1" fmla="*/ 780098 w 780097"/>
              <a:gd name="connsiteY1" fmla="*/ 779145 h 779144"/>
              <a:gd name="connsiteX2" fmla="*/ 780098 w 780097"/>
              <a:gd name="connsiteY2" fmla="*/ 0 h 779144"/>
              <a:gd name="connsiteX3" fmla="*/ 0 w 780097"/>
              <a:gd name="connsiteY3" fmla="*/ 0 h 779144"/>
              <a:gd name="connsiteX4" fmla="*/ 0 w 780097"/>
              <a:gd name="connsiteY4" fmla="*/ 779145 h 779144"/>
              <a:gd name="connsiteX5" fmla="*/ 350520 w 780097"/>
              <a:gd name="connsiteY5" fmla="*/ 567690 h 779144"/>
              <a:gd name="connsiteX6" fmla="*/ 350520 w 780097"/>
              <a:gd name="connsiteY6" fmla="*/ 567690 h 779144"/>
              <a:gd name="connsiteX7" fmla="*/ 333375 w 780097"/>
              <a:gd name="connsiteY7" fmla="*/ 576263 h 779144"/>
              <a:gd name="connsiteX8" fmla="*/ 240983 w 780097"/>
              <a:gd name="connsiteY8" fmla="*/ 622935 h 779144"/>
              <a:gd name="connsiteX9" fmla="*/ 230505 w 780097"/>
              <a:gd name="connsiteY9" fmla="*/ 627698 h 779144"/>
              <a:gd name="connsiteX10" fmla="*/ 220028 w 780097"/>
              <a:gd name="connsiteY10" fmla="*/ 632460 h 779144"/>
              <a:gd name="connsiteX11" fmla="*/ 194310 w 780097"/>
              <a:gd name="connsiteY11" fmla="*/ 644843 h 779144"/>
              <a:gd name="connsiteX12" fmla="*/ 194310 w 780097"/>
              <a:gd name="connsiteY12" fmla="*/ 644843 h 779144"/>
              <a:gd name="connsiteX13" fmla="*/ 194310 w 780097"/>
              <a:gd name="connsiteY13" fmla="*/ 642938 h 779144"/>
              <a:gd name="connsiteX14" fmla="*/ 193358 w 780097"/>
              <a:gd name="connsiteY14" fmla="*/ 584835 h 779144"/>
              <a:gd name="connsiteX15" fmla="*/ 193358 w 780097"/>
              <a:gd name="connsiteY15" fmla="*/ 582930 h 779144"/>
              <a:gd name="connsiteX16" fmla="*/ 193358 w 780097"/>
              <a:gd name="connsiteY16" fmla="*/ 582930 h 779144"/>
              <a:gd name="connsiteX17" fmla="*/ 193358 w 780097"/>
              <a:gd name="connsiteY17" fmla="*/ 573405 h 779144"/>
              <a:gd name="connsiteX18" fmla="*/ 193358 w 780097"/>
              <a:gd name="connsiteY18" fmla="*/ 571500 h 779144"/>
              <a:gd name="connsiteX19" fmla="*/ 193358 w 780097"/>
              <a:gd name="connsiteY19" fmla="*/ 561975 h 779144"/>
              <a:gd name="connsiteX20" fmla="*/ 192405 w 780097"/>
              <a:gd name="connsiteY20" fmla="*/ 517208 h 779144"/>
              <a:gd name="connsiteX21" fmla="*/ 220028 w 780097"/>
              <a:gd name="connsiteY21" fmla="*/ 502920 h 779144"/>
              <a:gd name="connsiteX22" fmla="*/ 230505 w 780097"/>
              <a:gd name="connsiteY22" fmla="*/ 498158 h 779144"/>
              <a:gd name="connsiteX23" fmla="*/ 240983 w 780097"/>
              <a:gd name="connsiteY23" fmla="*/ 493395 h 779144"/>
              <a:gd name="connsiteX24" fmla="*/ 357188 w 780097"/>
              <a:gd name="connsiteY24" fmla="*/ 435293 h 779144"/>
              <a:gd name="connsiteX25" fmla="*/ 357188 w 780097"/>
              <a:gd name="connsiteY25" fmla="*/ 435293 h 779144"/>
              <a:gd name="connsiteX26" fmla="*/ 359093 w 780097"/>
              <a:gd name="connsiteY26" fmla="*/ 563880 h 779144"/>
              <a:gd name="connsiteX27" fmla="*/ 350520 w 780097"/>
              <a:gd name="connsiteY27" fmla="*/ 567690 h 779144"/>
              <a:gd name="connsiteX28" fmla="*/ 350520 w 780097"/>
              <a:gd name="connsiteY28" fmla="*/ 415290 h 779144"/>
              <a:gd name="connsiteX29" fmla="*/ 350520 w 780097"/>
              <a:gd name="connsiteY29" fmla="*/ 415290 h 779144"/>
              <a:gd name="connsiteX30" fmla="*/ 333375 w 780097"/>
              <a:gd name="connsiteY30" fmla="*/ 423863 h 779144"/>
              <a:gd name="connsiteX31" fmla="*/ 240983 w 780097"/>
              <a:gd name="connsiteY31" fmla="*/ 470535 h 779144"/>
              <a:gd name="connsiteX32" fmla="*/ 230505 w 780097"/>
              <a:gd name="connsiteY32" fmla="*/ 475298 h 779144"/>
              <a:gd name="connsiteX33" fmla="*/ 220028 w 780097"/>
              <a:gd name="connsiteY33" fmla="*/ 480060 h 779144"/>
              <a:gd name="connsiteX34" fmla="*/ 194310 w 780097"/>
              <a:gd name="connsiteY34" fmla="*/ 492443 h 779144"/>
              <a:gd name="connsiteX35" fmla="*/ 194310 w 780097"/>
              <a:gd name="connsiteY35" fmla="*/ 492443 h 779144"/>
              <a:gd name="connsiteX36" fmla="*/ 194310 w 780097"/>
              <a:gd name="connsiteY36" fmla="*/ 490538 h 779144"/>
              <a:gd name="connsiteX37" fmla="*/ 193358 w 780097"/>
              <a:gd name="connsiteY37" fmla="*/ 432435 h 779144"/>
              <a:gd name="connsiteX38" fmla="*/ 193358 w 780097"/>
              <a:gd name="connsiteY38" fmla="*/ 430530 h 779144"/>
              <a:gd name="connsiteX39" fmla="*/ 193358 w 780097"/>
              <a:gd name="connsiteY39" fmla="*/ 430530 h 779144"/>
              <a:gd name="connsiteX40" fmla="*/ 193358 w 780097"/>
              <a:gd name="connsiteY40" fmla="*/ 421005 h 779144"/>
              <a:gd name="connsiteX41" fmla="*/ 193358 w 780097"/>
              <a:gd name="connsiteY41" fmla="*/ 419100 h 779144"/>
              <a:gd name="connsiteX42" fmla="*/ 193358 w 780097"/>
              <a:gd name="connsiteY42" fmla="*/ 409575 h 779144"/>
              <a:gd name="connsiteX43" fmla="*/ 192405 w 780097"/>
              <a:gd name="connsiteY43" fmla="*/ 364808 h 779144"/>
              <a:gd name="connsiteX44" fmla="*/ 220028 w 780097"/>
              <a:gd name="connsiteY44" fmla="*/ 350520 h 779144"/>
              <a:gd name="connsiteX45" fmla="*/ 230505 w 780097"/>
              <a:gd name="connsiteY45" fmla="*/ 345758 h 779144"/>
              <a:gd name="connsiteX46" fmla="*/ 240983 w 780097"/>
              <a:gd name="connsiteY46" fmla="*/ 340995 h 779144"/>
              <a:gd name="connsiteX47" fmla="*/ 357188 w 780097"/>
              <a:gd name="connsiteY47" fmla="*/ 282893 h 779144"/>
              <a:gd name="connsiteX48" fmla="*/ 357188 w 780097"/>
              <a:gd name="connsiteY48" fmla="*/ 282893 h 779144"/>
              <a:gd name="connsiteX49" fmla="*/ 359093 w 780097"/>
              <a:gd name="connsiteY49" fmla="*/ 411480 h 779144"/>
              <a:gd name="connsiteX50" fmla="*/ 350520 w 780097"/>
              <a:gd name="connsiteY50" fmla="*/ 415290 h 779144"/>
              <a:gd name="connsiteX51" fmla="*/ 721995 w 780097"/>
              <a:gd name="connsiteY51" fmla="*/ 630555 h 779144"/>
              <a:gd name="connsiteX52" fmla="*/ 721995 w 780097"/>
              <a:gd name="connsiteY52" fmla="*/ 638175 h 779144"/>
              <a:gd name="connsiteX53" fmla="*/ 718185 w 780097"/>
              <a:gd name="connsiteY53" fmla="*/ 638175 h 779144"/>
              <a:gd name="connsiteX54" fmla="*/ 715328 w 780097"/>
              <a:gd name="connsiteY54" fmla="*/ 638175 h 779144"/>
              <a:gd name="connsiteX55" fmla="*/ 699135 w 780097"/>
              <a:gd name="connsiteY55" fmla="*/ 640080 h 779144"/>
              <a:gd name="connsiteX56" fmla="*/ 696278 w 780097"/>
              <a:gd name="connsiteY56" fmla="*/ 640080 h 779144"/>
              <a:gd name="connsiteX57" fmla="*/ 696278 w 780097"/>
              <a:gd name="connsiteY57" fmla="*/ 640080 h 779144"/>
              <a:gd name="connsiteX58" fmla="*/ 661035 w 780097"/>
              <a:gd name="connsiteY58" fmla="*/ 643890 h 779144"/>
              <a:gd name="connsiteX59" fmla="*/ 605790 w 780097"/>
              <a:gd name="connsiteY59" fmla="*/ 649605 h 779144"/>
              <a:gd name="connsiteX60" fmla="*/ 605790 w 780097"/>
              <a:gd name="connsiteY60" fmla="*/ 649605 h 779144"/>
              <a:gd name="connsiteX61" fmla="*/ 605790 w 780097"/>
              <a:gd name="connsiteY61" fmla="*/ 649605 h 779144"/>
              <a:gd name="connsiteX62" fmla="*/ 605790 w 780097"/>
              <a:gd name="connsiteY62" fmla="*/ 596265 h 779144"/>
              <a:gd name="connsiteX63" fmla="*/ 605790 w 780097"/>
              <a:gd name="connsiteY63" fmla="*/ 594360 h 779144"/>
              <a:gd name="connsiteX64" fmla="*/ 605790 w 780097"/>
              <a:gd name="connsiteY64" fmla="*/ 594360 h 779144"/>
              <a:gd name="connsiteX65" fmla="*/ 605790 w 780097"/>
              <a:gd name="connsiteY65" fmla="*/ 584835 h 779144"/>
              <a:gd name="connsiteX66" fmla="*/ 605790 w 780097"/>
              <a:gd name="connsiteY66" fmla="*/ 582930 h 779144"/>
              <a:gd name="connsiteX67" fmla="*/ 605790 w 780097"/>
              <a:gd name="connsiteY67" fmla="*/ 573405 h 779144"/>
              <a:gd name="connsiteX68" fmla="*/ 606743 w 780097"/>
              <a:gd name="connsiteY68" fmla="*/ 521018 h 779144"/>
              <a:gd name="connsiteX69" fmla="*/ 723900 w 780097"/>
              <a:gd name="connsiteY69" fmla="*/ 508635 h 779144"/>
              <a:gd name="connsiteX70" fmla="*/ 721995 w 780097"/>
              <a:gd name="connsiteY70" fmla="*/ 630555 h 779144"/>
              <a:gd name="connsiteX71" fmla="*/ 721995 w 780097"/>
              <a:gd name="connsiteY71" fmla="*/ 478155 h 779144"/>
              <a:gd name="connsiteX72" fmla="*/ 721995 w 780097"/>
              <a:gd name="connsiteY72" fmla="*/ 485775 h 779144"/>
              <a:gd name="connsiteX73" fmla="*/ 718185 w 780097"/>
              <a:gd name="connsiteY73" fmla="*/ 485775 h 779144"/>
              <a:gd name="connsiteX74" fmla="*/ 715328 w 780097"/>
              <a:gd name="connsiteY74" fmla="*/ 485775 h 779144"/>
              <a:gd name="connsiteX75" fmla="*/ 699135 w 780097"/>
              <a:gd name="connsiteY75" fmla="*/ 487680 h 779144"/>
              <a:gd name="connsiteX76" fmla="*/ 696278 w 780097"/>
              <a:gd name="connsiteY76" fmla="*/ 487680 h 779144"/>
              <a:gd name="connsiteX77" fmla="*/ 696278 w 780097"/>
              <a:gd name="connsiteY77" fmla="*/ 487680 h 779144"/>
              <a:gd name="connsiteX78" fmla="*/ 661035 w 780097"/>
              <a:gd name="connsiteY78" fmla="*/ 491490 h 779144"/>
              <a:gd name="connsiteX79" fmla="*/ 605790 w 780097"/>
              <a:gd name="connsiteY79" fmla="*/ 497205 h 779144"/>
              <a:gd name="connsiteX80" fmla="*/ 605790 w 780097"/>
              <a:gd name="connsiteY80" fmla="*/ 497205 h 779144"/>
              <a:gd name="connsiteX81" fmla="*/ 605790 w 780097"/>
              <a:gd name="connsiteY81" fmla="*/ 497205 h 779144"/>
              <a:gd name="connsiteX82" fmla="*/ 605790 w 780097"/>
              <a:gd name="connsiteY82" fmla="*/ 443865 h 779144"/>
              <a:gd name="connsiteX83" fmla="*/ 605790 w 780097"/>
              <a:gd name="connsiteY83" fmla="*/ 441960 h 779144"/>
              <a:gd name="connsiteX84" fmla="*/ 605790 w 780097"/>
              <a:gd name="connsiteY84" fmla="*/ 441960 h 779144"/>
              <a:gd name="connsiteX85" fmla="*/ 605790 w 780097"/>
              <a:gd name="connsiteY85" fmla="*/ 432435 h 779144"/>
              <a:gd name="connsiteX86" fmla="*/ 605790 w 780097"/>
              <a:gd name="connsiteY86" fmla="*/ 430530 h 779144"/>
              <a:gd name="connsiteX87" fmla="*/ 605790 w 780097"/>
              <a:gd name="connsiteY87" fmla="*/ 421005 h 779144"/>
              <a:gd name="connsiteX88" fmla="*/ 606743 w 780097"/>
              <a:gd name="connsiteY88" fmla="*/ 368618 h 779144"/>
              <a:gd name="connsiteX89" fmla="*/ 723900 w 780097"/>
              <a:gd name="connsiteY89" fmla="*/ 356235 h 779144"/>
              <a:gd name="connsiteX90" fmla="*/ 721995 w 780097"/>
              <a:gd name="connsiteY90" fmla="*/ 478155 h 779144"/>
              <a:gd name="connsiteX91" fmla="*/ 721995 w 780097"/>
              <a:gd name="connsiteY91" fmla="*/ 328613 h 779144"/>
              <a:gd name="connsiteX92" fmla="*/ 721995 w 780097"/>
              <a:gd name="connsiteY92" fmla="*/ 336233 h 779144"/>
              <a:gd name="connsiteX93" fmla="*/ 718185 w 780097"/>
              <a:gd name="connsiteY93" fmla="*/ 336233 h 779144"/>
              <a:gd name="connsiteX94" fmla="*/ 715328 w 780097"/>
              <a:gd name="connsiteY94" fmla="*/ 336233 h 779144"/>
              <a:gd name="connsiteX95" fmla="*/ 699135 w 780097"/>
              <a:gd name="connsiteY95" fmla="*/ 339090 h 779144"/>
              <a:gd name="connsiteX96" fmla="*/ 696278 w 780097"/>
              <a:gd name="connsiteY96" fmla="*/ 339090 h 779144"/>
              <a:gd name="connsiteX97" fmla="*/ 696278 w 780097"/>
              <a:gd name="connsiteY97" fmla="*/ 339090 h 779144"/>
              <a:gd name="connsiteX98" fmla="*/ 661035 w 780097"/>
              <a:gd name="connsiteY98" fmla="*/ 342900 h 779144"/>
              <a:gd name="connsiteX99" fmla="*/ 604838 w 780097"/>
              <a:gd name="connsiteY99" fmla="*/ 348615 h 779144"/>
              <a:gd name="connsiteX100" fmla="*/ 604838 w 780097"/>
              <a:gd name="connsiteY100" fmla="*/ 348615 h 779144"/>
              <a:gd name="connsiteX101" fmla="*/ 604838 w 780097"/>
              <a:gd name="connsiteY101" fmla="*/ 348615 h 779144"/>
              <a:gd name="connsiteX102" fmla="*/ 605790 w 780097"/>
              <a:gd name="connsiteY102" fmla="*/ 294323 h 779144"/>
              <a:gd name="connsiteX103" fmla="*/ 605790 w 780097"/>
              <a:gd name="connsiteY103" fmla="*/ 292418 h 779144"/>
              <a:gd name="connsiteX104" fmla="*/ 605790 w 780097"/>
              <a:gd name="connsiteY104" fmla="*/ 292418 h 779144"/>
              <a:gd name="connsiteX105" fmla="*/ 605790 w 780097"/>
              <a:gd name="connsiteY105" fmla="*/ 282893 h 779144"/>
              <a:gd name="connsiteX106" fmla="*/ 605790 w 780097"/>
              <a:gd name="connsiteY106" fmla="*/ 280988 h 779144"/>
              <a:gd name="connsiteX107" fmla="*/ 605790 w 780097"/>
              <a:gd name="connsiteY107" fmla="*/ 271463 h 779144"/>
              <a:gd name="connsiteX108" fmla="*/ 606743 w 780097"/>
              <a:gd name="connsiteY108" fmla="*/ 219075 h 779144"/>
              <a:gd name="connsiteX109" fmla="*/ 724853 w 780097"/>
              <a:gd name="connsiteY109" fmla="*/ 205740 h 779144"/>
              <a:gd name="connsiteX110" fmla="*/ 721995 w 780097"/>
              <a:gd name="connsiteY110" fmla="*/ 328613 h 779144"/>
              <a:gd name="connsiteX111" fmla="*/ 539115 w 780097"/>
              <a:gd name="connsiteY111" fmla="*/ 113347 h 779144"/>
              <a:gd name="connsiteX112" fmla="*/ 547688 w 780097"/>
              <a:gd name="connsiteY112" fmla="*/ 112395 h 779144"/>
              <a:gd name="connsiteX113" fmla="*/ 549593 w 780097"/>
              <a:gd name="connsiteY113" fmla="*/ 113347 h 779144"/>
              <a:gd name="connsiteX114" fmla="*/ 633413 w 780097"/>
              <a:gd name="connsiteY114" fmla="*/ 155258 h 779144"/>
              <a:gd name="connsiteX115" fmla="*/ 698183 w 780097"/>
              <a:gd name="connsiteY115" fmla="*/ 187643 h 779144"/>
              <a:gd name="connsiteX116" fmla="*/ 598170 w 780097"/>
              <a:gd name="connsiteY116" fmla="*/ 198120 h 779144"/>
              <a:gd name="connsiteX117" fmla="*/ 558165 w 780097"/>
              <a:gd name="connsiteY117" fmla="*/ 178118 h 779144"/>
              <a:gd name="connsiteX118" fmla="*/ 548640 w 780097"/>
              <a:gd name="connsiteY118" fmla="*/ 173355 h 779144"/>
              <a:gd name="connsiteX119" fmla="*/ 538163 w 780097"/>
              <a:gd name="connsiteY119" fmla="*/ 168593 h 779144"/>
              <a:gd name="connsiteX120" fmla="*/ 448628 w 780097"/>
              <a:gd name="connsiteY120" fmla="*/ 123825 h 779144"/>
              <a:gd name="connsiteX121" fmla="*/ 539115 w 780097"/>
              <a:gd name="connsiteY121" fmla="*/ 113347 h 779144"/>
              <a:gd name="connsiteX122" fmla="*/ 421958 w 780097"/>
              <a:gd name="connsiteY122" fmla="*/ 133350 h 779144"/>
              <a:gd name="connsiteX123" fmla="*/ 421958 w 780097"/>
              <a:gd name="connsiteY123" fmla="*/ 133350 h 779144"/>
              <a:gd name="connsiteX124" fmla="*/ 538163 w 780097"/>
              <a:gd name="connsiteY124" fmla="*/ 191453 h 779144"/>
              <a:gd name="connsiteX125" fmla="*/ 548640 w 780097"/>
              <a:gd name="connsiteY125" fmla="*/ 196215 h 779144"/>
              <a:gd name="connsiteX126" fmla="*/ 559118 w 780097"/>
              <a:gd name="connsiteY126" fmla="*/ 200978 h 779144"/>
              <a:gd name="connsiteX127" fmla="*/ 586740 w 780097"/>
              <a:gd name="connsiteY127" fmla="*/ 215265 h 779144"/>
              <a:gd name="connsiteX128" fmla="*/ 585788 w 780097"/>
              <a:gd name="connsiteY128" fmla="*/ 260033 h 779144"/>
              <a:gd name="connsiteX129" fmla="*/ 585788 w 780097"/>
              <a:gd name="connsiteY129" fmla="*/ 269558 h 779144"/>
              <a:gd name="connsiteX130" fmla="*/ 585788 w 780097"/>
              <a:gd name="connsiteY130" fmla="*/ 271463 h 779144"/>
              <a:gd name="connsiteX131" fmla="*/ 585788 w 780097"/>
              <a:gd name="connsiteY131" fmla="*/ 280988 h 779144"/>
              <a:gd name="connsiteX132" fmla="*/ 585788 w 780097"/>
              <a:gd name="connsiteY132" fmla="*/ 280988 h 779144"/>
              <a:gd name="connsiteX133" fmla="*/ 585788 w 780097"/>
              <a:gd name="connsiteY133" fmla="*/ 282893 h 779144"/>
              <a:gd name="connsiteX134" fmla="*/ 584835 w 780097"/>
              <a:gd name="connsiteY134" fmla="*/ 340995 h 779144"/>
              <a:gd name="connsiteX135" fmla="*/ 584835 w 780097"/>
              <a:gd name="connsiteY135" fmla="*/ 342900 h 779144"/>
              <a:gd name="connsiteX136" fmla="*/ 584835 w 780097"/>
              <a:gd name="connsiteY136" fmla="*/ 342900 h 779144"/>
              <a:gd name="connsiteX137" fmla="*/ 559118 w 780097"/>
              <a:gd name="connsiteY137" fmla="*/ 330518 h 779144"/>
              <a:gd name="connsiteX138" fmla="*/ 548640 w 780097"/>
              <a:gd name="connsiteY138" fmla="*/ 325755 h 779144"/>
              <a:gd name="connsiteX139" fmla="*/ 538163 w 780097"/>
              <a:gd name="connsiteY139" fmla="*/ 320993 h 779144"/>
              <a:gd name="connsiteX140" fmla="*/ 445770 w 780097"/>
              <a:gd name="connsiteY140" fmla="*/ 274320 h 779144"/>
              <a:gd name="connsiteX141" fmla="*/ 428625 w 780097"/>
              <a:gd name="connsiteY141" fmla="*/ 265748 h 779144"/>
              <a:gd name="connsiteX142" fmla="*/ 428625 w 780097"/>
              <a:gd name="connsiteY142" fmla="*/ 265748 h 779144"/>
              <a:gd name="connsiteX143" fmla="*/ 420053 w 780097"/>
              <a:gd name="connsiteY143" fmla="*/ 261938 h 779144"/>
              <a:gd name="connsiteX144" fmla="*/ 421958 w 780097"/>
              <a:gd name="connsiteY144" fmla="*/ 133350 h 779144"/>
              <a:gd name="connsiteX145" fmla="*/ 421958 w 780097"/>
              <a:gd name="connsiteY145" fmla="*/ 282893 h 779144"/>
              <a:gd name="connsiteX146" fmla="*/ 421958 w 780097"/>
              <a:gd name="connsiteY146" fmla="*/ 282893 h 779144"/>
              <a:gd name="connsiteX147" fmla="*/ 538163 w 780097"/>
              <a:gd name="connsiteY147" fmla="*/ 340995 h 779144"/>
              <a:gd name="connsiteX148" fmla="*/ 548640 w 780097"/>
              <a:gd name="connsiteY148" fmla="*/ 345758 h 779144"/>
              <a:gd name="connsiteX149" fmla="*/ 559118 w 780097"/>
              <a:gd name="connsiteY149" fmla="*/ 350520 h 779144"/>
              <a:gd name="connsiteX150" fmla="*/ 586740 w 780097"/>
              <a:gd name="connsiteY150" fmla="*/ 364808 h 779144"/>
              <a:gd name="connsiteX151" fmla="*/ 585788 w 780097"/>
              <a:gd name="connsiteY151" fmla="*/ 409575 h 779144"/>
              <a:gd name="connsiteX152" fmla="*/ 585788 w 780097"/>
              <a:gd name="connsiteY152" fmla="*/ 419100 h 779144"/>
              <a:gd name="connsiteX153" fmla="*/ 585788 w 780097"/>
              <a:gd name="connsiteY153" fmla="*/ 421005 h 779144"/>
              <a:gd name="connsiteX154" fmla="*/ 585788 w 780097"/>
              <a:gd name="connsiteY154" fmla="*/ 430530 h 779144"/>
              <a:gd name="connsiteX155" fmla="*/ 585788 w 780097"/>
              <a:gd name="connsiteY155" fmla="*/ 430530 h 779144"/>
              <a:gd name="connsiteX156" fmla="*/ 585788 w 780097"/>
              <a:gd name="connsiteY156" fmla="*/ 432435 h 779144"/>
              <a:gd name="connsiteX157" fmla="*/ 583883 w 780097"/>
              <a:gd name="connsiteY157" fmla="*/ 491490 h 779144"/>
              <a:gd name="connsiteX158" fmla="*/ 583883 w 780097"/>
              <a:gd name="connsiteY158" fmla="*/ 493395 h 779144"/>
              <a:gd name="connsiteX159" fmla="*/ 583883 w 780097"/>
              <a:gd name="connsiteY159" fmla="*/ 493395 h 779144"/>
              <a:gd name="connsiteX160" fmla="*/ 558165 w 780097"/>
              <a:gd name="connsiteY160" fmla="*/ 481013 h 779144"/>
              <a:gd name="connsiteX161" fmla="*/ 548640 w 780097"/>
              <a:gd name="connsiteY161" fmla="*/ 475298 h 779144"/>
              <a:gd name="connsiteX162" fmla="*/ 538163 w 780097"/>
              <a:gd name="connsiteY162" fmla="*/ 470535 h 779144"/>
              <a:gd name="connsiteX163" fmla="*/ 445770 w 780097"/>
              <a:gd name="connsiteY163" fmla="*/ 423863 h 779144"/>
              <a:gd name="connsiteX164" fmla="*/ 428625 w 780097"/>
              <a:gd name="connsiteY164" fmla="*/ 415290 h 779144"/>
              <a:gd name="connsiteX165" fmla="*/ 428625 w 780097"/>
              <a:gd name="connsiteY165" fmla="*/ 415290 h 779144"/>
              <a:gd name="connsiteX166" fmla="*/ 420053 w 780097"/>
              <a:gd name="connsiteY166" fmla="*/ 411480 h 779144"/>
              <a:gd name="connsiteX167" fmla="*/ 421958 w 780097"/>
              <a:gd name="connsiteY167" fmla="*/ 282893 h 779144"/>
              <a:gd name="connsiteX168" fmla="*/ 421958 w 780097"/>
              <a:gd name="connsiteY168" fmla="*/ 435293 h 779144"/>
              <a:gd name="connsiteX169" fmla="*/ 421958 w 780097"/>
              <a:gd name="connsiteY169" fmla="*/ 435293 h 779144"/>
              <a:gd name="connsiteX170" fmla="*/ 538163 w 780097"/>
              <a:gd name="connsiteY170" fmla="*/ 493395 h 779144"/>
              <a:gd name="connsiteX171" fmla="*/ 548640 w 780097"/>
              <a:gd name="connsiteY171" fmla="*/ 498158 h 779144"/>
              <a:gd name="connsiteX172" fmla="*/ 559118 w 780097"/>
              <a:gd name="connsiteY172" fmla="*/ 502920 h 779144"/>
              <a:gd name="connsiteX173" fmla="*/ 586740 w 780097"/>
              <a:gd name="connsiteY173" fmla="*/ 517208 h 779144"/>
              <a:gd name="connsiteX174" fmla="*/ 585788 w 780097"/>
              <a:gd name="connsiteY174" fmla="*/ 561975 h 779144"/>
              <a:gd name="connsiteX175" fmla="*/ 585788 w 780097"/>
              <a:gd name="connsiteY175" fmla="*/ 571500 h 779144"/>
              <a:gd name="connsiteX176" fmla="*/ 585788 w 780097"/>
              <a:gd name="connsiteY176" fmla="*/ 573405 h 779144"/>
              <a:gd name="connsiteX177" fmla="*/ 585788 w 780097"/>
              <a:gd name="connsiteY177" fmla="*/ 582930 h 779144"/>
              <a:gd name="connsiteX178" fmla="*/ 585788 w 780097"/>
              <a:gd name="connsiteY178" fmla="*/ 582930 h 779144"/>
              <a:gd name="connsiteX179" fmla="*/ 585788 w 780097"/>
              <a:gd name="connsiteY179" fmla="*/ 584835 h 779144"/>
              <a:gd name="connsiteX180" fmla="*/ 583883 w 780097"/>
              <a:gd name="connsiteY180" fmla="*/ 643890 h 779144"/>
              <a:gd name="connsiteX181" fmla="*/ 583883 w 780097"/>
              <a:gd name="connsiteY181" fmla="*/ 645795 h 779144"/>
              <a:gd name="connsiteX182" fmla="*/ 583883 w 780097"/>
              <a:gd name="connsiteY182" fmla="*/ 645795 h 779144"/>
              <a:gd name="connsiteX183" fmla="*/ 558165 w 780097"/>
              <a:gd name="connsiteY183" fmla="*/ 633413 h 779144"/>
              <a:gd name="connsiteX184" fmla="*/ 548640 w 780097"/>
              <a:gd name="connsiteY184" fmla="*/ 627698 h 779144"/>
              <a:gd name="connsiteX185" fmla="*/ 538163 w 780097"/>
              <a:gd name="connsiteY185" fmla="*/ 622935 h 779144"/>
              <a:gd name="connsiteX186" fmla="*/ 445770 w 780097"/>
              <a:gd name="connsiteY186" fmla="*/ 576263 h 779144"/>
              <a:gd name="connsiteX187" fmla="*/ 428625 w 780097"/>
              <a:gd name="connsiteY187" fmla="*/ 567690 h 779144"/>
              <a:gd name="connsiteX188" fmla="*/ 428625 w 780097"/>
              <a:gd name="connsiteY188" fmla="*/ 567690 h 779144"/>
              <a:gd name="connsiteX189" fmla="*/ 420053 w 780097"/>
              <a:gd name="connsiteY189" fmla="*/ 563880 h 779144"/>
              <a:gd name="connsiteX190" fmla="*/ 421958 w 780097"/>
              <a:gd name="connsiteY190" fmla="*/ 435293 h 779144"/>
              <a:gd name="connsiteX191" fmla="*/ 357188 w 780097"/>
              <a:gd name="connsiteY191" fmla="*/ 133350 h 779144"/>
              <a:gd name="connsiteX192" fmla="*/ 359093 w 780097"/>
              <a:gd name="connsiteY192" fmla="*/ 261938 h 779144"/>
              <a:gd name="connsiteX193" fmla="*/ 350520 w 780097"/>
              <a:gd name="connsiteY193" fmla="*/ 265748 h 779144"/>
              <a:gd name="connsiteX194" fmla="*/ 350520 w 780097"/>
              <a:gd name="connsiteY194" fmla="*/ 265748 h 779144"/>
              <a:gd name="connsiteX195" fmla="*/ 333375 w 780097"/>
              <a:gd name="connsiteY195" fmla="*/ 274320 h 779144"/>
              <a:gd name="connsiteX196" fmla="*/ 240983 w 780097"/>
              <a:gd name="connsiteY196" fmla="*/ 320993 h 779144"/>
              <a:gd name="connsiteX197" fmla="*/ 230505 w 780097"/>
              <a:gd name="connsiteY197" fmla="*/ 325755 h 779144"/>
              <a:gd name="connsiteX198" fmla="*/ 220028 w 780097"/>
              <a:gd name="connsiteY198" fmla="*/ 330518 h 779144"/>
              <a:gd name="connsiteX199" fmla="*/ 194310 w 780097"/>
              <a:gd name="connsiteY199" fmla="*/ 342900 h 779144"/>
              <a:gd name="connsiteX200" fmla="*/ 194310 w 780097"/>
              <a:gd name="connsiteY200" fmla="*/ 342900 h 779144"/>
              <a:gd name="connsiteX201" fmla="*/ 194310 w 780097"/>
              <a:gd name="connsiteY201" fmla="*/ 340995 h 779144"/>
              <a:gd name="connsiteX202" fmla="*/ 193358 w 780097"/>
              <a:gd name="connsiteY202" fmla="*/ 282893 h 779144"/>
              <a:gd name="connsiteX203" fmla="*/ 193358 w 780097"/>
              <a:gd name="connsiteY203" fmla="*/ 280988 h 779144"/>
              <a:gd name="connsiteX204" fmla="*/ 193358 w 780097"/>
              <a:gd name="connsiteY204" fmla="*/ 280988 h 779144"/>
              <a:gd name="connsiteX205" fmla="*/ 193358 w 780097"/>
              <a:gd name="connsiteY205" fmla="*/ 271463 h 779144"/>
              <a:gd name="connsiteX206" fmla="*/ 193358 w 780097"/>
              <a:gd name="connsiteY206" fmla="*/ 269558 h 779144"/>
              <a:gd name="connsiteX207" fmla="*/ 193358 w 780097"/>
              <a:gd name="connsiteY207" fmla="*/ 260033 h 779144"/>
              <a:gd name="connsiteX208" fmla="*/ 192405 w 780097"/>
              <a:gd name="connsiteY208" fmla="*/ 215265 h 779144"/>
              <a:gd name="connsiteX209" fmla="*/ 220028 w 780097"/>
              <a:gd name="connsiteY209" fmla="*/ 200978 h 779144"/>
              <a:gd name="connsiteX210" fmla="*/ 230505 w 780097"/>
              <a:gd name="connsiteY210" fmla="*/ 196215 h 779144"/>
              <a:gd name="connsiteX211" fmla="*/ 240983 w 780097"/>
              <a:gd name="connsiteY211" fmla="*/ 191453 h 779144"/>
              <a:gd name="connsiteX212" fmla="*/ 357188 w 780097"/>
              <a:gd name="connsiteY212" fmla="*/ 133350 h 779144"/>
              <a:gd name="connsiteX213" fmla="*/ 357188 w 780097"/>
              <a:gd name="connsiteY213" fmla="*/ 133350 h 779144"/>
              <a:gd name="connsiteX214" fmla="*/ 145733 w 780097"/>
              <a:gd name="connsiteY214" fmla="*/ 155258 h 779144"/>
              <a:gd name="connsiteX215" fmla="*/ 229553 w 780097"/>
              <a:gd name="connsiteY215" fmla="*/ 113347 h 779144"/>
              <a:gd name="connsiteX216" fmla="*/ 231458 w 780097"/>
              <a:gd name="connsiteY216" fmla="*/ 112395 h 779144"/>
              <a:gd name="connsiteX217" fmla="*/ 240030 w 780097"/>
              <a:gd name="connsiteY217" fmla="*/ 113347 h 779144"/>
              <a:gd name="connsiteX218" fmla="*/ 330518 w 780097"/>
              <a:gd name="connsiteY218" fmla="*/ 122872 h 779144"/>
              <a:gd name="connsiteX219" fmla="*/ 240983 w 780097"/>
              <a:gd name="connsiteY219" fmla="*/ 167640 h 779144"/>
              <a:gd name="connsiteX220" fmla="*/ 230505 w 780097"/>
              <a:gd name="connsiteY220" fmla="*/ 172403 h 779144"/>
              <a:gd name="connsiteX221" fmla="*/ 220028 w 780097"/>
              <a:gd name="connsiteY221" fmla="*/ 177165 h 779144"/>
              <a:gd name="connsiteX222" fmla="*/ 180022 w 780097"/>
              <a:gd name="connsiteY222" fmla="*/ 197168 h 779144"/>
              <a:gd name="connsiteX223" fmla="*/ 80010 w 780097"/>
              <a:gd name="connsiteY223" fmla="*/ 186690 h 779144"/>
              <a:gd name="connsiteX224" fmla="*/ 145733 w 780097"/>
              <a:gd name="connsiteY224" fmla="*/ 155258 h 779144"/>
              <a:gd name="connsiteX225" fmla="*/ 171450 w 780097"/>
              <a:gd name="connsiteY225" fmla="*/ 219075 h 779144"/>
              <a:gd name="connsiteX226" fmla="*/ 172403 w 780097"/>
              <a:gd name="connsiteY226" fmla="*/ 271463 h 779144"/>
              <a:gd name="connsiteX227" fmla="*/ 172403 w 780097"/>
              <a:gd name="connsiteY227" fmla="*/ 280988 h 779144"/>
              <a:gd name="connsiteX228" fmla="*/ 172403 w 780097"/>
              <a:gd name="connsiteY228" fmla="*/ 282893 h 779144"/>
              <a:gd name="connsiteX229" fmla="*/ 172403 w 780097"/>
              <a:gd name="connsiteY229" fmla="*/ 292418 h 779144"/>
              <a:gd name="connsiteX230" fmla="*/ 172403 w 780097"/>
              <a:gd name="connsiteY230" fmla="*/ 292418 h 779144"/>
              <a:gd name="connsiteX231" fmla="*/ 172403 w 780097"/>
              <a:gd name="connsiteY231" fmla="*/ 294323 h 779144"/>
              <a:gd name="connsiteX232" fmla="*/ 173355 w 780097"/>
              <a:gd name="connsiteY232" fmla="*/ 348615 h 779144"/>
              <a:gd name="connsiteX233" fmla="*/ 173355 w 780097"/>
              <a:gd name="connsiteY233" fmla="*/ 348615 h 779144"/>
              <a:gd name="connsiteX234" fmla="*/ 173355 w 780097"/>
              <a:gd name="connsiteY234" fmla="*/ 348615 h 779144"/>
              <a:gd name="connsiteX235" fmla="*/ 118110 w 780097"/>
              <a:gd name="connsiteY235" fmla="*/ 342900 h 779144"/>
              <a:gd name="connsiteX236" fmla="*/ 82868 w 780097"/>
              <a:gd name="connsiteY236" fmla="*/ 339090 h 779144"/>
              <a:gd name="connsiteX237" fmla="*/ 82868 w 780097"/>
              <a:gd name="connsiteY237" fmla="*/ 339090 h 779144"/>
              <a:gd name="connsiteX238" fmla="*/ 80010 w 780097"/>
              <a:gd name="connsiteY238" fmla="*/ 339090 h 779144"/>
              <a:gd name="connsiteX239" fmla="*/ 63818 w 780097"/>
              <a:gd name="connsiteY239" fmla="*/ 337185 h 779144"/>
              <a:gd name="connsiteX240" fmla="*/ 60960 w 780097"/>
              <a:gd name="connsiteY240" fmla="*/ 337185 h 779144"/>
              <a:gd name="connsiteX241" fmla="*/ 57150 w 780097"/>
              <a:gd name="connsiteY241" fmla="*/ 337185 h 779144"/>
              <a:gd name="connsiteX242" fmla="*/ 57150 w 780097"/>
              <a:gd name="connsiteY242" fmla="*/ 329565 h 779144"/>
              <a:gd name="connsiteX243" fmla="*/ 54293 w 780097"/>
              <a:gd name="connsiteY243" fmla="*/ 205740 h 779144"/>
              <a:gd name="connsiteX244" fmla="*/ 171450 w 780097"/>
              <a:gd name="connsiteY244" fmla="*/ 219075 h 779144"/>
              <a:gd name="connsiteX245" fmla="*/ 171450 w 780097"/>
              <a:gd name="connsiteY245" fmla="*/ 368618 h 779144"/>
              <a:gd name="connsiteX246" fmla="*/ 172403 w 780097"/>
              <a:gd name="connsiteY246" fmla="*/ 421005 h 779144"/>
              <a:gd name="connsiteX247" fmla="*/ 172403 w 780097"/>
              <a:gd name="connsiteY247" fmla="*/ 430530 h 779144"/>
              <a:gd name="connsiteX248" fmla="*/ 172403 w 780097"/>
              <a:gd name="connsiteY248" fmla="*/ 432435 h 779144"/>
              <a:gd name="connsiteX249" fmla="*/ 172403 w 780097"/>
              <a:gd name="connsiteY249" fmla="*/ 441960 h 779144"/>
              <a:gd name="connsiteX250" fmla="*/ 172403 w 780097"/>
              <a:gd name="connsiteY250" fmla="*/ 441960 h 779144"/>
              <a:gd name="connsiteX251" fmla="*/ 172403 w 780097"/>
              <a:gd name="connsiteY251" fmla="*/ 443865 h 779144"/>
              <a:gd name="connsiteX252" fmla="*/ 173355 w 780097"/>
              <a:gd name="connsiteY252" fmla="*/ 498158 h 779144"/>
              <a:gd name="connsiteX253" fmla="*/ 173355 w 780097"/>
              <a:gd name="connsiteY253" fmla="*/ 498158 h 779144"/>
              <a:gd name="connsiteX254" fmla="*/ 173355 w 780097"/>
              <a:gd name="connsiteY254" fmla="*/ 498158 h 779144"/>
              <a:gd name="connsiteX255" fmla="*/ 118110 w 780097"/>
              <a:gd name="connsiteY255" fmla="*/ 492443 h 779144"/>
              <a:gd name="connsiteX256" fmla="*/ 82868 w 780097"/>
              <a:gd name="connsiteY256" fmla="*/ 488633 h 779144"/>
              <a:gd name="connsiteX257" fmla="*/ 82868 w 780097"/>
              <a:gd name="connsiteY257" fmla="*/ 488633 h 779144"/>
              <a:gd name="connsiteX258" fmla="*/ 80010 w 780097"/>
              <a:gd name="connsiteY258" fmla="*/ 488633 h 779144"/>
              <a:gd name="connsiteX259" fmla="*/ 63818 w 780097"/>
              <a:gd name="connsiteY259" fmla="*/ 486728 h 779144"/>
              <a:gd name="connsiteX260" fmla="*/ 60960 w 780097"/>
              <a:gd name="connsiteY260" fmla="*/ 486728 h 779144"/>
              <a:gd name="connsiteX261" fmla="*/ 57150 w 780097"/>
              <a:gd name="connsiteY261" fmla="*/ 486728 h 779144"/>
              <a:gd name="connsiteX262" fmla="*/ 57150 w 780097"/>
              <a:gd name="connsiteY262" fmla="*/ 479108 h 779144"/>
              <a:gd name="connsiteX263" fmla="*/ 55245 w 780097"/>
              <a:gd name="connsiteY263" fmla="*/ 356235 h 779144"/>
              <a:gd name="connsiteX264" fmla="*/ 171450 w 780097"/>
              <a:gd name="connsiteY264" fmla="*/ 368618 h 779144"/>
              <a:gd name="connsiteX265" fmla="*/ 171450 w 780097"/>
              <a:gd name="connsiteY265" fmla="*/ 521018 h 779144"/>
              <a:gd name="connsiteX266" fmla="*/ 172403 w 780097"/>
              <a:gd name="connsiteY266" fmla="*/ 573405 h 779144"/>
              <a:gd name="connsiteX267" fmla="*/ 172403 w 780097"/>
              <a:gd name="connsiteY267" fmla="*/ 582930 h 779144"/>
              <a:gd name="connsiteX268" fmla="*/ 172403 w 780097"/>
              <a:gd name="connsiteY268" fmla="*/ 584835 h 779144"/>
              <a:gd name="connsiteX269" fmla="*/ 172403 w 780097"/>
              <a:gd name="connsiteY269" fmla="*/ 594360 h 779144"/>
              <a:gd name="connsiteX270" fmla="*/ 172403 w 780097"/>
              <a:gd name="connsiteY270" fmla="*/ 594360 h 779144"/>
              <a:gd name="connsiteX271" fmla="*/ 172403 w 780097"/>
              <a:gd name="connsiteY271" fmla="*/ 596265 h 779144"/>
              <a:gd name="connsiteX272" fmla="*/ 173355 w 780097"/>
              <a:gd name="connsiteY272" fmla="*/ 650558 h 779144"/>
              <a:gd name="connsiteX273" fmla="*/ 173355 w 780097"/>
              <a:gd name="connsiteY273" fmla="*/ 650558 h 779144"/>
              <a:gd name="connsiteX274" fmla="*/ 173355 w 780097"/>
              <a:gd name="connsiteY274" fmla="*/ 650558 h 779144"/>
              <a:gd name="connsiteX275" fmla="*/ 118110 w 780097"/>
              <a:gd name="connsiteY275" fmla="*/ 644843 h 779144"/>
              <a:gd name="connsiteX276" fmla="*/ 82868 w 780097"/>
              <a:gd name="connsiteY276" fmla="*/ 641033 h 779144"/>
              <a:gd name="connsiteX277" fmla="*/ 82868 w 780097"/>
              <a:gd name="connsiteY277" fmla="*/ 641033 h 779144"/>
              <a:gd name="connsiteX278" fmla="*/ 80010 w 780097"/>
              <a:gd name="connsiteY278" fmla="*/ 641033 h 779144"/>
              <a:gd name="connsiteX279" fmla="*/ 63818 w 780097"/>
              <a:gd name="connsiteY279" fmla="*/ 639128 h 779144"/>
              <a:gd name="connsiteX280" fmla="*/ 60960 w 780097"/>
              <a:gd name="connsiteY280" fmla="*/ 639128 h 779144"/>
              <a:gd name="connsiteX281" fmla="*/ 57150 w 780097"/>
              <a:gd name="connsiteY281" fmla="*/ 639128 h 779144"/>
              <a:gd name="connsiteX282" fmla="*/ 57150 w 780097"/>
              <a:gd name="connsiteY282" fmla="*/ 631508 h 779144"/>
              <a:gd name="connsiteX283" fmla="*/ 55245 w 780097"/>
              <a:gd name="connsiteY283" fmla="*/ 508635 h 779144"/>
              <a:gd name="connsiteX284" fmla="*/ 171450 w 780097"/>
              <a:gd name="connsiteY284" fmla="*/ 521018 h 7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780097" h="779144">
                <a:moveTo>
                  <a:pt x="0" y="779145"/>
                </a:moveTo>
                <a:lnTo>
                  <a:pt x="780098" y="779145"/>
                </a:lnTo>
                <a:lnTo>
                  <a:pt x="780098" y="0"/>
                </a:lnTo>
                <a:lnTo>
                  <a:pt x="0" y="0"/>
                </a:lnTo>
                <a:lnTo>
                  <a:pt x="0" y="779145"/>
                </a:lnTo>
                <a:close/>
                <a:moveTo>
                  <a:pt x="350520" y="567690"/>
                </a:moveTo>
                <a:lnTo>
                  <a:pt x="350520" y="567690"/>
                </a:lnTo>
                <a:lnTo>
                  <a:pt x="333375" y="576263"/>
                </a:lnTo>
                <a:lnTo>
                  <a:pt x="240983" y="622935"/>
                </a:lnTo>
                <a:lnTo>
                  <a:pt x="230505" y="627698"/>
                </a:lnTo>
                <a:lnTo>
                  <a:pt x="220028" y="632460"/>
                </a:lnTo>
                <a:lnTo>
                  <a:pt x="194310" y="644843"/>
                </a:lnTo>
                <a:lnTo>
                  <a:pt x="194310" y="644843"/>
                </a:lnTo>
                <a:lnTo>
                  <a:pt x="194310" y="642938"/>
                </a:lnTo>
                <a:lnTo>
                  <a:pt x="193358" y="584835"/>
                </a:lnTo>
                <a:lnTo>
                  <a:pt x="193358" y="582930"/>
                </a:lnTo>
                <a:lnTo>
                  <a:pt x="193358" y="582930"/>
                </a:lnTo>
                <a:lnTo>
                  <a:pt x="193358" y="573405"/>
                </a:lnTo>
                <a:lnTo>
                  <a:pt x="193358" y="571500"/>
                </a:lnTo>
                <a:lnTo>
                  <a:pt x="193358" y="561975"/>
                </a:lnTo>
                <a:lnTo>
                  <a:pt x="192405" y="517208"/>
                </a:lnTo>
                <a:lnTo>
                  <a:pt x="220028" y="502920"/>
                </a:lnTo>
                <a:lnTo>
                  <a:pt x="230505" y="498158"/>
                </a:lnTo>
                <a:lnTo>
                  <a:pt x="240983" y="493395"/>
                </a:lnTo>
                <a:lnTo>
                  <a:pt x="357188" y="435293"/>
                </a:lnTo>
                <a:lnTo>
                  <a:pt x="357188" y="435293"/>
                </a:lnTo>
                <a:lnTo>
                  <a:pt x="359093" y="563880"/>
                </a:lnTo>
                <a:lnTo>
                  <a:pt x="350520" y="567690"/>
                </a:lnTo>
                <a:close/>
                <a:moveTo>
                  <a:pt x="350520" y="415290"/>
                </a:moveTo>
                <a:lnTo>
                  <a:pt x="350520" y="415290"/>
                </a:lnTo>
                <a:lnTo>
                  <a:pt x="333375" y="423863"/>
                </a:lnTo>
                <a:lnTo>
                  <a:pt x="240983" y="470535"/>
                </a:lnTo>
                <a:lnTo>
                  <a:pt x="230505" y="475298"/>
                </a:lnTo>
                <a:lnTo>
                  <a:pt x="220028" y="480060"/>
                </a:lnTo>
                <a:lnTo>
                  <a:pt x="194310" y="492443"/>
                </a:lnTo>
                <a:lnTo>
                  <a:pt x="194310" y="492443"/>
                </a:lnTo>
                <a:lnTo>
                  <a:pt x="194310" y="490538"/>
                </a:lnTo>
                <a:lnTo>
                  <a:pt x="193358" y="432435"/>
                </a:lnTo>
                <a:lnTo>
                  <a:pt x="193358" y="430530"/>
                </a:lnTo>
                <a:lnTo>
                  <a:pt x="193358" y="430530"/>
                </a:lnTo>
                <a:lnTo>
                  <a:pt x="193358" y="421005"/>
                </a:lnTo>
                <a:lnTo>
                  <a:pt x="193358" y="419100"/>
                </a:lnTo>
                <a:lnTo>
                  <a:pt x="193358" y="409575"/>
                </a:lnTo>
                <a:lnTo>
                  <a:pt x="192405" y="364808"/>
                </a:lnTo>
                <a:lnTo>
                  <a:pt x="220028" y="350520"/>
                </a:lnTo>
                <a:lnTo>
                  <a:pt x="230505" y="345758"/>
                </a:lnTo>
                <a:lnTo>
                  <a:pt x="240983" y="340995"/>
                </a:lnTo>
                <a:lnTo>
                  <a:pt x="357188" y="282893"/>
                </a:lnTo>
                <a:lnTo>
                  <a:pt x="357188" y="282893"/>
                </a:lnTo>
                <a:lnTo>
                  <a:pt x="359093" y="411480"/>
                </a:lnTo>
                <a:lnTo>
                  <a:pt x="350520" y="415290"/>
                </a:lnTo>
                <a:close/>
                <a:moveTo>
                  <a:pt x="721995" y="630555"/>
                </a:moveTo>
                <a:lnTo>
                  <a:pt x="721995" y="638175"/>
                </a:lnTo>
                <a:lnTo>
                  <a:pt x="718185" y="638175"/>
                </a:lnTo>
                <a:lnTo>
                  <a:pt x="715328" y="638175"/>
                </a:lnTo>
                <a:lnTo>
                  <a:pt x="699135" y="640080"/>
                </a:lnTo>
                <a:lnTo>
                  <a:pt x="696278" y="640080"/>
                </a:lnTo>
                <a:lnTo>
                  <a:pt x="696278" y="640080"/>
                </a:lnTo>
                <a:lnTo>
                  <a:pt x="661035" y="643890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649605"/>
                </a:lnTo>
                <a:lnTo>
                  <a:pt x="605790" y="596265"/>
                </a:lnTo>
                <a:lnTo>
                  <a:pt x="605790" y="594360"/>
                </a:lnTo>
                <a:lnTo>
                  <a:pt x="605790" y="594360"/>
                </a:lnTo>
                <a:lnTo>
                  <a:pt x="605790" y="584835"/>
                </a:lnTo>
                <a:lnTo>
                  <a:pt x="605790" y="582930"/>
                </a:lnTo>
                <a:lnTo>
                  <a:pt x="605790" y="573405"/>
                </a:lnTo>
                <a:lnTo>
                  <a:pt x="606743" y="521018"/>
                </a:lnTo>
                <a:lnTo>
                  <a:pt x="723900" y="508635"/>
                </a:lnTo>
                <a:lnTo>
                  <a:pt x="721995" y="630555"/>
                </a:lnTo>
                <a:close/>
                <a:moveTo>
                  <a:pt x="721995" y="478155"/>
                </a:moveTo>
                <a:lnTo>
                  <a:pt x="721995" y="485775"/>
                </a:lnTo>
                <a:lnTo>
                  <a:pt x="718185" y="485775"/>
                </a:lnTo>
                <a:lnTo>
                  <a:pt x="715328" y="485775"/>
                </a:lnTo>
                <a:lnTo>
                  <a:pt x="699135" y="487680"/>
                </a:lnTo>
                <a:lnTo>
                  <a:pt x="696278" y="487680"/>
                </a:lnTo>
                <a:lnTo>
                  <a:pt x="696278" y="487680"/>
                </a:lnTo>
                <a:lnTo>
                  <a:pt x="661035" y="491490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97205"/>
                </a:lnTo>
                <a:lnTo>
                  <a:pt x="605790" y="443865"/>
                </a:lnTo>
                <a:lnTo>
                  <a:pt x="605790" y="441960"/>
                </a:lnTo>
                <a:lnTo>
                  <a:pt x="605790" y="441960"/>
                </a:lnTo>
                <a:lnTo>
                  <a:pt x="605790" y="432435"/>
                </a:lnTo>
                <a:lnTo>
                  <a:pt x="605790" y="430530"/>
                </a:lnTo>
                <a:lnTo>
                  <a:pt x="605790" y="421005"/>
                </a:lnTo>
                <a:lnTo>
                  <a:pt x="606743" y="368618"/>
                </a:lnTo>
                <a:lnTo>
                  <a:pt x="723900" y="356235"/>
                </a:lnTo>
                <a:lnTo>
                  <a:pt x="721995" y="478155"/>
                </a:lnTo>
                <a:close/>
                <a:moveTo>
                  <a:pt x="721995" y="328613"/>
                </a:moveTo>
                <a:lnTo>
                  <a:pt x="721995" y="336233"/>
                </a:lnTo>
                <a:lnTo>
                  <a:pt x="718185" y="336233"/>
                </a:lnTo>
                <a:lnTo>
                  <a:pt x="715328" y="336233"/>
                </a:lnTo>
                <a:lnTo>
                  <a:pt x="699135" y="339090"/>
                </a:lnTo>
                <a:lnTo>
                  <a:pt x="696278" y="339090"/>
                </a:lnTo>
                <a:lnTo>
                  <a:pt x="696278" y="339090"/>
                </a:lnTo>
                <a:lnTo>
                  <a:pt x="661035" y="342900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4838" y="348615"/>
                </a:lnTo>
                <a:lnTo>
                  <a:pt x="605790" y="294323"/>
                </a:lnTo>
                <a:lnTo>
                  <a:pt x="605790" y="292418"/>
                </a:lnTo>
                <a:lnTo>
                  <a:pt x="605790" y="292418"/>
                </a:lnTo>
                <a:lnTo>
                  <a:pt x="605790" y="282893"/>
                </a:lnTo>
                <a:lnTo>
                  <a:pt x="605790" y="280988"/>
                </a:lnTo>
                <a:lnTo>
                  <a:pt x="605790" y="271463"/>
                </a:lnTo>
                <a:lnTo>
                  <a:pt x="606743" y="219075"/>
                </a:lnTo>
                <a:lnTo>
                  <a:pt x="724853" y="205740"/>
                </a:lnTo>
                <a:lnTo>
                  <a:pt x="721995" y="328613"/>
                </a:lnTo>
                <a:close/>
                <a:moveTo>
                  <a:pt x="539115" y="113347"/>
                </a:moveTo>
                <a:lnTo>
                  <a:pt x="547688" y="112395"/>
                </a:lnTo>
                <a:lnTo>
                  <a:pt x="549593" y="113347"/>
                </a:lnTo>
                <a:lnTo>
                  <a:pt x="633413" y="155258"/>
                </a:lnTo>
                <a:lnTo>
                  <a:pt x="698183" y="187643"/>
                </a:lnTo>
                <a:lnTo>
                  <a:pt x="598170" y="198120"/>
                </a:lnTo>
                <a:lnTo>
                  <a:pt x="558165" y="178118"/>
                </a:lnTo>
                <a:lnTo>
                  <a:pt x="548640" y="173355"/>
                </a:lnTo>
                <a:lnTo>
                  <a:pt x="538163" y="168593"/>
                </a:lnTo>
                <a:lnTo>
                  <a:pt x="448628" y="123825"/>
                </a:lnTo>
                <a:lnTo>
                  <a:pt x="539115" y="113347"/>
                </a:lnTo>
                <a:close/>
                <a:moveTo>
                  <a:pt x="421958" y="133350"/>
                </a:moveTo>
                <a:lnTo>
                  <a:pt x="421958" y="133350"/>
                </a:lnTo>
                <a:lnTo>
                  <a:pt x="538163" y="191453"/>
                </a:lnTo>
                <a:lnTo>
                  <a:pt x="548640" y="196215"/>
                </a:lnTo>
                <a:lnTo>
                  <a:pt x="559118" y="200978"/>
                </a:lnTo>
                <a:lnTo>
                  <a:pt x="586740" y="215265"/>
                </a:lnTo>
                <a:lnTo>
                  <a:pt x="585788" y="260033"/>
                </a:lnTo>
                <a:lnTo>
                  <a:pt x="585788" y="269558"/>
                </a:lnTo>
                <a:lnTo>
                  <a:pt x="585788" y="271463"/>
                </a:lnTo>
                <a:lnTo>
                  <a:pt x="585788" y="280988"/>
                </a:lnTo>
                <a:lnTo>
                  <a:pt x="585788" y="280988"/>
                </a:lnTo>
                <a:lnTo>
                  <a:pt x="585788" y="282893"/>
                </a:lnTo>
                <a:lnTo>
                  <a:pt x="584835" y="340995"/>
                </a:lnTo>
                <a:lnTo>
                  <a:pt x="584835" y="342900"/>
                </a:lnTo>
                <a:lnTo>
                  <a:pt x="584835" y="342900"/>
                </a:lnTo>
                <a:lnTo>
                  <a:pt x="559118" y="330518"/>
                </a:lnTo>
                <a:lnTo>
                  <a:pt x="548640" y="325755"/>
                </a:lnTo>
                <a:lnTo>
                  <a:pt x="538163" y="320993"/>
                </a:lnTo>
                <a:lnTo>
                  <a:pt x="445770" y="274320"/>
                </a:lnTo>
                <a:lnTo>
                  <a:pt x="428625" y="265748"/>
                </a:lnTo>
                <a:lnTo>
                  <a:pt x="428625" y="265748"/>
                </a:lnTo>
                <a:lnTo>
                  <a:pt x="420053" y="261938"/>
                </a:lnTo>
                <a:lnTo>
                  <a:pt x="421958" y="133350"/>
                </a:lnTo>
                <a:close/>
                <a:moveTo>
                  <a:pt x="421958" y="282893"/>
                </a:moveTo>
                <a:lnTo>
                  <a:pt x="421958" y="282893"/>
                </a:lnTo>
                <a:lnTo>
                  <a:pt x="538163" y="340995"/>
                </a:lnTo>
                <a:lnTo>
                  <a:pt x="548640" y="345758"/>
                </a:lnTo>
                <a:lnTo>
                  <a:pt x="559118" y="350520"/>
                </a:lnTo>
                <a:lnTo>
                  <a:pt x="586740" y="364808"/>
                </a:lnTo>
                <a:lnTo>
                  <a:pt x="585788" y="409575"/>
                </a:lnTo>
                <a:lnTo>
                  <a:pt x="585788" y="419100"/>
                </a:lnTo>
                <a:lnTo>
                  <a:pt x="585788" y="421005"/>
                </a:lnTo>
                <a:lnTo>
                  <a:pt x="585788" y="430530"/>
                </a:lnTo>
                <a:lnTo>
                  <a:pt x="585788" y="430530"/>
                </a:lnTo>
                <a:lnTo>
                  <a:pt x="585788" y="432435"/>
                </a:lnTo>
                <a:lnTo>
                  <a:pt x="583883" y="491490"/>
                </a:lnTo>
                <a:lnTo>
                  <a:pt x="583883" y="493395"/>
                </a:lnTo>
                <a:lnTo>
                  <a:pt x="583883" y="493395"/>
                </a:lnTo>
                <a:lnTo>
                  <a:pt x="558165" y="481013"/>
                </a:lnTo>
                <a:lnTo>
                  <a:pt x="548640" y="475298"/>
                </a:lnTo>
                <a:lnTo>
                  <a:pt x="538163" y="470535"/>
                </a:lnTo>
                <a:lnTo>
                  <a:pt x="445770" y="423863"/>
                </a:lnTo>
                <a:lnTo>
                  <a:pt x="428625" y="415290"/>
                </a:lnTo>
                <a:lnTo>
                  <a:pt x="428625" y="415290"/>
                </a:lnTo>
                <a:lnTo>
                  <a:pt x="420053" y="411480"/>
                </a:lnTo>
                <a:lnTo>
                  <a:pt x="421958" y="282893"/>
                </a:lnTo>
                <a:close/>
                <a:moveTo>
                  <a:pt x="421958" y="435293"/>
                </a:moveTo>
                <a:lnTo>
                  <a:pt x="421958" y="435293"/>
                </a:lnTo>
                <a:lnTo>
                  <a:pt x="538163" y="493395"/>
                </a:lnTo>
                <a:lnTo>
                  <a:pt x="548640" y="498158"/>
                </a:lnTo>
                <a:lnTo>
                  <a:pt x="559118" y="502920"/>
                </a:lnTo>
                <a:lnTo>
                  <a:pt x="586740" y="517208"/>
                </a:lnTo>
                <a:lnTo>
                  <a:pt x="585788" y="561975"/>
                </a:lnTo>
                <a:lnTo>
                  <a:pt x="585788" y="571500"/>
                </a:lnTo>
                <a:lnTo>
                  <a:pt x="585788" y="573405"/>
                </a:lnTo>
                <a:lnTo>
                  <a:pt x="585788" y="582930"/>
                </a:lnTo>
                <a:lnTo>
                  <a:pt x="585788" y="582930"/>
                </a:lnTo>
                <a:lnTo>
                  <a:pt x="585788" y="584835"/>
                </a:lnTo>
                <a:lnTo>
                  <a:pt x="583883" y="643890"/>
                </a:lnTo>
                <a:lnTo>
                  <a:pt x="583883" y="645795"/>
                </a:lnTo>
                <a:lnTo>
                  <a:pt x="583883" y="645795"/>
                </a:lnTo>
                <a:lnTo>
                  <a:pt x="558165" y="633413"/>
                </a:lnTo>
                <a:lnTo>
                  <a:pt x="548640" y="627698"/>
                </a:lnTo>
                <a:lnTo>
                  <a:pt x="538163" y="622935"/>
                </a:lnTo>
                <a:lnTo>
                  <a:pt x="445770" y="576263"/>
                </a:lnTo>
                <a:lnTo>
                  <a:pt x="428625" y="567690"/>
                </a:lnTo>
                <a:lnTo>
                  <a:pt x="428625" y="567690"/>
                </a:lnTo>
                <a:lnTo>
                  <a:pt x="420053" y="563880"/>
                </a:lnTo>
                <a:lnTo>
                  <a:pt x="421958" y="435293"/>
                </a:lnTo>
                <a:close/>
                <a:moveTo>
                  <a:pt x="357188" y="133350"/>
                </a:moveTo>
                <a:lnTo>
                  <a:pt x="359093" y="261938"/>
                </a:lnTo>
                <a:lnTo>
                  <a:pt x="350520" y="265748"/>
                </a:lnTo>
                <a:lnTo>
                  <a:pt x="350520" y="265748"/>
                </a:lnTo>
                <a:lnTo>
                  <a:pt x="333375" y="274320"/>
                </a:lnTo>
                <a:lnTo>
                  <a:pt x="240983" y="320993"/>
                </a:lnTo>
                <a:lnTo>
                  <a:pt x="230505" y="325755"/>
                </a:lnTo>
                <a:lnTo>
                  <a:pt x="220028" y="330518"/>
                </a:lnTo>
                <a:lnTo>
                  <a:pt x="194310" y="342900"/>
                </a:lnTo>
                <a:lnTo>
                  <a:pt x="194310" y="342900"/>
                </a:lnTo>
                <a:lnTo>
                  <a:pt x="194310" y="340995"/>
                </a:lnTo>
                <a:lnTo>
                  <a:pt x="193358" y="282893"/>
                </a:lnTo>
                <a:lnTo>
                  <a:pt x="193358" y="280988"/>
                </a:lnTo>
                <a:lnTo>
                  <a:pt x="193358" y="280988"/>
                </a:lnTo>
                <a:lnTo>
                  <a:pt x="193358" y="271463"/>
                </a:lnTo>
                <a:lnTo>
                  <a:pt x="193358" y="269558"/>
                </a:lnTo>
                <a:lnTo>
                  <a:pt x="193358" y="260033"/>
                </a:lnTo>
                <a:lnTo>
                  <a:pt x="192405" y="215265"/>
                </a:lnTo>
                <a:lnTo>
                  <a:pt x="220028" y="200978"/>
                </a:lnTo>
                <a:lnTo>
                  <a:pt x="230505" y="196215"/>
                </a:lnTo>
                <a:lnTo>
                  <a:pt x="240983" y="191453"/>
                </a:lnTo>
                <a:lnTo>
                  <a:pt x="357188" y="133350"/>
                </a:lnTo>
                <a:lnTo>
                  <a:pt x="357188" y="133350"/>
                </a:lnTo>
                <a:close/>
                <a:moveTo>
                  <a:pt x="145733" y="155258"/>
                </a:moveTo>
                <a:lnTo>
                  <a:pt x="229553" y="113347"/>
                </a:lnTo>
                <a:lnTo>
                  <a:pt x="231458" y="112395"/>
                </a:lnTo>
                <a:lnTo>
                  <a:pt x="240030" y="113347"/>
                </a:lnTo>
                <a:lnTo>
                  <a:pt x="330518" y="122872"/>
                </a:lnTo>
                <a:lnTo>
                  <a:pt x="240983" y="167640"/>
                </a:lnTo>
                <a:lnTo>
                  <a:pt x="230505" y="172403"/>
                </a:lnTo>
                <a:lnTo>
                  <a:pt x="220028" y="177165"/>
                </a:lnTo>
                <a:lnTo>
                  <a:pt x="180022" y="197168"/>
                </a:lnTo>
                <a:lnTo>
                  <a:pt x="80010" y="186690"/>
                </a:lnTo>
                <a:lnTo>
                  <a:pt x="145733" y="155258"/>
                </a:lnTo>
                <a:close/>
                <a:moveTo>
                  <a:pt x="171450" y="219075"/>
                </a:moveTo>
                <a:lnTo>
                  <a:pt x="172403" y="271463"/>
                </a:lnTo>
                <a:lnTo>
                  <a:pt x="172403" y="280988"/>
                </a:lnTo>
                <a:lnTo>
                  <a:pt x="172403" y="282893"/>
                </a:lnTo>
                <a:lnTo>
                  <a:pt x="172403" y="292418"/>
                </a:lnTo>
                <a:lnTo>
                  <a:pt x="172403" y="292418"/>
                </a:lnTo>
                <a:lnTo>
                  <a:pt x="172403" y="294323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73355" y="348615"/>
                </a:lnTo>
                <a:lnTo>
                  <a:pt x="118110" y="342900"/>
                </a:lnTo>
                <a:lnTo>
                  <a:pt x="82868" y="339090"/>
                </a:lnTo>
                <a:lnTo>
                  <a:pt x="82868" y="339090"/>
                </a:lnTo>
                <a:lnTo>
                  <a:pt x="80010" y="339090"/>
                </a:lnTo>
                <a:lnTo>
                  <a:pt x="63818" y="337185"/>
                </a:lnTo>
                <a:lnTo>
                  <a:pt x="60960" y="337185"/>
                </a:lnTo>
                <a:lnTo>
                  <a:pt x="57150" y="337185"/>
                </a:lnTo>
                <a:lnTo>
                  <a:pt x="57150" y="329565"/>
                </a:lnTo>
                <a:lnTo>
                  <a:pt x="54293" y="205740"/>
                </a:lnTo>
                <a:lnTo>
                  <a:pt x="171450" y="219075"/>
                </a:lnTo>
                <a:close/>
                <a:moveTo>
                  <a:pt x="171450" y="368618"/>
                </a:moveTo>
                <a:lnTo>
                  <a:pt x="172403" y="421005"/>
                </a:lnTo>
                <a:lnTo>
                  <a:pt x="172403" y="430530"/>
                </a:lnTo>
                <a:lnTo>
                  <a:pt x="172403" y="432435"/>
                </a:lnTo>
                <a:lnTo>
                  <a:pt x="172403" y="441960"/>
                </a:lnTo>
                <a:lnTo>
                  <a:pt x="172403" y="441960"/>
                </a:lnTo>
                <a:lnTo>
                  <a:pt x="172403" y="443865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73355" y="498158"/>
                </a:lnTo>
                <a:lnTo>
                  <a:pt x="118110" y="492443"/>
                </a:lnTo>
                <a:lnTo>
                  <a:pt x="82868" y="488633"/>
                </a:lnTo>
                <a:lnTo>
                  <a:pt x="82868" y="488633"/>
                </a:lnTo>
                <a:lnTo>
                  <a:pt x="80010" y="488633"/>
                </a:lnTo>
                <a:lnTo>
                  <a:pt x="63818" y="486728"/>
                </a:lnTo>
                <a:lnTo>
                  <a:pt x="60960" y="486728"/>
                </a:lnTo>
                <a:lnTo>
                  <a:pt x="57150" y="486728"/>
                </a:lnTo>
                <a:lnTo>
                  <a:pt x="57150" y="479108"/>
                </a:lnTo>
                <a:lnTo>
                  <a:pt x="55245" y="356235"/>
                </a:lnTo>
                <a:lnTo>
                  <a:pt x="171450" y="368618"/>
                </a:lnTo>
                <a:close/>
                <a:moveTo>
                  <a:pt x="171450" y="521018"/>
                </a:moveTo>
                <a:lnTo>
                  <a:pt x="172403" y="573405"/>
                </a:lnTo>
                <a:lnTo>
                  <a:pt x="172403" y="582930"/>
                </a:lnTo>
                <a:lnTo>
                  <a:pt x="172403" y="584835"/>
                </a:lnTo>
                <a:lnTo>
                  <a:pt x="172403" y="594360"/>
                </a:lnTo>
                <a:lnTo>
                  <a:pt x="172403" y="594360"/>
                </a:lnTo>
                <a:lnTo>
                  <a:pt x="172403" y="596265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73355" y="650558"/>
                </a:lnTo>
                <a:lnTo>
                  <a:pt x="118110" y="644843"/>
                </a:lnTo>
                <a:lnTo>
                  <a:pt x="82868" y="641033"/>
                </a:lnTo>
                <a:lnTo>
                  <a:pt x="82868" y="641033"/>
                </a:lnTo>
                <a:lnTo>
                  <a:pt x="80010" y="641033"/>
                </a:lnTo>
                <a:lnTo>
                  <a:pt x="63818" y="639128"/>
                </a:lnTo>
                <a:lnTo>
                  <a:pt x="60960" y="639128"/>
                </a:lnTo>
                <a:lnTo>
                  <a:pt x="57150" y="639128"/>
                </a:lnTo>
                <a:lnTo>
                  <a:pt x="57150" y="631508"/>
                </a:lnTo>
                <a:lnTo>
                  <a:pt x="55245" y="508635"/>
                </a:lnTo>
                <a:lnTo>
                  <a:pt x="171450" y="52101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80A15B4F-3231-4AE7-8039-C8A5C0CFDF15}"/>
              </a:ext>
            </a:extLst>
          </p:cNvPr>
          <p:cNvSpPr/>
          <p:nvPr/>
        </p:nvSpPr>
        <p:spPr>
          <a:xfrm>
            <a:off x="4351007" y="4066709"/>
            <a:ext cx="20955" cy="87630"/>
          </a:xfrm>
          <a:custGeom>
            <a:avLst/>
            <a:gdLst>
              <a:gd name="connsiteX0" fmla="*/ 20955 w 20955"/>
              <a:gd name="connsiteY0" fmla="*/ 87630 h 87630"/>
              <a:gd name="connsiteX1" fmla="*/ 20955 w 20955"/>
              <a:gd name="connsiteY1" fmla="*/ 77153 h 87630"/>
              <a:gd name="connsiteX2" fmla="*/ 20955 w 20955"/>
              <a:gd name="connsiteY2" fmla="*/ 10478 h 87630"/>
              <a:gd name="connsiteX3" fmla="*/ 0 w 20955"/>
              <a:gd name="connsiteY3" fmla="*/ 0 h 87630"/>
              <a:gd name="connsiteX4" fmla="*/ 0 w 20955"/>
              <a:gd name="connsiteY4" fmla="*/ 77153 h 87630"/>
              <a:gd name="connsiteX5" fmla="*/ 3810 w 20955"/>
              <a:gd name="connsiteY5" fmla="*/ 7905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F4E72523-93C2-43EC-9E6C-BB646F3BB3C0}"/>
              </a:ext>
            </a:extLst>
          </p:cNvPr>
          <p:cNvSpPr/>
          <p:nvPr/>
        </p:nvSpPr>
        <p:spPr>
          <a:xfrm>
            <a:off x="4119550" y="4263877"/>
            <a:ext cx="20955" cy="87629"/>
          </a:xfrm>
          <a:custGeom>
            <a:avLst/>
            <a:gdLst>
              <a:gd name="connsiteX0" fmla="*/ 2858 w 20955"/>
              <a:gd name="connsiteY0" fmla="*/ 9525 h 87629"/>
              <a:gd name="connsiteX1" fmla="*/ 0 w 20955"/>
              <a:gd name="connsiteY1" fmla="*/ 10477 h 87629"/>
              <a:gd name="connsiteX2" fmla="*/ 0 w 20955"/>
              <a:gd name="connsiteY2" fmla="*/ 29527 h 87629"/>
              <a:gd name="connsiteX3" fmla="*/ 0 w 20955"/>
              <a:gd name="connsiteY3" fmla="*/ 40005 h 87629"/>
              <a:gd name="connsiteX4" fmla="*/ 0 w 20955"/>
              <a:gd name="connsiteY4" fmla="*/ 40958 h 87629"/>
              <a:gd name="connsiteX5" fmla="*/ 0 w 20955"/>
              <a:gd name="connsiteY5" fmla="*/ 51435 h 87629"/>
              <a:gd name="connsiteX6" fmla="*/ 0 w 20955"/>
              <a:gd name="connsiteY6" fmla="*/ 51435 h 87629"/>
              <a:gd name="connsiteX7" fmla="*/ 0 w 20955"/>
              <a:gd name="connsiteY7" fmla="*/ 53340 h 87629"/>
              <a:gd name="connsiteX8" fmla="*/ 0 w 20955"/>
              <a:gd name="connsiteY8" fmla="*/ 87630 h 87629"/>
              <a:gd name="connsiteX9" fmla="*/ 1905 w 20955"/>
              <a:gd name="connsiteY9" fmla="*/ 86677 h 87629"/>
              <a:gd name="connsiteX10" fmla="*/ 12383 w 20955"/>
              <a:gd name="connsiteY10" fmla="*/ 81915 h 87629"/>
              <a:gd name="connsiteX11" fmla="*/ 20955 w 20955"/>
              <a:gd name="connsiteY11" fmla="*/ 77152 h 87629"/>
              <a:gd name="connsiteX12" fmla="*/ 20955 w 20955"/>
              <a:gd name="connsiteY12" fmla="*/ 45720 h 87629"/>
              <a:gd name="connsiteX13" fmla="*/ 20955 w 20955"/>
              <a:gd name="connsiteY13" fmla="*/ 45720 h 87629"/>
              <a:gd name="connsiteX14" fmla="*/ 20955 w 20955"/>
              <a:gd name="connsiteY14" fmla="*/ 35242 h 87629"/>
              <a:gd name="connsiteX15" fmla="*/ 20955 w 20955"/>
              <a:gd name="connsiteY15" fmla="*/ 35242 h 87629"/>
              <a:gd name="connsiteX16" fmla="*/ 20955 w 20955"/>
              <a:gd name="connsiteY16" fmla="*/ 0 h 87629"/>
              <a:gd name="connsiteX17" fmla="*/ 13335 w 20955"/>
              <a:gd name="connsiteY17" fmla="*/ 3810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29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0958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6677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2"/>
                </a:lnTo>
                <a:lnTo>
                  <a:pt x="20955" y="35242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7115CEA0-3050-4349-91C9-7E30CF4F7632}"/>
              </a:ext>
            </a:extLst>
          </p:cNvPr>
          <p:cNvSpPr/>
          <p:nvPr/>
        </p:nvSpPr>
        <p:spPr>
          <a:xfrm>
            <a:off x="4164318" y="4241969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3 h 87630"/>
              <a:gd name="connsiteX8" fmla="*/ 20955 w 20955"/>
              <a:gd name="connsiteY8" fmla="*/ 72390 h 87630"/>
              <a:gd name="connsiteX9" fmla="*/ 20955 w 20955"/>
              <a:gd name="connsiteY9" fmla="*/ 72390 h 87630"/>
              <a:gd name="connsiteX10" fmla="*/ 20955 w 20955"/>
              <a:gd name="connsiteY10" fmla="*/ 61912 h 87630"/>
              <a:gd name="connsiteX11" fmla="*/ 20955 w 20955"/>
              <a:gd name="connsiteY11" fmla="*/ 61912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3"/>
                </a:lnTo>
                <a:lnTo>
                  <a:pt x="20955" y="72390"/>
                </a:lnTo>
                <a:lnTo>
                  <a:pt x="20955" y="72390"/>
                </a:lnTo>
                <a:lnTo>
                  <a:pt x="20955" y="61912"/>
                </a:lnTo>
                <a:lnTo>
                  <a:pt x="20955" y="61912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3E168CD9-AA29-427B-81DF-1EB25D390314}"/>
              </a:ext>
            </a:extLst>
          </p:cNvPr>
          <p:cNvSpPr/>
          <p:nvPr/>
        </p:nvSpPr>
        <p:spPr>
          <a:xfrm>
            <a:off x="4119550" y="4111477"/>
            <a:ext cx="20955" cy="87630"/>
          </a:xfrm>
          <a:custGeom>
            <a:avLst/>
            <a:gdLst>
              <a:gd name="connsiteX0" fmla="*/ 2858 w 20955"/>
              <a:gd name="connsiteY0" fmla="*/ 9525 h 87630"/>
              <a:gd name="connsiteX1" fmla="*/ 0 w 20955"/>
              <a:gd name="connsiteY1" fmla="*/ 10477 h 87630"/>
              <a:gd name="connsiteX2" fmla="*/ 0 w 20955"/>
              <a:gd name="connsiteY2" fmla="*/ 29527 h 87630"/>
              <a:gd name="connsiteX3" fmla="*/ 0 w 20955"/>
              <a:gd name="connsiteY3" fmla="*/ 40005 h 87630"/>
              <a:gd name="connsiteX4" fmla="*/ 0 w 20955"/>
              <a:gd name="connsiteY4" fmla="*/ 41910 h 87630"/>
              <a:gd name="connsiteX5" fmla="*/ 0 w 20955"/>
              <a:gd name="connsiteY5" fmla="*/ 51435 h 87630"/>
              <a:gd name="connsiteX6" fmla="*/ 0 w 20955"/>
              <a:gd name="connsiteY6" fmla="*/ 51435 h 87630"/>
              <a:gd name="connsiteX7" fmla="*/ 0 w 20955"/>
              <a:gd name="connsiteY7" fmla="*/ 53340 h 87630"/>
              <a:gd name="connsiteX8" fmla="*/ 0 w 20955"/>
              <a:gd name="connsiteY8" fmla="*/ 87630 h 87630"/>
              <a:gd name="connsiteX9" fmla="*/ 1905 w 20955"/>
              <a:gd name="connsiteY9" fmla="*/ 87630 h 87630"/>
              <a:gd name="connsiteX10" fmla="*/ 12383 w 20955"/>
              <a:gd name="connsiteY10" fmla="*/ 81915 h 87630"/>
              <a:gd name="connsiteX11" fmla="*/ 20955 w 20955"/>
              <a:gd name="connsiteY11" fmla="*/ 77152 h 87630"/>
              <a:gd name="connsiteX12" fmla="*/ 20955 w 20955"/>
              <a:gd name="connsiteY12" fmla="*/ 45720 h 87630"/>
              <a:gd name="connsiteX13" fmla="*/ 20955 w 20955"/>
              <a:gd name="connsiteY13" fmla="*/ 45720 h 87630"/>
              <a:gd name="connsiteX14" fmla="*/ 20955 w 20955"/>
              <a:gd name="connsiteY14" fmla="*/ 35243 h 87630"/>
              <a:gd name="connsiteX15" fmla="*/ 20955 w 20955"/>
              <a:gd name="connsiteY15" fmla="*/ 35243 h 87630"/>
              <a:gd name="connsiteX16" fmla="*/ 20955 w 20955"/>
              <a:gd name="connsiteY16" fmla="*/ 0 h 87630"/>
              <a:gd name="connsiteX17" fmla="*/ 13335 w 20955"/>
              <a:gd name="connsiteY17" fmla="*/ 381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2858" y="9525"/>
                </a:moveTo>
                <a:lnTo>
                  <a:pt x="0" y="10477"/>
                </a:lnTo>
                <a:lnTo>
                  <a:pt x="0" y="29527"/>
                </a:lnTo>
                <a:lnTo>
                  <a:pt x="0" y="40005"/>
                </a:lnTo>
                <a:lnTo>
                  <a:pt x="0" y="41910"/>
                </a:lnTo>
                <a:lnTo>
                  <a:pt x="0" y="51435"/>
                </a:lnTo>
                <a:lnTo>
                  <a:pt x="0" y="51435"/>
                </a:lnTo>
                <a:lnTo>
                  <a:pt x="0" y="53340"/>
                </a:lnTo>
                <a:lnTo>
                  <a:pt x="0" y="87630"/>
                </a:lnTo>
                <a:lnTo>
                  <a:pt x="1905" y="87630"/>
                </a:lnTo>
                <a:lnTo>
                  <a:pt x="12383" y="81915"/>
                </a:lnTo>
                <a:lnTo>
                  <a:pt x="20955" y="77152"/>
                </a:lnTo>
                <a:lnTo>
                  <a:pt x="20955" y="45720"/>
                </a:lnTo>
                <a:lnTo>
                  <a:pt x="20955" y="45720"/>
                </a:lnTo>
                <a:lnTo>
                  <a:pt x="20955" y="35243"/>
                </a:lnTo>
                <a:lnTo>
                  <a:pt x="20955" y="35243"/>
                </a:lnTo>
                <a:lnTo>
                  <a:pt x="20955" y="0"/>
                </a:lnTo>
                <a:lnTo>
                  <a:pt x="13335" y="381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BEEF2DBE-6D57-4CBF-B966-E9ACA70D3549}"/>
              </a:ext>
            </a:extLst>
          </p:cNvPr>
          <p:cNvSpPr/>
          <p:nvPr/>
        </p:nvSpPr>
        <p:spPr>
          <a:xfrm>
            <a:off x="4210037" y="4219109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2F56667E-9663-4924-9117-7761438279F0}"/>
              </a:ext>
            </a:extLst>
          </p:cNvPr>
          <p:cNvSpPr/>
          <p:nvPr/>
        </p:nvSpPr>
        <p:spPr>
          <a:xfrm>
            <a:off x="4396728" y="3940027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8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2865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8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2865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ADE579CE-8CB3-4A28-9F5B-BC06A60446E1}"/>
              </a:ext>
            </a:extLst>
          </p:cNvPr>
          <p:cNvSpPr/>
          <p:nvPr/>
        </p:nvSpPr>
        <p:spPr>
          <a:xfrm>
            <a:off x="4351007" y="3917167"/>
            <a:ext cx="20955" cy="87629"/>
          </a:xfrm>
          <a:custGeom>
            <a:avLst/>
            <a:gdLst>
              <a:gd name="connsiteX0" fmla="*/ 20955 w 20955"/>
              <a:gd name="connsiteY0" fmla="*/ 87630 h 87629"/>
              <a:gd name="connsiteX1" fmla="*/ 20955 w 20955"/>
              <a:gd name="connsiteY1" fmla="*/ 77153 h 87629"/>
              <a:gd name="connsiteX2" fmla="*/ 20955 w 20955"/>
              <a:gd name="connsiteY2" fmla="*/ 10478 h 87629"/>
              <a:gd name="connsiteX3" fmla="*/ 0 w 20955"/>
              <a:gd name="connsiteY3" fmla="*/ 0 h 87629"/>
              <a:gd name="connsiteX4" fmla="*/ 0 w 20955"/>
              <a:gd name="connsiteY4" fmla="*/ 77153 h 87629"/>
              <a:gd name="connsiteX5" fmla="*/ 3810 w 20955"/>
              <a:gd name="connsiteY5" fmla="*/ 79058 h 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29">
                <a:moveTo>
                  <a:pt x="20955" y="87630"/>
                </a:moveTo>
                <a:lnTo>
                  <a:pt x="20955" y="77153"/>
                </a:lnTo>
                <a:lnTo>
                  <a:pt x="20955" y="10478"/>
                </a:lnTo>
                <a:lnTo>
                  <a:pt x="0" y="0"/>
                </a:lnTo>
                <a:lnTo>
                  <a:pt x="0" y="77153"/>
                </a:lnTo>
                <a:lnTo>
                  <a:pt x="3810" y="7905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A3B87873-393D-4705-B75C-5B9F9D64A6B5}"/>
              </a:ext>
            </a:extLst>
          </p:cNvPr>
          <p:cNvSpPr/>
          <p:nvPr/>
        </p:nvSpPr>
        <p:spPr>
          <a:xfrm>
            <a:off x="4441495" y="4111477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7 h 87630"/>
              <a:gd name="connsiteX8" fmla="*/ 20955 w 20955"/>
              <a:gd name="connsiteY8" fmla="*/ 10477 h 87630"/>
              <a:gd name="connsiteX9" fmla="*/ 18098 w 20955"/>
              <a:gd name="connsiteY9" fmla="*/ 9525 h 87630"/>
              <a:gd name="connsiteX10" fmla="*/ 7620 w 20955"/>
              <a:gd name="connsiteY10" fmla="*/ 3810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2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7"/>
                </a:lnTo>
                <a:lnTo>
                  <a:pt x="20955" y="10477"/>
                </a:lnTo>
                <a:lnTo>
                  <a:pt x="18098" y="9525"/>
                </a:lnTo>
                <a:lnTo>
                  <a:pt x="7620" y="3810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2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1BF67F53-540D-40C8-9DB7-D12520FCE296}"/>
              </a:ext>
            </a:extLst>
          </p:cNvPr>
          <p:cNvSpPr/>
          <p:nvPr/>
        </p:nvSpPr>
        <p:spPr>
          <a:xfrm>
            <a:off x="4441495" y="3961934"/>
            <a:ext cx="20955" cy="87630"/>
          </a:xfrm>
          <a:custGeom>
            <a:avLst/>
            <a:gdLst>
              <a:gd name="connsiteX0" fmla="*/ 19050 w 20955"/>
              <a:gd name="connsiteY0" fmla="*/ 87630 h 87630"/>
              <a:gd name="connsiteX1" fmla="*/ 20955 w 20955"/>
              <a:gd name="connsiteY1" fmla="*/ 87630 h 87630"/>
              <a:gd name="connsiteX2" fmla="*/ 20955 w 20955"/>
              <a:gd name="connsiteY2" fmla="*/ 53340 h 87630"/>
              <a:gd name="connsiteX3" fmla="*/ 20955 w 20955"/>
              <a:gd name="connsiteY3" fmla="*/ 51435 h 87630"/>
              <a:gd name="connsiteX4" fmla="*/ 20955 w 20955"/>
              <a:gd name="connsiteY4" fmla="*/ 51435 h 87630"/>
              <a:gd name="connsiteX5" fmla="*/ 20955 w 20955"/>
              <a:gd name="connsiteY5" fmla="*/ 41910 h 87630"/>
              <a:gd name="connsiteX6" fmla="*/ 20955 w 20955"/>
              <a:gd name="connsiteY6" fmla="*/ 40005 h 87630"/>
              <a:gd name="connsiteX7" fmla="*/ 20955 w 20955"/>
              <a:gd name="connsiteY7" fmla="*/ 29528 h 87630"/>
              <a:gd name="connsiteX8" fmla="*/ 20955 w 20955"/>
              <a:gd name="connsiteY8" fmla="*/ 10478 h 87630"/>
              <a:gd name="connsiteX9" fmla="*/ 18098 w 20955"/>
              <a:gd name="connsiteY9" fmla="*/ 9525 h 87630"/>
              <a:gd name="connsiteX10" fmla="*/ 7620 w 20955"/>
              <a:gd name="connsiteY10" fmla="*/ 4763 h 87630"/>
              <a:gd name="connsiteX11" fmla="*/ 0 w 20955"/>
              <a:gd name="connsiteY11" fmla="*/ 0 h 87630"/>
              <a:gd name="connsiteX12" fmla="*/ 0 w 20955"/>
              <a:gd name="connsiteY12" fmla="*/ 35243 h 87630"/>
              <a:gd name="connsiteX13" fmla="*/ 0 w 20955"/>
              <a:gd name="connsiteY13" fmla="*/ 35243 h 87630"/>
              <a:gd name="connsiteX14" fmla="*/ 0 w 20955"/>
              <a:gd name="connsiteY14" fmla="*/ 45720 h 87630"/>
              <a:gd name="connsiteX15" fmla="*/ 0 w 20955"/>
              <a:gd name="connsiteY15" fmla="*/ 45720 h 87630"/>
              <a:gd name="connsiteX16" fmla="*/ 0 w 20955"/>
              <a:gd name="connsiteY16" fmla="*/ 77153 h 87630"/>
              <a:gd name="connsiteX17" fmla="*/ 8573 w 20955"/>
              <a:gd name="connsiteY17" fmla="*/ 81915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55" h="87630">
                <a:moveTo>
                  <a:pt x="19050" y="87630"/>
                </a:moveTo>
                <a:lnTo>
                  <a:pt x="20955" y="87630"/>
                </a:lnTo>
                <a:lnTo>
                  <a:pt x="20955" y="53340"/>
                </a:lnTo>
                <a:lnTo>
                  <a:pt x="20955" y="51435"/>
                </a:lnTo>
                <a:lnTo>
                  <a:pt x="20955" y="51435"/>
                </a:lnTo>
                <a:lnTo>
                  <a:pt x="20955" y="41910"/>
                </a:lnTo>
                <a:lnTo>
                  <a:pt x="20955" y="40005"/>
                </a:lnTo>
                <a:lnTo>
                  <a:pt x="20955" y="29528"/>
                </a:lnTo>
                <a:lnTo>
                  <a:pt x="20955" y="10478"/>
                </a:lnTo>
                <a:lnTo>
                  <a:pt x="18098" y="9525"/>
                </a:lnTo>
                <a:lnTo>
                  <a:pt x="7620" y="4763"/>
                </a:lnTo>
                <a:lnTo>
                  <a:pt x="0" y="0"/>
                </a:lnTo>
                <a:lnTo>
                  <a:pt x="0" y="35243"/>
                </a:lnTo>
                <a:lnTo>
                  <a:pt x="0" y="35243"/>
                </a:lnTo>
                <a:lnTo>
                  <a:pt x="0" y="45720"/>
                </a:lnTo>
                <a:lnTo>
                  <a:pt x="0" y="45720"/>
                </a:lnTo>
                <a:lnTo>
                  <a:pt x="0" y="77153"/>
                </a:lnTo>
                <a:lnTo>
                  <a:pt x="8573" y="81915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4C7FADCC-0432-4435-9525-3CB2786F1CBD}"/>
              </a:ext>
            </a:extLst>
          </p:cNvPr>
          <p:cNvSpPr/>
          <p:nvPr/>
        </p:nvSpPr>
        <p:spPr>
          <a:xfrm>
            <a:off x="4210037" y="4066709"/>
            <a:ext cx="20955" cy="87630"/>
          </a:xfrm>
          <a:custGeom>
            <a:avLst/>
            <a:gdLst>
              <a:gd name="connsiteX0" fmla="*/ 0 w 20955"/>
              <a:gd name="connsiteY0" fmla="*/ 77153 h 87630"/>
              <a:gd name="connsiteX1" fmla="*/ 0 w 20955"/>
              <a:gd name="connsiteY1" fmla="*/ 87630 h 87630"/>
              <a:gd name="connsiteX2" fmla="*/ 16193 w 20955"/>
              <a:gd name="connsiteY2" fmla="*/ 79057 h 87630"/>
              <a:gd name="connsiteX3" fmla="*/ 20955 w 20955"/>
              <a:gd name="connsiteY3" fmla="*/ 77153 h 87630"/>
              <a:gd name="connsiteX4" fmla="*/ 20955 w 20955"/>
              <a:gd name="connsiteY4" fmla="*/ 0 h 87630"/>
              <a:gd name="connsiteX5" fmla="*/ 0 w 20955"/>
              <a:gd name="connsiteY5" fmla="*/ 10478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" h="87630">
                <a:moveTo>
                  <a:pt x="0" y="77153"/>
                </a:moveTo>
                <a:lnTo>
                  <a:pt x="0" y="87630"/>
                </a:lnTo>
                <a:lnTo>
                  <a:pt x="16193" y="79057"/>
                </a:lnTo>
                <a:lnTo>
                  <a:pt x="20955" y="77153"/>
                </a:lnTo>
                <a:lnTo>
                  <a:pt x="20955" y="0"/>
                </a:lnTo>
                <a:lnTo>
                  <a:pt x="0" y="10478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1ED69A0-4B97-48EF-9B59-98FF4C38F40D}"/>
              </a:ext>
            </a:extLst>
          </p:cNvPr>
          <p:cNvSpPr/>
          <p:nvPr/>
        </p:nvSpPr>
        <p:spPr>
          <a:xfrm>
            <a:off x="4164318" y="4089569"/>
            <a:ext cx="20955" cy="87630"/>
          </a:xfrm>
          <a:custGeom>
            <a:avLst/>
            <a:gdLst>
              <a:gd name="connsiteX0" fmla="*/ 0 w 20955"/>
              <a:gd name="connsiteY0" fmla="*/ 49530 h 87630"/>
              <a:gd name="connsiteX1" fmla="*/ 0 w 20955"/>
              <a:gd name="connsiteY1" fmla="*/ 60007 h 87630"/>
              <a:gd name="connsiteX2" fmla="*/ 0 w 20955"/>
              <a:gd name="connsiteY2" fmla="*/ 60007 h 87630"/>
              <a:gd name="connsiteX3" fmla="*/ 0 w 20955"/>
              <a:gd name="connsiteY3" fmla="*/ 70485 h 87630"/>
              <a:gd name="connsiteX4" fmla="*/ 0 w 20955"/>
              <a:gd name="connsiteY4" fmla="*/ 70485 h 87630"/>
              <a:gd name="connsiteX5" fmla="*/ 0 w 20955"/>
              <a:gd name="connsiteY5" fmla="*/ 70485 h 87630"/>
              <a:gd name="connsiteX6" fmla="*/ 0 w 20955"/>
              <a:gd name="connsiteY6" fmla="*/ 87630 h 87630"/>
              <a:gd name="connsiteX7" fmla="*/ 20955 w 20955"/>
              <a:gd name="connsiteY7" fmla="*/ 77152 h 87630"/>
              <a:gd name="connsiteX8" fmla="*/ 20955 w 20955"/>
              <a:gd name="connsiteY8" fmla="*/ 73343 h 87630"/>
              <a:gd name="connsiteX9" fmla="*/ 20955 w 20955"/>
              <a:gd name="connsiteY9" fmla="*/ 72390 h 87630"/>
              <a:gd name="connsiteX10" fmla="*/ 20955 w 20955"/>
              <a:gd name="connsiteY10" fmla="*/ 61913 h 87630"/>
              <a:gd name="connsiteX11" fmla="*/ 20955 w 20955"/>
              <a:gd name="connsiteY11" fmla="*/ 61913 h 87630"/>
              <a:gd name="connsiteX12" fmla="*/ 20955 w 20955"/>
              <a:gd name="connsiteY12" fmla="*/ 51435 h 87630"/>
              <a:gd name="connsiteX13" fmla="*/ 20955 w 20955"/>
              <a:gd name="connsiteY13" fmla="*/ 0 h 87630"/>
              <a:gd name="connsiteX14" fmla="*/ 0 w 20955"/>
              <a:gd name="connsiteY14" fmla="*/ 10477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" h="87630">
                <a:moveTo>
                  <a:pt x="0" y="49530"/>
                </a:moveTo>
                <a:lnTo>
                  <a:pt x="0" y="60007"/>
                </a:lnTo>
                <a:lnTo>
                  <a:pt x="0" y="60007"/>
                </a:lnTo>
                <a:lnTo>
                  <a:pt x="0" y="70485"/>
                </a:lnTo>
                <a:lnTo>
                  <a:pt x="0" y="70485"/>
                </a:lnTo>
                <a:lnTo>
                  <a:pt x="0" y="70485"/>
                </a:lnTo>
                <a:lnTo>
                  <a:pt x="0" y="87630"/>
                </a:lnTo>
                <a:lnTo>
                  <a:pt x="20955" y="77152"/>
                </a:lnTo>
                <a:lnTo>
                  <a:pt x="20955" y="73343"/>
                </a:lnTo>
                <a:lnTo>
                  <a:pt x="20955" y="72390"/>
                </a:lnTo>
                <a:lnTo>
                  <a:pt x="20955" y="61913"/>
                </a:lnTo>
                <a:lnTo>
                  <a:pt x="20955" y="61913"/>
                </a:lnTo>
                <a:lnTo>
                  <a:pt x="20955" y="51435"/>
                </a:lnTo>
                <a:lnTo>
                  <a:pt x="20955" y="0"/>
                </a:lnTo>
                <a:lnTo>
                  <a:pt x="0" y="1047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4CC57A06-37BD-4A09-B0B6-8BFC48B46EB6}"/>
              </a:ext>
            </a:extLst>
          </p:cNvPr>
          <p:cNvSpPr/>
          <p:nvPr/>
        </p:nvSpPr>
        <p:spPr>
          <a:xfrm>
            <a:off x="4396728" y="4089569"/>
            <a:ext cx="20954" cy="87630"/>
          </a:xfrm>
          <a:custGeom>
            <a:avLst/>
            <a:gdLst>
              <a:gd name="connsiteX0" fmla="*/ 20955 w 20954"/>
              <a:gd name="connsiteY0" fmla="*/ 70485 h 87630"/>
              <a:gd name="connsiteX1" fmla="*/ 20955 w 20954"/>
              <a:gd name="connsiteY1" fmla="*/ 70485 h 87630"/>
              <a:gd name="connsiteX2" fmla="*/ 20955 w 20954"/>
              <a:gd name="connsiteY2" fmla="*/ 70485 h 87630"/>
              <a:gd name="connsiteX3" fmla="*/ 20955 w 20954"/>
              <a:gd name="connsiteY3" fmla="*/ 60007 h 87630"/>
              <a:gd name="connsiteX4" fmla="*/ 20955 w 20954"/>
              <a:gd name="connsiteY4" fmla="*/ 60007 h 87630"/>
              <a:gd name="connsiteX5" fmla="*/ 20955 w 20954"/>
              <a:gd name="connsiteY5" fmla="*/ 49530 h 87630"/>
              <a:gd name="connsiteX6" fmla="*/ 20955 w 20954"/>
              <a:gd name="connsiteY6" fmla="*/ 10477 h 87630"/>
              <a:gd name="connsiteX7" fmla="*/ 0 w 20954"/>
              <a:gd name="connsiteY7" fmla="*/ 0 h 87630"/>
              <a:gd name="connsiteX8" fmla="*/ 0 w 20954"/>
              <a:gd name="connsiteY8" fmla="*/ 51435 h 87630"/>
              <a:gd name="connsiteX9" fmla="*/ 0 w 20954"/>
              <a:gd name="connsiteY9" fmla="*/ 61913 h 87630"/>
              <a:gd name="connsiteX10" fmla="*/ 0 w 20954"/>
              <a:gd name="connsiteY10" fmla="*/ 61913 h 87630"/>
              <a:gd name="connsiteX11" fmla="*/ 0 w 20954"/>
              <a:gd name="connsiteY11" fmla="*/ 72390 h 87630"/>
              <a:gd name="connsiteX12" fmla="*/ 0 w 20954"/>
              <a:gd name="connsiteY12" fmla="*/ 73343 h 87630"/>
              <a:gd name="connsiteX13" fmla="*/ 0 w 20954"/>
              <a:gd name="connsiteY13" fmla="*/ 77152 h 87630"/>
              <a:gd name="connsiteX14" fmla="*/ 20955 w 20954"/>
              <a:gd name="connsiteY14" fmla="*/ 87630 h 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4" h="87630">
                <a:moveTo>
                  <a:pt x="20955" y="70485"/>
                </a:moveTo>
                <a:lnTo>
                  <a:pt x="20955" y="70485"/>
                </a:lnTo>
                <a:lnTo>
                  <a:pt x="20955" y="70485"/>
                </a:lnTo>
                <a:lnTo>
                  <a:pt x="20955" y="60007"/>
                </a:lnTo>
                <a:lnTo>
                  <a:pt x="20955" y="60007"/>
                </a:lnTo>
                <a:lnTo>
                  <a:pt x="20955" y="49530"/>
                </a:lnTo>
                <a:lnTo>
                  <a:pt x="20955" y="10477"/>
                </a:lnTo>
                <a:lnTo>
                  <a:pt x="0" y="0"/>
                </a:lnTo>
                <a:lnTo>
                  <a:pt x="0" y="51435"/>
                </a:lnTo>
                <a:lnTo>
                  <a:pt x="0" y="61913"/>
                </a:lnTo>
                <a:lnTo>
                  <a:pt x="0" y="61913"/>
                </a:lnTo>
                <a:lnTo>
                  <a:pt x="0" y="72390"/>
                </a:lnTo>
                <a:lnTo>
                  <a:pt x="0" y="73343"/>
                </a:lnTo>
                <a:lnTo>
                  <a:pt x="0" y="77152"/>
                </a:lnTo>
                <a:lnTo>
                  <a:pt x="20955" y="8763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7" name="Customer">
            <a:extLst>
              <a:ext uri="{FF2B5EF4-FFF2-40B4-BE49-F238E27FC236}">
                <a16:creationId xmlns:a16="http://schemas.microsoft.com/office/drawing/2014/main" id="{89D73B0B-2047-4078-9343-3E3BF1C28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498" y="430540"/>
            <a:ext cx="456285" cy="456285"/>
          </a:xfrm>
          <a:prstGeom prst="rect">
            <a:avLst/>
          </a:prstGeom>
        </p:spPr>
      </p:pic>
      <p:grpSp>
        <p:nvGrpSpPr>
          <p:cNvPr id="188" name="ISP">
            <a:extLst>
              <a:ext uri="{FF2B5EF4-FFF2-40B4-BE49-F238E27FC236}">
                <a16:creationId xmlns:a16="http://schemas.microsoft.com/office/drawing/2014/main" id="{D93BFAC1-ED86-4D1F-A11D-6C3A7BCA7587}"/>
              </a:ext>
            </a:extLst>
          </p:cNvPr>
          <p:cNvGrpSpPr/>
          <p:nvPr/>
        </p:nvGrpSpPr>
        <p:grpSpPr>
          <a:xfrm>
            <a:off x="2352945" y="1017090"/>
            <a:ext cx="459538" cy="459538"/>
            <a:chOff x="2953460" y="2622022"/>
            <a:chExt cx="904875" cy="904875"/>
          </a:xfrm>
        </p:grpSpPr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A2A6E3D5-34BA-4EFC-A6B3-85CEA17F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53460" y="2622022"/>
              <a:ext cx="904875" cy="904875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BD9CB1F-EC8D-4FC8-9A79-F3944A935D03}"/>
                </a:ext>
              </a:extLst>
            </p:cNvPr>
            <p:cNvSpPr txBox="1"/>
            <p:nvPr/>
          </p:nvSpPr>
          <p:spPr>
            <a:xfrm>
              <a:off x="3222821" y="3013762"/>
              <a:ext cx="366152" cy="272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Helvetica Neue"/>
                </a:rPr>
                <a:t>ISP</a:t>
              </a:r>
            </a:p>
          </p:txBody>
        </p:sp>
      </p:grp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E6954C0-BB9A-4302-9499-40B07BEA0957}"/>
              </a:ext>
            </a:extLst>
          </p:cNvPr>
          <p:cNvCxnSpPr>
            <a:cxnSpLocks/>
            <a:stCxn id="187" idx="2"/>
            <a:endCxn id="165" idx="0"/>
          </p:cNvCxnSpPr>
          <p:nvPr/>
        </p:nvCxnSpPr>
        <p:spPr>
          <a:xfrm rot="16200000" flipH="1">
            <a:off x="3875134" y="-397668"/>
            <a:ext cx="921671" cy="3490656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ContainerHost">
            <a:extLst>
              <a:ext uri="{FF2B5EF4-FFF2-40B4-BE49-F238E27FC236}">
                <a16:creationId xmlns:a16="http://schemas.microsoft.com/office/drawing/2014/main" id="{D56886A1-33DD-4BCA-AEA8-B6FF1FF2DDEC}"/>
              </a:ext>
            </a:extLst>
          </p:cNvPr>
          <p:cNvGrpSpPr/>
          <p:nvPr/>
        </p:nvGrpSpPr>
        <p:grpSpPr>
          <a:xfrm>
            <a:off x="8684712" y="3678093"/>
            <a:ext cx="904875" cy="904875"/>
            <a:chOff x="3877829" y="2123350"/>
            <a:chExt cx="904875" cy="90487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E788087-CC1C-445C-8BFC-9C85F6E6BD01}"/>
                </a:ext>
              </a:extLst>
            </p:cNvPr>
            <p:cNvSpPr/>
            <p:nvPr/>
          </p:nvSpPr>
          <p:spPr>
            <a:xfrm>
              <a:off x="3910821" y="2155189"/>
              <a:ext cx="839677" cy="84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BDCDDDEC-4D43-4136-855F-C424BB31C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829" y="2123350"/>
              <a:ext cx="90487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445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2B3030A2-2EB4-46DA-B5E3-075E53C10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1" t="19905" r="3494" b="17598"/>
          <a:stretch/>
        </p:blipFill>
        <p:spPr>
          <a:xfrm>
            <a:off x="1361289" y="148009"/>
            <a:ext cx="11046623" cy="6627259"/>
          </a:xfrm>
          <a:prstGeom prst="rect">
            <a:avLst/>
          </a:prstGeom>
        </p:spPr>
      </p:pic>
      <p:sp>
        <p:nvSpPr>
          <p:cNvPr id="3" name="Cylinder 2">
            <a:extLst>
              <a:ext uri="{FF2B5EF4-FFF2-40B4-BE49-F238E27FC236}">
                <a16:creationId xmlns:a16="http://schemas.microsoft.com/office/drawing/2014/main" id="{4878F773-2D75-42D5-B02A-B81A0F1DF98D}"/>
              </a:ext>
            </a:extLst>
          </p:cNvPr>
          <p:cNvSpPr/>
          <p:nvPr/>
        </p:nvSpPr>
        <p:spPr>
          <a:xfrm>
            <a:off x="9557380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EastUS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272AD1-F4B6-45BF-A36C-C29F31840BE0}"/>
              </a:ext>
            </a:extLst>
          </p:cNvPr>
          <p:cNvGrpSpPr/>
          <p:nvPr/>
        </p:nvGrpSpPr>
        <p:grpSpPr>
          <a:xfrm>
            <a:off x="10630105" y="5252573"/>
            <a:ext cx="675036" cy="593106"/>
            <a:chOff x="10630105" y="5252573"/>
            <a:chExt cx="675036" cy="593106"/>
          </a:xfrm>
        </p:grpSpPr>
        <p:grpSp>
          <p:nvGrpSpPr>
            <p:cNvPr id="4" name="VM">
              <a:extLst>
                <a:ext uri="{FF2B5EF4-FFF2-40B4-BE49-F238E27FC236}">
                  <a16:creationId xmlns:a16="http://schemas.microsoft.com/office/drawing/2014/main" id="{D7A23FF9-BA81-41D4-B5B5-2C08D7BD039E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948E0E-0320-41D7-B675-41A689DE1FB2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DCACFFF-E4CF-404A-A48E-FB666EA7F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54E03D-BD19-4AD1-8BA4-351736A14C6E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7CCB8F-648E-41BA-AED1-06CFE2A603F4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720FA3-44D1-48CA-BF09-3885E7EF8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2FA6311-F219-4DA0-B297-421B05C0B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12" name="ContainerHost">
              <a:extLst>
                <a:ext uri="{FF2B5EF4-FFF2-40B4-BE49-F238E27FC236}">
                  <a16:creationId xmlns:a16="http://schemas.microsoft.com/office/drawing/2014/main" id="{02F7F402-2AB1-46C9-9C5A-B09A801036AD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617212-7B7C-4909-8EE1-778DCDC7190C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283BE9-DAD9-4D8E-91DC-61722050C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sp>
        <p:nvSpPr>
          <p:cNvPr id="15" name="Cylinder 14">
            <a:extLst>
              <a:ext uri="{FF2B5EF4-FFF2-40B4-BE49-F238E27FC236}">
                <a16:creationId xmlns:a16="http://schemas.microsoft.com/office/drawing/2014/main" id="{EE43B4F8-1A8E-4D69-BCB4-5536A1A074CC}"/>
              </a:ext>
            </a:extLst>
          </p:cNvPr>
          <p:cNvSpPr/>
          <p:nvPr/>
        </p:nvSpPr>
        <p:spPr>
          <a:xfrm>
            <a:off x="6495189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WestUS</a:t>
            </a:r>
            <a:endParaRPr lang="en-US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804AE743-C1BF-4F81-AF6B-8EDE8EB89CF7}"/>
              </a:ext>
            </a:extLst>
          </p:cNvPr>
          <p:cNvSpPr/>
          <p:nvPr/>
        </p:nvSpPr>
        <p:spPr>
          <a:xfrm>
            <a:off x="3432998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West</a:t>
            </a:r>
            <a:r>
              <a:rPr lang="en-US" b="1" dirty="0" err="1"/>
              <a:t>EU</a:t>
            </a:r>
            <a:endParaRPr lang="en-US" b="1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5935117A-2264-4551-B8F5-36785E55F88F}"/>
              </a:ext>
            </a:extLst>
          </p:cNvPr>
          <p:cNvSpPr/>
          <p:nvPr/>
        </p:nvSpPr>
        <p:spPr>
          <a:xfrm>
            <a:off x="6495189" y="3429000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32C9D94C-0730-4835-9A9E-8992EE87220F}"/>
              </a:ext>
            </a:extLst>
          </p:cNvPr>
          <p:cNvSpPr/>
          <p:nvPr/>
        </p:nvSpPr>
        <p:spPr>
          <a:xfrm>
            <a:off x="9453784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Japan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DE73585-542B-4EF2-A470-D7ADA9C8F64A}"/>
              </a:ext>
            </a:extLst>
          </p:cNvPr>
          <p:cNvSpPr/>
          <p:nvPr/>
        </p:nvSpPr>
        <p:spPr>
          <a:xfrm>
            <a:off x="6391593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41A9111-59E7-42A4-BFA9-0B59EAC2DC75}"/>
              </a:ext>
            </a:extLst>
          </p:cNvPr>
          <p:cNvSpPr/>
          <p:nvPr/>
        </p:nvSpPr>
        <p:spPr>
          <a:xfrm>
            <a:off x="3329402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China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1DF41-9932-4924-BF42-AB28ADEC057D}"/>
              </a:ext>
            </a:extLst>
          </p:cNvPr>
          <p:cNvGrpSpPr/>
          <p:nvPr/>
        </p:nvGrpSpPr>
        <p:grpSpPr>
          <a:xfrm>
            <a:off x="7341993" y="3132447"/>
            <a:ext cx="675036" cy="593106"/>
            <a:chOff x="10630105" y="5252573"/>
            <a:chExt cx="675036" cy="593106"/>
          </a:xfrm>
        </p:grpSpPr>
        <p:grpSp>
          <p:nvGrpSpPr>
            <p:cNvPr id="23" name="VM">
              <a:extLst>
                <a:ext uri="{FF2B5EF4-FFF2-40B4-BE49-F238E27FC236}">
                  <a16:creationId xmlns:a16="http://schemas.microsoft.com/office/drawing/2014/main" id="{96024BCF-76FF-4662-9C3B-7F4224025D9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2469FF-84F6-4FCA-A4D1-ABFAF8420AD4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5CA3BB2C-B29D-4F66-AD78-58A11F628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C15B62-6264-4D6F-8908-E3C76687828D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A50460-8A71-4903-A494-FE2A75F0F088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08909682-2D6D-4EE5-9443-DFE64EAA4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289B620-E254-4FE3-8613-3718E193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26" name="ContainerHost">
              <a:extLst>
                <a:ext uri="{FF2B5EF4-FFF2-40B4-BE49-F238E27FC236}">
                  <a16:creationId xmlns:a16="http://schemas.microsoft.com/office/drawing/2014/main" id="{467FAC77-7E4E-49AD-AB1B-6C06FC101080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698F10-364D-4EEC-8CF6-F69776CDD698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371EB4C5-8588-4AAF-9377-31055E96B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E6A7BB-3096-4181-BB4B-2539ECE0443C}"/>
              </a:ext>
            </a:extLst>
          </p:cNvPr>
          <p:cNvGrpSpPr/>
          <p:nvPr/>
        </p:nvGrpSpPr>
        <p:grpSpPr>
          <a:xfrm>
            <a:off x="4279802" y="917071"/>
            <a:ext cx="675036" cy="593106"/>
            <a:chOff x="10630105" y="5252573"/>
            <a:chExt cx="675036" cy="593106"/>
          </a:xfrm>
        </p:grpSpPr>
        <p:grpSp>
          <p:nvGrpSpPr>
            <p:cNvPr id="34" name="VM">
              <a:extLst>
                <a:ext uri="{FF2B5EF4-FFF2-40B4-BE49-F238E27FC236}">
                  <a16:creationId xmlns:a16="http://schemas.microsoft.com/office/drawing/2014/main" id="{B284F939-9AFA-447C-B345-181364DF386E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973DA7-21EA-44FB-8EE5-17E20B1AAE33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372DD068-862C-4F8D-9955-7FF63DA78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00465E-1EF1-4071-9056-5FFF2C13F04A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0E672F-3185-4206-9308-E54D5F943B0E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45160CDB-BA96-4C55-B85E-51E12710C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E4804A2-C352-49ED-949C-316807AC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37" name="ContainerHost">
              <a:extLst>
                <a:ext uri="{FF2B5EF4-FFF2-40B4-BE49-F238E27FC236}">
                  <a16:creationId xmlns:a16="http://schemas.microsoft.com/office/drawing/2014/main" id="{AF6B1651-7653-46C5-B9CB-FE5987BBA668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8762D-1F8D-4A8B-980F-FA86C51C4B0E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724E1524-9811-428E-84AB-8F3F14E36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F37D72-0D81-4398-9216-DB9190A4E31E}"/>
              </a:ext>
            </a:extLst>
          </p:cNvPr>
          <p:cNvGrpSpPr/>
          <p:nvPr/>
        </p:nvGrpSpPr>
        <p:grpSpPr>
          <a:xfrm>
            <a:off x="7297456" y="887012"/>
            <a:ext cx="675036" cy="593106"/>
            <a:chOff x="10630105" y="5252573"/>
            <a:chExt cx="675036" cy="593106"/>
          </a:xfrm>
        </p:grpSpPr>
        <p:grpSp>
          <p:nvGrpSpPr>
            <p:cNvPr id="45" name="VM">
              <a:extLst>
                <a:ext uri="{FF2B5EF4-FFF2-40B4-BE49-F238E27FC236}">
                  <a16:creationId xmlns:a16="http://schemas.microsoft.com/office/drawing/2014/main" id="{F2012328-C4C9-4B87-B66B-22C5D3397725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207DD3-BC4E-4DBC-8412-E6E22B7CB7E6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3DBB47FF-BD1E-4A48-BC93-F4536359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7B608A-5E4F-42C9-984A-826F610904E6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66186-1C0F-4C21-99BE-1DA16C0FB95B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E5C640F7-3659-4CD2-B39B-90A629473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0C5BF72-3C80-4694-BBE3-2A74F6C9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48" name="ContainerHost">
              <a:extLst>
                <a:ext uri="{FF2B5EF4-FFF2-40B4-BE49-F238E27FC236}">
                  <a16:creationId xmlns:a16="http://schemas.microsoft.com/office/drawing/2014/main" id="{E175DA61-8291-4C07-B565-A73E2C9FA2B8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7EB611-5053-4E16-99E5-A6CAFB164686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0DFC84A3-8AC3-46DD-AA2A-743627775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BF5BB7E-2300-41C6-8584-74B295E440F6}"/>
              </a:ext>
            </a:extLst>
          </p:cNvPr>
          <p:cNvGrpSpPr/>
          <p:nvPr/>
        </p:nvGrpSpPr>
        <p:grpSpPr>
          <a:xfrm>
            <a:off x="10315110" y="856953"/>
            <a:ext cx="675036" cy="593106"/>
            <a:chOff x="10630105" y="5252573"/>
            <a:chExt cx="675036" cy="593106"/>
          </a:xfrm>
        </p:grpSpPr>
        <p:grpSp>
          <p:nvGrpSpPr>
            <p:cNvPr id="56" name="VM">
              <a:extLst>
                <a:ext uri="{FF2B5EF4-FFF2-40B4-BE49-F238E27FC236}">
                  <a16:creationId xmlns:a16="http://schemas.microsoft.com/office/drawing/2014/main" id="{C9C6BD4A-9A70-49CB-A3A6-4288CD09ECF9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B1101DF-B0BD-4EF0-9553-27062CA784E1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B4AF7AC3-899A-45B1-AA4F-CFF443F19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6AC020-1D5E-4C7F-A7CE-EA58B6EB7EB0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D065591-B91C-4625-A854-F9B4254B4E6A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E4563F08-CE30-4163-985D-3BB3F1EC3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7DA393E1-B231-431E-B54F-A29B0089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59" name="ContainerHost">
              <a:extLst>
                <a:ext uri="{FF2B5EF4-FFF2-40B4-BE49-F238E27FC236}">
                  <a16:creationId xmlns:a16="http://schemas.microsoft.com/office/drawing/2014/main" id="{203A33B3-6CCC-48CB-8AC2-C30E2498714D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036309A-A0EA-4F7F-9A7E-893EED914E25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CC112D3C-9477-4122-BEC6-2F5F1F8CD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B84E051-99DA-435B-9731-7EE4D3EB00D9}"/>
              </a:ext>
            </a:extLst>
          </p:cNvPr>
          <p:cNvGrpSpPr/>
          <p:nvPr/>
        </p:nvGrpSpPr>
        <p:grpSpPr>
          <a:xfrm>
            <a:off x="7406124" y="5255141"/>
            <a:ext cx="675036" cy="593106"/>
            <a:chOff x="10630105" y="5252573"/>
            <a:chExt cx="675036" cy="593106"/>
          </a:xfrm>
        </p:grpSpPr>
        <p:grpSp>
          <p:nvGrpSpPr>
            <p:cNvPr id="67" name="VM">
              <a:extLst>
                <a:ext uri="{FF2B5EF4-FFF2-40B4-BE49-F238E27FC236}">
                  <a16:creationId xmlns:a16="http://schemas.microsoft.com/office/drawing/2014/main" id="{7C18F6EC-D163-41E7-ACAF-EB9AE6F5905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3E8145-BA2F-45AF-ADBA-2C92CCE79FD8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21593FD2-2C79-462A-9D85-B46E306F1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CD19C7B-9BA4-4A2C-9CC0-B2EA5482AA46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81E463F-7274-4270-A6D4-B63C49352F91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7D0F1AE-E92E-40F5-BA80-5843621AE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F317F0A-A43C-4813-95C4-A04F461C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70" name="ContainerHost">
              <a:extLst>
                <a:ext uri="{FF2B5EF4-FFF2-40B4-BE49-F238E27FC236}">
                  <a16:creationId xmlns:a16="http://schemas.microsoft.com/office/drawing/2014/main" id="{296A343D-5851-4BBD-965D-AE2166D8A681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58B95-8919-4323-9C2D-F6222F986B33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B790CB7B-9BC4-4503-96C8-4552F823A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185EC4-5441-402D-A4C9-2C05D5809B4F}"/>
              </a:ext>
            </a:extLst>
          </p:cNvPr>
          <p:cNvGrpSpPr/>
          <p:nvPr/>
        </p:nvGrpSpPr>
        <p:grpSpPr>
          <a:xfrm>
            <a:off x="4287804" y="5266603"/>
            <a:ext cx="675036" cy="593106"/>
            <a:chOff x="10630105" y="5252573"/>
            <a:chExt cx="675036" cy="593106"/>
          </a:xfrm>
        </p:grpSpPr>
        <p:grpSp>
          <p:nvGrpSpPr>
            <p:cNvPr id="78" name="VM">
              <a:extLst>
                <a:ext uri="{FF2B5EF4-FFF2-40B4-BE49-F238E27FC236}">
                  <a16:creationId xmlns:a16="http://schemas.microsoft.com/office/drawing/2014/main" id="{1F18538A-36A6-4D2A-813E-24E2B75819E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96BD622-837A-4C72-96CA-37B4146F9AF4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A42BD0F5-D1B1-4D8B-AA75-FDCAAB12F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1D683E8-5395-435B-BEC1-E09359ADC25C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343D408-D5BB-42E4-986C-8C26640B771F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2A3647CB-7219-4FCB-8F7A-7F7598D52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EA5255BA-923F-49AC-B248-DB3ED9D4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81" name="ContainerHost">
              <a:extLst>
                <a:ext uri="{FF2B5EF4-FFF2-40B4-BE49-F238E27FC236}">
                  <a16:creationId xmlns:a16="http://schemas.microsoft.com/office/drawing/2014/main" id="{9A104903-41B3-44F6-A765-0AF3AFEF0E57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1BEC98-1A13-4DC8-8323-132E795048A6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0513B257-3506-4EE0-A09E-3A0FA8B6B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939723-B6FD-4B5D-9F82-BDE75EF0D2F2}"/>
              </a:ext>
            </a:extLst>
          </p:cNvPr>
          <p:cNvCxnSpPr>
            <a:cxnSpLocks/>
            <a:stCxn id="43" idx="2"/>
            <a:endCxn id="32" idx="1"/>
          </p:cNvCxnSpPr>
          <p:nvPr/>
        </p:nvCxnSpPr>
        <p:spPr>
          <a:xfrm>
            <a:off x="4430294" y="1510177"/>
            <a:ext cx="2919701" cy="20728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B4BA763-E5D7-4F3E-8F3E-AC6AEF9D58F2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>
            <a:off x="7447948" y="1480118"/>
            <a:ext cx="44537" cy="19604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F1AA13-1436-43F5-BC0B-EC180E0D3E5D}"/>
              </a:ext>
            </a:extLst>
          </p:cNvPr>
          <p:cNvCxnSpPr>
            <a:cxnSpLocks/>
          </p:cNvCxnSpPr>
          <p:nvPr/>
        </p:nvCxnSpPr>
        <p:spPr>
          <a:xfrm flipH="1">
            <a:off x="7563729" y="1476886"/>
            <a:ext cx="2830628" cy="21330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FCA73A-517B-4B09-8AB5-608580F89C69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7634974" y="3583064"/>
            <a:ext cx="3003133" cy="21201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28BE13-C251-4F4A-AF05-DD0F5E2626C4}"/>
              </a:ext>
            </a:extLst>
          </p:cNvPr>
          <p:cNvCxnSpPr>
            <a:cxnSpLocks/>
            <a:stCxn id="76" idx="0"/>
            <a:endCxn id="32" idx="2"/>
          </p:cNvCxnSpPr>
          <p:nvPr/>
        </p:nvCxnSpPr>
        <p:spPr>
          <a:xfrm flipH="1" flipV="1">
            <a:off x="7492485" y="3725553"/>
            <a:ext cx="64131" cy="183771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F411A0-2F0A-49B2-A20E-5432B7CFC7F8}"/>
              </a:ext>
            </a:extLst>
          </p:cNvPr>
          <p:cNvCxnSpPr>
            <a:cxnSpLocks/>
            <a:stCxn id="87" idx="0"/>
            <a:endCxn id="32" idx="2"/>
          </p:cNvCxnSpPr>
          <p:nvPr/>
        </p:nvCxnSpPr>
        <p:spPr>
          <a:xfrm flipV="1">
            <a:off x="4438296" y="3725553"/>
            <a:ext cx="3054189" cy="18491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1D19434-9373-4F23-A0F7-B5605B977673}"/>
              </a:ext>
            </a:extLst>
          </p:cNvPr>
          <p:cNvGrpSpPr/>
          <p:nvPr/>
        </p:nvGrpSpPr>
        <p:grpSpPr>
          <a:xfrm>
            <a:off x="5839429" y="1795885"/>
            <a:ext cx="466600" cy="466600"/>
            <a:chOff x="8752447" y="1769111"/>
            <a:chExt cx="466600" cy="466600"/>
          </a:xfrm>
        </p:grpSpPr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197E99F6-2DF8-4779-AB81-0FA14C17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787AF59-4FAE-49D0-B508-71136FBA26EF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DNS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0640E4-4539-45CD-BDCB-4984EB9BEA6C}"/>
              </a:ext>
            </a:extLst>
          </p:cNvPr>
          <p:cNvSpPr/>
          <p:nvPr/>
        </p:nvSpPr>
        <p:spPr>
          <a:xfrm>
            <a:off x="3522284" y="3273461"/>
            <a:ext cx="376237" cy="316808"/>
          </a:xfrm>
          <a:prstGeom prst="rect">
            <a:avLst/>
          </a:prstGeom>
          <a:solidFill>
            <a:srgbClr val="262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Helvetica Neue"/>
              </a:rPr>
              <a:t>LB</a:t>
            </a:r>
          </a:p>
        </p:txBody>
      </p:sp>
      <p:pic>
        <p:nvPicPr>
          <p:cNvPr id="138" name="Customer">
            <a:extLst>
              <a:ext uri="{FF2B5EF4-FFF2-40B4-BE49-F238E27FC236}">
                <a16:creationId xmlns:a16="http://schemas.microsoft.com/office/drawing/2014/main" id="{9AF0BE1F-C03B-4F65-8921-38CC4B7EB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650" y="3200857"/>
            <a:ext cx="456285" cy="456285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FD88E2F-8DB7-430D-90AD-C3DDFE143078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970935" y="3429000"/>
            <a:ext cx="2551349" cy="2865"/>
          </a:xfrm>
          <a:prstGeom prst="bentConnector3">
            <a:avLst>
              <a:gd name="adj1" fmla="val 50000"/>
            </a:avLst>
          </a:prstGeom>
          <a:ln w="38100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ISP">
            <a:extLst>
              <a:ext uri="{FF2B5EF4-FFF2-40B4-BE49-F238E27FC236}">
                <a16:creationId xmlns:a16="http://schemas.microsoft.com/office/drawing/2014/main" id="{DCF5A501-0CB7-4303-B9BA-00810AA51B89}"/>
              </a:ext>
            </a:extLst>
          </p:cNvPr>
          <p:cNvGrpSpPr/>
          <p:nvPr/>
        </p:nvGrpSpPr>
        <p:grpSpPr>
          <a:xfrm>
            <a:off x="1111311" y="3156964"/>
            <a:ext cx="459538" cy="459538"/>
            <a:chOff x="2953460" y="2622022"/>
            <a:chExt cx="904875" cy="904875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C114109D-875A-486E-AE60-448E1397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953460" y="2622022"/>
              <a:ext cx="904875" cy="904875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501830B-7979-4989-8D41-A4152D23B315}"/>
                </a:ext>
              </a:extLst>
            </p:cNvPr>
            <p:cNvSpPr txBox="1"/>
            <p:nvPr/>
          </p:nvSpPr>
          <p:spPr>
            <a:xfrm>
              <a:off x="3222821" y="3013762"/>
              <a:ext cx="366152" cy="272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Helvetica Neue"/>
                </a:rPr>
                <a:t>ISP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4941F9C-C6E1-4C80-A2EC-11FBB2B629D9}"/>
              </a:ext>
            </a:extLst>
          </p:cNvPr>
          <p:cNvCxnSpPr>
            <a:cxnSpLocks/>
            <a:stCxn id="137" idx="0"/>
            <a:endCxn id="43" idx="2"/>
          </p:cNvCxnSpPr>
          <p:nvPr/>
        </p:nvCxnSpPr>
        <p:spPr>
          <a:xfrm flipV="1">
            <a:off x="3710403" y="1510177"/>
            <a:ext cx="719891" cy="1763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D2BBA8A-5C7F-450D-AFE7-9E1FF70A8DDA}"/>
              </a:ext>
            </a:extLst>
          </p:cNvPr>
          <p:cNvCxnSpPr>
            <a:cxnSpLocks/>
            <a:stCxn id="137" idx="3"/>
            <a:endCxn id="54" idx="2"/>
          </p:cNvCxnSpPr>
          <p:nvPr/>
        </p:nvCxnSpPr>
        <p:spPr>
          <a:xfrm flipV="1">
            <a:off x="3898521" y="1480118"/>
            <a:ext cx="3549427" cy="19517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663321-E2BF-45F2-9CFC-CDD91B5A67AE}"/>
              </a:ext>
            </a:extLst>
          </p:cNvPr>
          <p:cNvCxnSpPr>
            <a:cxnSpLocks/>
            <a:stCxn id="137" idx="3"/>
            <a:endCxn id="65" idx="2"/>
          </p:cNvCxnSpPr>
          <p:nvPr/>
        </p:nvCxnSpPr>
        <p:spPr>
          <a:xfrm flipV="1">
            <a:off x="3898521" y="1450059"/>
            <a:ext cx="6567081" cy="19818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6FEBC48-271D-4390-99DF-DD277675C557}"/>
              </a:ext>
            </a:extLst>
          </p:cNvPr>
          <p:cNvCxnSpPr>
            <a:cxnSpLocks/>
            <a:stCxn id="137" idx="3"/>
            <a:endCxn id="32" idx="1"/>
          </p:cNvCxnSpPr>
          <p:nvPr/>
        </p:nvCxnSpPr>
        <p:spPr>
          <a:xfrm>
            <a:off x="3898521" y="3431865"/>
            <a:ext cx="3451474" cy="1511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1787DD7-1CF7-4DE5-B0CF-00C64A50378C}"/>
              </a:ext>
            </a:extLst>
          </p:cNvPr>
          <p:cNvCxnSpPr>
            <a:cxnSpLocks/>
            <a:stCxn id="137" idx="2"/>
            <a:endCxn id="87" idx="0"/>
          </p:cNvCxnSpPr>
          <p:nvPr/>
        </p:nvCxnSpPr>
        <p:spPr>
          <a:xfrm>
            <a:off x="3710403" y="3590269"/>
            <a:ext cx="727893" cy="19844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F16FFE-4D84-477A-BA53-808338ECF2AE}"/>
              </a:ext>
            </a:extLst>
          </p:cNvPr>
          <p:cNvCxnSpPr>
            <a:cxnSpLocks/>
            <a:stCxn id="137" idx="3"/>
            <a:endCxn id="6" idx="1"/>
          </p:cNvCxnSpPr>
          <p:nvPr/>
        </p:nvCxnSpPr>
        <p:spPr>
          <a:xfrm>
            <a:off x="3898521" y="3431865"/>
            <a:ext cx="6739586" cy="22713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6EA6D5F-311B-4128-8D0D-FB3264BF11C5}"/>
              </a:ext>
            </a:extLst>
          </p:cNvPr>
          <p:cNvCxnSpPr>
            <a:cxnSpLocks/>
            <a:stCxn id="137" idx="3"/>
            <a:endCxn id="76" idx="1"/>
          </p:cNvCxnSpPr>
          <p:nvPr/>
        </p:nvCxnSpPr>
        <p:spPr>
          <a:xfrm>
            <a:off x="3898521" y="3431865"/>
            <a:ext cx="3515605" cy="22738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FC1AD93-EFEA-4F05-9C76-05B1D5FD4482}"/>
              </a:ext>
            </a:extLst>
          </p:cNvPr>
          <p:cNvSpPr txBox="1"/>
          <p:nvPr/>
        </p:nvSpPr>
        <p:spPr>
          <a:xfrm>
            <a:off x="7185516" y="3968516"/>
            <a:ext cx="154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Registry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5F2E2C-661A-4EE3-BECB-CF938C920EF3}"/>
              </a:ext>
            </a:extLst>
          </p:cNvPr>
          <p:cNvSpPr txBox="1"/>
          <p:nvPr/>
        </p:nvSpPr>
        <p:spPr>
          <a:xfrm>
            <a:off x="3870334" y="1925327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A2199B-4A1D-42E6-B26E-4CFFA5A538A4}"/>
              </a:ext>
            </a:extLst>
          </p:cNvPr>
          <p:cNvSpPr txBox="1"/>
          <p:nvPr/>
        </p:nvSpPr>
        <p:spPr>
          <a:xfrm>
            <a:off x="7144303" y="1778860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Google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F458582-FE74-4A0B-B163-B2E45AF7E2E0}"/>
              </a:ext>
            </a:extLst>
          </p:cNvPr>
          <p:cNvSpPr txBox="1"/>
          <p:nvPr/>
        </p:nvSpPr>
        <p:spPr>
          <a:xfrm>
            <a:off x="9887135" y="1725844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IBM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EFD14FE-A493-4D76-9BA2-AB8D9A25EA95}"/>
              </a:ext>
            </a:extLst>
          </p:cNvPr>
          <p:cNvSpPr txBox="1"/>
          <p:nvPr/>
        </p:nvSpPr>
        <p:spPr>
          <a:xfrm>
            <a:off x="9986485" y="6061807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E579D45-8023-4962-8B32-B9E86793E83F}"/>
              </a:ext>
            </a:extLst>
          </p:cNvPr>
          <p:cNvSpPr txBox="1"/>
          <p:nvPr/>
        </p:nvSpPr>
        <p:spPr>
          <a:xfrm>
            <a:off x="6924294" y="6053279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CircleCI</a:t>
            </a:r>
            <a:endParaRPr 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6357689-F21A-40E3-B1E9-D74B53D5B881}"/>
              </a:ext>
            </a:extLst>
          </p:cNvPr>
          <p:cNvSpPr txBox="1"/>
          <p:nvPr/>
        </p:nvSpPr>
        <p:spPr>
          <a:xfrm>
            <a:off x="3862103" y="6044751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DigitalOcean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54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raphic 145">
            <a:extLst>
              <a:ext uri="{FF2B5EF4-FFF2-40B4-BE49-F238E27FC236}">
                <a16:creationId xmlns:a16="http://schemas.microsoft.com/office/drawing/2014/main" id="{2B3030A2-2EB4-46DA-B5E3-075E53C10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1" t="19905" r="3494" b="17598"/>
          <a:stretch/>
        </p:blipFill>
        <p:spPr>
          <a:xfrm>
            <a:off x="1361289" y="148009"/>
            <a:ext cx="11046623" cy="6627259"/>
          </a:xfrm>
          <a:prstGeom prst="rect">
            <a:avLst/>
          </a:prstGeom>
        </p:spPr>
      </p:pic>
      <p:sp>
        <p:nvSpPr>
          <p:cNvPr id="3" name="Cylinder 2">
            <a:extLst>
              <a:ext uri="{FF2B5EF4-FFF2-40B4-BE49-F238E27FC236}">
                <a16:creationId xmlns:a16="http://schemas.microsoft.com/office/drawing/2014/main" id="{4878F773-2D75-42D5-B02A-B81A0F1DF98D}"/>
              </a:ext>
            </a:extLst>
          </p:cNvPr>
          <p:cNvSpPr/>
          <p:nvPr/>
        </p:nvSpPr>
        <p:spPr>
          <a:xfrm>
            <a:off x="9557380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EastUS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272AD1-F4B6-45BF-A36C-C29F31840BE0}"/>
              </a:ext>
            </a:extLst>
          </p:cNvPr>
          <p:cNvGrpSpPr/>
          <p:nvPr/>
        </p:nvGrpSpPr>
        <p:grpSpPr>
          <a:xfrm>
            <a:off x="10630105" y="5252573"/>
            <a:ext cx="675036" cy="593106"/>
            <a:chOff x="10630105" y="5252573"/>
            <a:chExt cx="675036" cy="593106"/>
          </a:xfrm>
        </p:grpSpPr>
        <p:grpSp>
          <p:nvGrpSpPr>
            <p:cNvPr id="4" name="VM">
              <a:extLst>
                <a:ext uri="{FF2B5EF4-FFF2-40B4-BE49-F238E27FC236}">
                  <a16:creationId xmlns:a16="http://schemas.microsoft.com/office/drawing/2014/main" id="{D7A23FF9-BA81-41D4-B5B5-2C08D7BD039E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948E0E-0320-41D7-B675-41A689DE1FB2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DCACFFF-E4CF-404A-A48E-FB666EA7F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54E03D-BD19-4AD1-8BA4-351736A14C6E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7CCB8F-648E-41BA-AED1-06CFE2A603F4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720FA3-44D1-48CA-BF09-3885E7EF8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2FA6311-F219-4DA0-B297-421B05C0B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12" name="ContainerHost">
              <a:extLst>
                <a:ext uri="{FF2B5EF4-FFF2-40B4-BE49-F238E27FC236}">
                  <a16:creationId xmlns:a16="http://schemas.microsoft.com/office/drawing/2014/main" id="{02F7F402-2AB1-46C9-9C5A-B09A801036AD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617212-7B7C-4909-8EE1-778DCDC7190C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283BE9-DAD9-4D8E-91DC-61722050C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sp>
        <p:nvSpPr>
          <p:cNvPr id="15" name="Cylinder 14">
            <a:extLst>
              <a:ext uri="{FF2B5EF4-FFF2-40B4-BE49-F238E27FC236}">
                <a16:creationId xmlns:a16="http://schemas.microsoft.com/office/drawing/2014/main" id="{EE43B4F8-1A8E-4D69-BCB4-5536A1A074CC}"/>
              </a:ext>
            </a:extLst>
          </p:cNvPr>
          <p:cNvSpPr/>
          <p:nvPr/>
        </p:nvSpPr>
        <p:spPr>
          <a:xfrm>
            <a:off x="6495189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WestUS</a:t>
            </a:r>
            <a:endParaRPr lang="en-US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804AE743-C1BF-4F81-AF6B-8EDE8EB89CF7}"/>
              </a:ext>
            </a:extLst>
          </p:cNvPr>
          <p:cNvSpPr/>
          <p:nvPr/>
        </p:nvSpPr>
        <p:spPr>
          <a:xfrm>
            <a:off x="3432998" y="5442311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West</a:t>
            </a:r>
            <a:r>
              <a:rPr lang="en-US" b="1" dirty="0" err="1"/>
              <a:t>EU</a:t>
            </a:r>
            <a:endParaRPr lang="en-US" b="1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5935117A-2264-4551-B8F5-36785E55F88F}"/>
              </a:ext>
            </a:extLst>
          </p:cNvPr>
          <p:cNvSpPr/>
          <p:nvPr/>
        </p:nvSpPr>
        <p:spPr>
          <a:xfrm>
            <a:off x="6495189" y="3429000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Registry</a:t>
            </a:r>
            <a:endParaRPr lang="en-US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32C9D94C-0730-4835-9A9E-8992EE87220F}"/>
              </a:ext>
            </a:extLst>
          </p:cNvPr>
          <p:cNvSpPr/>
          <p:nvPr/>
        </p:nvSpPr>
        <p:spPr>
          <a:xfrm>
            <a:off x="9453784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Japan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DE73585-542B-4EF2-A470-D7ADA9C8F64A}"/>
              </a:ext>
            </a:extLst>
          </p:cNvPr>
          <p:cNvSpPr/>
          <p:nvPr/>
        </p:nvSpPr>
        <p:spPr>
          <a:xfrm>
            <a:off x="6391593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41A9111-59E7-42A4-BFA9-0B59EAC2DC75}"/>
              </a:ext>
            </a:extLst>
          </p:cNvPr>
          <p:cNvSpPr/>
          <p:nvPr/>
        </p:nvSpPr>
        <p:spPr>
          <a:xfrm>
            <a:off x="3329402" y="1103282"/>
            <a:ext cx="2368645" cy="126768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China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61DF41-9932-4924-BF42-AB28ADEC057D}"/>
              </a:ext>
            </a:extLst>
          </p:cNvPr>
          <p:cNvGrpSpPr/>
          <p:nvPr/>
        </p:nvGrpSpPr>
        <p:grpSpPr>
          <a:xfrm>
            <a:off x="7341993" y="3132447"/>
            <a:ext cx="675036" cy="593106"/>
            <a:chOff x="10630105" y="5252573"/>
            <a:chExt cx="675036" cy="593106"/>
          </a:xfrm>
        </p:grpSpPr>
        <p:grpSp>
          <p:nvGrpSpPr>
            <p:cNvPr id="23" name="VM">
              <a:extLst>
                <a:ext uri="{FF2B5EF4-FFF2-40B4-BE49-F238E27FC236}">
                  <a16:creationId xmlns:a16="http://schemas.microsoft.com/office/drawing/2014/main" id="{96024BCF-76FF-4662-9C3B-7F4224025D9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2469FF-84F6-4FCA-A4D1-ABFAF8420AD4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5CA3BB2C-B29D-4F66-AD78-58A11F628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C15B62-6264-4D6F-8908-E3C76687828D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A50460-8A71-4903-A494-FE2A75F0F088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08909682-2D6D-4EE5-9443-DFE64EAA4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289B620-E254-4FE3-8613-3718E193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26" name="ContainerHost">
              <a:extLst>
                <a:ext uri="{FF2B5EF4-FFF2-40B4-BE49-F238E27FC236}">
                  <a16:creationId xmlns:a16="http://schemas.microsoft.com/office/drawing/2014/main" id="{467FAC77-7E4E-49AD-AB1B-6C06FC101080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698F10-364D-4EEC-8CF6-F69776CDD698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371EB4C5-8588-4AAF-9377-31055E96B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E6A7BB-3096-4181-BB4B-2539ECE0443C}"/>
              </a:ext>
            </a:extLst>
          </p:cNvPr>
          <p:cNvGrpSpPr/>
          <p:nvPr/>
        </p:nvGrpSpPr>
        <p:grpSpPr>
          <a:xfrm>
            <a:off x="4279802" y="917071"/>
            <a:ext cx="675036" cy="593106"/>
            <a:chOff x="10630105" y="5252573"/>
            <a:chExt cx="675036" cy="593106"/>
          </a:xfrm>
        </p:grpSpPr>
        <p:grpSp>
          <p:nvGrpSpPr>
            <p:cNvPr id="34" name="VM">
              <a:extLst>
                <a:ext uri="{FF2B5EF4-FFF2-40B4-BE49-F238E27FC236}">
                  <a16:creationId xmlns:a16="http://schemas.microsoft.com/office/drawing/2014/main" id="{B284F939-9AFA-447C-B345-181364DF386E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973DA7-21EA-44FB-8EE5-17E20B1AAE33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372DD068-862C-4F8D-9955-7FF63DA78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00465E-1EF1-4071-9056-5FFF2C13F04A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0E672F-3185-4206-9308-E54D5F943B0E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45160CDB-BA96-4C55-B85E-51E12710C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E4804A2-C352-49ED-949C-316807AC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37" name="ContainerHost">
              <a:extLst>
                <a:ext uri="{FF2B5EF4-FFF2-40B4-BE49-F238E27FC236}">
                  <a16:creationId xmlns:a16="http://schemas.microsoft.com/office/drawing/2014/main" id="{AF6B1651-7653-46C5-B9CB-FE5987BBA668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8762D-1F8D-4A8B-980F-FA86C51C4B0E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724E1524-9811-428E-84AB-8F3F14E36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F37D72-0D81-4398-9216-DB9190A4E31E}"/>
              </a:ext>
            </a:extLst>
          </p:cNvPr>
          <p:cNvGrpSpPr/>
          <p:nvPr/>
        </p:nvGrpSpPr>
        <p:grpSpPr>
          <a:xfrm>
            <a:off x="7297456" y="887012"/>
            <a:ext cx="675036" cy="593106"/>
            <a:chOff x="10630105" y="5252573"/>
            <a:chExt cx="675036" cy="593106"/>
          </a:xfrm>
        </p:grpSpPr>
        <p:grpSp>
          <p:nvGrpSpPr>
            <p:cNvPr id="45" name="VM">
              <a:extLst>
                <a:ext uri="{FF2B5EF4-FFF2-40B4-BE49-F238E27FC236}">
                  <a16:creationId xmlns:a16="http://schemas.microsoft.com/office/drawing/2014/main" id="{F2012328-C4C9-4B87-B66B-22C5D3397725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207DD3-BC4E-4DBC-8412-E6E22B7CB7E6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3DBB47FF-BD1E-4A48-BC93-F4536359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7B608A-5E4F-42C9-984A-826F610904E6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66186-1C0F-4C21-99BE-1DA16C0FB95B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E5C640F7-3659-4CD2-B39B-90A629473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0C5BF72-3C80-4694-BBE3-2A74F6C9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48" name="ContainerHost">
              <a:extLst>
                <a:ext uri="{FF2B5EF4-FFF2-40B4-BE49-F238E27FC236}">
                  <a16:creationId xmlns:a16="http://schemas.microsoft.com/office/drawing/2014/main" id="{E175DA61-8291-4C07-B565-A73E2C9FA2B8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7EB611-5053-4E16-99E5-A6CAFB164686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0DFC84A3-8AC3-46DD-AA2A-743627775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BF5BB7E-2300-41C6-8584-74B295E440F6}"/>
              </a:ext>
            </a:extLst>
          </p:cNvPr>
          <p:cNvGrpSpPr/>
          <p:nvPr/>
        </p:nvGrpSpPr>
        <p:grpSpPr>
          <a:xfrm>
            <a:off x="10315110" y="856953"/>
            <a:ext cx="675036" cy="593106"/>
            <a:chOff x="10630105" y="5252573"/>
            <a:chExt cx="675036" cy="593106"/>
          </a:xfrm>
        </p:grpSpPr>
        <p:grpSp>
          <p:nvGrpSpPr>
            <p:cNvPr id="56" name="VM">
              <a:extLst>
                <a:ext uri="{FF2B5EF4-FFF2-40B4-BE49-F238E27FC236}">
                  <a16:creationId xmlns:a16="http://schemas.microsoft.com/office/drawing/2014/main" id="{C9C6BD4A-9A70-49CB-A3A6-4288CD09ECF9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B1101DF-B0BD-4EF0-9553-27062CA784E1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B4AF7AC3-899A-45B1-AA4F-CFF443F19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6AC020-1D5E-4C7F-A7CE-EA58B6EB7EB0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D065591-B91C-4625-A854-F9B4254B4E6A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E4563F08-CE30-4163-985D-3BB3F1EC3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7DA393E1-B231-431E-B54F-A29B0089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59" name="ContainerHost">
              <a:extLst>
                <a:ext uri="{FF2B5EF4-FFF2-40B4-BE49-F238E27FC236}">
                  <a16:creationId xmlns:a16="http://schemas.microsoft.com/office/drawing/2014/main" id="{203A33B3-6CCC-48CB-8AC2-C30E2498714D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036309A-A0EA-4F7F-9A7E-893EED914E25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CC112D3C-9477-4122-BEC6-2F5F1F8CD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B84E051-99DA-435B-9731-7EE4D3EB00D9}"/>
              </a:ext>
            </a:extLst>
          </p:cNvPr>
          <p:cNvGrpSpPr/>
          <p:nvPr/>
        </p:nvGrpSpPr>
        <p:grpSpPr>
          <a:xfrm>
            <a:off x="7406124" y="5255141"/>
            <a:ext cx="675036" cy="593106"/>
            <a:chOff x="10630105" y="5252573"/>
            <a:chExt cx="675036" cy="593106"/>
          </a:xfrm>
        </p:grpSpPr>
        <p:grpSp>
          <p:nvGrpSpPr>
            <p:cNvPr id="67" name="VM">
              <a:extLst>
                <a:ext uri="{FF2B5EF4-FFF2-40B4-BE49-F238E27FC236}">
                  <a16:creationId xmlns:a16="http://schemas.microsoft.com/office/drawing/2014/main" id="{7C18F6EC-D163-41E7-ACAF-EB9AE6F5905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3E8145-BA2F-45AF-ADBA-2C92CCE79FD8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21593FD2-2C79-462A-9D85-B46E306F1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CD19C7B-9BA4-4A2C-9CC0-B2EA5482AA46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81E463F-7274-4270-A6D4-B63C49352F91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A7D0F1AE-E92E-40F5-BA80-5843621AE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F317F0A-A43C-4813-95C4-A04F461C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70" name="ContainerHost">
              <a:extLst>
                <a:ext uri="{FF2B5EF4-FFF2-40B4-BE49-F238E27FC236}">
                  <a16:creationId xmlns:a16="http://schemas.microsoft.com/office/drawing/2014/main" id="{296A343D-5851-4BBD-965D-AE2166D8A681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58B95-8919-4323-9C2D-F6222F986B33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B790CB7B-9BC4-4503-96C8-4552F823A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185EC4-5441-402D-A4C9-2C05D5809B4F}"/>
              </a:ext>
            </a:extLst>
          </p:cNvPr>
          <p:cNvGrpSpPr/>
          <p:nvPr/>
        </p:nvGrpSpPr>
        <p:grpSpPr>
          <a:xfrm>
            <a:off x="4287804" y="5266603"/>
            <a:ext cx="675036" cy="593106"/>
            <a:chOff x="10630105" y="5252573"/>
            <a:chExt cx="675036" cy="593106"/>
          </a:xfrm>
        </p:grpSpPr>
        <p:grpSp>
          <p:nvGrpSpPr>
            <p:cNvPr id="78" name="VM">
              <a:extLst>
                <a:ext uri="{FF2B5EF4-FFF2-40B4-BE49-F238E27FC236}">
                  <a16:creationId xmlns:a16="http://schemas.microsoft.com/office/drawing/2014/main" id="{1F18538A-36A6-4D2A-813E-24E2B75819E3}"/>
                </a:ext>
              </a:extLst>
            </p:cNvPr>
            <p:cNvGrpSpPr/>
            <p:nvPr/>
          </p:nvGrpSpPr>
          <p:grpSpPr>
            <a:xfrm>
              <a:off x="10638107" y="5560700"/>
              <a:ext cx="284979" cy="284979"/>
              <a:chOff x="2371745" y="2821187"/>
              <a:chExt cx="904875" cy="90487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96BD622-837A-4C72-96CA-37B4146F9AF4}"/>
                  </a:ext>
                </a:extLst>
              </p:cNvPr>
              <p:cNvSpPr/>
              <p:nvPr/>
            </p:nvSpPr>
            <p:spPr>
              <a:xfrm>
                <a:off x="2413010" y="2942762"/>
                <a:ext cx="838200" cy="5370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A42BD0F5-D1B1-4D8B-AA75-FDCAAB12F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1745" y="2821187"/>
                <a:ext cx="904875" cy="904875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1D683E8-5395-435B-BEC1-E09359ADC25C}"/>
                </a:ext>
              </a:extLst>
            </p:cNvPr>
            <p:cNvGrpSpPr/>
            <p:nvPr/>
          </p:nvGrpSpPr>
          <p:grpSpPr>
            <a:xfrm>
              <a:off x="11040695" y="5252573"/>
              <a:ext cx="264446" cy="266494"/>
              <a:chOff x="6832216" y="2152349"/>
              <a:chExt cx="839677" cy="84618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343D408-D5BB-42E4-986C-8C26640B771F}"/>
                  </a:ext>
                </a:extLst>
              </p:cNvPr>
              <p:cNvSpPr/>
              <p:nvPr/>
            </p:nvSpPr>
            <p:spPr>
              <a:xfrm>
                <a:off x="6832216" y="215234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2A3647CB-7219-4FCB-8F7A-7F7598D52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09615" y="2282796"/>
                <a:ext cx="585982" cy="585982"/>
              </a:xfrm>
              <a:prstGeom prst="rect">
                <a:avLst/>
              </a:prstGeom>
            </p:spPr>
          </p:pic>
        </p:grp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EA5255BA-923F-49AC-B248-DB3ED9D4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6291" y="5611934"/>
              <a:ext cx="156188" cy="156188"/>
            </a:xfrm>
            <a:prstGeom prst="rect">
              <a:avLst/>
            </a:prstGeom>
          </p:spPr>
        </p:pic>
        <p:grpSp>
          <p:nvGrpSpPr>
            <p:cNvPr id="81" name="ContainerHost">
              <a:extLst>
                <a:ext uri="{FF2B5EF4-FFF2-40B4-BE49-F238E27FC236}">
                  <a16:creationId xmlns:a16="http://schemas.microsoft.com/office/drawing/2014/main" id="{9A104903-41B3-44F6-A765-0AF3AFEF0E57}"/>
                </a:ext>
              </a:extLst>
            </p:cNvPr>
            <p:cNvGrpSpPr/>
            <p:nvPr/>
          </p:nvGrpSpPr>
          <p:grpSpPr>
            <a:xfrm>
              <a:off x="10630105" y="5256576"/>
              <a:ext cx="284979" cy="284979"/>
              <a:chOff x="3877829" y="2123350"/>
              <a:chExt cx="904875" cy="90487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1BEC98-1A13-4DC8-8323-132E795048A6}"/>
                  </a:ext>
                </a:extLst>
              </p:cNvPr>
              <p:cNvSpPr/>
              <p:nvPr/>
            </p:nvSpPr>
            <p:spPr>
              <a:xfrm>
                <a:off x="3910821" y="2155189"/>
                <a:ext cx="839677" cy="846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0513B257-3506-4EE0-A09E-3A0FA8B6B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77829" y="2123350"/>
                <a:ext cx="904875" cy="904875"/>
              </a:xfrm>
              <a:prstGeom prst="rect">
                <a:avLst/>
              </a:prstGeom>
            </p:spPr>
          </p:pic>
        </p:grp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939723-B6FD-4B5D-9F82-BDE75EF0D2F2}"/>
              </a:ext>
            </a:extLst>
          </p:cNvPr>
          <p:cNvCxnSpPr>
            <a:cxnSpLocks/>
            <a:stCxn id="43" idx="2"/>
            <a:endCxn id="32" idx="1"/>
          </p:cNvCxnSpPr>
          <p:nvPr/>
        </p:nvCxnSpPr>
        <p:spPr>
          <a:xfrm>
            <a:off x="4430294" y="1510177"/>
            <a:ext cx="2919701" cy="20728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B4BA763-E5D7-4F3E-8F3E-AC6AEF9D58F2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>
            <a:off x="7447948" y="1480118"/>
            <a:ext cx="44537" cy="19604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F1AA13-1436-43F5-BC0B-EC180E0D3E5D}"/>
              </a:ext>
            </a:extLst>
          </p:cNvPr>
          <p:cNvCxnSpPr>
            <a:cxnSpLocks/>
          </p:cNvCxnSpPr>
          <p:nvPr/>
        </p:nvCxnSpPr>
        <p:spPr>
          <a:xfrm flipH="1">
            <a:off x="7563729" y="1476886"/>
            <a:ext cx="2830628" cy="21330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DFCA73A-517B-4B09-8AB5-608580F89C69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7634974" y="3583064"/>
            <a:ext cx="3003133" cy="21201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28BE13-C251-4F4A-AF05-DD0F5E2626C4}"/>
              </a:ext>
            </a:extLst>
          </p:cNvPr>
          <p:cNvCxnSpPr>
            <a:cxnSpLocks/>
            <a:stCxn id="76" idx="0"/>
            <a:endCxn id="32" idx="2"/>
          </p:cNvCxnSpPr>
          <p:nvPr/>
        </p:nvCxnSpPr>
        <p:spPr>
          <a:xfrm flipH="1" flipV="1">
            <a:off x="7492485" y="3725553"/>
            <a:ext cx="64131" cy="183771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F411A0-2F0A-49B2-A20E-5432B7CFC7F8}"/>
              </a:ext>
            </a:extLst>
          </p:cNvPr>
          <p:cNvCxnSpPr>
            <a:cxnSpLocks/>
            <a:stCxn id="87" idx="0"/>
            <a:endCxn id="32" idx="2"/>
          </p:cNvCxnSpPr>
          <p:nvPr/>
        </p:nvCxnSpPr>
        <p:spPr>
          <a:xfrm flipV="1">
            <a:off x="4438296" y="3725553"/>
            <a:ext cx="3054189" cy="18491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1D19434-9373-4F23-A0F7-B5605B977673}"/>
              </a:ext>
            </a:extLst>
          </p:cNvPr>
          <p:cNvGrpSpPr/>
          <p:nvPr/>
        </p:nvGrpSpPr>
        <p:grpSpPr>
          <a:xfrm>
            <a:off x="5839429" y="1795885"/>
            <a:ext cx="466600" cy="466600"/>
            <a:chOff x="8752447" y="1769111"/>
            <a:chExt cx="466600" cy="466600"/>
          </a:xfrm>
        </p:grpSpPr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197E99F6-2DF8-4779-AB81-0FA14C17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787AF59-4FAE-49D0-B508-71136FBA26EF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DNS</a:t>
              </a:r>
            </a:p>
          </p:txBody>
        </p:sp>
      </p:grpSp>
      <p:pic>
        <p:nvPicPr>
          <p:cNvPr id="138" name="Customer">
            <a:extLst>
              <a:ext uri="{FF2B5EF4-FFF2-40B4-BE49-F238E27FC236}">
                <a16:creationId xmlns:a16="http://schemas.microsoft.com/office/drawing/2014/main" id="{9AF0BE1F-C03B-4F65-8921-38CC4B7EB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650" y="3200857"/>
            <a:ext cx="456285" cy="456285"/>
          </a:xfrm>
          <a:prstGeom prst="rect">
            <a:avLst/>
          </a:prstGeom>
        </p:spPr>
      </p:pic>
      <p:grpSp>
        <p:nvGrpSpPr>
          <p:cNvPr id="139" name="ISP">
            <a:extLst>
              <a:ext uri="{FF2B5EF4-FFF2-40B4-BE49-F238E27FC236}">
                <a16:creationId xmlns:a16="http://schemas.microsoft.com/office/drawing/2014/main" id="{DCF5A501-0CB7-4303-B9BA-00810AA51B89}"/>
              </a:ext>
            </a:extLst>
          </p:cNvPr>
          <p:cNvGrpSpPr/>
          <p:nvPr/>
        </p:nvGrpSpPr>
        <p:grpSpPr>
          <a:xfrm>
            <a:off x="1111311" y="3156964"/>
            <a:ext cx="459538" cy="459538"/>
            <a:chOff x="2953460" y="2622022"/>
            <a:chExt cx="904875" cy="904875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C114109D-875A-486E-AE60-448E1397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953460" y="2622022"/>
              <a:ext cx="904875" cy="904875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501830B-7979-4989-8D41-A4152D23B315}"/>
                </a:ext>
              </a:extLst>
            </p:cNvPr>
            <p:cNvSpPr txBox="1"/>
            <p:nvPr/>
          </p:nvSpPr>
          <p:spPr>
            <a:xfrm>
              <a:off x="3222821" y="3013762"/>
              <a:ext cx="366152" cy="272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Helvetica Neue"/>
                </a:rPr>
                <a:t>ISP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805F2E2C-661A-4EE3-BECB-CF938C920EF3}"/>
              </a:ext>
            </a:extLst>
          </p:cNvPr>
          <p:cNvSpPr txBox="1"/>
          <p:nvPr/>
        </p:nvSpPr>
        <p:spPr>
          <a:xfrm>
            <a:off x="3870334" y="1925327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A2199B-4A1D-42E6-B26E-4CFFA5A538A4}"/>
              </a:ext>
            </a:extLst>
          </p:cNvPr>
          <p:cNvSpPr txBox="1"/>
          <p:nvPr/>
        </p:nvSpPr>
        <p:spPr>
          <a:xfrm>
            <a:off x="7144303" y="1778860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Google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F458582-FE74-4A0B-B163-B2E45AF7E2E0}"/>
              </a:ext>
            </a:extLst>
          </p:cNvPr>
          <p:cNvSpPr txBox="1"/>
          <p:nvPr/>
        </p:nvSpPr>
        <p:spPr>
          <a:xfrm>
            <a:off x="9887135" y="1725844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IBM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EFD14FE-A493-4D76-9BA2-AB8D9A25EA95}"/>
              </a:ext>
            </a:extLst>
          </p:cNvPr>
          <p:cNvSpPr txBox="1"/>
          <p:nvPr/>
        </p:nvSpPr>
        <p:spPr>
          <a:xfrm>
            <a:off x="9986485" y="6061807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E579D45-8023-4962-8B32-B9E86793E83F}"/>
              </a:ext>
            </a:extLst>
          </p:cNvPr>
          <p:cNvSpPr txBox="1"/>
          <p:nvPr/>
        </p:nvSpPr>
        <p:spPr>
          <a:xfrm>
            <a:off x="6924294" y="6053279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CircleCI</a:t>
            </a:r>
            <a:endParaRPr 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6357689-F21A-40E3-B1E9-D74B53D5B881}"/>
              </a:ext>
            </a:extLst>
          </p:cNvPr>
          <p:cNvSpPr txBox="1"/>
          <p:nvPr/>
        </p:nvSpPr>
        <p:spPr>
          <a:xfrm>
            <a:off x="3862103" y="6044751"/>
            <a:ext cx="154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DigitalOcean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8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2E20F43-BA88-46FA-8593-30AF04B06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1" t="19905" r="3494" b="17598"/>
          <a:stretch/>
        </p:blipFill>
        <p:spPr>
          <a:xfrm>
            <a:off x="6116460" y="2862230"/>
            <a:ext cx="4376988" cy="1496202"/>
          </a:xfrm>
          <a:prstGeom prst="rect">
            <a:avLst/>
          </a:prstGeom>
        </p:spPr>
      </p:pic>
      <p:grpSp>
        <p:nvGrpSpPr>
          <p:cNvPr id="1039" name="Graphic 10">
            <a:extLst>
              <a:ext uri="{FF2B5EF4-FFF2-40B4-BE49-F238E27FC236}">
                <a16:creationId xmlns:a16="http://schemas.microsoft.com/office/drawing/2014/main" id="{C0936096-F5AB-4F99-87CD-5B1E480D5898}"/>
              </a:ext>
            </a:extLst>
          </p:cNvPr>
          <p:cNvGrpSpPr/>
          <p:nvPr/>
        </p:nvGrpSpPr>
        <p:grpSpPr>
          <a:xfrm>
            <a:off x="8496741" y="3355007"/>
            <a:ext cx="459150" cy="459301"/>
            <a:chOff x="8496741" y="3355007"/>
            <a:chExt cx="459150" cy="459301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56823EAE-F831-42DE-BE96-491C21C5FD18}"/>
                </a:ext>
              </a:extLst>
            </p:cNvPr>
            <p:cNvSpPr/>
            <p:nvPr/>
          </p:nvSpPr>
          <p:spPr>
            <a:xfrm>
              <a:off x="8753435" y="3521995"/>
              <a:ext cx="60412" cy="80058"/>
            </a:xfrm>
            <a:custGeom>
              <a:avLst/>
              <a:gdLst>
                <a:gd name="connsiteX0" fmla="*/ 42731 w 60412"/>
                <a:gd name="connsiteY0" fmla="*/ 30943 h 80058"/>
                <a:gd name="connsiteX1" fmla="*/ 18173 w 60412"/>
                <a:gd name="connsiteY1" fmla="*/ 0 h 80058"/>
                <a:gd name="connsiteX2" fmla="*/ 0 w 60412"/>
                <a:gd name="connsiteY2" fmla="*/ 24067 h 80058"/>
                <a:gd name="connsiteX3" fmla="*/ 17682 w 60412"/>
                <a:gd name="connsiteY3" fmla="*/ 47151 h 80058"/>
                <a:gd name="connsiteX4" fmla="*/ 34872 w 60412"/>
                <a:gd name="connsiteY4" fmla="*/ 80059 h 80058"/>
                <a:gd name="connsiteX5" fmla="*/ 44204 w 60412"/>
                <a:gd name="connsiteY5" fmla="*/ 72200 h 80058"/>
                <a:gd name="connsiteX6" fmla="*/ 60412 w 60412"/>
                <a:gd name="connsiteY6" fmla="*/ 64833 h 80058"/>
                <a:gd name="connsiteX7" fmla="*/ 42731 w 60412"/>
                <a:gd name="connsiteY7" fmla="*/ 30943 h 8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412" h="80058">
                  <a:moveTo>
                    <a:pt x="42731" y="30943"/>
                  </a:moveTo>
                  <a:cubicBezTo>
                    <a:pt x="35363" y="19646"/>
                    <a:pt x="27505" y="9332"/>
                    <a:pt x="18173" y="0"/>
                  </a:cubicBezTo>
                  <a:cubicBezTo>
                    <a:pt x="14735" y="9332"/>
                    <a:pt x="8350" y="17682"/>
                    <a:pt x="0" y="24067"/>
                  </a:cubicBezTo>
                  <a:cubicBezTo>
                    <a:pt x="6385" y="31434"/>
                    <a:pt x="12279" y="38801"/>
                    <a:pt x="17682" y="47151"/>
                  </a:cubicBezTo>
                  <a:cubicBezTo>
                    <a:pt x="24558" y="57465"/>
                    <a:pt x="29961" y="68762"/>
                    <a:pt x="34872" y="80059"/>
                  </a:cubicBezTo>
                  <a:cubicBezTo>
                    <a:pt x="37819" y="77112"/>
                    <a:pt x="40766" y="74656"/>
                    <a:pt x="44204" y="72200"/>
                  </a:cubicBezTo>
                  <a:cubicBezTo>
                    <a:pt x="49116" y="68762"/>
                    <a:pt x="55010" y="66306"/>
                    <a:pt x="60412" y="64833"/>
                  </a:cubicBezTo>
                  <a:cubicBezTo>
                    <a:pt x="55501" y="53045"/>
                    <a:pt x="49607" y="41748"/>
                    <a:pt x="42731" y="30943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5F8BBCB-48E0-418F-B85A-0605C5E432A5}"/>
                </a:ext>
              </a:extLst>
            </p:cNvPr>
            <p:cNvSpPr/>
            <p:nvPr/>
          </p:nvSpPr>
          <p:spPr>
            <a:xfrm>
              <a:off x="8802120" y="3614824"/>
              <a:ext cx="51942" cy="52062"/>
            </a:xfrm>
            <a:custGeom>
              <a:avLst/>
              <a:gdLst>
                <a:gd name="connsiteX0" fmla="*/ 25971 w 51942"/>
                <a:gd name="connsiteY0" fmla="*/ 0 h 52062"/>
                <a:gd name="connsiteX1" fmla="*/ 11727 w 51942"/>
                <a:gd name="connsiteY1" fmla="*/ 4420 h 52062"/>
                <a:gd name="connsiteX2" fmla="*/ 4360 w 51942"/>
                <a:gd name="connsiteY2" fmla="*/ 40275 h 52062"/>
                <a:gd name="connsiteX3" fmla="*/ 25971 w 51942"/>
                <a:gd name="connsiteY3" fmla="*/ 52063 h 52062"/>
                <a:gd name="connsiteX4" fmla="*/ 40215 w 51942"/>
                <a:gd name="connsiteY4" fmla="*/ 47642 h 52062"/>
                <a:gd name="connsiteX5" fmla="*/ 47582 w 51942"/>
                <a:gd name="connsiteY5" fmla="*/ 11788 h 52062"/>
                <a:gd name="connsiteX6" fmla="*/ 25971 w 51942"/>
                <a:gd name="connsiteY6" fmla="*/ 0 h 5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42" h="52062">
                  <a:moveTo>
                    <a:pt x="25971" y="0"/>
                  </a:moveTo>
                  <a:cubicBezTo>
                    <a:pt x="21059" y="0"/>
                    <a:pt x="16148" y="1473"/>
                    <a:pt x="11727" y="4420"/>
                  </a:cubicBezTo>
                  <a:cubicBezTo>
                    <a:pt x="-551" y="12279"/>
                    <a:pt x="-3498" y="28487"/>
                    <a:pt x="4360" y="40275"/>
                  </a:cubicBezTo>
                  <a:cubicBezTo>
                    <a:pt x="9272" y="48133"/>
                    <a:pt x="17621" y="52063"/>
                    <a:pt x="25971" y="52063"/>
                  </a:cubicBezTo>
                  <a:cubicBezTo>
                    <a:pt x="30883" y="52063"/>
                    <a:pt x="35794" y="50589"/>
                    <a:pt x="40215" y="47642"/>
                  </a:cubicBezTo>
                  <a:cubicBezTo>
                    <a:pt x="52494" y="39784"/>
                    <a:pt x="55441" y="23576"/>
                    <a:pt x="47582" y="11788"/>
                  </a:cubicBezTo>
                  <a:cubicBezTo>
                    <a:pt x="42670" y="3929"/>
                    <a:pt x="34321" y="0"/>
                    <a:pt x="25971" y="0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0184785-85AD-4539-B5C6-373A86831490}"/>
                </a:ext>
              </a:extLst>
            </p:cNvPr>
            <p:cNvSpPr/>
            <p:nvPr/>
          </p:nvSpPr>
          <p:spPr>
            <a:xfrm>
              <a:off x="8763749" y="3438498"/>
              <a:ext cx="96266" cy="62377"/>
            </a:xfrm>
            <a:custGeom>
              <a:avLst/>
              <a:gdLst>
                <a:gd name="connsiteX0" fmla="*/ 51572 w 96266"/>
                <a:gd name="connsiteY0" fmla="*/ 15717 h 62377"/>
                <a:gd name="connsiteX1" fmla="*/ 0 w 96266"/>
                <a:gd name="connsiteY1" fmla="*/ 29469 h 62377"/>
                <a:gd name="connsiteX2" fmla="*/ 2456 w 96266"/>
                <a:gd name="connsiteY2" fmla="*/ 32908 h 62377"/>
                <a:gd name="connsiteX3" fmla="*/ 10805 w 96266"/>
                <a:gd name="connsiteY3" fmla="*/ 56974 h 62377"/>
                <a:gd name="connsiteX4" fmla="*/ 53045 w 96266"/>
                <a:gd name="connsiteY4" fmla="*/ 45187 h 62377"/>
                <a:gd name="connsiteX5" fmla="*/ 54027 w 96266"/>
                <a:gd name="connsiteY5" fmla="*/ 62377 h 62377"/>
                <a:gd name="connsiteX6" fmla="*/ 96267 w 96266"/>
                <a:gd name="connsiteY6" fmla="*/ 28487 h 62377"/>
                <a:gd name="connsiteX7" fmla="*/ 50098 w 96266"/>
                <a:gd name="connsiteY7" fmla="*/ 0 h 62377"/>
                <a:gd name="connsiteX8" fmla="*/ 51572 w 96266"/>
                <a:gd name="connsiteY8" fmla="*/ 15717 h 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66" h="62377">
                  <a:moveTo>
                    <a:pt x="51572" y="15717"/>
                  </a:moveTo>
                  <a:cubicBezTo>
                    <a:pt x="33890" y="18173"/>
                    <a:pt x="16208" y="23084"/>
                    <a:pt x="0" y="29469"/>
                  </a:cubicBezTo>
                  <a:cubicBezTo>
                    <a:pt x="982" y="30452"/>
                    <a:pt x="1965" y="31925"/>
                    <a:pt x="2456" y="32908"/>
                  </a:cubicBezTo>
                  <a:cubicBezTo>
                    <a:pt x="7367" y="40275"/>
                    <a:pt x="10314" y="48625"/>
                    <a:pt x="10805" y="56974"/>
                  </a:cubicBezTo>
                  <a:cubicBezTo>
                    <a:pt x="24558" y="51572"/>
                    <a:pt x="38310" y="47642"/>
                    <a:pt x="53045" y="45187"/>
                  </a:cubicBezTo>
                  <a:lnTo>
                    <a:pt x="54027" y="62377"/>
                  </a:lnTo>
                  <a:lnTo>
                    <a:pt x="96267" y="28487"/>
                  </a:lnTo>
                  <a:lnTo>
                    <a:pt x="50098" y="0"/>
                  </a:lnTo>
                  <a:lnTo>
                    <a:pt x="51572" y="15717"/>
                  </a:ln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142F49DF-F410-4D11-B6D8-225CFCEE2AC2}"/>
                </a:ext>
              </a:extLst>
            </p:cNvPr>
            <p:cNvSpPr/>
            <p:nvPr/>
          </p:nvSpPr>
          <p:spPr>
            <a:xfrm>
              <a:off x="8634083" y="3707652"/>
              <a:ext cx="57956" cy="85952"/>
            </a:xfrm>
            <a:custGeom>
              <a:avLst/>
              <a:gdLst>
                <a:gd name="connsiteX0" fmla="*/ 29961 w 57956"/>
                <a:gd name="connsiteY0" fmla="*/ 0 h 85952"/>
                <a:gd name="connsiteX1" fmla="*/ 13261 w 57956"/>
                <a:gd name="connsiteY1" fmla="*/ 2456 h 85952"/>
                <a:gd name="connsiteX2" fmla="*/ 0 w 57956"/>
                <a:gd name="connsiteY2" fmla="*/ 982 h 85952"/>
                <a:gd name="connsiteX3" fmla="*/ 20137 w 57956"/>
                <a:gd name="connsiteY3" fmla="*/ 57957 h 85952"/>
                <a:gd name="connsiteX4" fmla="*/ 6385 w 57956"/>
                <a:gd name="connsiteY4" fmla="*/ 67780 h 85952"/>
                <a:gd name="connsiteX5" fmla="*/ 57465 w 57956"/>
                <a:gd name="connsiteY5" fmla="*/ 85953 h 85952"/>
                <a:gd name="connsiteX6" fmla="*/ 57957 w 57956"/>
                <a:gd name="connsiteY6" fmla="*/ 31925 h 85952"/>
                <a:gd name="connsiteX7" fmla="*/ 45187 w 57956"/>
                <a:gd name="connsiteY7" fmla="*/ 40766 h 85952"/>
                <a:gd name="connsiteX8" fmla="*/ 29961 w 57956"/>
                <a:gd name="connsiteY8" fmla="*/ 0 h 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56" h="85952">
                  <a:moveTo>
                    <a:pt x="29961" y="0"/>
                  </a:moveTo>
                  <a:cubicBezTo>
                    <a:pt x="24558" y="1965"/>
                    <a:pt x="18664" y="2456"/>
                    <a:pt x="13261" y="2456"/>
                  </a:cubicBezTo>
                  <a:cubicBezTo>
                    <a:pt x="8841" y="2456"/>
                    <a:pt x="4420" y="1965"/>
                    <a:pt x="0" y="982"/>
                  </a:cubicBezTo>
                  <a:cubicBezTo>
                    <a:pt x="3929" y="20137"/>
                    <a:pt x="10805" y="39293"/>
                    <a:pt x="20137" y="57957"/>
                  </a:cubicBezTo>
                  <a:lnTo>
                    <a:pt x="6385" y="67780"/>
                  </a:lnTo>
                  <a:lnTo>
                    <a:pt x="57465" y="85953"/>
                  </a:lnTo>
                  <a:lnTo>
                    <a:pt x="57957" y="31925"/>
                  </a:lnTo>
                  <a:lnTo>
                    <a:pt x="45187" y="40766"/>
                  </a:lnTo>
                  <a:cubicBezTo>
                    <a:pt x="38310" y="27996"/>
                    <a:pt x="33399" y="14244"/>
                    <a:pt x="29961" y="0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FE2666F-8D82-4202-8F41-AFA8C2F6D517}"/>
                </a:ext>
              </a:extLst>
            </p:cNvPr>
            <p:cNvSpPr/>
            <p:nvPr/>
          </p:nvSpPr>
          <p:spPr>
            <a:xfrm>
              <a:off x="8691058" y="3640855"/>
              <a:ext cx="92828" cy="62868"/>
            </a:xfrm>
            <a:custGeom>
              <a:avLst/>
              <a:gdLst>
                <a:gd name="connsiteX0" fmla="*/ 82023 w 92828"/>
                <a:gd name="connsiteY0" fmla="*/ 6385 h 62868"/>
                <a:gd name="connsiteX1" fmla="*/ 46169 w 92828"/>
                <a:gd name="connsiteY1" fmla="*/ 12770 h 62868"/>
                <a:gd name="connsiteX2" fmla="*/ 47642 w 92828"/>
                <a:gd name="connsiteY2" fmla="*/ 0 h 62868"/>
                <a:gd name="connsiteX3" fmla="*/ 0 w 92828"/>
                <a:gd name="connsiteY3" fmla="*/ 27014 h 62868"/>
                <a:gd name="connsiteX4" fmla="*/ 40766 w 92828"/>
                <a:gd name="connsiteY4" fmla="*/ 62868 h 62868"/>
                <a:gd name="connsiteX5" fmla="*/ 42731 w 92828"/>
                <a:gd name="connsiteY5" fmla="*/ 43222 h 62868"/>
                <a:gd name="connsiteX6" fmla="*/ 92829 w 92828"/>
                <a:gd name="connsiteY6" fmla="*/ 34381 h 62868"/>
                <a:gd name="connsiteX7" fmla="*/ 89882 w 92828"/>
                <a:gd name="connsiteY7" fmla="*/ 30452 h 62868"/>
                <a:gd name="connsiteX8" fmla="*/ 82023 w 92828"/>
                <a:gd name="connsiteY8" fmla="*/ 6385 h 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28" h="62868">
                  <a:moveTo>
                    <a:pt x="82023" y="6385"/>
                  </a:moveTo>
                  <a:cubicBezTo>
                    <a:pt x="70236" y="9823"/>
                    <a:pt x="58448" y="11788"/>
                    <a:pt x="46169" y="12770"/>
                  </a:cubicBezTo>
                  <a:lnTo>
                    <a:pt x="47642" y="0"/>
                  </a:lnTo>
                  <a:lnTo>
                    <a:pt x="0" y="27014"/>
                  </a:lnTo>
                  <a:lnTo>
                    <a:pt x="40766" y="62868"/>
                  </a:lnTo>
                  <a:lnTo>
                    <a:pt x="42731" y="43222"/>
                  </a:lnTo>
                  <a:cubicBezTo>
                    <a:pt x="59921" y="42240"/>
                    <a:pt x="76621" y="39293"/>
                    <a:pt x="92829" y="34381"/>
                  </a:cubicBezTo>
                  <a:cubicBezTo>
                    <a:pt x="91847" y="33399"/>
                    <a:pt x="90864" y="31925"/>
                    <a:pt x="89882" y="30452"/>
                  </a:cubicBezTo>
                  <a:cubicBezTo>
                    <a:pt x="85461" y="22593"/>
                    <a:pt x="83006" y="14735"/>
                    <a:pt x="82023" y="6385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21652BFD-30DF-4766-85F1-F97D33CD18C9}"/>
                </a:ext>
              </a:extLst>
            </p:cNvPr>
            <p:cNvSpPr/>
            <p:nvPr/>
          </p:nvSpPr>
          <p:spPr>
            <a:xfrm>
              <a:off x="8621373" y="3629067"/>
              <a:ext cx="51942" cy="52062"/>
            </a:xfrm>
            <a:custGeom>
              <a:avLst/>
              <a:gdLst>
                <a:gd name="connsiteX0" fmla="*/ 40215 w 51942"/>
                <a:gd name="connsiteY0" fmla="*/ 47642 h 52062"/>
                <a:gd name="connsiteX1" fmla="*/ 47582 w 51942"/>
                <a:gd name="connsiteY1" fmla="*/ 11788 h 52062"/>
                <a:gd name="connsiteX2" fmla="*/ 25971 w 51942"/>
                <a:gd name="connsiteY2" fmla="*/ 0 h 52062"/>
                <a:gd name="connsiteX3" fmla="*/ 11727 w 51942"/>
                <a:gd name="connsiteY3" fmla="*/ 4420 h 52062"/>
                <a:gd name="connsiteX4" fmla="*/ 4360 w 51942"/>
                <a:gd name="connsiteY4" fmla="*/ 40275 h 52062"/>
                <a:gd name="connsiteX5" fmla="*/ 25971 w 51942"/>
                <a:gd name="connsiteY5" fmla="*/ 52063 h 52062"/>
                <a:gd name="connsiteX6" fmla="*/ 40215 w 51942"/>
                <a:gd name="connsiteY6" fmla="*/ 47642 h 5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42" h="52062">
                  <a:moveTo>
                    <a:pt x="40215" y="47642"/>
                  </a:moveTo>
                  <a:cubicBezTo>
                    <a:pt x="52494" y="39784"/>
                    <a:pt x="55441" y="23576"/>
                    <a:pt x="47582" y="11788"/>
                  </a:cubicBezTo>
                  <a:cubicBezTo>
                    <a:pt x="42670" y="3929"/>
                    <a:pt x="34321" y="0"/>
                    <a:pt x="25971" y="0"/>
                  </a:cubicBezTo>
                  <a:cubicBezTo>
                    <a:pt x="21059" y="0"/>
                    <a:pt x="16148" y="1473"/>
                    <a:pt x="11727" y="4420"/>
                  </a:cubicBezTo>
                  <a:cubicBezTo>
                    <a:pt x="-551" y="12279"/>
                    <a:pt x="-3498" y="28487"/>
                    <a:pt x="4360" y="40275"/>
                  </a:cubicBezTo>
                  <a:cubicBezTo>
                    <a:pt x="9272" y="48133"/>
                    <a:pt x="17621" y="52063"/>
                    <a:pt x="25971" y="52063"/>
                  </a:cubicBezTo>
                  <a:cubicBezTo>
                    <a:pt x="30883" y="52063"/>
                    <a:pt x="35794" y="50589"/>
                    <a:pt x="40215" y="47642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11E1572-A7AA-4A47-83B7-1F0A91B7FDB0}"/>
                </a:ext>
              </a:extLst>
            </p:cNvPr>
            <p:cNvSpPr/>
            <p:nvPr/>
          </p:nvSpPr>
          <p:spPr>
            <a:xfrm>
              <a:off x="8745576" y="3392820"/>
              <a:ext cx="38801" cy="41257"/>
            </a:xfrm>
            <a:custGeom>
              <a:avLst/>
              <a:gdLst>
                <a:gd name="connsiteX0" fmla="*/ 11297 w 38801"/>
                <a:gd name="connsiteY0" fmla="*/ 18173 h 41257"/>
                <a:gd name="connsiteX1" fmla="*/ 28978 w 38801"/>
                <a:gd name="connsiteY1" fmla="*/ 41257 h 41257"/>
                <a:gd name="connsiteX2" fmla="*/ 38801 w 38801"/>
                <a:gd name="connsiteY2" fmla="*/ 41257 h 41257"/>
                <a:gd name="connsiteX3" fmla="*/ 38801 w 38801"/>
                <a:gd name="connsiteY3" fmla="*/ 0 h 41257"/>
                <a:gd name="connsiteX4" fmla="*/ 27505 w 38801"/>
                <a:gd name="connsiteY4" fmla="*/ 0 h 41257"/>
                <a:gd name="connsiteX5" fmla="*/ 27505 w 38801"/>
                <a:gd name="connsiteY5" fmla="*/ 21611 h 41257"/>
                <a:gd name="connsiteX6" fmla="*/ 10805 w 38801"/>
                <a:gd name="connsiteY6" fmla="*/ 0 h 41257"/>
                <a:gd name="connsiteX7" fmla="*/ 0 w 38801"/>
                <a:gd name="connsiteY7" fmla="*/ 0 h 41257"/>
                <a:gd name="connsiteX8" fmla="*/ 0 w 38801"/>
                <a:gd name="connsiteY8" fmla="*/ 41257 h 41257"/>
                <a:gd name="connsiteX9" fmla="*/ 11297 w 38801"/>
                <a:gd name="connsiteY9" fmla="*/ 41257 h 4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01" h="41257">
                  <a:moveTo>
                    <a:pt x="11297" y="18173"/>
                  </a:moveTo>
                  <a:lnTo>
                    <a:pt x="28978" y="41257"/>
                  </a:lnTo>
                  <a:lnTo>
                    <a:pt x="38801" y="41257"/>
                  </a:lnTo>
                  <a:lnTo>
                    <a:pt x="38801" y="0"/>
                  </a:lnTo>
                  <a:lnTo>
                    <a:pt x="27505" y="0"/>
                  </a:lnTo>
                  <a:lnTo>
                    <a:pt x="27505" y="21611"/>
                  </a:lnTo>
                  <a:lnTo>
                    <a:pt x="10805" y="0"/>
                  </a:lnTo>
                  <a:lnTo>
                    <a:pt x="0" y="0"/>
                  </a:lnTo>
                  <a:lnTo>
                    <a:pt x="0" y="41257"/>
                  </a:lnTo>
                  <a:lnTo>
                    <a:pt x="11297" y="41257"/>
                  </a:ln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B0D08AC6-3403-4C3C-B459-06B9DD1A3636}"/>
                </a:ext>
              </a:extLst>
            </p:cNvPr>
            <p:cNvSpPr/>
            <p:nvPr/>
          </p:nvSpPr>
          <p:spPr>
            <a:xfrm>
              <a:off x="8640959" y="3534765"/>
              <a:ext cx="57956" cy="69744"/>
            </a:xfrm>
            <a:custGeom>
              <a:avLst/>
              <a:gdLst>
                <a:gd name="connsiteX0" fmla="*/ 6385 w 57956"/>
                <a:gd name="connsiteY0" fmla="*/ 64833 h 69744"/>
                <a:gd name="connsiteX1" fmla="*/ 29469 w 57956"/>
                <a:gd name="connsiteY1" fmla="*/ 69744 h 69744"/>
                <a:gd name="connsiteX2" fmla="*/ 57957 w 57956"/>
                <a:gd name="connsiteY2" fmla="*/ 18173 h 69744"/>
                <a:gd name="connsiteX3" fmla="*/ 34872 w 57956"/>
                <a:gd name="connsiteY3" fmla="*/ 0 h 69744"/>
                <a:gd name="connsiteX4" fmla="*/ 0 w 57956"/>
                <a:gd name="connsiteY4" fmla="*/ 64833 h 69744"/>
                <a:gd name="connsiteX5" fmla="*/ 6385 w 57956"/>
                <a:gd name="connsiteY5" fmla="*/ 64833 h 69744"/>
                <a:gd name="connsiteX6" fmla="*/ 6385 w 57956"/>
                <a:gd name="connsiteY6" fmla="*/ 64833 h 6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6" h="69744">
                  <a:moveTo>
                    <a:pt x="6385" y="64833"/>
                  </a:moveTo>
                  <a:cubicBezTo>
                    <a:pt x="14244" y="64833"/>
                    <a:pt x="22102" y="66797"/>
                    <a:pt x="29469" y="69744"/>
                  </a:cubicBezTo>
                  <a:cubicBezTo>
                    <a:pt x="35855" y="51572"/>
                    <a:pt x="45678" y="33890"/>
                    <a:pt x="57957" y="18173"/>
                  </a:cubicBezTo>
                  <a:cubicBezTo>
                    <a:pt x="48625" y="14244"/>
                    <a:pt x="40766" y="8350"/>
                    <a:pt x="34872" y="0"/>
                  </a:cubicBezTo>
                  <a:cubicBezTo>
                    <a:pt x="19646" y="19646"/>
                    <a:pt x="7859" y="41748"/>
                    <a:pt x="0" y="64833"/>
                  </a:cubicBezTo>
                  <a:cubicBezTo>
                    <a:pt x="1965" y="64833"/>
                    <a:pt x="3929" y="64833"/>
                    <a:pt x="6385" y="64833"/>
                  </a:cubicBezTo>
                  <a:lnTo>
                    <a:pt x="6385" y="64833"/>
                  </a:ln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AE9EDC7-4D15-4A26-8660-3AE4CA23137C}"/>
                </a:ext>
              </a:extLst>
            </p:cNvPr>
            <p:cNvSpPr/>
            <p:nvPr/>
          </p:nvSpPr>
          <p:spPr>
            <a:xfrm>
              <a:off x="8700881" y="3392329"/>
              <a:ext cx="38801" cy="41276"/>
            </a:xfrm>
            <a:custGeom>
              <a:avLst/>
              <a:gdLst>
                <a:gd name="connsiteX0" fmla="*/ 38801 w 38801"/>
                <a:gd name="connsiteY0" fmla="*/ 20629 h 41276"/>
                <a:gd name="connsiteX1" fmla="*/ 38801 w 38801"/>
                <a:gd name="connsiteY1" fmla="*/ 20629 h 41276"/>
                <a:gd name="connsiteX2" fmla="*/ 15717 w 38801"/>
                <a:gd name="connsiteY2" fmla="*/ 0 h 41276"/>
                <a:gd name="connsiteX3" fmla="*/ 0 w 38801"/>
                <a:gd name="connsiteY3" fmla="*/ 0 h 41276"/>
                <a:gd name="connsiteX4" fmla="*/ 0 w 38801"/>
                <a:gd name="connsiteY4" fmla="*/ 41257 h 41276"/>
                <a:gd name="connsiteX5" fmla="*/ 15717 w 38801"/>
                <a:gd name="connsiteY5" fmla="*/ 41257 h 41276"/>
                <a:gd name="connsiteX6" fmla="*/ 38801 w 38801"/>
                <a:gd name="connsiteY6" fmla="*/ 20629 h 41276"/>
                <a:gd name="connsiteX7" fmla="*/ 11297 w 38801"/>
                <a:gd name="connsiteY7" fmla="*/ 10314 h 41276"/>
                <a:gd name="connsiteX8" fmla="*/ 15717 w 38801"/>
                <a:gd name="connsiteY8" fmla="*/ 10314 h 41276"/>
                <a:gd name="connsiteX9" fmla="*/ 27014 w 38801"/>
                <a:gd name="connsiteY9" fmla="*/ 20629 h 41276"/>
                <a:gd name="connsiteX10" fmla="*/ 27014 w 38801"/>
                <a:gd name="connsiteY10" fmla="*/ 20629 h 41276"/>
                <a:gd name="connsiteX11" fmla="*/ 15717 w 38801"/>
                <a:gd name="connsiteY11" fmla="*/ 30943 h 41276"/>
                <a:gd name="connsiteX12" fmla="*/ 11297 w 38801"/>
                <a:gd name="connsiteY12" fmla="*/ 30943 h 41276"/>
                <a:gd name="connsiteX13" fmla="*/ 11297 w 38801"/>
                <a:gd name="connsiteY13" fmla="*/ 10314 h 4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801" h="41276">
                  <a:moveTo>
                    <a:pt x="38801" y="20629"/>
                  </a:moveTo>
                  <a:lnTo>
                    <a:pt x="38801" y="20629"/>
                  </a:lnTo>
                  <a:cubicBezTo>
                    <a:pt x="38801" y="8841"/>
                    <a:pt x="30452" y="0"/>
                    <a:pt x="15717" y="0"/>
                  </a:cubicBezTo>
                  <a:lnTo>
                    <a:pt x="0" y="0"/>
                  </a:lnTo>
                  <a:lnTo>
                    <a:pt x="0" y="41257"/>
                  </a:lnTo>
                  <a:lnTo>
                    <a:pt x="15717" y="41257"/>
                  </a:lnTo>
                  <a:cubicBezTo>
                    <a:pt x="29961" y="41748"/>
                    <a:pt x="38801" y="32908"/>
                    <a:pt x="38801" y="20629"/>
                  </a:cubicBezTo>
                  <a:close/>
                  <a:moveTo>
                    <a:pt x="11297" y="10314"/>
                  </a:moveTo>
                  <a:lnTo>
                    <a:pt x="15717" y="10314"/>
                  </a:lnTo>
                  <a:cubicBezTo>
                    <a:pt x="22593" y="10314"/>
                    <a:pt x="27014" y="14244"/>
                    <a:pt x="27014" y="20629"/>
                  </a:cubicBezTo>
                  <a:lnTo>
                    <a:pt x="27014" y="20629"/>
                  </a:lnTo>
                  <a:cubicBezTo>
                    <a:pt x="27014" y="27505"/>
                    <a:pt x="22593" y="30943"/>
                    <a:pt x="15717" y="30943"/>
                  </a:cubicBezTo>
                  <a:lnTo>
                    <a:pt x="11297" y="30943"/>
                  </a:lnTo>
                  <a:lnTo>
                    <a:pt x="11297" y="10314"/>
                  </a:ln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10B6BE8-A453-4869-9667-3290C388145A}"/>
                </a:ext>
              </a:extLst>
            </p:cNvPr>
            <p:cNvSpPr/>
            <p:nvPr/>
          </p:nvSpPr>
          <p:spPr>
            <a:xfrm>
              <a:off x="8655694" y="3392329"/>
              <a:ext cx="39783" cy="42730"/>
            </a:xfrm>
            <a:custGeom>
              <a:avLst/>
              <a:gdLst>
                <a:gd name="connsiteX0" fmla="*/ 39784 w 39783"/>
                <a:gd name="connsiteY0" fmla="*/ 32908 h 42730"/>
                <a:gd name="connsiteX1" fmla="*/ 30943 w 39783"/>
                <a:gd name="connsiteY1" fmla="*/ 27014 h 42730"/>
                <a:gd name="connsiteX2" fmla="*/ 21611 w 39783"/>
                <a:gd name="connsiteY2" fmla="*/ 31925 h 42730"/>
                <a:gd name="connsiteX3" fmla="*/ 11788 w 39783"/>
                <a:gd name="connsiteY3" fmla="*/ 21120 h 42730"/>
                <a:gd name="connsiteX4" fmla="*/ 11788 w 39783"/>
                <a:gd name="connsiteY4" fmla="*/ 21120 h 42730"/>
                <a:gd name="connsiteX5" fmla="*/ 21611 w 39783"/>
                <a:gd name="connsiteY5" fmla="*/ 10314 h 42730"/>
                <a:gd name="connsiteX6" fmla="*/ 30452 w 39783"/>
                <a:gd name="connsiteY6" fmla="*/ 15226 h 42730"/>
                <a:gd name="connsiteX7" fmla="*/ 39293 w 39783"/>
                <a:gd name="connsiteY7" fmla="*/ 8350 h 42730"/>
                <a:gd name="connsiteX8" fmla="*/ 21611 w 39783"/>
                <a:gd name="connsiteY8" fmla="*/ 0 h 42730"/>
                <a:gd name="connsiteX9" fmla="*/ 0 w 39783"/>
                <a:gd name="connsiteY9" fmla="*/ 21611 h 42730"/>
                <a:gd name="connsiteX10" fmla="*/ 0 w 39783"/>
                <a:gd name="connsiteY10" fmla="*/ 21611 h 42730"/>
                <a:gd name="connsiteX11" fmla="*/ 21120 w 39783"/>
                <a:gd name="connsiteY11" fmla="*/ 42731 h 42730"/>
                <a:gd name="connsiteX12" fmla="*/ 39784 w 39783"/>
                <a:gd name="connsiteY12" fmla="*/ 32908 h 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783" h="42730">
                  <a:moveTo>
                    <a:pt x="39784" y="32908"/>
                  </a:moveTo>
                  <a:lnTo>
                    <a:pt x="30943" y="27014"/>
                  </a:lnTo>
                  <a:cubicBezTo>
                    <a:pt x="28487" y="29961"/>
                    <a:pt x="26031" y="31925"/>
                    <a:pt x="21611" y="31925"/>
                  </a:cubicBezTo>
                  <a:cubicBezTo>
                    <a:pt x="15717" y="31925"/>
                    <a:pt x="11788" y="27014"/>
                    <a:pt x="11788" y="21120"/>
                  </a:cubicBezTo>
                  <a:lnTo>
                    <a:pt x="11788" y="21120"/>
                  </a:lnTo>
                  <a:cubicBezTo>
                    <a:pt x="11788" y="15226"/>
                    <a:pt x="15717" y="10314"/>
                    <a:pt x="21611" y="10314"/>
                  </a:cubicBezTo>
                  <a:cubicBezTo>
                    <a:pt x="25540" y="10314"/>
                    <a:pt x="28487" y="12279"/>
                    <a:pt x="30452" y="15226"/>
                  </a:cubicBezTo>
                  <a:lnTo>
                    <a:pt x="39293" y="8350"/>
                  </a:lnTo>
                  <a:cubicBezTo>
                    <a:pt x="35855" y="3438"/>
                    <a:pt x="30452" y="0"/>
                    <a:pt x="21611" y="0"/>
                  </a:cubicBezTo>
                  <a:cubicBezTo>
                    <a:pt x="9332" y="0"/>
                    <a:pt x="0" y="9332"/>
                    <a:pt x="0" y="21611"/>
                  </a:cubicBezTo>
                  <a:lnTo>
                    <a:pt x="0" y="21611"/>
                  </a:lnTo>
                  <a:cubicBezTo>
                    <a:pt x="0" y="33890"/>
                    <a:pt x="9332" y="42731"/>
                    <a:pt x="21120" y="42731"/>
                  </a:cubicBezTo>
                  <a:cubicBezTo>
                    <a:pt x="30943" y="42240"/>
                    <a:pt x="35855" y="38310"/>
                    <a:pt x="39784" y="32908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DC04D9FB-B5C9-4671-8AC2-4AB197853F63}"/>
                </a:ext>
              </a:extLst>
            </p:cNvPr>
            <p:cNvSpPr/>
            <p:nvPr/>
          </p:nvSpPr>
          <p:spPr>
            <a:xfrm>
              <a:off x="8693574" y="3475826"/>
              <a:ext cx="51942" cy="52062"/>
            </a:xfrm>
            <a:custGeom>
              <a:avLst/>
              <a:gdLst>
                <a:gd name="connsiteX0" fmla="*/ 25971 w 51942"/>
                <a:gd name="connsiteY0" fmla="*/ 0 h 52062"/>
                <a:gd name="connsiteX1" fmla="*/ 11727 w 51942"/>
                <a:gd name="connsiteY1" fmla="*/ 4420 h 52062"/>
                <a:gd name="connsiteX2" fmla="*/ 4360 w 51942"/>
                <a:gd name="connsiteY2" fmla="*/ 40275 h 52062"/>
                <a:gd name="connsiteX3" fmla="*/ 25971 w 51942"/>
                <a:gd name="connsiteY3" fmla="*/ 52063 h 52062"/>
                <a:gd name="connsiteX4" fmla="*/ 40215 w 51942"/>
                <a:gd name="connsiteY4" fmla="*/ 47642 h 52062"/>
                <a:gd name="connsiteX5" fmla="*/ 47582 w 51942"/>
                <a:gd name="connsiteY5" fmla="*/ 11788 h 52062"/>
                <a:gd name="connsiteX6" fmla="*/ 25971 w 51942"/>
                <a:gd name="connsiteY6" fmla="*/ 0 h 5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42" h="52062">
                  <a:moveTo>
                    <a:pt x="25971" y="0"/>
                  </a:moveTo>
                  <a:cubicBezTo>
                    <a:pt x="21059" y="0"/>
                    <a:pt x="16148" y="1473"/>
                    <a:pt x="11727" y="4420"/>
                  </a:cubicBezTo>
                  <a:cubicBezTo>
                    <a:pt x="-551" y="12279"/>
                    <a:pt x="-3498" y="28487"/>
                    <a:pt x="4360" y="40275"/>
                  </a:cubicBezTo>
                  <a:cubicBezTo>
                    <a:pt x="9272" y="48133"/>
                    <a:pt x="17621" y="52063"/>
                    <a:pt x="25971" y="52063"/>
                  </a:cubicBezTo>
                  <a:cubicBezTo>
                    <a:pt x="30883" y="52063"/>
                    <a:pt x="35794" y="50589"/>
                    <a:pt x="40215" y="47642"/>
                  </a:cubicBezTo>
                  <a:cubicBezTo>
                    <a:pt x="52494" y="39784"/>
                    <a:pt x="55441" y="23576"/>
                    <a:pt x="47582" y="11788"/>
                  </a:cubicBezTo>
                  <a:cubicBezTo>
                    <a:pt x="43162" y="3929"/>
                    <a:pt x="34812" y="0"/>
                    <a:pt x="25971" y="0"/>
                  </a:cubicBezTo>
                  <a:close/>
                </a:path>
              </a:pathLst>
            </a:custGeom>
            <a:noFill/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9E409023-3670-4284-BAC0-10F61CF0F9AB}"/>
                </a:ext>
              </a:extLst>
            </p:cNvPr>
            <p:cNvSpPr/>
            <p:nvPr/>
          </p:nvSpPr>
          <p:spPr>
            <a:xfrm>
              <a:off x="8712177" y="3402643"/>
              <a:ext cx="15717" cy="21119"/>
            </a:xfrm>
            <a:custGeom>
              <a:avLst/>
              <a:gdLst>
                <a:gd name="connsiteX0" fmla="*/ 15717 w 15717"/>
                <a:gd name="connsiteY0" fmla="*/ 10805 h 21119"/>
                <a:gd name="connsiteX1" fmla="*/ 15717 w 15717"/>
                <a:gd name="connsiteY1" fmla="*/ 10805 h 21119"/>
                <a:gd name="connsiteX2" fmla="*/ 4420 w 15717"/>
                <a:gd name="connsiteY2" fmla="*/ 0 h 21119"/>
                <a:gd name="connsiteX3" fmla="*/ 0 w 15717"/>
                <a:gd name="connsiteY3" fmla="*/ 0 h 21119"/>
                <a:gd name="connsiteX4" fmla="*/ 0 w 15717"/>
                <a:gd name="connsiteY4" fmla="*/ 21120 h 21119"/>
                <a:gd name="connsiteX5" fmla="*/ 4420 w 15717"/>
                <a:gd name="connsiteY5" fmla="*/ 21120 h 21119"/>
                <a:gd name="connsiteX6" fmla="*/ 15717 w 15717"/>
                <a:gd name="connsiteY6" fmla="*/ 10805 h 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7" h="21119">
                  <a:moveTo>
                    <a:pt x="15717" y="10805"/>
                  </a:moveTo>
                  <a:lnTo>
                    <a:pt x="15717" y="10805"/>
                  </a:lnTo>
                  <a:cubicBezTo>
                    <a:pt x="15717" y="3929"/>
                    <a:pt x="11297" y="0"/>
                    <a:pt x="4420" y="0"/>
                  </a:cubicBezTo>
                  <a:lnTo>
                    <a:pt x="0" y="0"/>
                  </a:lnTo>
                  <a:lnTo>
                    <a:pt x="0" y="21120"/>
                  </a:lnTo>
                  <a:lnTo>
                    <a:pt x="4420" y="21120"/>
                  </a:lnTo>
                  <a:cubicBezTo>
                    <a:pt x="11297" y="21120"/>
                    <a:pt x="15717" y="17191"/>
                    <a:pt x="15717" y="10805"/>
                  </a:cubicBezTo>
                  <a:close/>
                </a:path>
              </a:pathLst>
            </a:custGeom>
            <a:solidFill>
              <a:srgbClr val="262261"/>
            </a:solidFill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670BA58B-50AE-4CB9-BE88-1EE215F56CA9}"/>
                </a:ext>
              </a:extLst>
            </p:cNvPr>
            <p:cNvSpPr/>
            <p:nvPr/>
          </p:nvSpPr>
          <p:spPr>
            <a:xfrm>
              <a:off x="8496741" y="3355007"/>
              <a:ext cx="459150" cy="459301"/>
            </a:xfrm>
            <a:custGeom>
              <a:avLst/>
              <a:gdLst>
                <a:gd name="connsiteX0" fmla="*/ 436458 w 459150"/>
                <a:gd name="connsiteY0" fmla="*/ 149306 h 459301"/>
                <a:gd name="connsiteX1" fmla="*/ 407479 w 459150"/>
                <a:gd name="connsiteY1" fmla="*/ 227400 h 459301"/>
                <a:gd name="connsiteX2" fmla="*/ 419267 w 459150"/>
                <a:gd name="connsiteY2" fmla="*/ 236732 h 459301"/>
                <a:gd name="connsiteX3" fmla="*/ 396183 w 459150"/>
                <a:gd name="connsiteY3" fmla="*/ 243609 h 459301"/>
                <a:gd name="connsiteX4" fmla="*/ 395691 w 459150"/>
                <a:gd name="connsiteY4" fmla="*/ 244591 h 459301"/>
                <a:gd name="connsiteX5" fmla="*/ 395200 w 459150"/>
                <a:gd name="connsiteY5" fmla="*/ 244100 h 459301"/>
                <a:gd name="connsiteX6" fmla="*/ 367695 w 459150"/>
                <a:gd name="connsiteY6" fmla="*/ 251958 h 459301"/>
                <a:gd name="connsiteX7" fmla="*/ 370642 w 459150"/>
                <a:gd name="connsiteY7" fmla="*/ 197931 h 459301"/>
                <a:gd name="connsiteX8" fmla="*/ 384395 w 459150"/>
                <a:gd name="connsiteY8" fmla="*/ 208736 h 459301"/>
                <a:gd name="connsiteX9" fmla="*/ 407970 w 459150"/>
                <a:gd name="connsiteY9" fmla="*/ 84473 h 459301"/>
                <a:gd name="connsiteX10" fmla="*/ 103944 w 459150"/>
                <a:gd name="connsiteY10" fmla="*/ 37322 h 459301"/>
                <a:gd name="connsiteX11" fmla="*/ 40584 w 459150"/>
                <a:gd name="connsiteY11" fmla="*/ 98717 h 459301"/>
                <a:gd name="connsiteX12" fmla="*/ 40093 w 459150"/>
                <a:gd name="connsiteY12" fmla="*/ 115908 h 459301"/>
                <a:gd name="connsiteX13" fmla="*/ 143727 w 459150"/>
                <a:gd name="connsiteY13" fmla="*/ 102155 h 459301"/>
                <a:gd name="connsiteX14" fmla="*/ 148148 w 459150"/>
                <a:gd name="connsiteY14" fmla="*/ 86929 h 459301"/>
                <a:gd name="connsiteX15" fmla="*/ 182529 w 459150"/>
                <a:gd name="connsiteY15" fmla="*/ 128678 h 459301"/>
                <a:gd name="connsiteX16" fmla="*/ 131940 w 459150"/>
                <a:gd name="connsiteY16" fmla="*/ 147342 h 459301"/>
                <a:gd name="connsiteX17" fmla="*/ 136360 w 459150"/>
                <a:gd name="connsiteY17" fmla="*/ 131133 h 459301"/>
                <a:gd name="connsiteX18" fmla="*/ 43531 w 459150"/>
                <a:gd name="connsiteY18" fmla="*/ 147342 h 459301"/>
                <a:gd name="connsiteX19" fmla="*/ 70545 w 459150"/>
                <a:gd name="connsiteY19" fmla="*/ 216104 h 459301"/>
                <a:gd name="connsiteX20" fmla="*/ 111802 w 459150"/>
                <a:gd name="connsiteY20" fmla="*/ 260799 h 459301"/>
                <a:gd name="connsiteX21" fmla="*/ 97067 w 459150"/>
                <a:gd name="connsiteY21" fmla="*/ 286831 h 459301"/>
                <a:gd name="connsiteX22" fmla="*/ 45987 w 459150"/>
                <a:gd name="connsiteY22" fmla="*/ 232312 h 459301"/>
                <a:gd name="connsiteX23" fmla="*/ 16026 w 459150"/>
                <a:gd name="connsiteY23" fmla="*/ 162076 h 459301"/>
                <a:gd name="connsiteX24" fmla="*/ 8659 w 459150"/>
                <a:gd name="connsiteY24" fmla="*/ 167479 h 459301"/>
                <a:gd name="connsiteX25" fmla="*/ 37146 w 459150"/>
                <a:gd name="connsiteY25" fmla="*/ 355593 h 459301"/>
                <a:gd name="connsiteX26" fmla="*/ 235574 w 459150"/>
                <a:gd name="connsiteY26" fmla="*/ 459227 h 459301"/>
                <a:gd name="connsiteX27" fmla="*/ 300407 w 459150"/>
                <a:gd name="connsiteY27" fmla="*/ 353137 h 459301"/>
                <a:gd name="connsiteX28" fmla="*/ 303354 w 459150"/>
                <a:gd name="connsiteY28" fmla="*/ 333491 h 459301"/>
                <a:gd name="connsiteX29" fmla="*/ 330859 w 459150"/>
                <a:gd name="connsiteY29" fmla="*/ 340858 h 459301"/>
                <a:gd name="connsiteX30" fmla="*/ 332332 w 459150"/>
                <a:gd name="connsiteY30" fmla="*/ 340858 h 459301"/>
                <a:gd name="connsiteX31" fmla="*/ 329385 w 459150"/>
                <a:gd name="connsiteY31" fmla="*/ 359031 h 459301"/>
                <a:gd name="connsiteX32" fmla="*/ 284199 w 459150"/>
                <a:gd name="connsiteY32" fmla="*/ 452351 h 459301"/>
                <a:gd name="connsiteX33" fmla="*/ 354925 w 459150"/>
                <a:gd name="connsiteY33" fmla="*/ 421408 h 459301"/>
                <a:gd name="connsiteX34" fmla="*/ 446772 w 459150"/>
                <a:gd name="connsiteY34" fmla="*/ 154709 h 459301"/>
                <a:gd name="connsiteX35" fmla="*/ 436458 w 459150"/>
                <a:gd name="connsiteY35" fmla="*/ 149306 h 459301"/>
                <a:gd name="connsiteX36" fmla="*/ 237047 w 459150"/>
                <a:gd name="connsiteY36" fmla="*/ 168461 h 459301"/>
                <a:gd name="connsiteX37" fmla="*/ 222804 w 459150"/>
                <a:gd name="connsiteY37" fmla="*/ 172882 h 459301"/>
                <a:gd name="connsiteX38" fmla="*/ 201193 w 459150"/>
                <a:gd name="connsiteY38" fmla="*/ 161094 h 459301"/>
                <a:gd name="connsiteX39" fmla="*/ 208560 w 459150"/>
                <a:gd name="connsiteY39" fmla="*/ 125240 h 459301"/>
                <a:gd name="connsiteX40" fmla="*/ 222804 w 459150"/>
                <a:gd name="connsiteY40" fmla="*/ 120819 h 459301"/>
                <a:gd name="connsiteX41" fmla="*/ 244415 w 459150"/>
                <a:gd name="connsiteY41" fmla="*/ 132607 h 459301"/>
                <a:gd name="connsiteX42" fmla="*/ 237047 w 459150"/>
                <a:gd name="connsiteY42" fmla="*/ 168461 h 459301"/>
                <a:gd name="connsiteX43" fmla="*/ 178600 w 459150"/>
                <a:gd name="connsiteY43" fmla="*/ 179758 h 459301"/>
                <a:gd name="connsiteX44" fmla="*/ 201684 w 459150"/>
                <a:gd name="connsiteY44" fmla="*/ 197931 h 459301"/>
                <a:gd name="connsiteX45" fmla="*/ 173197 w 459150"/>
                <a:gd name="connsiteY45" fmla="*/ 249503 h 459301"/>
                <a:gd name="connsiteX46" fmla="*/ 150113 w 459150"/>
                <a:gd name="connsiteY46" fmla="*/ 244591 h 459301"/>
                <a:gd name="connsiteX47" fmla="*/ 143236 w 459150"/>
                <a:gd name="connsiteY47" fmla="*/ 245082 h 459301"/>
                <a:gd name="connsiteX48" fmla="*/ 178600 w 459150"/>
                <a:gd name="connsiteY48" fmla="*/ 179758 h 459301"/>
                <a:gd name="connsiteX49" fmla="*/ 128502 w 459150"/>
                <a:gd name="connsiteY49" fmla="*/ 314335 h 459301"/>
                <a:gd name="connsiteX50" fmla="*/ 135869 w 459150"/>
                <a:gd name="connsiteY50" fmla="*/ 278481 h 459301"/>
                <a:gd name="connsiteX51" fmla="*/ 150113 w 459150"/>
                <a:gd name="connsiteY51" fmla="*/ 274060 h 459301"/>
                <a:gd name="connsiteX52" fmla="*/ 171723 w 459150"/>
                <a:gd name="connsiteY52" fmla="*/ 285848 h 459301"/>
                <a:gd name="connsiteX53" fmla="*/ 164356 w 459150"/>
                <a:gd name="connsiteY53" fmla="*/ 321703 h 459301"/>
                <a:gd name="connsiteX54" fmla="*/ 150113 w 459150"/>
                <a:gd name="connsiteY54" fmla="*/ 326123 h 459301"/>
                <a:gd name="connsiteX55" fmla="*/ 128502 w 459150"/>
                <a:gd name="connsiteY55" fmla="*/ 314335 h 459301"/>
                <a:gd name="connsiteX56" fmla="*/ 194808 w 459150"/>
                <a:gd name="connsiteY56" fmla="*/ 438598 h 459301"/>
                <a:gd name="connsiteX57" fmla="*/ 143727 w 459150"/>
                <a:gd name="connsiteY57" fmla="*/ 420425 h 459301"/>
                <a:gd name="connsiteX58" fmla="*/ 157480 w 459150"/>
                <a:gd name="connsiteY58" fmla="*/ 410602 h 459301"/>
                <a:gd name="connsiteX59" fmla="*/ 137342 w 459150"/>
                <a:gd name="connsiteY59" fmla="*/ 353628 h 459301"/>
                <a:gd name="connsiteX60" fmla="*/ 150604 w 459150"/>
                <a:gd name="connsiteY60" fmla="*/ 355101 h 459301"/>
                <a:gd name="connsiteX61" fmla="*/ 167303 w 459150"/>
                <a:gd name="connsiteY61" fmla="*/ 352646 h 459301"/>
                <a:gd name="connsiteX62" fmla="*/ 182038 w 459150"/>
                <a:gd name="connsiteY62" fmla="*/ 393412 h 459301"/>
                <a:gd name="connsiteX63" fmla="*/ 194808 w 459150"/>
                <a:gd name="connsiteY63" fmla="*/ 384571 h 459301"/>
                <a:gd name="connsiteX64" fmla="*/ 194808 w 459150"/>
                <a:gd name="connsiteY64" fmla="*/ 438598 h 459301"/>
                <a:gd name="connsiteX65" fmla="*/ 237047 w 459150"/>
                <a:gd name="connsiteY65" fmla="*/ 328579 h 459301"/>
                <a:gd name="connsiteX66" fmla="*/ 235083 w 459150"/>
                <a:gd name="connsiteY66" fmla="*/ 348225 h 459301"/>
                <a:gd name="connsiteX67" fmla="*/ 194317 w 459150"/>
                <a:gd name="connsiteY67" fmla="*/ 312862 h 459301"/>
                <a:gd name="connsiteX68" fmla="*/ 241468 w 459150"/>
                <a:gd name="connsiteY68" fmla="*/ 286339 h 459301"/>
                <a:gd name="connsiteX69" fmla="*/ 239994 w 459150"/>
                <a:gd name="connsiteY69" fmla="*/ 299109 h 459301"/>
                <a:gd name="connsiteX70" fmla="*/ 275849 w 459150"/>
                <a:gd name="connsiteY70" fmla="*/ 292724 h 459301"/>
                <a:gd name="connsiteX71" fmla="*/ 284199 w 459150"/>
                <a:gd name="connsiteY71" fmla="*/ 316300 h 459301"/>
                <a:gd name="connsiteX72" fmla="*/ 287146 w 459150"/>
                <a:gd name="connsiteY72" fmla="*/ 320229 h 459301"/>
                <a:gd name="connsiteX73" fmla="*/ 237047 w 459150"/>
                <a:gd name="connsiteY73" fmla="*/ 328579 h 459301"/>
                <a:gd name="connsiteX74" fmla="*/ 300898 w 459150"/>
                <a:gd name="connsiteY74" fmla="*/ 239188 h 459301"/>
                <a:gd name="connsiteX75" fmla="*/ 291566 w 459150"/>
                <a:gd name="connsiteY75" fmla="*/ 247047 h 459301"/>
                <a:gd name="connsiteX76" fmla="*/ 274375 w 459150"/>
                <a:gd name="connsiteY76" fmla="*/ 214139 h 459301"/>
                <a:gd name="connsiteX77" fmla="*/ 256694 w 459150"/>
                <a:gd name="connsiteY77" fmla="*/ 191055 h 459301"/>
                <a:gd name="connsiteX78" fmla="*/ 274867 w 459150"/>
                <a:gd name="connsiteY78" fmla="*/ 166988 h 459301"/>
                <a:gd name="connsiteX79" fmla="*/ 299424 w 459150"/>
                <a:gd name="connsiteY79" fmla="*/ 197931 h 459301"/>
                <a:gd name="connsiteX80" fmla="*/ 317597 w 459150"/>
                <a:gd name="connsiteY80" fmla="*/ 231821 h 459301"/>
                <a:gd name="connsiteX81" fmla="*/ 300898 w 459150"/>
                <a:gd name="connsiteY81" fmla="*/ 239188 h 459301"/>
                <a:gd name="connsiteX82" fmla="*/ 345593 w 459150"/>
                <a:gd name="connsiteY82" fmla="*/ 307459 h 459301"/>
                <a:gd name="connsiteX83" fmla="*/ 331350 w 459150"/>
                <a:gd name="connsiteY83" fmla="*/ 311880 h 459301"/>
                <a:gd name="connsiteX84" fmla="*/ 309739 w 459150"/>
                <a:gd name="connsiteY84" fmla="*/ 300092 h 459301"/>
                <a:gd name="connsiteX85" fmla="*/ 317106 w 459150"/>
                <a:gd name="connsiteY85" fmla="*/ 264237 h 459301"/>
                <a:gd name="connsiteX86" fmla="*/ 331350 w 459150"/>
                <a:gd name="connsiteY86" fmla="*/ 259817 h 459301"/>
                <a:gd name="connsiteX87" fmla="*/ 352961 w 459150"/>
                <a:gd name="connsiteY87" fmla="*/ 271605 h 459301"/>
                <a:gd name="connsiteX88" fmla="*/ 345593 w 459150"/>
                <a:gd name="connsiteY88" fmla="*/ 307459 h 459301"/>
                <a:gd name="connsiteX89" fmla="*/ 321527 w 459150"/>
                <a:gd name="connsiteY89" fmla="*/ 146359 h 459301"/>
                <a:gd name="connsiteX90" fmla="*/ 320544 w 459150"/>
                <a:gd name="connsiteY90" fmla="*/ 129169 h 459301"/>
                <a:gd name="connsiteX91" fmla="*/ 278305 w 459150"/>
                <a:gd name="connsiteY91" fmla="*/ 140957 h 459301"/>
                <a:gd name="connsiteX92" fmla="*/ 269955 w 459150"/>
                <a:gd name="connsiteY92" fmla="*/ 116890 h 459301"/>
                <a:gd name="connsiteX93" fmla="*/ 267499 w 459150"/>
                <a:gd name="connsiteY93" fmla="*/ 113452 h 459301"/>
                <a:gd name="connsiteX94" fmla="*/ 319071 w 459150"/>
                <a:gd name="connsiteY94" fmla="*/ 99699 h 459301"/>
                <a:gd name="connsiteX95" fmla="*/ 318089 w 459150"/>
                <a:gd name="connsiteY95" fmla="*/ 84473 h 459301"/>
                <a:gd name="connsiteX96" fmla="*/ 364257 w 459150"/>
                <a:gd name="connsiteY96" fmla="*/ 112961 h 459301"/>
                <a:gd name="connsiteX97" fmla="*/ 321527 w 459150"/>
                <a:gd name="connsiteY97" fmla="*/ 146359 h 45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59150" h="459301">
                  <a:moveTo>
                    <a:pt x="436458" y="149306"/>
                  </a:moveTo>
                  <a:cubicBezTo>
                    <a:pt x="432037" y="176811"/>
                    <a:pt x="422214" y="203334"/>
                    <a:pt x="407479" y="227400"/>
                  </a:cubicBezTo>
                  <a:lnTo>
                    <a:pt x="419267" y="236732"/>
                  </a:lnTo>
                  <a:lnTo>
                    <a:pt x="396183" y="243609"/>
                  </a:lnTo>
                  <a:cubicBezTo>
                    <a:pt x="396183" y="244100"/>
                    <a:pt x="395691" y="244100"/>
                    <a:pt x="395691" y="244591"/>
                  </a:cubicBezTo>
                  <a:lnTo>
                    <a:pt x="395200" y="244100"/>
                  </a:lnTo>
                  <a:lnTo>
                    <a:pt x="367695" y="251958"/>
                  </a:lnTo>
                  <a:lnTo>
                    <a:pt x="370642" y="197931"/>
                  </a:lnTo>
                  <a:lnTo>
                    <a:pt x="384395" y="208736"/>
                  </a:lnTo>
                  <a:cubicBezTo>
                    <a:pt x="406988" y="170917"/>
                    <a:pt x="414847" y="126713"/>
                    <a:pt x="407970" y="84473"/>
                  </a:cubicBezTo>
                  <a:cubicBezTo>
                    <a:pt x="334297" y="-5408"/>
                    <a:pt x="203158" y="-27511"/>
                    <a:pt x="103944" y="37322"/>
                  </a:cubicBezTo>
                  <a:cubicBezTo>
                    <a:pt x="78403" y="54022"/>
                    <a:pt x="57284" y="75141"/>
                    <a:pt x="40584" y="98717"/>
                  </a:cubicBezTo>
                  <a:cubicBezTo>
                    <a:pt x="40093" y="104611"/>
                    <a:pt x="40093" y="110014"/>
                    <a:pt x="40093" y="115908"/>
                  </a:cubicBezTo>
                  <a:cubicBezTo>
                    <a:pt x="73001" y="102646"/>
                    <a:pt x="108364" y="98226"/>
                    <a:pt x="143727" y="102155"/>
                  </a:cubicBezTo>
                  <a:lnTo>
                    <a:pt x="148148" y="86929"/>
                  </a:lnTo>
                  <a:lnTo>
                    <a:pt x="182529" y="128678"/>
                  </a:lnTo>
                  <a:lnTo>
                    <a:pt x="131940" y="147342"/>
                  </a:lnTo>
                  <a:lnTo>
                    <a:pt x="136360" y="131133"/>
                  </a:lnTo>
                  <a:cubicBezTo>
                    <a:pt x="104435" y="128187"/>
                    <a:pt x="72510" y="134080"/>
                    <a:pt x="43531" y="147342"/>
                  </a:cubicBezTo>
                  <a:cubicBezTo>
                    <a:pt x="47952" y="171408"/>
                    <a:pt x="56792" y="194493"/>
                    <a:pt x="70545" y="216104"/>
                  </a:cubicBezTo>
                  <a:cubicBezTo>
                    <a:pt x="81842" y="233294"/>
                    <a:pt x="96085" y="248520"/>
                    <a:pt x="111802" y="260799"/>
                  </a:cubicBezTo>
                  <a:cubicBezTo>
                    <a:pt x="104435" y="268167"/>
                    <a:pt x="99523" y="277007"/>
                    <a:pt x="97067" y="286831"/>
                  </a:cubicBezTo>
                  <a:cubicBezTo>
                    <a:pt x="76930" y="272096"/>
                    <a:pt x="59739" y="253432"/>
                    <a:pt x="45987" y="232312"/>
                  </a:cubicBezTo>
                  <a:cubicBezTo>
                    <a:pt x="31252" y="209719"/>
                    <a:pt x="21429" y="186143"/>
                    <a:pt x="16026" y="162076"/>
                  </a:cubicBezTo>
                  <a:cubicBezTo>
                    <a:pt x="13571" y="163550"/>
                    <a:pt x="11115" y="165515"/>
                    <a:pt x="8659" y="167479"/>
                  </a:cubicBezTo>
                  <a:cubicBezTo>
                    <a:pt x="-8532" y="228874"/>
                    <a:pt x="-673" y="297636"/>
                    <a:pt x="37146" y="355593"/>
                  </a:cubicBezTo>
                  <a:cubicBezTo>
                    <a:pt x="82333" y="424355"/>
                    <a:pt x="158953" y="461192"/>
                    <a:pt x="235574" y="459227"/>
                  </a:cubicBezTo>
                  <a:cubicBezTo>
                    <a:pt x="268973" y="432704"/>
                    <a:pt x="291566" y="395376"/>
                    <a:pt x="300407" y="353137"/>
                  </a:cubicBezTo>
                  <a:cubicBezTo>
                    <a:pt x="301880" y="346752"/>
                    <a:pt x="302863" y="340367"/>
                    <a:pt x="303354" y="333491"/>
                  </a:cubicBezTo>
                  <a:cubicBezTo>
                    <a:pt x="311703" y="338402"/>
                    <a:pt x="321035" y="340858"/>
                    <a:pt x="330859" y="340858"/>
                  </a:cubicBezTo>
                  <a:cubicBezTo>
                    <a:pt x="331350" y="340858"/>
                    <a:pt x="331841" y="340858"/>
                    <a:pt x="332332" y="340858"/>
                  </a:cubicBezTo>
                  <a:cubicBezTo>
                    <a:pt x="331350" y="346752"/>
                    <a:pt x="330859" y="353137"/>
                    <a:pt x="329385" y="359031"/>
                  </a:cubicBezTo>
                  <a:cubicBezTo>
                    <a:pt x="322018" y="393903"/>
                    <a:pt x="306301" y="425828"/>
                    <a:pt x="284199" y="452351"/>
                  </a:cubicBezTo>
                  <a:cubicBezTo>
                    <a:pt x="308757" y="446457"/>
                    <a:pt x="332823" y="436143"/>
                    <a:pt x="354925" y="421408"/>
                  </a:cubicBezTo>
                  <a:cubicBezTo>
                    <a:pt x="444807" y="362960"/>
                    <a:pt x="480171" y="251958"/>
                    <a:pt x="446772" y="154709"/>
                  </a:cubicBezTo>
                  <a:cubicBezTo>
                    <a:pt x="443334" y="153236"/>
                    <a:pt x="439896" y="151271"/>
                    <a:pt x="436458" y="149306"/>
                  </a:cubicBezTo>
                  <a:close/>
                  <a:moveTo>
                    <a:pt x="237047" y="168461"/>
                  </a:moveTo>
                  <a:cubicBezTo>
                    <a:pt x="232627" y="171408"/>
                    <a:pt x="227715" y="172882"/>
                    <a:pt x="222804" y="172882"/>
                  </a:cubicBezTo>
                  <a:cubicBezTo>
                    <a:pt x="214454" y="172882"/>
                    <a:pt x="206104" y="168953"/>
                    <a:pt x="201193" y="161094"/>
                  </a:cubicBezTo>
                  <a:cubicBezTo>
                    <a:pt x="193334" y="148815"/>
                    <a:pt x="196773" y="133098"/>
                    <a:pt x="208560" y="125240"/>
                  </a:cubicBezTo>
                  <a:cubicBezTo>
                    <a:pt x="212981" y="122293"/>
                    <a:pt x="217892" y="120819"/>
                    <a:pt x="222804" y="120819"/>
                  </a:cubicBezTo>
                  <a:cubicBezTo>
                    <a:pt x="231154" y="120819"/>
                    <a:pt x="239503" y="124748"/>
                    <a:pt x="244415" y="132607"/>
                  </a:cubicBezTo>
                  <a:cubicBezTo>
                    <a:pt x="252764" y="144886"/>
                    <a:pt x="249326" y="160603"/>
                    <a:pt x="237047" y="168461"/>
                  </a:cubicBezTo>
                  <a:close/>
                  <a:moveTo>
                    <a:pt x="178600" y="179758"/>
                  </a:moveTo>
                  <a:cubicBezTo>
                    <a:pt x="184494" y="188108"/>
                    <a:pt x="192843" y="194002"/>
                    <a:pt x="201684" y="197931"/>
                  </a:cubicBezTo>
                  <a:cubicBezTo>
                    <a:pt x="189405" y="213648"/>
                    <a:pt x="180073" y="230839"/>
                    <a:pt x="173197" y="249503"/>
                  </a:cubicBezTo>
                  <a:cubicBezTo>
                    <a:pt x="166321" y="246064"/>
                    <a:pt x="158462" y="244591"/>
                    <a:pt x="150113" y="244591"/>
                  </a:cubicBezTo>
                  <a:cubicBezTo>
                    <a:pt x="147657" y="244591"/>
                    <a:pt x="145692" y="244591"/>
                    <a:pt x="143236" y="245082"/>
                  </a:cubicBezTo>
                  <a:cubicBezTo>
                    <a:pt x="151586" y="221507"/>
                    <a:pt x="162883" y="199404"/>
                    <a:pt x="178600" y="179758"/>
                  </a:cubicBezTo>
                  <a:close/>
                  <a:moveTo>
                    <a:pt x="128502" y="314335"/>
                  </a:moveTo>
                  <a:cubicBezTo>
                    <a:pt x="120643" y="302056"/>
                    <a:pt x="124081" y="286339"/>
                    <a:pt x="135869" y="278481"/>
                  </a:cubicBezTo>
                  <a:cubicBezTo>
                    <a:pt x="140289" y="275534"/>
                    <a:pt x="145201" y="274060"/>
                    <a:pt x="150113" y="274060"/>
                  </a:cubicBezTo>
                  <a:cubicBezTo>
                    <a:pt x="158462" y="274060"/>
                    <a:pt x="166812" y="277990"/>
                    <a:pt x="171723" y="285848"/>
                  </a:cubicBezTo>
                  <a:cubicBezTo>
                    <a:pt x="179582" y="298127"/>
                    <a:pt x="176144" y="313844"/>
                    <a:pt x="164356" y="321703"/>
                  </a:cubicBezTo>
                  <a:cubicBezTo>
                    <a:pt x="159936" y="324650"/>
                    <a:pt x="155024" y="326123"/>
                    <a:pt x="150113" y="326123"/>
                  </a:cubicBezTo>
                  <a:cubicBezTo>
                    <a:pt x="141763" y="326123"/>
                    <a:pt x="133413" y="321703"/>
                    <a:pt x="128502" y="314335"/>
                  </a:cubicBezTo>
                  <a:close/>
                  <a:moveTo>
                    <a:pt x="194808" y="438598"/>
                  </a:moveTo>
                  <a:lnTo>
                    <a:pt x="143727" y="420425"/>
                  </a:lnTo>
                  <a:lnTo>
                    <a:pt x="157480" y="410602"/>
                  </a:lnTo>
                  <a:cubicBezTo>
                    <a:pt x="147657" y="392429"/>
                    <a:pt x="141272" y="373274"/>
                    <a:pt x="137342" y="353628"/>
                  </a:cubicBezTo>
                  <a:cubicBezTo>
                    <a:pt x="141763" y="354610"/>
                    <a:pt x="145692" y="355101"/>
                    <a:pt x="150604" y="355101"/>
                  </a:cubicBezTo>
                  <a:cubicBezTo>
                    <a:pt x="156498" y="355101"/>
                    <a:pt x="161900" y="354119"/>
                    <a:pt x="167303" y="352646"/>
                  </a:cubicBezTo>
                  <a:cubicBezTo>
                    <a:pt x="170741" y="366398"/>
                    <a:pt x="175653" y="380151"/>
                    <a:pt x="182038" y="393412"/>
                  </a:cubicBezTo>
                  <a:lnTo>
                    <a:pt x="194808" y="384571"/>
                  </a:lnTo>
                  <a:lnTo>
                    <a:pt x="194808" y="438598"/>
                  </a:lnTo>
                  <a:close/>
                  <a:moveTo>
                    <a:pt x="237047" y="328579"/>
                  </a:moveTo>
                  <a:lnTo>
                    <a:pt x="235083" y="348225"/>
                  </a:lnTo>
                  <a:lnTo>
                    <a:pt x="194317" y="312862"/>
                  </a:lnTo>
                  <a:lnTo>
                    <a:pt x="241468" y="286339"/>
                  </a:lnTo>
                  <a:lnTo>
                    <a:pt x="239994" y="299109"/>
                  </a:lnTo>
                  <a:cubicBezTo>
                    <a:pt x="252273" y="298127"/>
                    <a:pt x="264061" y="296163"/>
                    <a:pt x="275849" y="292724"/>
                  </a:cubicBezTo>
                  <a:cubicBezTo>
                    <a:pt x="276831" y="301074"/>
                    <a:pt x="279778" y="308933"/>
                    <a:pt x="284199" y="316300"/>
                  </a:cubicBezTo>
                  <a:cubicBezTo>
                    <a:pt x="285181" y="317773"/>
                    <a:pt x="286163" y="318756"/>
                    <a:pt x="287146" y="320229"/>
                  </a:cubicBezTo>
                  <a:cubicBezTo>
                    <a:pt x="271429" y="324650"/>
                    <a:pt x="254238" y="327597"/>
                    <a:pt x="237047" y="328579"/>
                  </a:cubicBezTo>
                  <a:close/>
                  <a:moveTo>
                    <a:pt x="300898" y="239188"/>
                  </a:moveTo>
                  <a:cubicBezTo>
                    <a:pt x="297460" y="241644"/>
                    <a:pt x="294513" y="244100"/>
                    <a:pt x="291566" y="247047"/>
                  </a:cubicBezTo>
                  <a:cubicBezTo>
                    <a:pt x="287146" y="235750"/>
                    <a:pt x="281252" y="224945"/>
                    <a:pt x="274375" y="214139"/>
                  </a:cubicBezTo>
                  <a:cubicBezTo>
                    <a:pt x="268973" y="205789"/>
                    <a:pt x="263079" y="198422"/>
                    <a:pt x="256694" y="191055"/>
                  </a:cubicBezTo>
                  <a:cubicBezTo>
                    <a:pt x="265043" y="184670"/>
                    <a:pt x="270937" y="176320"/>
                    <a:pt x="274867" y="166988"/>
                  </a:cubicBezTo>
                  <a:cubicBezTo>
                    <a:pt x="284199" y="176320"/>
                    <a:pt x="292057" y="186634"/>
                    <a:pt x="299424" y="197931"/>
                  </a:cubicBezTo>
                  <a:cubicBezTo>
                    <a:pt x="306301" y="208736"/>
                    <a:pt x="312686" y="220033"/>
                    <a:pt x="317597" y="231821"/>
                  </a:cubicBezTo>
                  <a:cubicBezTo>
                    <a:pt x="311703" y="233294"/>
                    <a:pt x="305810" y="235750"/>
                    <a:pt x="300898" y="239188"/>
                  </a:cubicBezTo>
                  <a:close/>
                  <a:moveTo>
                    <a:pt x="345593" y="307459"/>
                  </a:moveTo>
                  <a:cubicBezTo>
                    <a:pt x="341173" y="310406"/>
                    <a:pt x="336261" y="311880"/>
                    <a:pt x="331350" y="311880"/>
                  </a:cubicBezTo>
                  <a:cubicBezTo>
                    <a:pt x="323000" y="311880"/>
                    <a:pt x="314650" y="307950"/>
                    <a:pt x="309739" y="300092"/>
                  </a:cubicBezTo>
                  <a:cubicBezTo>
                    <a:pt x="301880" y="287813"/>
                    <a:pt x="305318" y="272096"/>
                    <a:pt x="317106" y="264237"/>
                  </a:cubicBezTo>
                  <a:cubicBezTo>
                    <a:pt x="321527" y="261290"/>
                    <a:pt x="326438" y="259817"/>
                    <a:pt x="331350" y="259817"/>
                  </a:cubicBezTo>
                  <a:cubicBezTo>
                    <a:pt x="339699" y="259817"/>
                    <a:pt x="348049" y="263746"/>
                    <a:pt x="352961" y="271605"/>
                  </a:cubicBezTo>
                  <a:cubicBezTo>
                    <a:pt x="360819" y="283392"/>
                    <a:pt x="357381" y="299601"/>
                    <a:pt x="345593" y="307459"/>
                  </a:cubicBezTo>
                  <a:close/>
                  <a:moveTo>
                    <a:pt x="321527" y="146359"/>
                  </a:moveTo>
                  <a:lnTo>
                    <a:pt x="320544" y="129169"/>
                  </a:lnTo>
                  <a:cubicBezTo>
                    <a:pt x="305810" y="131133"/>
                    <a:pt x="291566" y="135063"/>
                    <a:pt x="278305" y="140957"/>
                  </a:cubicBezTo>
                  <a:cubicBezTo>
                    <a:pt x="277322" y="132607"/>
                    <a:pt x="274375" y="124748"/>
                    <a:pt x="269955" y="116890"/>
                  </a:cubicBezTo>
                  <a:cubicBezTo>
                    <a:pt x="268973" y="115908"/>
                    <a:pt x="268482" y="114434"/>
                    <a:pt x="267499" y="113452"/>
                  </a:cubicBezTo>
                  <a:cubicBezTo>
                    <a:pt x="284199" y="106576"/>
                    <a:pt x="301389" y="102155"/>
                    <a:pt x="319071" y="99699"/>
                  </a:cubicBezTo>
                  <a:lnTo>
                    <a:pt x="318089" y="84473"/>
                  </a:lnTo>
                  <a:lnTo>
                    <a:pt x="364257" y="112961"/>
                  </a:lnTo>
                  <a:lnTo>
                    <a:pt x="321527" y="146359"/>
                  </a:lnTo>
                  <a:close/>
                </a:path>
              </a:pathLst>
            </a:custGeom>
            <a:solidFill>
              <a:srgbClr val="FF0000"/>
            </a:solidFill>
            <a:ln w="4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4B84B03-4517-4D83-BED2-6E9631208B28}"/>
              </a:ext>
            </a:extLst>
          </p:cNvPr>
          <p:cNvSpPr/>
          <p:nvPr/>
        </p:nvSpPr>
        <p:spPr>
          <a:xfrm>
            <a:off x="4057651" y="1086327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592C78-53A5-464F-B403-D1AEAE08EC98}"/>
              </a:ext>
            </a:extLst>
          </p:cNvPr>
          <p:cNvGrpSpPr/>
          <p:nvPr/>
        </p:nvGrpSpPr>
        <p:grpSpPr>
          <a:xfrm>
            <a:off x="7747907" y="3135135"/>
            <a:ext cx="682751" cy="973113"/>
            <a:chOff x="5725603" y="3162930"/>
            <a:chExt cx="682751" cy="973113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17A0AAC-E544-486F-B142-6DE6E11E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9930" y="3162930"/>
              <a:ext cx="532140" cy="5321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493AE5-BBDF-48AC-8111-DB01985E75D5}"/>
                </a:ext>
              </a:extLst>
            </p:cNvPr>
            <p:cNvSpPr txBox="1"/>
            <p:nvPr/>
          </p:nvSpPr>
          <p:spPr>
            <a:xfrm>
              <a:off x="5725603" y="3674378"/>
              <a:ext cx="682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Public</a:t>
              </a:r>
              <a:br>
                <a:rPr lang="en-US" sz="1200" dirty="0"/>
              </a:br>
              <a:r>
                <a:rPr lang="en-US" sz="1200" dirty="0"/>
                <a:t>Registry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75C44-CB93-4384-962D-C4CBDC3DAD7F}"/>
              </a:ext>
            </a:extLst>
          </p:cNvPr>
          <p:cNvGrpSpPr/>
          <p:nvPr/>
        </p:nvGrpSpPr>
        <p:grpSpPr>
          <a:xfrm>
            <a:off x="7183642" y="3351357"/>
            <a:ext cx="466600" cy="466600"/>
            <a:chOff x="8752447" y="1769111"/>
            <a:chExt cx="466600" cy="4666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C8C3A9-38AD-43D6-848A-37EDD60C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2447" y="1769111"/>
              <a:ext cx="466600" cy="46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13EABF-37B8-459D-8AC6-7872057B67A2}"/>
                </a:ext>
              </a:extLst>
            </p:cNvPr>
            <p:cNvSpPr txBox="1"/>
            <p:nvPr/>
          </p:nvSpPr>
          <p:spPr>
            <a:xfrm>
              <a:off x="8904161" y="1781722"/>
              <a:ext cx="18030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  <a:latin typeface="Helvetica Neue"/>
                </a:rPr>
                <a:t>CDN</a:t>
              </a:r>
            </a:p>
          </p:txBody>
        </p:sp>
      </p:grpSp>
      <p:grpSp>
        <p:nvGrpSpPr>
          <p:cNvPr id="13" name="MCR">
            <a:extLst>
              <a:ext uri="{FF2B5EF4-FFF2-40B4-BE49-F238E27FC236}">
                <a16:creationId xmlns:a16="http://schemas.microsoft.com/office/drawing/2014/main" id="{E43D67DE-8006-4621-8322-890FED1341C8}"/>
              </a:ext>
            </a:extLst>
          </p:cNvPr>
          <p:cNvGrpSpPr/>
          <p:nvPr/>
        </p:nvGrpSpPr>
        <p:grpSpPr>
          <a:xfrm>
            <a:off x="366138" y="2010818"/>
            <a:ext cx="789823" cy="553580"/>
            <a:chOff x="2693602" y="4255008"/>
            <a:chExt cx="789935" cy="5536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85944-EE76-42A5-A53E-F502A7A7AEB4}"/>
                </a:ext>
              </a:extLst>
            </p:cNvPr>
            <p:cNvSpPr txBox="1"/>
            <p:nvPr/>
          </p:nvSpPr>
          <p:spPr>
            <a:xfrm>
              <a:off x="2693602" y="4608585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15" name="MCR" descr="C:\Users\steve\AppData\Local\Temp\SNAGHTML3c2ca0f.PNG">
              <a:extLst>
                <a:ext uri="{FF2B5EF4-FFF2-40B4-BE49-F238E27FC236}">
                  <a16:creationId xmlns:a16="http://schemas.microsoft.com/office/drawing/2014/main" id="{AFAE5954-F1EF-4F8F-A7FB-139F09385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Quay" descr="Image result for quay registry icon">
            <a:extLst>
              <a:ext uri="{FF2B5EF4-FFF2-40B4-BE49-F238E27FC236}">
                <a16:creationId xmlns:a16="http://schemas.microsoft.com/office/drawing/2014/main" id="{543151C4-DB1C-4B04-9B5F-985A1E5E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0" y="4137209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3D8028B3-7E60-4536-8FF7-261ACD2C0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1" y="4498437"/>
            <a:ext cx="506756" cy="506756"/>
          </a:xfrm>
          <a:prstGeom prst="rect">
            <a:avLst/>
          </a:prstGeom>
        </p:spPr>
      </p:pic>
      <p:grpSp>
        <p:nvGrpSpPr>
          <p:cNvPr id="18" name="Docker Hub">
            <a:extLst>
              <a:ext uri="{FF2B5EF4-FFF2-40B4-BE49-F238E27FC236}">
                <a16:creationId xmlns:a16="http://schemas.microsoft.com/office/drawing/2014/main" id="{1FA37B0D-7B11-4AFB-B670-06A5C80FCD61}"/>
              </a:ext>
            </a:extLst>
          </p:cNvPr>
          <p:cNvGrpSpPr/>
          <p:nvPr/>
        </p:nvGrpSpPr>
        <p:grpSpPr>
          <a:xfrm>
            <a:off x="364433" y="1175015"/>
            <a:ext cx="793232" cy="617613"/>
            <a:chOff x="8081204" y="5137617"/>
            <a:chExt cx="1358036" cy="1057369"/>
          </a:xfrm>
        </p:grpSpPr>
        <p:pic>
          <p:nvPicPr>
            <p:cNvPr id="19" name="Docker Hub" descr="Image result for docker hub logo">
              <a:extLst>
                <a:ext uri="{FF2B5EF4-FFF2-40B4-BE49-F238E27FC236}">
                  <a16:creationId xmlns:a16="http://schemas.microsoft.com/office/drawing/2014/main" id="{D0B82508-4350-46B2-AD60-5A132E819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EA161E-28F2-4F87-B7C0-7AE3CE54A46A}"/>
                </a:ext>
              </a:extLst>
            </p:cNvPr>
            <p:cNvSpPr txBox="1"/>
            <p:nvPr/>
          </p:nvSpPr>
          <p:spPr>
            <a:xfrm>
              <a:off x="8081204" y="5795130"/>
              <a:ext cx="1358036" cy="39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21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A45F7C1-780E-4034-962B-4A0280ACEF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522717" y="2782588"/>
            <a:ext cx="476665" cy="473973"/>
          </a:xfrm>
          <a:prstGeom prst="rect">
            <a:avLst/>
          </a:prstGeom>
        </p:spPr>
      </p:pic>
      <p:pic>
        <p:nvPicPr>
          <p:cNvPr id="22" name="gcr" descr="Image result for google container registry logo">
            <a:extLst>
              <a:ext uri="{FF2B5EF4-FFF2-40B4-BE49-F238E27FC236}">
                <a16:creationId xmlns:a16="http://schemas.microsoft.com/office/drawing/2014/main" id="{5F531C0E-A694-4A3D-A3B4-9EA9B7AA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8" y="3474751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23CE6A-3328-4BF5-846C-19B24C76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47" y="1107471"/>
            <a:ext cx="414632" cy="3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687AFB-BF1F-45EB-B007-F4464E6F0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0"/>
          <a:stretch/>
        </p:blipFill>
        <p:spPr bwMode="auto">
          <a:xfrm>
            <a:off x="8967688" y="1107992"/>
            <a:ext cx="388380" cy="3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E4218C-B814-4CB1-9337-E3919941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63" y="1169112"/>
            <a:ext cx="433835" cy="2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BM Cloud Logo Download Vector">
            <a:extLst>
              <a:ext uri="{FF2B5EF4-FFF2-40B4-BE49-F238E27FC236}">
                <a16:creationId xmlns:a16="http://schemas.microsoft.com/office/drawing/2014/main" id="{A637266A-784A-422F-BE50-D214E453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97" y="1074297"/>
            <a:ext cx="388379" cy="3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FCA26D7F-DB4F-423B-AEF0-98D3B4A3E8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5675" y="1710872"/>
            <a:ext cx="393128" cy="39312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94B6C3E-2054-4080-8757-AA436FC4D644}"/>
              </a:ext>
            </a:extLst>
          </p:cNvPr>
          <p:cNvSpPr/>
          <p:nvPr/>
        </p:nvSpPr>
        <p:spPr>
          <a:xfrm>
            <a:off x="4123799" y="1503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B7A6BF9-EAD9-48FD-80FD-6581490D7C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859" y="1710872"/>
            <a:ext cx="393128" cy="393128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055218E-BF25-4D00-9A8B-7DC5712987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11800" y="1710872"/>
            <a:ext cx="393128" cy="3931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5E145BF-D30F-441F-AE37-AD8AAE7B83D2}"/>
              </a:ext>
            </a:extLst>
          </p:cNvPr>
          <p:cNvSpPr/>
          <p:nvPr/>
        </p:nvSpPr>
        <p:spPr>
          <a:xfrm>
            <a:off x="5059924" y="1503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2F78E91D-1A0E-46CD-B34B-330D8653B6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0984" y="1710872"/>
            <a:ext cx="393128" cy="39312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ACFBA7C-7200-4C44-9DCA-9B78617A09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5675" y="2379375"/>
            <a:ext cx="393128" cy="39312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66E212E-19C2-43F0-96BD-81198A59BF6D}"/>
              </a:ext>
            </a:extLst>
          </p:cNvPr>
          <p:cNvSpPr/>
          <p:nvPr/>
        </p:nvSpPr>
        <p:spPr>
          <a:xfrm>
            <a:off x="4123799" y="2171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DDAB742-2860-479B-9588-446F428D05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859" y="2379375"/>
            <a:ext cx="393128" cy="39312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BBC84E5-50EC-496B-AD74-240359ADB6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1800" y="2379375"/>
            <a:ext cx="393128" cy="39312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4EA4BA-4FF3-46EB-A5C0-57040350AE85}"/>
              </a:ext>
            </a:extLst>
          </p:cNvPr>
          <p:cNvSpPr/>
          <p:nvPr/>
        </p:nvSpPr>
        <p:spPr>
          <a:xfrm>
            <a:off x="5059924" y="2171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6E2C2F12-8028-4E93-B3A4-9148CD0D33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984" y="2379375"/>
            <a:ext cx="393128" cy="39312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CA0DBA1-A3FC-424C-8E81-1B6A48A65392}"/>
              </a:ext>
            </a:extLst>
          </p:cNvPr>
          <p:cNvSpPr/>
          <p:nvPr/>
        </p:nvSpPr>
        <p:spPr>
          <a:xfrm>
            <a:off x="6116459" y="1086327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2DAA7FC5-D4C4-455C-AF9F-7A1C59EA1F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83" y="1710872"/>
            <a:ext cx="393128" cy="39312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C4E2744-8215-416E-BDC8-D540120DAD61}"/>
              </a:ext>
            </a:extLst>
          </p:cNvPr>
          <p:cNvSpPr/>
          <p:nvPr/>
        </p:nvSpPr>
        <p:spPr>
          <a:xfrm>
            <a:off x="6182607" y="1503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BE4AE4B-98B1-4A44-AF08-CBF49095F7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667" y="1710872"/>
            <a:ext cx="393128" cy="393128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99A1289-6834-46D6-BA87-5DCE69F3C1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70608" y="1710872"/>
            <a:ext cx="393128" cy="39312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12F1EC2-ED34-4475-9EC0-0CDBC52FC4AF}"/>
              </a:ext>
            </a:extLst>
          </p:cNvPr>
          <p:cNvSpPr/>
          <p:nvPr/>
        </p:nvSpPr>
        <p:spPr>
          <a:xfrm>
            <a:off x="7118732" y="1503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2E1004D-60CD-4FDC-B027-4F8FD94948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79792" y="1710872"/>
            <a:ext cx="393128" cy="393128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60A25DFE-CC47-4747-B1EC-5A85147BD4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483" y="2379375"/>
            <a:ext cx="393128" cy="39312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5AC7EF0-DFAB-4C9A-82E3-43DC9A86DF70}"/>
              </a:ext>
            </a:extLst>
          </p:cNvPr>
          <p:cNvSpPr/>
          <p:nvPr/>
        </p:nvSpPr>
        <p:spPr>
          <a:xfrm>
            <a:off x="6182607" y="2171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84588AA-2951-46DE-9B3C-75F3DED0A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487" y="2379375"/>
            <a:ext cx="357308" cy="393128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D71C67B1-D373-4E96-AAFE-02EFE1AD3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0608" y="2379375"/>
            <a:ext cx="393128" cy="39312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722C370-DC82-4642-B513-FB9A930A40A2}"/>
              </a:ext>
            </a:extLst>
          </p:cNvPr>
          <p:cNvSpPr/>
          <p:nvPr/>
        </p:nvSpPr>
        <p:spPr>
          <a:xfrm>
            <a:off x="7118732" y="2171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3FA1A198-3DD6-4764-A5F1-A15BEDEC59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792" y="2379375"/>
            <a:ext cx="393128" cy="39312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B98523F-41DE-419C-AE1D-7EF50EF9BA68}"/>
              </a:ext>
            </a:extLst>
          </p:cNvPr>
          <p:cNvSpPr/>
          <p:nvPr/>
        </p:nvSpPr>
        <p:spPr>
          <a:xfrm>
            <a:off x="8175267" y="1086327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F35483EA-D251-433B-8097-E0CDAC8F29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3291" y="1708372"/>
            <a:ext cx="393128" cy="39312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509CAE6-0FE7-45B5-9F06-940D5175E42F}"/>
              </a:ext>
            </a:extLst>
          </p:cNvPr>
          <p:cNvSpPr/>
          <p:nvPr/>
        </p:nvSpPr>
        <p:spPr>
          <a:xfrm>
            <a:off x="8241415" y="15005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583461A-5137-4EBB-8327-B050A6DB52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2475" y="1708372"/>
            <a:ext cx="393128" cy="393128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1A98A385-498E-469F-807F-0AE807B0A9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29416" y="1708372"/>
            <a:ext cx="393128" cy="393128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0FF7CA-5899-43D1-B977-AEB106F7C230}"/>
              </a:ext>
            </a:extLst>
          </p:cNvPr>
          <p:cNvSpPr/>
          <p:nvPr/>
        </p:nvSpPr>
        <p:spPr>
          <a:xfrm>
            <a:off x="9177540" y="15005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07B6A907-1584-41CC-BA7F-FE835F3831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38600" y="1708372"/>
            <a:ext cx="393128" cy="393128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F51DBDAA-21F0-4CFC-80C7-BCF9FB13E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3291" y="2376875"/>
            <a:ext cx="393128" cy="39312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91EF36C-9570-45E4-A330-C55E866B0683}"/>
              </a:ext>
            </a:extLst>
          </p:cNvPr>
          <p:cNvSpPr/>
          <p:nvPr/>
        </p:nvSpPr>
        <p:spPr>
          <a:xfrm>
            <a:off x="8241415" y="21690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094EE496-F1F7-4F69-BDDB-97F6D1A9AB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2475" y="2376875"/>
            <a:ext cx="393128" cy="393128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2D7F15B-C0A3-4083-9F26-325BB182FF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9416" y="2376875"/>
            <a:ext cx="393128" cy="393128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308EF4F-BABC-4A80-96E1-EBF9FB4EC91B}"/>
              </a:ext>
            </a:extLst>
          </p:cNvPr>
          <p:cNvSpPr/>
          <p:nvPr/>
        </p:nvSpPr>
        <p:spPr>
          <a:xfrm>
            <a:off x="9177540" y="21690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6C436B27-5980-4CF8-986B-FB5C642A6C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8600" y="2376875"/>
            <a:ext cx="393128" cy="39312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9A9F40C-601C-4669-B3DD-038D9802C83B}"/>
              </a:ext>
            </a:extLst>
          </p:cNvPr>
          <p:cNvSpPr/>
          <p:nvPr/>
        </p:nvSpPr>
        <p:spPr>
          <a:xfrm>
            <a:off x="10234075" y="1086327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782E9DF-7A18-4A82-84F3-8E9938BF95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2099" y="1705872"/>
            <a:ext cx="393128" cy="393128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76D205E-C69D-4A2C-BF16-A51AC6D25022}"/>
              </a:ext>
            </a:extLst>
          </p:cNvPr>
          <p:cNvSpPr/>
          <p:nvPr/>
        </p:nvSpPr>
        <p:spPr>
          <a:xfrm>
            <a:off x="10300223" y="1498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E53660F7-6C42-46E5-A710-00CACDC73C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1283" y="1705872"/>
            <a:ext cx="393128" cy="393128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874A8A7B-84FB-4E46-A3C2-6EF7A6540F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88224" y="1705872"/>
            <a:ext cx="393128" cy="393128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FDE6A41-F470-4EFE-818C-FFCA605C1353}"/>
              </a:ext>
            </a:extLst>
          </p:cNvPr>
          <p:cNvSpPr/>
          <p:nvPr/>
        </p:nvSpPr>
        <p:spPr>
          <a:xfrm>
            <a:off x="11236348" y="1498075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3ECBFE0-0A95-4BA7-9020-7755B0EA1B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97408" y="1705872"/>
            <a:ext cx="393128" cy="393128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ABFBD76-EF73-41DB-A029-4C1C500521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2099" y="2374375"/>
            <a:ext cx="393128" cy="39312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4049B53-CAE8-4D36-AA6E-742A67EF8A10}"/>
              </a:ext>
            </a:extLst>
          </p:cNvPr>
          <p:cNvSpPr/>
          <p:nvPr/>
        </p:nvSpPr>
        <p:spPr>
          <a:xfrm>
            <a:off x="10300223" y="2166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04958835-432D-4FEF-BC13-2EEAB8CCB8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1283" y="2374375"/>
            <a:ext cx="393128" cy="393128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B3DDD2F7-842F-4B83-9C09-DEDFAC915C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8224" y="2374375"/>
            <a:ext cx="393128" cy="39312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2551E-AEFD-4D2D-9675-347C1BF68F38}"/>
              </a:ext>
            </a:extLst>
          </p:cNvPr>
          <p:cNvSpPr/>
          <p:nvPr/>
        </p:nvSpPr>
        <p:spPr>
          <a:xfrm>
            <a:off x="11236348" y="2166578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9CD292E-918B-4FDF-B63F-31843C016D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7408" y="2374375"/>
            <a:ext cx="393128" cy="39312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729AA9C-9BFA-47AC-B6FC-4C27AFC82075}"/>
              </a:ext>
            </a:extLst>
          </p:cNvPr>
          <p:cNvSpPr/>
          <p:nvPr/>
        </p:nvSpPr>
        <p:spPr>
          <a:xfrm>
            <a:off x="4057651" y="4379552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42F380F9-D3C0-45FF-95A8-C5017754ED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75675" y="4645027"/>
            <a:ext cx="393128" cy="393128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A15D6686-D7DB-474B-A093-5FF2A1ADBB0C}"/>
              </a:ext>
            </a:extLst>
          </p:cNvPr>
          <p:cNvSpPr/>
          <p:nvPr/>
        </p:nvSpPr>
        <p:spPr>
          <a:xfrm>
            <a:off x="4123799" y="4437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7E60632B-857E-4261-8689-D26DF03B85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84859" y="4645027"/>
            <a:ext cx="393128" cy="393128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736CA8AC-6AE7-48C6-841D-A1E80592CE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11800" y="4645027"/>
            <a:ext cx="393128" cy="393128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15A9AD26-C971-40EB-9AF7-115DFB81AEF2}"/>
              </a:ext>
            </a:extLst>
          </p:cNvPr>
          <p:cNvSpPr/>
          <p:nvPr/>
        </p:nvSpPr>
        <p:spPr>
          <a:xfrm>
            <a:off x="5059924" y="4437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AD6EF11-9A24-4BD8-8B3B-7B460BCF83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0984" y="4645027"/>
            <a:ext cx="393128" cy="393128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9D75C639-F44A-48CC-AA90-34F475A5C7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75675" y="5313530"/>
            <a:ext cx="393128" cy="393128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56EF10A6-6BDD-4C4D-8289-B7FFF411AD7E}"/>
              </a:ext>
            </a:extLst>
          </p:cNvPr>
          <p:cNvSpPr/>
          <p:nvPr/>
        </p:nvSpPr>
        <p:spPr>
          <a:xfrm>
            <a:off x="4123799" y="5105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66704B74-0908-4CD2-85B3-99E440978C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84859" y="5313530"/>
            <a:ext cx="393128" cy="393128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2E8FCC95-CCB3-412F-83D2-CD4098E752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11800" y="5313530"/>
            <a:ext cx="393128" cy="393128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8E8B2126-537A-4A43-A3FB-41B0B868832C}"/>
              </a:ext>
            </a:extLst>
          </p:cNvPr>
          <p:cNvSpPr/>
          <p:nvPr/>
        </p:nvSpPr>
        <p:spPr>
          <a:xfrm>
            <a:off x="5059924" y="5105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C965DCA3-19AD-4996-AA1A-7EB916B780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0984" y="5313530"/>
            <a:ext cx="393128" cy="393128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6B1517A4-028D-4745-AE19-8BA830A2C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488" y="4454853"/>
            <a:ext cx="173917" cy="173917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C812BB9E-104D-4B83-B1C8-46F74C73F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779" y="4454170"/>
            <a:ext cx="173917" cy="173917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5B7EFF1-97E9-498D-A52A-655451151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488" y="5125119"/>
            <a:ext cx="173917" cy="173917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FCABAFFE-3164-4217-AEE1-18091EA54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779" y="5124436"/>
            <a:ext cx="173917" cy="173917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F2411670-F1ED-4194-8ADA-08CDEE2DA605}"/>
              </a:ext>
            </a:extLst>
          </p:cNvPr>
          <p:cNvSpPr/>
          <p:nvPr/>
        </p:nvSpPr>
        <p:spPr>
          <a:xfrm>
            <a:off x="6116459" y="4379552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4CC52991-1535-4A30-80A1-0B45C78E65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34483" y="4645027"/>
            <a:ext cx="393128" cy="393128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CCDD335-D2DD-4224-9A14-9602B791AE49}"/>
              </a:ext>
            </a:extLst>
          </p:cNvPr>
          <p:cNvSpPr/>
          <p:nvPr/>
        </p:nvSpPr>
        <p:spPr>
          <a:xfrm>
            <a:off x="6182607" y="4437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D88BB08C-C270-497C-8301-C16C53CE36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43667" y="4645027"/>
            <a:ext cx="393128" cy="393128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23C8A7C0-CC21-46EC-9004-D84983764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70608" y="4645027"/>
            <a:ext cx="393128" cy="393128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489B9FB1-9A29-409F-A22C-8B2E8456966D}"/>
              </a:ext>
            </a:extLst>
          </p:cNvPr>
          <p:cNvSpPr/>
          <p:nvPr/>
        </p:nvSpPr>
        <p:spPr>
          <a:xfrm>
            <a:off x="7118732" y="4437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F33476F3-6840-4DA1-BB78-2BB5BA686E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79792" y="4645027"/>
            <a:ext cx="393128" cy="393128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B3149984-F6E5-4AB2-9BEB-AEB540062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34483" y="5313530"/>
            <a:ext cx="393128" cy="39312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A2CF37E-495E-4DA7-BC54-D4FDB3A7FC06}"/>
              </a:ext>
            </a:extLst>
          </p:cNvPr>
          <p:cNvSpPr/>
          <p:nvPr/>
        </p:nvSpPr>
        <p:spPr>
          <a:xfrm>
            <a:off x="6182607" y="5105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9B799EA4-7DA8-4D37-B1D1-E383173EB1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43667" y="5313530"/>
            <a:ext cx="393128" cy="393128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6C3956FF-7AA5-4912-9ED5-65AABB441D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70608" y="5313530"/>
            <a:ext cx="393128" cy="393128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317F2EA7-4ADA-4DE8-B5C3-1489FA2CB389}"/>
              </a:ext>
            </a:extLst>
          </p:cNvPr>
          <p:cNvSpPr/>
          <p:nvPr/>
        </p:nvSpPr>
        <p:spPr>
          <a:xfrm>
            <a:off x="7118732" y="5105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0D76B5F1-24AC-45EE-A278-98626BE3DB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79792" y="5313530"/>
            <a:ext cx="393128" cy="39312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D4978293-202C-4358-B979-5EEA61E55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296" y="4454853"/>
            <a:ext cx="173917" cy="173917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A2289FE-632D-40B9-BA21-A4542A5B2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9587" y="4454170"/>
            <a:ext cx="173917" cy="173917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B9B9554-6C5D-4F82-8FEB-93C1373A3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296" y="5125119"/>
            <a:ext cx="173917" cy="173917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9A6999B1-ECB7-400E-9641-0DF7A9F25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9587" y="5124436"/>
            <a:ext cx="173917" cy="173917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8F01170-0771-41F1-9EC2-1B65C7EDD50C}"/>
              </a:ext>
            </a:extLst>
          </p:cNvPr>
          <p:cNvSpPr/>
          <p:nvPr/>
        </p:nvSpPr>
        <p:spPr>
          <a:xfrm>
            <a:off x="8175267" y="4379552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415738DE-A9C1-4D70-8F4B-7EAA80ACB2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93291" y="4642527"/>
            <a:ext cx="393128" cy="393128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FB95E244-6A4F-4E76-B735-0E98E9E0006E}"/>
              </a:ext>
            </a:extLst>
          </p:cNvPr>
          <p:cNvSpPr/>
          <p:nvPr/>
        </p:nvSpPr>
        <p:spPr>
          <a:xfrm>
            <a:off x="8241415" y="44347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9FD4AE8A-C6BD-466E-A18C-2993A5A998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02475" y="4642527"/>
            <a:ext cx="393128" cy="393128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56FD321B-1D4D-4044-AB2E-1BF39321C1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29416" y="4642527"/>
            <a:ext cx="393128" cy="393128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9A26648A-9FA1-42DA-884E-EB25DFD60B13}"/>
              </a:ext>
            </a:extLst>
          </p:cNvPr>
          <p:cNvSpPr/>
          <p:nvPr/>
        </p:nvSpPr>
        <p:spPr>
          <a:xfrm>
            <a:off x="9177540" y="44347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CB55A00E-1357-4EC2-8826-C04E37074A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38600" y="4642527"/>
            <a:ext cx="393128" cy="393128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53D71F9E-59D7-441D-85EC-442A713D68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93291" y="5311030"/>
            <a:ext cx="393128" cy="393128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98B0CBC3-0D89-473C-B898-F32593CFC162}"/>
              </a:ext>
            </a:extLst>
          </p:cNvPr>
          <p:cNvSpPr/>
          <p:nvPr/>
        </p:nvSpPr>
        <p:spPr>
          <a:xfrm>
            <a:off x="8241415" y="51032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7B748E3E-4E31-45CC-BB25-4250E97172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02475" y="5311030"/>
            <a:ext cx="393128" cy="393128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AA1ABB9F-0BB9-4CCD-A5B1-78C3330597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29416" y="5311030"/>
            <a:ext cx="393128" cy="393128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CCFD9302-D399-4A98-BF8F-1BFC1162D800}"/>
              </a:ext>
            </a:extLst>
          </p:cNvPr>
          <p:cNvSpPr/>
          <p:nvPr/>
        </p:nvSpPr>
        <p:spPr>
          <a:xfrm>
            <a:off x="9177540" y="51032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A72F753F-C2BA-4395-9704-0E9AA31B03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38600" y="5311030"/>
            <a:ext cx="393128" cy="393128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CD08CA00-B44F-4065-8258-3E12CA835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104" y="4452353"/>
            <a:ext cx="173917" cy="173917"/>
          </a:xfrm>
          <a:prstGeom prst="rect">
            <a:avLst/>
          </a:prstGeom>
        </p:spPr>
      </p:pic>
      <p:pic>
        <p:nvPicPr>
          <p:cNvPr id="165" name="Graphic 164">
            <a:extLst>
              <a:ext uri="{FF2B5EF4-FFF2-40B4-BE49-F238E27FC236}">
                <a16:creationId xmlns:a16="http://schemas.microsoft.com/office/drawing/2014/main" id="{7955800B-8A81-42CE-9D85-93FC7139D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395" y="4451670"/>
            <a:ext cx="173917" cy="173917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6BBFF203-3DC4-422D-9879-200F55BFE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104" y="5122619"/>
            <a:ext cx="173917" cy="173917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E0C9914-C544-443E-A285-E0ECB3A3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395" y="5121936"/>
            <a:ext cx="173917" cy="173917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D7817D4-993A-4D25-994E-2C95B93C6041}"/>
              </a:ext>
            </a:extLst>
          </p:cNvPr>
          <p:cNvSpPr/>
          <p:nvPr/>
        </p:nvSpPr>
        <p:spPr>
          <a:xfrm>
            <a:off x="10234075" y="4379552"/>
            <a:ext cx="1972824" cy="176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4EB2B3FC-73B6-430E-AB58-E8BD33D1D9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52099" y="4640027"/>
            <a:ext cx="393128" cy="393128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9067C89B-69BB-4564-A9F0-FC92D659EF54}"/>
              </a:ext>
            </a:extLst>
          </p:cNvPr>
          <p:cNvSpPr/>
          <p:nvPr/>
        </p:nvSpPr>
        <p:spPr>
          <a:xfrm>
            <a:off x="10300223" y="4432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768328389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52437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57976" y="-20770"/>
                          <a:pt x="307509" y="11819"/>
                          <a:pt x="443388" y="0"/>
                        </a:cubicBezTo>
                        <a:cubicBezTo>
                          <a:pt x="579267" y="-11819"/>
                          <a:pt x="680711" y="13049"/>
                          <a:pt x="904874" y="0"/>
                        </a:cubicBezTo>
                        <a:cubicBezTo>
                          <a:pt x="895501" y="144835"/>
                          <a:pt x="893655" y="409425"/>
                          <a:pt x="904874" y="633104"/>
                        </a:cubicBezTo>
                        <a:cubicBezTo>
                          <a:pt x="806701" y="636364"/>
                          <a:pt x="675002" y="634678"/>
                          <a:pt x="452437" y="633104"/>
                        </a:cubicBezTo>
                        <a:cubicBezTo>
                          <a:pt x="229872" y="631530"/>
                          <a:pt x="95559" y="628478"/>
                          <a:pt x="0" y="633104"/>
                        </a:cubicBezTo>
                        <a:cubicBezTo>
                          <a:pt x="22446" y="318558"/>
                          <a:pt x="-27417" y="28944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region-a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445183DE-1E4F-48C8-B30C-5F6B6B3354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61283" y="4640027"/>
            <a:ext cx="393128" cy="393128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132B5E90-4126-4AF2-8225-E83394E1B4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88224" y="4640027"/>
            <a:ext cx="393128" cy="393128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BA58405B-E9D4-4806-B3D6-9B1B06DB3932}"/>
              </a:ext>
            </a:extLst>
          </p:cNvPr>
          <p:cNvSpPr/>
          <p:nvPr/>
        </p:nvSpPr>
        <p:spPr>
          <a:xfrm>
            <a:off x="11236348" y="4432230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2619681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43388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9583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98960" y="12602"/>
                          <a:pt x="300653" y="-7030"/>
                          <a:pt x="443388" y="0"/>
                        </a:cubicBezTo>
                        <a:cubicBezTo>
                          <a:pt x="586123" y="7030"/>
                          <a:pt x="812221" y="-8401"/>
                          <a:pt x="904874" y="0"/>
                        </a:cubicBezTo>
                        <a:cubicBezTo>
                          <a:pt x="873662" y="239445"/>
                          <a:pt x="910277" y="413395"/>
                          <a:pt x="904874" y="633104"/>
                        </a:cubicBezTo>
                        <a:cubicBezTo>
                          <a:pt x="796546" y="624756"/>
                          <a:pt x="651729" y="617134"/>
                          <a:pt x="479583" y="633104"/>
                        </a:cubicBezTo>
                        <a:cubicBezTo>
                          <a:pt x="307437" y="649074"/>
                          <a:pt x="229819" y="613006"/>
                          <a:pt x="0" y="633104"/>
                        </a:cubicBezTo>
                        <a:cubicBezTo>
                          <a:pt x="-3664" y="505681"/>
                          <a:pt x="13353" y="2209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region-b</a:t>
            </a:r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4C1F657D-9B3E-4C4E-8980-48630BABFF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97408" y="4640027"/>
            <a:ext cx="393128" cy="393128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B742B1C1-6852-45E5-84A0-1608A730B0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52099" y="5308530"/>
            <a:ext cx="393128" cy="393128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A46A3B01-F6D1-43E0-A8C4-AF839429B945}"/>
              </a:ext>
            </a:extLst>
          </p:cNvPr>
          <p:cNvSpPr/>
          <p:nvPr/>
        </p:nvSpPr>
        <p:spPr>
          <a:xfrm>
            <a:off x="10300223" y="5100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752708587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34340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196934" y="-7067"/>
                          <a:pt x="252951" y="21888"/>
                          <a:pt x="461486" y="0"/>
                        </a:cubicBezTo>
                        <a:cubicBezTo>
                          <a:pt x="670021" y="-21888"/>
                          <a:pt x="754615" y="71"/>
                          <a:pt x="904874" y="0"/>
                        </a:cubicBezTo>
                        <a:cubicBezTo>
                          <a:pt x="921401" y="140385"/>
                          <a:pt x="890109" y="462035"/>
                          <a:pt x="904874" y="633104"/>
                        </a:cubicBezTo>
                        <a:cubicBezTo>
                          <a:pt x="683028" y="637588"/>
                          <a:pt x="633077" y="645631"/>
                          <a:pt x="434340" y="633104"/>
                        </a:cubicBezTo>
                        <a:cubicBezTo>
                          <a:pt x="235603" y="620577"/>
                          <a:pt x="143907" y="636901"/>
                          <a:pt x="0" y="633104"/>
                        </a:cubicBezTo>
                        <a:cubicBezTo>
                          <a:pt x="-4111" y="436693"/>
                          <a:pt x="-8387" y="2839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region-c</a:t>
            </a: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EC3AE78A-B603-42CD-87FD-C5D167DC30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61283" y="5308530"/>
            <a:ext cx="393128" cy="393128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3C2BCF14-19EC-486E-8884-DB637148AB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88224" y="5308530"/>
            <a:ext cx="393128" cy="393128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373DE43F-FA84-4D15-B14F-87A7D47F0971}"/>
              </a:ext>
            </a:extLst>
          </p:cNvPr>
          <p:cNvSpPr/>
          <p:nvPr/>
        </p:nvSpPr>
        <p:spPr>
          <a:xfrm>
            <a:off x="11236348" y="5100733"/>
            <a:ext cx="904874" cy="633104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129466608">
                  <a:custGeom>
                    <a:avLst/>
                    <a:gdLst>
                      <a:gd name="connsiteX0" fmla="*/ 0 w 904874"/>
                      <a:gd name="connsiteY0" fmla="*/ 0 h 633104"/>
                      <a:gd name="connsiteX1" fmla="*/ 461486 w 904874"/>
                      <a:gd name="connsiteY1" fmla="*/ 0 h 633104"/>
                      <a:gd name="connsiteX2" fmla="*/ 904874 w 904874"/>
                      <a:gd name="connsiteY2" fmla="*/ 0 h 633104"/>
                      <a:gd name="connsiteX3" fmla="*/ 904874 w 904874"/>
                      <a:gd name="connsiteY3" fmla="*/ 633104 h 633104"/>
                      <a:gd name="connsiteX4" fmla="*/ 470534 w 904874"/>
                      <a:gd name="connsiteY4" fmla="*/ 633104 h 633104"/>
                      <a:gd name="connsiteX5" fmla="*/ 0 w 904874"/>
                      <a:gd name="connsiteY5" fmla="*/ 633104 h 633104"/>
                      <a:gd name="connsiteX6" fmla="*/ 0 w 904874"/>
                      <a:gd name="connsiteY6" fmla="*/ 0 h 633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4" h="633104" extrusionOk="0">
                        <a:moveTo>
                          <a:pt x="0" y="0"/>
                        </a:moveTo>
                        <a:cubicBezTo>
                          <a:pt x="211807" y="-20876"/>
                          <a:pt x="288404" y="-9422"/>
                          <a:pt x="461486" y="0"/>
                        </a:cubicBezTo>
                        <a:cubicBezTo>
                          <a:pt x="634568" y="9422"/>
                          <a:pt x="760668" y="7618"/>
                          <a:pt x="904874" y="0"/>
                        </a:cubicBezTo>
                        <a:cubicBezTo>
                          <a:pt x="881612" y="305878"/>
                          <a:pt x="902397" y="417123"/>
                          <a:pt x="904874" y="633104"/>
                        </a:cubicBezTo>
                        <a:cubicBezTo>
                          <a:pt x="693268" y="619578"/>
                          <a:pt x="567132" y="654739"/>
                          <a:pt x="470534" y="633104"/>
                        </a:cubicBezTo>
                        <a:cubicBezTo>
                          <a:pt x="373936" y="611469"/>
                          <a:pt x="208991" y="617107"/>
                          <a:pt x="0" y="633104"/>
                        </a:cubicBezTo>
                        <a:cubicBezTo>
                          <a:pt x="-8918" y="446135"/>
                          <a:pt x="3605" y="213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 region-d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3E722833-029C-4A07-82BE-E78CDF01C6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97408" y="5308530"/>
            <a:ext cx="393128" cy="393128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A77E56F4-4846-4267-8AE2-29A586D0A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7912" y="4449853"/>
            <a:ext cx="173917" cy="173917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93AB3EE5-6C47-4245-A217-8A22F1CBB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7203" y="4449170"/>
            <a:ext cx="173917" cy="173917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62E863C1-6D78-45FC-9AEB-DA2C6C7C1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7912" y="5120119"/>
            <a:ext cx="173917" cy="173917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C6DBF087-E5A9-432D-9C3F-C6D18EBD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7203" y="5119436"/>
            <a:ext cx="173917" cy="173917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1E81B415-C79D-4F9F-A626-8E7917456F45}"/>
              </a:ext>
            </a:extLst>
          </p:cNvPr>
          <p:cNvSpPr txBox="1"/>
          <p:nvPr/>
        </p:nvSpPr>
        <p:spPr>
          <a:xfrm>
            <a:off x="8640415" y="3366139"/>
            <a:ext cx="18030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00" b="1" dirty="0">
                <a:solidFill>
                  <a:schemeClr val="bg1"/>
                </a:solidFill>
                <a:latin typeface="Helvetica Neue"/>
              </a:rPr>
              <a:t>DNS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33B0A88-588E-4903-B967-8ECA9B2CA476}"/>
              </a:ext>
            </a:extLst>
          </p:cNvPr>
          <p:cNvSpPr txBox="1"/>
          <p:nvPr/>
        </p:nvSpPr>
        <p:spPr>
          <a:xfrm>
            <a:off x="2714223" y="1543378"/>
            <a:ext cx="12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Dependent on public content, w/regional DNS outage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7BCE832-7059-4757-8E45-A791B092FB7F}"/>
              </a:ext>
            </a:extLst>
          </p:cNvPr>
          <p:cNvSpPr txBox="1"/>
          <p:nvPr/>
        </p:nvSpPr>
        <p:spPr>
          <a:xfrm>
            <a:off x="2714223" y="4790895"/>
            <a:ext cx="12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Regional Registries, w/regional DNS outage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7056CC36-21CD-49FB-87CB-656328596741}"/>
              </a:ext>
            </a:extLst>
          </p:cNvPr>
          <p:cNvGrpSpPr/>
          <p:nvPr/>
        </p:nvGrpSpPr>
        <p:grpSpPr>
          <a:xfrm>
            <a:off x="4836747" y="5757754"/>
            <a:ext cx="6577929" cy="388379"/>
            <a:chOff x="4989147" y="1031034"/>
            <a:chExt cx="6577929" cy="388379"/>
          </a:xfrm>
        </p:grpSpPr>
        <p:pic>
          <p:nvPicPr>
            <p:cNvPr id="217" name="Picture 2">
              <a:extLst>
                <a:ext uri="{FF2B5EF4-FFF2-40B4-BE49-F238E27FC236}">
                  <a16:creationId xmlns:a16="http://schemas.microsoft.com/office/drawing/2014/main" id="{F91ACABC-7ABB-4547-8A37-53AC20972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147" y="1064208"/>
              <a:ext cx="414632" cy="32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4">
              <a:extLst>
                <a:ext uri="{FF2B5EF4-FFF2-40B4-BE49-F238E27FC236}">
                  <a16:creationId xmlns:a16="http://schemas.microsoft.com/office/drawing/2014/main" id="{4B86B004-0AB8-4FA5-AD78-696489184E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000"/>
            <a:stretch/>
          </p:blipFill>
          <p:spPr bwMode="auto">
            <a:xfrm>
              <a:off x="9120088" y="1064729"/>
              <a:ext cx="388380" cy="32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6">
              <a:extLst>
                <a:ext uri="{FF2B5EF4-FFF2-40B4-BE49-F238E27FC236}">
                  <a16:creationId xmlns:a16="http://schemas.microsoft.com/office/drawing/2014/main" id="{E9C23AB4-D8B8-41E7-86DC-4F5F42346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963" y="1125849"/>
              <a:ext cx="433835" cy="25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8" descr="IBM Cloud Logo Download Vector">
              <a:extLst>
                <a:ext uri="{FF2B5EF4-FFF2-40B4-BE49-F238E27FC236}">
                  <a16:creationId xmlns:a16="http://schemas.microsoft.com/office/drawing/2014/main" id="{9D884A30-E1FA-414F-A656-BB803B9FE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8697" y="1031034"/>
              <a:ext cx="388379" cy="38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8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3B3F59-7A20-470A-824D-D7DC528D9C52}"/>
              </a:ext>
            </a:extLst>
          </p:cNvPr>
          <p:cNvSpPr/>
          <p:nvPr/>
        </p:nvSpPr>
        <p:spPr>
          <a:xfrm>
            <a:off x="3414572" y="1690688"/>
            <a:ext cx="1146439" cy="4957761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Public Registries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4CBBF-2B91-40D8-BF83-29C2F7DA2367}"/>
              </a:ext>
            </a:extLst>
          </p:cNvPr>
          <p:cNvSpPr/>
          <p:nvPr/>
        </p:nvSpPr>
        <p:spPr>
          <a:xfrm>
            <a:off x="6589255" y="1690688"/>
            <a:ext cx="4918769" cy="5086630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  <a:extLst>
              <a:ext uri="{C807C97D-BFC1-408E-A445-0C87EB9F89A2}">
                <ask:lineSketchStyleProps xmlns:ask="http://schemas.microsoft.com/office/drawing/2018/sketchyshapes" sd="2085039670">
                  <a:custGeom>
                    <a:avLst/>
                    <a:gdLst>
                      <a:gd name="connsiteX0" fmla="*/ 0 w 4918769"/>
                      <a:gd name="connsiteY0" fmla="*/ 0 h 5086630"/>
                      <a:gd name="connsiteX1" fmla="*/ 664034 w 4918769"/>
                      <a:gd name="connsiteY1" fmla="*/ 0 h 5086630"/>
                      <a:gd name="connsiteX2" fmla="*/ 1229692 w 4918769"/>
                      <a:gd name="connsiteY2" fmla="*/ 0 h 5086630"/>
                      <a:gd name="connsiteX3" fmla="*/ 1746163 w 4918769"/>
                      <a:gd name="connsiteY3" fmla="*/ 0 h 5086630"/>
                      <a:gd name="connsiteX4" fmla="*/ 2311821 w 4918769"/>
                      <a:gd name="connsiteY4" fmla="*/ 0 h 5086630"/>
                      <a:gd name="connsiteX5" fmla="*/ 2779104 w 4918769"/>
                      <a:gd name="connsiteY5" fmla="*/ 0 h 5086630"/>
                      <a:gd name="connsiteX6" fmla="*/ 3344763 w 4918769"/>
                      <a:gd name="connsiteY6" fmla="*/ 0 h 5086630"/>
                      <a:gd name="connsiteX7" fmla="*/ 4008797 w 4918769"/>
                      <a:gd name="connsiteY7" fmla="*/ 0 h 5086630"/>
                      <a:gd name="connsiteX8" fmla="*/ 4918769 w 4918769"/>
                      <a:gd name="connsiteY8" fmla="*/ 0 h 5086630"/>
                      <a:gd name="connsiteX9" fmla="*/ 4918769 w 4918769"/>
                      <a:gd name="connsiteY9" fmla="*/ 483230 h 5086630"/>
                      <a:gd name="connsiteX10" fmla="*/ 4918769 w 4918769"/>
                      <a:gd name="connsiteY10" fmla="*/ 1017326 h 5086630"/>
                      <a:gd name="connsiteX11" fmla="*/ 4918769 w 4918769"/>
                      <a:gd name="connsiteY11" fmla="*/ 1551422 h 5086630"/>
                      <a:gd name="connsiteX12" fmla="*/ 4918769 w 4918769"/>
                      <a:gd name="connsiteY12" fmla="*/ 2238117 h 5086630"/>
                      <a:gd name="connsiteX13" fmla="*/ 4918769 w 4918769"/>
                      <a:gd name="connsiteY13" fmla="*/ 2975679 h 5086630"/>
                      <a:gd name="connsiteX14" fmla="*/ 4918769 w 4918769"/>
                      <a:gd name="connsiteY14" fmla="*/ 3560641 h 5086630"/>
                      <a:gd name="connsiteX15" fmla="*/ 4918769 w 4918769"/>
                      <a:gd name="connsiteY15" fmla="*/ 4043871 h 5086630"/>
                      <a:gd name="connsiteX16" fmla="*/ 4918769 w 4918769"/>
                      <a:gd name="connsiteY16" fmla="*/ 5086630 h 5086630"/>
                      <a:gd name="connsiteX17" fmla="*/ 4303923 w 4918769"/>
                      <a:gd name="connsiteY17" fmla="*/ 5086630 h 5086630"/>
                      <a:gd name="connsiteX18" fmla="*/ 3689077 w 4918769"/>
                      <a:gd name="connsiteY18" fmla="*/ 5086630 h 5086630"/>
                      <a:gd name="connsiteX19" fmla="*/ 3074231 w 4918769"/>
                      <a:gd name="connsiteY19" fmla="*/ 5086630 h 5086630"/>
                      <a:gd name="connsiteX20" fmla="*/ 2606948 w 4918769"/>
                      <a:gd name="connsiteY20" fmla="*/ 5086630 h 5086630"/>
                      <a:gd name="connsiteX21" fmla="*/ 2090477 w 4918769"/>
                      <a:gd name="connsiteY21" fmla="*/ 5086630 h 5086630"/>
                      <a:gd name="connsiteX22" fmla="*/ 1475631 w 4918769"/>
                      <a:gd name="connsiteY22" fmla="*/ 5086630 h 5086630"/>
                      <a:gd name="connsiteX23" fmla="*/ 762409 w 4918769"/>
                      <a:gd name="connsiteY23" fmla="*/ 5086630 h 5086630"/>
                      <a:gd name="connsiteX24" fmla="*/ 0 w 4918769"/>
                      <a:gd name="connsiteY24" fmla="*/ 5086630 h 5086630"/>
                      <a:gd name="connsiteX25" fmla="*/ 0 w 4918769"/>
                      <a:gd name="connsiteY25" fmla="*/ 4501668 h 5086630"/>
                      <a:gd name="connsiteX26" fmla="*/ 0 w 4918769"/>
                      <a:gd name="connsiteY26" fmla="*/ 3764106 h 5086630"/>
                      <a:gd name="connsiteX27" fmla="*/ 0 w 4918769"/>
                      <a:gd name="connsiteY27" fmla="*/ 3077411 h 5086630"/>
                      <a:gd name="connsiteX28" fmla="*/ 0 w 4918769"/>
                      <a:gd name="connsiteY28" fmla="*/ 2339850 h 5086630"/>
                      <a:gd name="connsiteX29" fmla="*/ 0 w 4918769"/>
                      <a:gd name="connsiteY29" fmla="*/ 1754887 h 5086630"/>
                      <a:gd name="connsiteX30" fmla="*/ 0 w 4918769"/>
                      <a:gd name="connsiteY30" fmla="*/ 1169925 h 5086630"/>
                      <a:gd name="connsiteX31" fmla="*/ 0 w 4918769"/>
                      <a:gd name="connsiteY31" fmla="*/ 584962 h 5086630"/>
                      <a:gd name="connsiteX32" fmla="*/ 0 w 4918769"/>
                      <a:gd name="connsiteY32" fmla="*/ 0 h 5086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4918769" h="5086630" extrusionOk="0">
                        <a:moveTo>
                          <a:pt x="0" y="0"/>
                        </a:moveTo>
                        <a:cubicBezTo>
                          <a:pt x="248940" y="-16618"/>
                          <a:pt x="486893" y="-14128"/>
                          <a:pt x="664034" y="0"/>
                        </a:cubicBezTo>
                        <a:cubicBezTo>
                          <a:pt x="841175" y="14128"/>
                          <a:pt x="1051541" y="8339"/>
                          <a:pt x="1229692" y="0"/>
                        </a:cubicBezTo>
                        <a:cubicBezTo>
                          <a:pt x="1407843" y="-8339"/>
                          <a:pt x="1494479" y="5542"/>
                          <a:pt x="1746163" y="0"/>
                        </a:cubicBezTo>
                        <a:cubicBezTo>
                          <a:pt x="1997847" y="-5542"/>
                          <a:pt x="2117173" y="23578"/>
                          <a:pt x="2311821" y="0"/>
                        </a:cubicBezTo>
                        <a:cubicBezTo>
                          <a:pt x="2506469" y="-23578"/>
                          <a:pt x="2683236" y="-2244"/>
                          <a:pt x="2779104" y="0"/>
                        </a:cubicBezTo>
                        <a:cubicBezTo>
                          <a:pt x="2874972" y="2244"/>
                          <a:pt x="3106678" y="21358"/>
                          <a:pt x="3344763" y="0"/>
                        </a:cubicBezTo>
                        <a:cubicBezTo>
                          <a:pt x="3582848" y="-21358"/>
                          <a:pt x="3869379" y="25301"/>
                          <a:pt x="4008797" y="0"/>
                        </a:cubicBezTo>
                        <a:cubicBezTo>
                          <a:pt x="4148215" y="-25301"/>
                          <a:pt x="4571979" y="-13986"/>
                          <a:pt x="4918769" y="0"/>
                        </a:cubicBezTo>
                        <a:cubicBezTo>
                          <a:pt x="4916623" y="241232"/>
                          <a:pt x="4942401" y="242137"/>
                          <a:pt x="4918769" y="483230"/>
                        </a:cubicBezTo>
                        <a:cubicBezTo>
                          <a:pt x="4895138" y="724323"/>
                          <a:pt x="4918691" y="814244"/>
                          <a:pt x="4918769" y="1017326"/>
                        </a:cubicBezTo>
                        <a:cubicBezTo>
                          <a:pt x="4918847" y="1220408"/>
                          <a:pt x="4892834" y="1351472"/>
                          <a:pt x="4918769" y="1551422"/>
                        </a:cubicBezTo>
                        <a:cubicBezTo>
                          <a:pt x="4944704" y="1751372"/>
                          <a:pt x="4934371" y="2018547"/>
                          <a:pt x="4918769" y="2238117"/>
                        </a:cubicBezTo>
                        <a:cubicBezTo>
                          <a:pt x="4903167" y="2457688"/>
                          <a:pt x="4926341" y="2741442"/>
                          <a:pt x="4918769" y="2975679"/>
                        </a:cubicBezTo>
                        <a:cubicBezTo>
                          <a:pt x="4911197" y="3209916"/>
                          <a:pt x="4891481" y="3426475"/>
                          <a:pt x="4918769" y="3560641"/>
                        </a:cubicBezTo>
                        <a:cubicBezTo>
                          <a:pt x="4946057" y="3694807"/>
                          <a:pt x="4940340" y="3810951"/>
                          <a:pt x="4918769" y="4043871"/>
                        </a:cubicBezTo>
                        <a:cubicBezTo>
                          <a:pt x="4897199" y="4276791"/>
                          <a:pt x="4945034" y="4809263"/>
                          <a:pt x="4918769" y="5086630"/>
                        </a:cubicBezTo>
                        <a:cubicBezTo>
                          <a:pt x="4684576" y="5072157"/>
                          <a:pt x="4450076" y="5086169"/>
                          <a:pt x="4303923" y="5086630"/>
                        </a:cubicBezTo>
                        <a:cubicBezTo>
                          <a:pt x="4157770" y="5087091"/>
                          <a:pt x="3945159" y="5097311"/>
                          <a:pt x="3689077" y="5086630"/>
                        </a:cubicBezTo>
                        <a:cubicBezTo>
                          <a:pt x="3432995" y="5075949"/>
                          <a:pt x="3232957" y="5074683"/>
                          <a:pt x="3074231" y="5086630"/>
                        </a:cubicBezTo>
                        <a:cubicBezTo>
                          <a:pt x="2915505" y="5098577"/>
                          <a:pt x="2714584" y="5091592"/>
                          <a:pt x="2606948" y="5086630"/>
                        </a:cubicBezTo>
                        <a:cubicBezTo>
                          <a:pt x="2499312" y="5081668"/>
                          <a:pt x="2238514" y="5103662"/>
                          <a:pt x="2090477" y="5086630"/>
                        </a:cubicBezTo>
                        <a:cubicBezTo>
                          <a:pt x="1942440" y="5069598"/>
                          <a:pt x="1652413" y="5093809"/>
                          <a:pt x="1475631" y="5086630"/>
                        </a:cubicBezTo>
                        <a:cubicBezTo>
                          <a:pt x="1298849" y="5079451"/>
                          <a:pt x="1060687" y="5115653"/>
                          <a:pt x="762409" y="5086630"/>
                        </a:cubicBezTo>
                        <a:cubicBezTo>
                          <a:pt x="464131" y="5057607"/>
                          <a:pt x="286194" y="5063659"/>
                          <a:pt x="0" y="5086630"/>
                        </a:cubicBezTo>
                        <a:cubicBezTo>
                          <a:pt x="8474" y="4808599"/>
                          <a:pt x="-28691" y="4696740"/>
                          <a:pt x="0" y="4501668"/>
                        </a:cubicBezTo>
                        <a:cubicBezTo>
                          <a:pt x="28691" y="4306596"/>
                          <a:pt x="18762" y="3980954"/>
                          <a:pt x="0" y="3764106"/>
                        </a:cubicBezTo>
                        <a:cubicBezTo>
                          <a:pt x="-18762" y="3547258"/>
                          <a:pt x="12874" y="3230866"/>
                          <a:pt x="0" y="3077411"/>
                        </a:cubicBezTo>
                        <a:cubicBezTo>
                          <a:pt x="-12874" y="2923957"/>
                          <a:pt x="-13739" y="2613391"/>
                          <a:pt x="0" y="2339850"/>
                        </a:cubicBezTo>
                        <a:cubicBezTo>
                          <a:pt x="13739" y="2066309"/>
                          <a:pt x="2551" y="1990211"/>
                          <a:pt x="0" y="1754887"/>
                        </a:cubicBezTo>
                        <a:cubicBezTo>
                          <a:pt x="-2551" y="1519563"/>
                          <a:pt x="8218" y="1310739"/>
                          <a:pt x="0" y="1169925"/>
                        </a:cubicBezTo>
                        <a:cubicBezTo>
                          <a:pt x="-8218" y="1029111"/>
                          <a:pt x="-15552" y="757394"/>
                          <a:pt x="0" y="584962"/>
                        </a:cubicBezTo>
                        <a:cubicBezTo>
                          <a:pt x="15552" y="412530"/>
                          <a:pt x="-5751" y="2730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10BC598C-9F20-4CE3-B929-145F79F6A704}"/>
              </a:ext>
            </a:extLst>
          </p:cNvPr>
          <p:cNvSpPr/>
          <p:nvPr/>
        </p:nvSpPr>
        <p:spPr>
          <a:xfrm flipH="1">
            <a:off x="5505103" y="4081180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B5A864-2547-4D3A-A7E5-7851B1845B9E}"/>
              </a:ext>
            </a:extLst>
          </p:cNvPr>
          <p:cNvSpPr/>
          <p:nvPr/>
        </p:nvSpPr>
        <p:spPr>
          <a:xfrm>
            <a:off x="6724470" y="1903750"/>
            <a:ext cx="1539310" cy="4875870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920E5D-5B07-4781-B3FE-4F697927EABF}"/>
              </a:ext>
            </a:extLst>
          </p:cNvPr>
          <p:cNvSpPr/>
          <p:nvPr/>
        </p:nvSpPr>
        <p:spPr>
          <a:xfrm>
            <a:off x="7000426" y="2840189"/>
            <a:ext cx="1268486" cy="1115431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import-staging/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94802-A09C-45EE-85AA-EC27DE453188}"/>
              </a:ext>
            </a:extLst>
          </p:cNvPr>
          <p:cNvSpPr/>
          <p:nvPr/>
        </p:nvSpPr>
        <p:spPr>
          <a:xfrm>
            <a:off x="7000426" y="5869591"/>
            <a:ext cx="1140755" cy="682526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prod/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7EF59-C870-43D3-9E7D-C4EE45E960ED}"/>
              </a:ext>
            </a:extLst>
          </p:cNvPr>
          <p:cNvSpPr/>
          <p:nvPr/>
        </p:nvSpPr>
        <p:spPr>
          <a:xfrm>
            <a:off x="7000426" y="5160951"/>
            <a:ext cx="1268486" cy="641751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dev/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F8C057-B75A-4C48-A6D9-F155497A305E}"/>
              </a:ext>
            </a:extLst>
          </p:cNvPr>
          <p:cNvSpPr/>
          <p:nvPr/>
        </p:nvSpPr>
        <p:spPr>
          <a:xfrm>
            <a:off x="7000426" y="3987713"/>
            <a:ext cx="1268486" cy="1115431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base-artifacts/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CF15B-2F48-4CF9-BAD9-030F2017D249}"/>
              </a:ext>
            </a:extLst>
          </p:cNvPr>
          <p:cNvSpPr/>
          <p:nvPr/>
        </p:nvSpPr>
        <p:spPr>
          <a:xfrm>
            <a:off x="7345684" y="4436062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F6EEE-4170-4049-8DEB-36843396031B}"/>
              </a:ext>
            </a:extLst>
          </p:cNvPr>
          <p:cNvSpPr/>
          <p:nvPr/>
        </p:nvSpPr>
        <p:spPr>
          <a:xfrm>
            <a:off x="7345684" y="4651146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alpine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1D227-8F14-435C-ACEF-9013C11B8E3D}"/>
              </a:ext>
            </a:extLst>
          </p:cNvPr>
          <p:cNvSpPr/>
          <p:nvPr/>
        </p:nvSpPr>
        <p:spPr>
          <a:xfrm>
            <a:off x="7345684" y="6102883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FD760F-FDB6-4E9F-AA6C-E8CCD80DBE0F}"/>
              </a:ext>
            </a:extLst>
          </p:cNvPr>
          <p:cNvSpPr/>
          <p:nvPr/>
        </p:nvSpPr>
        <p:spPr>
          <a:xfrm>
            <a:off x="7345684" y="5354083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team-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tasmania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46F82B-F828-48F3-9493-7F47ECCDE1A0}"/>
              </a:ext>
            </a:extLst>
          </p:cNvPr>
          <p:cNvSpPr/>
          <p:nvPr/>
        </p:nvSpPr>
        <p:spPr>
          <a:xfrm>
            <a:off x="7345684" y="5568331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team-gossamer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5E329F-DF05-4ED3-9EE1-C9CCBC90D534}"/>
              </a:ext>
            </a:extLst>
          </p:cNvPr>
          <p:cNvSpPr/>
          <p:nvPr/>
        </p:nvSpPr>
        <p:spPr>
          <a:xfrm>
            <a:off x="7345684" y="6318684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91DA75-723A-4598-8FFB-C13F6ED4420D}"/>
              </a:ext>
            </a:extLst>
          </p:cNvPr>
          <p:cNvSpPr/>
          <p:nvPr/>
        </p:nvSpPr>
        <p:spPr>
          <a:xfrm>
            <a:off x="7345684" y="4866230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381B6C-F08D-4F8D-ADBE-43339AC6B6C7}"/>
              </a:ext>
            </a:extLst>
          </p:cNvPr>
          <p:cNvSpPr/>
          <p:nvPr/>
        </p:nvSpPr>
        <p:spPr>
          <a:xfrm>
            <a:off x="7345684" y="3069124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pic>
        <p:nvPicPr>
          <p:cNvPr id="66" name="Node-base">
            <a:extLst>
              <a:ext uri="{FF2B5EF4-FFF2-40B4-BE49-F238E27FC236}">
                <a16:creationId xmlns:a16="http://schemas.microsoft.com/office/drawing/2014/main" id="{F05DA910-D76A-4DA1-A873-67E174C8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457188" y="4244353"/>
            <a:ext cx="195941" cy="14275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0BCC10-0B68-455E-B74A-CC30AC0B8302}"/>
              </a:ext>
            </a:extLst>
          </p:cNvPr>
          <p:cNvSpPr/>
          <p:nvPr/>
        </p:nvSpPr>
        <p:spPr>
          <a:xfrm>
            <a:off x="7345684" y="3288538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56FF88-C8DD-41C4-ABC5-76238C4034E9}"/>
              </a:ext>
            </a:extLst>
          </p:cNvPr>
          <p:cNvSpPr/>
          <p:nvPr/>
        </p:nvSpPr>
        <p:spPr>
          <a:xfrm>
            <a:off x="7345684" y="3503622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2FAD56-A2E2-4094-9FF1-FBE3BE9E19F3}"/>
              </a:ext>
            </a:extLst>
          </p:cNvPr>
          <p:cNvSpPr/>
          <p:nvPr/>
        </p:nvSpPr>
        <p:spPr>
          <a:xfrm>
            <a:off x="7345684" y="3718706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MCR">
            <a:extLst>
              <a:ext uri="{FF2B5EF4-FFF2-40B4-BE49-F238E27FC236}">
                <a16:creationId xmlns:a16="http://schemas.microsoft.com/office/drawing/2014/main" id="{A60230CC-F2C5-4BAD-8188-0BB44658C109}"/>
              </a:ext>
            </a:extLst>
          </p:cNvPr>
          <p:cNvGrpSpPr/>
          <p:nvPr/>
        </p:nvGrpSpPr>
        <p:grpSpPr>
          <a:xfrm>
            <a:off x="3577606" y="3386772"/>
            <a:ext cx="789823" cy="553580"/>
            <a:chOff x="2693602" y="4255008"/>
            <a:chExt cx="789935" cy="5536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645DD7-A301-411B-A1A4-D4919A53C187}"/>
                </a:ext>
              </a:extLst>
            </p:cNvPr>
            <p:cNvSpPr txBox="1"/>
            <p:nvPr/>
          </p:nvSpPr>
          <p:spPr>
            <a:xfrm>
              <a:off x="2693602" y="4608585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14" name="MCR" descr="C:\Users\steve\AppData\Local\Temp\SNAGHTML3c2ca0f.PNG">
              <a:extLst>
                <a:ext uri="{FF2B5EF4-FFF2-40B4-BE49-F238E27FC236}">
                  <a16:creationId xmlns:a16="http://schemas.microsoft.com/office/drawing/2014/main" id="{9DD3B6FD-99D1-47BE-A283-B1A06D7B7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2348B9-9501-46EC-9CCB-780F2951E826}"/>
              </a:ext>
            </a:extLst>
          </p:cNvPr>
          <p:cNvGrpSpPr/>
          <p:nvPr/>
        </p:nvGrpSpPr>
        <p:grpSpPr>
          <a:xfrm>
            <a:off x="6807104" y="2018966"/>
            <a:ext cx="1407764" cy="492443"/>
            <a:chOff x="5005775" y="3764783"/>
            <a:chExt cx="1407764" cy="4924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30FBA-EEE2-4ABC-8872-599E8FFBE8F9}"/>
                </a:ext>
              </a:extLst>
            </p:cNvPr>
            <p:cNvSpPr/>
            <p:nvPr/>
          </p:nvSpPr>
          <p:spPr>
            <a:xfrm>
              <a:off x="5347022" y="3764783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8958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marL="0" marR="0" lvl="0" indent="0" algn="ctr" defTabSz="8958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20" name="ACR">
              <a:extLst>
                <a:ext uri="{FF2B5EF4-FFF2-40B4-BE49-F238E27FC236}">
                  <a16:creationId xmlns:a16="http://schemas.microsoft.com/office/drawing/2014/main" id="{AA09A782-184C-4ABE-A309-1F5033335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005775" y="3775272"/>
              <a:ext cx="426498" cy="426498"/>
            </a:xfrm>
            <a:prstGeom prst="rect">
              <a:avLst/>
            </a:prstGeom>
          </p:spPr>
        </p:pic>
      </p:grpSp>
      <p:pic>
        <p:nvPicPr>
          <p:cNvPr id="22" name="Quay" descr="Image result for quay registry icon">
            <a:extLst>
              <a:ext uri="{FF2B5EF4-FFF2-40B4-BE49-F238E27FC236}">
                <a16:creationId xmlns:a16="http://schemas.microsoft.com/office/drawing/2014/main" id="{51584B5D-6503-4303-A7D6-D2267CAB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18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BB7B73A2-14B1-4604-81DE-BEB41B7E4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39" y="5874391"/>
            <a:ext cx="506756" cy="506756"/>
          </a:xfrm>
          <a:prstGeom prst="rect">
            <a:avLst/>
          </a:prstGeom>
        </p:spPr>
      </p:pic>
      <p:pic>
        <p:nvPicPr>
          <p:cNvPr id="67" name="Node-Hub">
            <a:extLst>
              <a:ext uri="{FF2B5EF4-FFF2-40B4-BE49-F238E27FC236}">
                <a16:creationId xmlns:a16="http://schemas.microsoft.com/office/drawing/2014/main" id="{28701133-CF32-41F6-9847-3A49FC27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874547" y="2749711"/>
            <a:ext cx="195941" cy="142757"/>
          </a:xfrm>
          <a:prstGeom prst="rect">
            <a:avLst/>
          </a:prstGeom>
        </p:spPr>
      </p:pic>
      <p:pic>
        <p:nvPicPr>
          <p:cNvPr id="78" name="SecurityScanning">
            <a:extLst>
              <a:ext uri="{FF2B5EF4-FFF2-40B4-BE49-F238E27FC236}">
                <a16:creationId xmlns:a16="http://schemas.microsoft.com/office/drawing/2014/main" id="{715163B9-D260-47DA-9AEE-29890FD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0305716" y="2550969"/>
            <a:ext cx="283612" cy="28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Docker Hub">
            <a:extLst>
              <a:ext uri="{FF2B5EF4-FFF2-40B4-BE49-F238E27FC236}">
                <a16:creationId xmlns:a16="http://schemas.microsoft.com/office/drawing/2014/main" id="{13501FA0-238E-4DAE-A873-AF57E1C3EFE1}"/>
              </a:ext>
            </a:extLst>
          </p:cNvPr>
          <p:cNvGrpSpPr/>
          <p:nvPr/>
        </p:nvGrpSpPr>
        <p:grpSpPr>
          <a:xfrm>
            <a:off x="3571583" y="2550971"/>
            <a:ext cx="793232" cy="563821"/>
            <a:chOff x="8073811" y="5137617"/>
            <a:chExt cx="1358036" cy="965275"/>
          </a:xfrm>
        </p:grpSpPr>
        <p:pic>
          <p:nvPicPr>
            <p:cNvPr id="7" name="Docker Hub" descr="Image result for docker hub logo">
              <a:extLst>
                <a:ext uri="{FF2B5EF4-FFF2-40B4-BE49-F238E27FC236}">
                  <a16:creationId xmlns:a16="http://schemas.microsoft.com/office/drawing/2014/main" id="{EC9D1828-2ADC-4ED8-B78D-97244066E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A746-2DA2-48AF-B240-C748D44EADFE}"/>
                </a:ext>
              </a:extLst>
            </p:cNvPr>
            <p:cNvSpPr txBox="1"/>
            <p:nvPr/>
          </p:nvSpPr>
          <p:spPr>
            <a:xfrm>
              <a:off x="8073811" y="5760393"/>
              <a:ext cx="1358036" cy="34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69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1261AF9A-33F0-4EE4-83F2-765A8F74CD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3734185" y="4158542"/>
            <a:ext cx="476665" cy="4739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A0B0483-E0D6-4B0A-8C19-ACD423486407}"/>
              </a:ext>
            </a:extLst>
          </p:cNvPr>
          <p:cNvSpPr/>
          <p:nvPr/>
        </p:nvSpPr>
        <p:spPr>
          <a:xfrm>
            <a:off x="7345684" y="4216648"/>
            <a:ext cx="1078478" cy="173044"/>
          </a:xfrm>
          <a:prstGeom prst="rect">
            <a:avLst/>
          </a:prstGeom>
          <a:solidFill>
            <a:srgbClr val="2622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pic>
        <p:nvPicPr>
          <p:cNvPr id="1026" name="gcr" descr="Image result for google container registry logo">
            <a:extLst>
              <a:ext uri="{FF2B5EF4-FFF2-40B4-BE49-F238E27FC236}">
                <a16:creationId xmlns:a16="http://schemas.microsoft.com/office/drawing/2014/main" id="{EECD5E59-A09D-486A-8E39-0B91892F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76" y="4850705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6A8D5-08D7-4D8A-ADAB-E776443F3EA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 flipV="1">
            <a:off x="4561011" y="3397905"/>
            <a:ext cx="2439415" cy="77166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74125E94-C72E-4525-A7C2-C937D83B9A18}"/>
              </a:ext>
            </a:extLst>
          </p:cNvPr>
          <p:cNvSpPr/>
          <p:nvPr/>
        </p:nvSpPr>
        <p:spPr>
          <a:xfrm>
            <a:off x="4802251" y="3534220"/>
            <a:ext cx="1405705" cy="724256"/>
          </a:xfrm>
          <a:prstGeom prst="cloud">
            <a:avLst/>
          </a:prstGeom>
          <a:solidFill>
            <a:schemeClr val="bg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pic>
        <p:nvPicPr>
          <p:cNvPr id="71" name="marketing-image">
            <a:extLst>
              <a:ext uri="{FF2B5EF4-FFF2-40B4-BE49-F238E27FC236}">
                <a16:creationId xmlns:a16="http://schemas.microsoft.com/office/drawing/2014/main" id="{D3D0A573-82C8-43B2-94D4-367C13266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6350025" y="3397554"/>
            <a:ext cx="195941" cy="142757"/>
          </a:xfrm>
          <a:prstGeom prst="rect">
            <a:avLst/>
          </a:prstGeom>
        </p:spPr>
      </p:pic>
      <p:cxnSp>
        <p:nvCxnSpPr>
          <p:cNvPr id="64" name="Straight Arrow Connector 8">
            <a:extLst>
              <a:ext uri="{FF2B5EF4-FFF2-40B4-BE49-F238E27FC236}">
                <a16:creationId xmlns:a16="http://schemas.microsoft.com/office/drawing/2014/main" id="{BFDFBB4B-1CBF-4BFA-A9A5-3992688DA81A}"/>
              </a:ext>
            </a:extLst>
          </p:cNvPr>
          <p:cNvCxnSpPr>
            <a:cxnSpLocks/>
            <a:stCxn id="74" idx="3"/>
            <a:endCxn id="222" idx="2"/>
          </p:cNvCxnSpPr>
          <p:nvPr/>
        </p:nvCxnSpPr>
        <p:spPr>
          <a:xfrm flipV="1">
            <a:off x="8424162" y="2762936"/>
            <a:ext cx="650900" cy="392710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13BF1B-4E74-4F58-8E31-A1590C03A651}"/>
              </a:ext>
            </a:extLst>
          </p:cNvPr>
          <p:cNvSpPr txBox="1"/>
          <p:nvPr/>
        </p:nvSpPr>
        <p:spPr>
          <a:xfrm>
            <a:off x="3780746" y="5211878"/>
            <a:ext cx="377127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gcr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FEA97E-AB8E-48B6-B45D-4232FF80218D}"/>
              </a:ext>
            </a:extLst>
          </p:cNvPr>
          <p:cNvSpPr txBox="1"/>
          <p:nvPr/>
        </p:nvSpPr>
        <p:spPr>
          <a:xfrm>
            <a:off x="3775648" y="4615985"/>
            <a:ext cx="377127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RedHat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868271-2AC0-4223-81C2-EBE8AECD37BF}"/>
              </a:ext>
            </a:extLst>
          </p:cNvPr>
          <p:cNvSpPr txBox="1"/>
          <p:nvPr/>
        </p:nvSpPr>
        <p:spPr>
          <a:xfrm>
            <a:off x="3798295" y="6375781"/>
            <a:ext cx="377127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CF6B65-4936-47F2-9D76-0253338F3884}"/>
              </a:ext>
            </a:extLst>
          </p:cNvPr>
          <p:cNvGrpSpPr/>
          <p:nvPr/>
        </p:nvGrpSpPr>
        <p:grpSpPr>
          <a:xfrm>
            <a:off x="10658105" y="4483518"/>
            <a:ext cx="674134" cy="645446"/>
            <a:chOff x="8616655" y="1888626"/>
            <a:chExt cx="1287500" cy="1232711"/>
          </a:xfrm>
        </p:grpSpPr>
        <p:pic>
          <p:nvPicPr>
            <p:cNvPr id="62" name="Developer">
              <a:extLst>
                <a:ext uri="{FF2B5EF4-FFF2-40B4-BE49-F238E27FC236}">
                  <a16:creationId xmlns:a16="http://schemas.microsoft.com/office/drawing/2014/main" id="{E4C54246-C620-4D54-984B-0D0558C7A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BB2FE8-061C-4B72-AF14-9291E1C0D587}"/>
                </a:ext>
              </a:extLst>
            </p:cNvPr>
            <p:cNvSpPr txBox="1"/>
            <p:nvPr/>
          </p:nvSpPr>
          <p:spPr>
            <a:xfrm>
              <a:off x="8616655" y="2739260"/>
              <a:ext cx="1287500" cy="38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Developer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26F5C2E-9A23-4928-B78F-27C6B56C6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42006" y="3076741"/>
            <a:ext cx="416099" cy="416099"/>
          </a:xfrm>
          <a:prstGeom prst="rect">
            <a:avLst/>
          </a:prstGeom>
        </p:spPr>
      </p:pic>
      <p:cxnSp>
        <p:nvCxnSpPr>
          <p:cNvPr id="91" name="Straight Arrow Connector 8">
            <a:extLst>
              <a:ext uri="{FF2B5EF4-FFF2-40B4-BE49-F238E27FC236}">
                <a16:creationId xmlns:a16="http://schemas.microsoft.com/office/drawing/2014/main" id="{489EB1D8-E524-40F8-A6CB-538F87CB2462}"/>
              </a:ext>
            </a:extLst>
          </p:cNvPr>
          <p:cNvCxnSpPr>
            <a:cxnSpLocks/>
            <a:stCxn id="43" idx="3"/>
            <a:endCxn id="1033" idx="0"/>
          </p:cNvCxnSpPr>
          <p:nvPr/>
        </p:nvCxnSpPr>
        <p:spPr>
          <a:xfrm>
            <a:off x="8424162" y="4303170"/>
            <a:ext cx="2023143" cy="263388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">
            <a:extLst>
              <a:ext uri="{FF2B5EF4-FFF2-40B4-BE49-F238E27FC236}">
                <a16:creationId xmlns:a16="http://schemas.microsoft.com/office/drawing/2014/main" id="{C72F236E-0E3B-4069-9F26-C899BB202DF7}"/>
              </a:ext>
            </a:extLst>
          </p:cNvPr>
          <p:cNvCxnSpPr>
            <a:cxnSpLocks/>
            <a:stCxn id="238" idx="6"/>
            <a:endCxn id="78" idx="1"/>
          </p:cNvCxnSpPr>
          <p:nvPr/>
        </p:nvCxnSpPr>
        <p:spPr>
          <a:xfrm flipV="1">
            <a:off x="10026933" y="2692775"/>
            <a:ext cx="278783" cy="76112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8">
            <a:extLst>
              <a:ext uri="{FF2B5EF4-FFF2-40B4-BE49-F238E27FC236}">
                <a16:creationId xmlns:a16="http://schemas.microsoft.com/office/drawing/2014/main" id="{BD9A5A9C-07A8-41EA-8B41-50AB97413BE7}"/>
              </a:ext>
            </a:extLst>
          </p:cNvPr>
          <p:cNvCxnSpPr>
            <a:cxnSpLocks/>
            <a:stCxn id="16" idx="2"/>
            <a:endCxn id="43" idx="3"/>
          </p:cNvCxnSpPr>
          <p:nvPr/>
        </p:nvCxnSpPr>
        <p:spPr>
          <a:xfrm rot="5400000">
            <a:off x="9031944" y="2885058"/>
            <a:ext cx="810330" cy="2025894"/>
          </a:xfrm>
          <a:prstGeom prst="curved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ate">
            <a:extLst>
              <a:ext uri="{FF2B5EF4-FFF2-40B4-BE49-F238E27FC236}">
                <a16:creationId xmlns:a16="http://schemas.microsoft.com/office/drawing/2014/main" id="{3995042E-EB50-4618-B090-84661895E332}"/>
              </a:ext>
            </a:extLst>
          </p:cNvPr>
          <p:cNvGrpSpPr/>
          <p:nvPr/>
        </p:nvGrpSpPr>
        <p:grpSpPr>
          <a:xfrm flipH="1">
            <a:off x="10030905" y="3664826"/>
            <a:ext cx="684649" cy="409493"/>
            <a:chOff x="2485309" y="305743"/>
            <a:chExt cx="6186562" cy="3700219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50BA3F5-65AD-422D-9F31-C9337B3021D2}"/>
                </a:ext>
              </a:extLst>
            </p:cNvPr>
            <p:cNvSpPr/>
            <p:nvPr/>
          </p:nvSpPr>
          <p:spPr>
            <a:xfrm>
              <a:off x="2485309" y="634701"/>
              <a:ext cx="1893660" cy="3371261"/>
            </a:xfrm>
            <a:custGeom>
              <a:avLst/>
              <a:gdLst>
                <a:gd name="connsiteX0" fmla="*/ 493798 w 1893660"/>
                <a:gd name="connsiteY0" fmla="*/ 0 h 3371261"/>
                <a:gd name="connsiteX1" fmla="*/ 1399869 w 1893660"/>
                <a:gd name="connsiteY1" fmla="*/ 0 h 3371261"/>
                <a:gd name="connsiteX2" fmla="*/ 1399869 w 1893660"/>
                <a:gd name="connsiteY2" fmla="*/ 3045200 h 3371261"/>
                <a:gd name="connsiteX3" fmla="*/ 1893660 w 1893660"/>
                <a:gd name="connsiteY3" fmla="*/ 3045200 h 3371261"/>
                <a:gd name="connsiteX4" fmla="*/ 1893660 w 1893660"/>
                <a:gd name="connsiteY4" fmla="*/ 3371261 h 3371261"/>
                <a:gd name="connsiteX5" fmla="*/ 0 w 1893660"/>
                <a:gd name="connsiteY5" fmla="*/ 3371261 h 3371261"/>
                <a:gd name="connsiteX6" fmla="*/ 0 w 1893660"/>
                <a:gd name="connsiteY6" fmla="*/ 3045200 h 3371261"/>
                <a:gd name="connsiteX7" fmla="*/ 493798 w 1893660"/>
                <a:gd name="connsiteY7" fmla="*/ 3045200 h 337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3660" h="3371261">
                  <a:moveTo>
                    <a:pt x="493798" y="0"/>
                  </a:moveTo>
                  <a:lnTo>
                    <a:pt x="1399869" y="0"/>
                  </a:lnTo>
                  <a:lnTo>
                    <a:pt x="1399869" y="3045200"/>
                  </a:lnTo>
                  <a:lnTo>
                    <a:pt x="1893660" y="3045200"/>
                  </a:lnTo>
                  <a:lnTo>
                    <a:pt x="1893660" y="3371261"/>
                  </a:lnTo>
                  <a:lnTo>
                    <a:pt x="0" y="3371261"/>
                  </a:lnTo>
                  <a:lnTo>
                    <a:pt x="0" y="3045200"/>
                  </a:lnTo>
                  <a:lnTo>
                    <a:pt x="493798" y="3045200"/>
                  </a:lnTo>
                  <a:close/>
                </a:path>
              </a:pathLst>
            </a:custGeom>
            <a:solidFill>
              <a:srgbClr val="262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EA5D76-0D6A-4EDC-B185-61D883391EA6}"/>
                </a:ext>
              </a:extLst>
            </p:cNvPr>
            <p:cNvGrpSpPr/>
            <p:nvPr/>
          </p:nvGrpSpPr>
          <p:grpSpPr>
            <a:xfrm rot="20572431">
              <a:off x="3186831" y="305743"/>
              <a:ext cx="5485040" cy="326061"/>
              <a:chOff x="3727852" y="656263"/>
              <a:chExt cx="5485040" cy="3260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FD40332-F90B-4843-9FB4-BDF52113A3A8}"/>
                  </a:ext>
                </a:extLst>
              </p:cNvPr>
              <p:cNvSpPr/>
              <p:nvPr/>
            </p:nvSpPr>
            <p:spPr>
              <a:xfrm>
                <a:off x="3727852" y="656263"/>
                <a:ext cx="5485040" cy="326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63267EF-BEBD-454B-8F8E-E4A797815BCF}"/>
                  </a:ext>
                </a:extLst>
              </p:cNvPr>
              <p:cNvSpPr/>
              <p:nvPr/>
            </p:nvSpPr>
            <p:spPr>
              <a:xfrm>
                <a:off x="4004846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63D6E87-4C51-4B09-8629-B08B938579F4}"/>
                  </a:ext>
                </a:extLst>
              </p:cNvPr>
              <p:cNvSpPr/>
              <p:nvPr/>
            </p:nvSpPr>
            <p:spPr>
              <a:xfrm>
                <a:off x="4633923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C68233-721D-4BA5-8C23-72E6645DC876}"/>
                  </a:ext>
                </a:extLst>
              </p:cNvPr>
              <p:cNvSpPr/>
              <p:nvPr/>
            </p:nvSpPr>
            <p:spPr>
              <a:xfrm>
                <a:off x="5263000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37CD96B-F889-48D2-8DFF-10DAE35120CD}"/>
                  </a:ext>
                </a:extLst>
              </p:cNvPr>
              <p:cNvSpPr/>
              <p:nvPr/>
            </p:nvSpPr>
            <p:spPr>
              <a:xfrm>
                <a:off x="5892077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4DBE731-02C0-43D4-BF33-5F9D608D0F6C}"/>
                  </a:ext>
                </a:extLst>
              </p:cNvPr>
              <p:cNvSpPr/>
              <p:nvPr/>
            </p:nvSpPr>
            <p:spPr>
              <a:xfrm>
                <a:off x="6521154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788A180-DDE8-4251-90A9-3565FC2A0E62}"/>
                  </a:ext>
                </a:extLst>
              </p:cNvPr>
              <p:cNvSpPr/>
              <p:nvPr/>
            </p:nvSpPr>
            <p:spPr>
              <a:xfrm>
                <a:off x="7150231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88BDF20-C030-45F2-B38A-D4ACBF871C1B}"/>
                  </a:ext>
                </a:extLst>
              </p:cNvPr>
              <p:cNvSpPr/>
              <p:nvPr/>
            </p:nvSpPr>
            <p:spPr>
              <a:xfrm>
                <a:off x="7779308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26C1323-814C-4AC0-84C0-BFBA3D04DFD9}"/>
                  </a:ext>
                </a:extLst>
              </p:cNvPr>
              <p:cNvSpPr/>
              <p:nvPr/>
            </p:nvSpPr>
            <p:spPr>
              <a:xfrm>
                <a:off x="8408385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919A387-9698-46FA-8C2A-952DB9BA316F}"/>
              </a:ext>
            </a:extLst>
          </p:cNvPr>
          <p:cNvSpPr txBox="1"/>
          <p:nvPr/>
        </p:nvSpPr>
        <p:spPr>
          <a:xfrm>
            <a:off x="8607638" y="1663243"/>
            <a:ext cx="2914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Acme-Rockets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google,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ibm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on-prem, …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4767A6AA-480A-44A4-B567-83824A91D7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62005" y="5561150"/>
            <a:ext cx="416099" cy="416099"/>
          </a:xfrm>
          <a:prstGeom prst="rect">
            <a:avLst/>
          </a:prstGeom>
        </p:spPr>
      </p:pic>
      <p:grpSp>
        <p:nvGrpSpPr>
          <p:cNvPr id="143" name="Gate">
            <a:extLst>
              <a:ext uri="{FF2B5EF4-FFF2-40B4-BE49-F238E27FC236}">
                <a16:creationId xmlns:a16="http://schemas.microsoft.com/office/drawing/2014/main" id="{84A54B1E-5B10-43E3-A286-352178ED3826}"/>
              </a:ext>
            </a:extLst>
          </p:cNvPr>
          <p:cNvGrpSpPr/>
          <p:nvPr/>
        </p:nvGrpSpPr>
        <p:grpSpPr>
          <a:xfrm flipH="1">
            <a:off x="10471560" y="6171034"/>
            <a:ext cx="684649" cy="409493"/>
            <a:chOff x="2485309" y="305743"/>
            <a:chExt cx="6186562" cy="3700219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3A5D14-FC9C-4957-BE4B-AF144A70D813}"/>
                </a:ext>
              </a:extLst>
            </p:cNvPr>
            <p:cNvSpPr/>
            <p:nvPr/>
          </p:nvSpPr>
          <p:spPr>
            <a:xfrm>
              <a:off x="2485309" y="634701"/>
              <a:ext cx="1893660" cy="3371261"/>
            </a:xfrm>
            <a:custGeom>
              <a:avLst/>
              <a:gdLst>
                <a:gd name="connsiteX0" fmla="*/ 493798 w 1893660"/>
                <a:gd name="connsiteY0" fmla="*/ 0 h 3371261"/>
                <a:gd name="connsiteX1" fmla="*/ 1399869 w 1893660"/>
                <a:gd name="connsiteY1" fmla="*/ 0 h 3371261"/>
                <a:gd name="connsiteX2" fmla="*/ 1399869 w 1893660"/>
                <a:gd name="connsiteY2" fmla="*/ 3045200 h 3371261"/>
                <a:gd name="connsiteX3" fmla="*/ 1893660 w 1893660"/>
                <a:gd name="connsiteY3" fmla="*/ 3045200 h 3371261"/>
                <a:gd name="connsiteX4" fmla="*/ 1893660 w 1893660"/>
                <a:gd name="connsiteY4" fmla="*/ 3371261 h 3371261"/>
                <a:gd name="connsiteX5" fmla="*/ 0 w 1893660"/>
                <a:gd name="connsiteY5" fmla="*/ 3371261 h 3371261"/>
                <a:gd name="connsiteX6" fmla="*/ 0 w 1893660"/>
                <a:gd name="connsiteY6" fmla="*/ 3045200 h 3371261"/>
                <a:gd name="connsiteX7" fmla="*/ 493798 w 1893660"/>
                <a:gd name="connsiteY7" fmla="*/ 3045200 h 337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3660" h="3371261">
                  <a:moveTo>
                    <a:pt x="493798" y="0"/>
                  </a:moveTo>
                  <a:lnTo>
                    <a:pt x="1399869" y="0"/>
                  </a:lnTo>
                  <a:lnTo>
                    <a:pt x="1399869" y="3045200"/>
                  </a:lnTo>
                  <a:lnTo>
                    <a:pt x="1893660" y="3045200"/>
                  </a:lnTo>
                  <a:lnTo>
                    <a:pt x="1893660" y="3371261"/>
                  </a:lnTo>
                  <a:lnTo>
                    <a:pt x="0" y="3371261"/>
                  </a:lnTo>
                  <a:lnTo>
                    <a:pt x="0" y="3045200"/>
                  </a:lnTo>
                  <a:lnTo>
                    <a:pt x="493798" y="3045200"/>
                  </a:lnTo>
                  <a:close/>
                </a:path>
              </a:pathLst>
            </a:custGeom>
            <a:solidFill>
              <a:srgbClr val="2622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9894DFC-EA0D-4002-A3B0-CE1671EC4E26}"/>
                </a:ext>
              </a:extLst>
            </p:cNvPr>
            <p:cNvGrpSpPr/>
            <p:nvPr/>
          </p:nvGrpSpPr>
          <p:grpSpPr>
            <a:xfrm rot="20572431">
              <a:off x="3186831" y="305743"/>
              <a:ext cx="5485040" cy="326061"/>
              <a:chOff x="3727852" y="656263"/>
              <a:chExt cx="5485040" cy="326061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D3A220-07D0-4159-B598-E560523E4C84}"/>
                  </a:ext>
                </a:extLst>
              </p:cNvPr>
              <p:cNvSpPr/>
              <p:nvPr/>
            </p:nvSpPr>
            <p:spPr>
              <a:xfrm>
                <a:off x="3727852" y="656263"/>
                <a:ext cx="5485040" cy="326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6264F5D-CC1A-4A9F-9722-C345E654AF8F}"/>
                  </a:ext>
                </a:extLst>
              </p:cNvPr>
              <p:cNvSpPr/>
              <p:nvPr/>
            </p:nvSpPr>
            <p:spPr>
              <a:xfrm>
                <a:off x="4004846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8A334FB-3D49-429F-A487-19C16AE2A212}"/>
                  </a:ext>
                </a:extLst>
              </p:cNvPr>
              <p:cNvSpPr/>
              <p:nvPr/>
            </p:nvSpPr>
            <p:spPr>
              <a:xfrm>
                <a:off x="4633923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F7E13AA-EB16-4EF9-A5C1-60F5AD8B7F51}"/>
                  </a:ext>
                </a:extLst>
              </p:cNvPr>
              <p:cNvSpPr/>
              <p:nvPr/>
            </p:nvSpPr>
            <p:spPr>
              <a:xfrm>
                <a:off x="5263000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168881E-D474-443A-AD57-6EBFF6F6FE21}"/>
                  </a:ext>
                </a:extLst>
              </p:cNvPr>
              <p:cNvSpPr/>
              <p:nvPr/>
            </p:nvSpPr>
            <p:spPr>
              <a:xfrm>
                <a:off x="5892077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BB89681-96BD-42F1-A033-AD0C449A4826}"/>
                  </a:ext>
                </a:extLst>
              </p:cNvPr>
              <p:cNvSpPr/>
              <p:nvPr/>
            </p:nvSpPr>
            <p:spPr>
              <a:xfrm>
                <a:off x="6521154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173AFDE-C473-489F-A3C2-15603763EB04}"/>
                  </a:ext>
                </a:extLst>
              </p:cNvPr>
              <p:cNvSpPr/>
              <p:nvPr/>
            </p:nvSpPr>
            <p:spPr>
              <a:xfrm>
                <a:off x="7150231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4B88319-4F4D-45F8-9E13-7A5A99B04C47}"/>
                  </a:ext>
                </a:extLst>
              </p:cNvPr>
              <p:cNvSpPr/>
              <p:nvPr/>
            </p:nvSpPr>
            <p:spPr>
              <a:xfrm>
                <a:off x="7779308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7FB8FE2-7546-47C1-9834-30535CCB78E6}"/>
                  </a:ext>
                </a:extLst>
              </p:cNvPr>
              <p:cNvSpPr/>
              <p:nvPr/>
            </p:nvSpPr>
            <p:spPr>
              <a:xfrm>
                <a:off x="8408385" y="656263"/>
                <a:ext cx="510770" cy="326061"/>
              </a:xfrm>
              <a:custGeom>
                <a:avLst/>
                <a:gdLst>
                  <a:gd name="connsiteX0" fmla="*/ 0 w 510770"/>
                  <a:gd name="connsiteY0" fmla="*/ 0 h 326061"/>
                  <a:gd name="connsiteX1" fmla="*/ 184709 w 510770"/>
                  <a:gd name="connsiteY1" fmla="*/ 0 h 326061"/>
                  <a:gd name="connsiteX2" fmla="*/ 510770 w 510770"/>
                  <a:gd name="connsiteY2" fmla="*/ 326061 h 326061"/>
                  <a:gd name="connsiteX3" fmla="*/ 326061 w 510770"/>
                  <a:gd name="connsiteY3" fmla="*/ 326061 h 32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770" h="326061">
                    <a:moveTo>
                      <a:pt x="0" y="0"/>
                    </a:moveTo>
                    <a:lnTo>
                      <a:pt x="184709" y="0"/>
                    </a:lnTo>
                    <a:lnTo>
                      <a:pt x="510770" y="326061"/>
                    </a:lnTo>
                    <a:lnTo>
                      <a:pt x="326061" y="326061"/>
                    </a:lnTo>
                    <a:close/>
                  </a:path>
                </a:pathLst>
              </a:custGeom>
              <a:solidFill>
                <a:srgbClr val="262261"/>
              </a:solidFill>
              <a:ln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A2D89652-6216-42C8-8065-35683F28CD90}"/>
              </a:ext>
            </a:extLst>
          </p:cNvPr>
          <p:cNvGrpSpPr/>
          <p:nvPr/>
        </p:nvGrpSpPr>
        <p:grpSpPr>
          <a:xfrm>
            <a:off x="10148882" y="4523527"/>
            <a:ext cx="598835" cy="598835"/>
            <a:chOff x="9967595" y="4474158"/>
            <a:chExt cx="598835" cy="598835"/>
          </a:xfrm>
        </p:grpSpPr>
        <p:sp>
          <p:nvSpPr>
            <p:cNvPr id="25" name="Arrow: Circular 24">
              <a:extLst>
                <a:ext uri="{FF2B5EF4-FFF2-40B4-BE49-F238E27FC236}">
                  <a16:creationId xmlns:a16="http://schemas.microsoft.com/office/drawing/2014/main" id="{4453E309-E470-41EA-9E59-FFA9A664B359}"/>
                </a:ext>
              </a:extLst>
            </p:cNvPr>
            <p:cNvSpPr/>
            <p:nvPr/>
          </p:nvSpPr>
          <p:spPr>
            <a:xfrm>
              <a:off x="9967595" y="4474158"/>
              <a:ext cx="598835" cy="59883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5487"/>
                <a:gd name="adj5" fmla="val 12500"/>
              </a:avLst>
            </a:prstGeom>
            <a:solidFill>
              <a:srgbClr val="262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Inner Loop</a:t>
              </a:r>
            </a:p>
          </p:txBody>
        </p:sp>
        <p:sp>
          <p:nvSpPr>
            <p:cNvPr id="1033" name="Diamond 1032">
              <a:extLst>
                <a:ext uri="{FF2B5EF4-FFF2-40B4-BE49-F238E27FC236}">
                  <a16:creationId xmlns:a16="http://schemas.microsoft.com/office/drawing/2014/main" id="{A1DD212C-35EA-4C21-AF92-84603D09C774}"/>
                </a:ext>
              </a:extLst>
            </p:cNvPr>
            <p:cNvSpPr/>
            <p:nvPr/>
          </p:nvSpPr>
          <p:spPr>
            <a:xfrm>
              <a:off x="9998869" y="4517189"/>
              <a:ext cx="534297" cy="508638"/>
            </a:xfrm>
            <a:prstGeom prst="diamon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Arrow Connector 8">
            <a:extLst>
              <a:ext uri="{FF2B5EF4-FFF2-40B4-BE49-F238E27FC236}">
                <a16:creationId xmlns:a16="http://schemas.microsoft.com/office/drawing/2014/main" id="{54705372-A5A8-4860-A7CF-167D2CD72E7D}"/>
              </a:ext>
            </a:extLst>
          </p:cNvPr>
          <p:cNvCxnSpPr>
            <a:cxnSpLocks/>
            <a:stCxn id="45" idx="3"/>
            <a:endCxn id="248" idx="2"/>
          </p:cNvCxnSpPr>
          <p:nvPr/>
        </p:nvCxnSpPr>
        <p:spPr>
          <a:xfrm>
            <a:off x="8424162" y="4737668"/>
            <a:ext cx="726404" cy="1176414"/>
          </a:xfrm>
          <a:prstGeom prst="curvedConnector3">
            <a:avLst>
              <a:gd name="adj1" fmla="val 4038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8">
            <a:extLst>
              <a:ext uri="{FF2B5EF4-FFF2-40B4-BE49-F238E27FC236}">
                <a16:creationId xmlns:a16="http://schemas.microsoft.com/office/drawing/2014/main" id="{0A51C935-1036-4571-8216-15750A6B2FF8}"/>
              </a:ext>
            </a:extLst>
          </p:cNvPr>
          <p:cNvCxnSpPr>
            <a:cxnSpLocks/>
            <a:stCxn id="43" idx="3"/>
            <a:endCxn id="247" idx="2"/>
          </p:cNvCxnSpPr>
          <p:nvPr/>
        </p:nvCxnSpPr>
        <p:spPr>
          <a:xfrm>
            <a:off x="8424162" y="4303170"/>
            <a:ext cx="726404" cy="1278780"/>
          </a:xfrm>
          <a:prstGeom prst="curvedConnector3">
            <a:avLst>
              <a:gd name="adj1" fmla="val 6486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4C1A7224-B581-4526-BCA6-5BB44FBE438C}"/>
              </a:ext>
            </a:extLst>
          </p:cNvPr>
          <p:cNvSpPr/>
          <p:nvPr/>
        </p:nvSpPr>
        <p:spPr>
          <a:xfrm>
            <a:off x="8412480" y="5989319"/>
            <a:ext cx="2354580" cy="531061"/>
          </a:xfrm>
          <a:custGeom>
            <a:avLst/>
            <a:gdLst>
              <a:gd name="connsiteX0" fmla="*/ 2659380 w 2659380"/>
              <a:gd name="connsiteY0" fmla="*/ 0 h 1356360"/>
              <a:gd name="connsiteX1" fmla="*/ 495300 w 2659380"/>
              <a:gd name="connsiteY1" fmla="*/ 762000 h 1356360"/>
              <a:gd name="connsiteX2" fmla="*/ 0 w 2659380"/>
              <a:gd name="connsiteY2" fmla="*/ 1356360 h 1356360"/>
              <a:gd name="connsiteX0" fmla="*/ 2705100 w 2705100"/>
              <a:gd name="connsiteY0" fmla="*/ 0 h 1333500"/>
              <a:gd name="connsiteX1" fmla="*/ 495300 w 2705100"/>
              <a:gd name="connsiteY1" fmla="*/ 739140 h 1333500"/>
              <a:gd name="connsiteX2" fmla="*/ 0 w 2705100"/>
              <a:gd name="connsiteY2" fmla="*/ 1333500 h 1333500"/>
              <a:gd name="connsiteX0" fmla="*/ 2705100 w 2705100"/>
              <a:gd name="connsiteY0" fmla="*/ 0 h 1333500"/>
              <a:gd name="connsiteX1" fmla="*/ 495300 w 2705100"/>
              <a:gd name="connsiteY1" fmla="*/ 739140 h 1333500"/>
              <a:gd name="connsiteX2" fmla="*/ 0 w 2705100"/>
              <a:gd name="connsiteY2" fmla="*/ 1333500 h 1333500"/>
              <a:gd name="connsiteX0" fmla="*/ 2705100 w 2705100"/>
              <a:gd name="connsiteY0" fmla="*/ 0 h 1333500"/>
              <a:gd name="connsiteX1" fmla="*/ 1996440 w 2705100"/>
              <a:gd name="connsiteY1" fmla="*/ 922020 h 1333500"/>
              <a:gd name="connsiteX2" fmla="*/ 0 w 2705100"/>
              <a:gd name="connsiteY2" fmla="*/ 1333500 h 1333500"/>
              <a:gd name="connsiteX0" fmla="*/ 2202180 w 2202180"/>
              <a:gd name="connsiteY0" fmla="*/ 0 h 979662"/>
              <a:gd name="connsiteX1" fmla="*/ 1493520 w 2202180"/>
              <a:gd name="connsiteY1" fmla="*/ 922020 h 979662"/>
              <a:gd name="connsiteX2" fmla="*/ 0 w 2202180"/>
              <a:gd name="connsiteY2" fmla="*/ 807720 h 979662"/>
              <a:gd name="connsiteX0" fmla="*/ 2202180 w 2202180"/>
              <a:gd name="connsiteY0" fmla="*/ 0 h 979662"/>
              <a:gd name="connsiteX1" fmla="*/ 1493520 w 2202180"/>
              <a:gd name="connsiteY1" fmla="*/ 922020 h 979662"/>
              <a:gd name="connsiteX2" fmla="*/ 0 w 2202180"/>
              <a:gd name="connsiteY2" fmla="*/ 807720 h 979662"/>
              <a:gd name="connsiteX0" fmla="*/ 2202180 w 2202180"/>
              <a:gd name="connsiteY0" fmla="*/ 0 h 979662"/>
              <a:gd name="connsiteX1" fmla="*/ 1493520 w 2202180"/>
              <a:gd name="connsiteY1" fmla="*/ 922020 h 979662"/>
              <a:gd name="connsiteX2" fmla="*/ 0 w 2202180"/>
              <a:gd name="connsiteY2" fmla="*/ 807720 h 979662"/>
              <a:gd name="connsiteX0" fmla="*/ 2202180 w 2202180"/>
              <a:gd name="connsiteY0" fmla="*/ 0 h 930129"/>
              <a:gd name="connsiteX1" fmla="*/ 1493520 w 2202180"/>
              <a:gd name="connsiteY1" fmla="*/ 922020 h 930129"/>
              <a:gd name="connsiteX2" fmla="*/ 0 w 2202180"/>
              <a:gd name="connsiteY2" fmla="*/ 807720 h 930129"/>
              <a:gd name="connsiteX0" fmla="*/ 2202180 w 2202180"/>
              <a:gd name="connsiteY0" fmla="*/ 0 h 841127"/>
              <a:gd name="connsiteX1" fmla="*/ 1866900 w 2202180"/>
              <a:gd name="connsiteY1" fmla="*/ 830580 h 841127"/>
              <a:gd name="connsiteX2" fmla="*/ 0 w 2202180"/>
              <a:gd name="connsiteY2" fmla="*/ 807720 h 841127"/>
              <a:gd name="connsiteX0" fmla="*/ 2202180 w 2202180"/>
              <a:gd name="connsiteY0" fmla="*/ 0 h 880698"/>
              <a:gd name="connsiteX1" fmla="*/ 1866900 w 2202180"/>
              <a:gd name="connsiteY1" fmla="*/ 830580 h 880698"/>
              <a:gd name="connsiteX2" fmla="*/ 0 w 2202180"/>
              <a:gd name="connsiteY2" fmla="*/ 807720 h 880698"/>
              <a:gd name="connsiteX0" fmla="*/ 2202180 w 2202180"/>
              <a:gd name="connsiteY0" fmla="*/ 0 h 948522"/>
              <a:gd name="connsiteX1" fmla="*/ 1866900 w 2202180"/>
              <a:gd name="connsiteY1" fmla="*/ 830580 h 948522"/>
              <a:gd name="connsiteX2" fmla="*/ 0 w 2202180"/>
              <a:gd name="connsiteY2" fmla="*/ 807720 h 948522"/>
              <a:gd name="connsiteX0" fmla="*/ 2202180 w 2202180"/>
              <a:gd name="connsiteY0" fmla="*/ 0 h 948522"/>
              <a:gd name="connsiteX1" fmla="*/ 1866900 w 2202180"/>
              <a:gd name="connsiteY1" fmla="*/ 830580 h 948522"/>
              <a:gd name="connsiteX2" fmla="*/ 0 w 2202180"/>
              <a:gd name="connsiteY2" fmla="*/ 807720 h 948522"/>
              <a:gd name="connsiteX0" fmla="*/ 2202180 w 2217670"/>
              <a:gd name="connsiteY0" fmla="*/ 0 h 924175"/>
              <a:gd name="connsiteX1" fmla="*/ 2019300 w 2217670"/>
              <a:gd name="connsiteY1" fmla="*/ 792480 h 924175"/>
              <a:gd name="connsiteX2" fmla="*/ 0 w 2217670"/>
              <a:gd name="connsiteY2" fmla="*/ 807720 h 924175"/>
              <a:gd name="connsiteX0" fmla="*/ 2354580 w 2354580"/>
              <a:gd name="connsiteY0" fmla="*/ 0 h 516249"/>
              <a:gd name="connsiteX1" fmla="*/ 2019300 w 2354580"/>
              <a:gd name="connsiteY1" fmla="*/ 441960 h 516249"/>
              <a:gd name="connsiteX2" fmla="*/ 0 w 2354580"/>
              <a:gd name="connsiteY2" fmla="*/ 457200 h 516249"/>
              <a:gd name="connsiteX0" fmla="*/ 2354580 w 2354580"/>
              <a:gd name="connsiteY0" fmla="*/ 0 h 547908"/>
              <a:gd name="connsiteX1" fmla="*/ 1744980 w 2354580"/>
              <a:gd name="connsiteY1" fmla="*/ 502920 h 547908"/>
              <a:gd name="connsiteX2" fmla="*/ 0 w 2354580"/>
              <a:gd name="connsiteY2" fmla="*/ 457200 h 547908"/>
              <a:gd name="connsiteX0" fmla="*/ 2354580 w 2354580"/>
              <a:gd name="connsiteY0" fmla="*/ 0 h 531061"/>
              <a:gd name="connsiteX1" fmla="*/ 1744980 w 2354580"/>
              <a:gd name="connsiteY1" fmla="*/ 502920 h 531061"/>
              <a:gd name="connsiteX2" fmla="*/ 0 w 2354580"/>
              <a:gd name="connsiteY2" fmla="*/ 457200 h 53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580" h="531061">
                <a:moveTo>
                  <a:pt x="2354580" y="0"/>
                </a:moveTo>
                <a:cubicBezTo>
                  <a:pt x="2332355" y="176530"/>
                  <a:pt x="2137410" y="426720"/>
                  <a:pt x="1744980" y="502920"/>
                </a:cubicBezTo>
                <a:cubicBezTo>
                  <a:pt x="1352550" y="579120"/>
                  <a:pt x="551815" y="478790"/>
                  <a:pt x="0" y="457200"/>
                </a:cubicBezTo>
              </a:path>
            </a:pathLst>
          </a:cu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8">
            <a:extLst>
              <a:ext uri="{FF2B5EF4-FFF2-40B4-BE49-F238E27FC236}">
                <a16:creationId xmlns:a16="http://schemas.microsoft.com/office/drawing/2014/main" id="{19CF915C-EC5F-4DAA-A37D-51AC0ACD3766}"/>
              </a:ext>
            </a:extLst>
          </p:cNvPr>
          <p:cNvCxnSpPr>
            <a:cxnSpLocks/>
            <a:stCxn id="78" idx="2"/>
            <a:endCxn id="16" idx="0"/>
          </p:cNvCxnSpPr>
          <p:nvPr/>
        </p:nvCxnSpPr>
        <p:spPr>
          <a:xfrm rot="16200000" flipH="1">
            <a:off x="10327709" y="2954394"/>
            <a:ext cx="242160" cy="2534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8">
            <a:extLst>
              <a:ext uri="{FF2B5EF4-FFF2-40B4-BE49-F238E27FC236}">
                <a16:creationId xmlns:a16="http://schemas.microsoft.com/office/drawing/2014/main" id="{60709DBE-1237-4F0A-98B3-538A825D3222}"/>
              </a:ext>
            </a:extLst>
          </p:cNvPr>
          <p:cNvCxnSpPr>
            <a:cxnSpLocks/>
            <a:stCxn id="252" idx="6"/>
            <a:endCxn id="130" idx="1"/>
          </p:cNvCxnSpPr>
          <p:nvPr/>
        </p:nvCxnSpPr>
        <p:spPr>
          <a:xfrm flipV="1">
            <a:off x="10102437" y="5769200"/>
            <a:ext cx="459568" cy="475315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908A823-2CBF-4DFF-B97F-A1642E7BE096}"/>
              </a:ext>
            </a:extLst>
          </p:cNvPr>
          <p:cNvGrpSpPr/>
          <p:nvPr/>
        </p:nvGrpSpPr>
        <p:grpSpPr>
          <a:xfrm>
            <a:off x="9075062" y="2647149"/>
            <a:ext cx="951871" cy="901064"/>
            <a:chOff x="9424561" y="5488854"/>
            <a:chExt cx="951871" cy="901064"/>
          </a:xfrm>
        </p:grpSpPr>
        <p:grpSp>
          <p:nvGrpSpPr>
            <p:cNvPr id="221" name="Graphic 11">
              <a:extLst>
                <a:ext uri="{FF2B5EF4-FFF2-40B4-BE49-F238E27FC236}">
                  <a16:creationId xmlns:a16="http://schemas.microsoft.com/office/drawing/2014/main" id="{559745EE-F260-4109-BA81-77D51B1BA9CD}"/>
                </a:ext>
              </a:extLst>
            </p:cNvPr>
            <p:cNvGrpSpPr/>
            <p:nvPr/>
          </p:nvGrpSpPr>
          <p:grpSpPr>
            <a:xfrm>
              <a:off x="9444430" y="5488854"/>
              <a:ext cx="901064" cy="901064"/>
              <a:chOff x="10035723" y="3099231"/>
              <a:chExt cx="901064" cy="901064"/>
            </a:xfrm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04B7FF26-E2EC-4C42-B450-237E8999F14C}"/>
                  </a:ext>
                </a:extLst>
              </p:cNvPr>
              <p:cNvSpPr/>
              <p:nvPr/>
            </p:nvSpPr>
            <p:spPr>
              <a:xfrm>
                <a:off x="10451965" y="3365931"/>
                <a:ext cx="22859" cy="20955"/>
              </a:xfrm>
              <a:custGeom>
                <a:avLst/>
                <a:gdLst>
                  <a:gd name="connsiteX0" fmla="*/ 0 w 22859"/>
                  <a:gd name="connsiteY0" fmla="*/ 0 h 20955"/>
                  <a:gd name="connsiteX1" fmla="*/ 0 w 22859"/>
                  <a:gd name="connsiteY1" fmla="*/ 20955 h 20955"/>
                  <a:gd name="connsiteX2" fmla="*/ 10477 w 22859"/>
                  <a:gd name="connsiteY2" fmla="*/ 20955 h 20955"/>
                  <a:gd name="connsiteX3" fmla="*/ 22860 w 22859"/>
                  <a:gd name="connsiteY3" fmla="*/ 10478 h 20955"/>
                  <a:gd name="connsiteX4" fmla="*/ 22860 w 22859"/>
                  <a:gd name="connsiteY4" fmla="*/ 10478 h 20955"/>
                  <a:gd name="connsiteX5" fmla="*/ 10477 w 22859"/>
                  <a:gd name="connsiteY5" fmla="*/ 0 h 20955"/>
                  <a:gd name="connsiteX6" fmla="*/ 0 w 22859"/>
                  <a:gd name="connsiteY6" fmla="*/ 0 h 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9" h="20955">
                    <a:moveTo>
                      <a:pt x="0" y="0"/>
                    </a:moveTo>
                    <a:lnTo>
                      <a:pt x="0" y="20955"/>
                    </a:lnTo>
                    <a:lnTo>
                      <a:pt x="10477" y="20955"/>
                    </a:lnTo>
                    <a:cubicBezTo>
                      <a:pt x="18097" y="20955"/>
                      <a:pt x="22860" y="17145"/>
                      <a:pt x="22860" y="10478"/>
                    </a:cubicBezTo>
                    <a:lnTo>
                      <a:pt x="22860" y="10478"/>
                    </a:lnTo>
                    <a:cubicBezTo>
                      <a:pt x="22860" y="3810"/>
                      <a:pt x="18097" y="0"/>
                      <a:pt x="104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B7F8DD67-0E1B-4AC8-AEB5-DA3B716D67A4}"/>
                  </a:ext>
                </a:extLst>
              </p:cNvPr>
              <p:cNvSpPr/>
              <p:nvPr/>
            </p:nvSpPr>
            <p:spPr>
              <a:xfrm>
                <a:off x="10337665" y="3365931"/>
                <a:ext cx="22859" cy="20955"/>
              </a:xfrm>
              <a:custGeom>
                <a:avLst/>
                <a:gdLst>
                  <a:gd name="connsiteX0" fmla="*/ 0 w 22859"/>
                  <a:gd name="connsiteY0" fmla="*/ 0 h 20955"/>
                  <a:gd name="connsiteX1" fmla="*/ 0 w 22859"/>
                  <a:gd name="connsiteY1" fmla="*/ 20955 h 20955"/>
                  <a:gd name="connsiteX2" fmla="*/ 10477 w 22859"/>
                  <a:gd name="connsiteY2" fmla="*/ 20955 h 20955"/>
                  <a:gd name="connsiteX3" fmla="*/ 22860 w 22859"/>
                  <a:gd name="connsiteY3" fmla="*/ 10478 h 20955"/>
                  <a:gd name="connsiteX4" fmla="*/ 22860 w 22859"/>
                  <a:gd name="connsiteY4" fmla="*/ 10478 h 20955"/>
                  <a:gd name="connsiteX5" fmla="*/ 10477 w 22859"/>
                  <a:gd name="connsiteY5" fmla="*/ 0 h 20955"/>
                  <a:gd name="connsiteX6" fmla="*/ 0 w 22859"/>
                  <a:gd name="connsiteY6" fmla="*/ 0 h 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9" h="20955">
                    <a:moveTo>
                      <a:pt x="0" y="0"/>
                    </a:moveTo>
                    <a:lnTo>
                      <a:pt x="0" y="20955"/>
                    </a:lnTo>
                    <a:lnTo>
                      <a:pt x="10477" y="20955"/>
                    </a:lnTo>
                    <a:cubicBezTo>
                      <a:pt x="18097" y="20955"/>
                      <a:pt x="22860" y="17145"/>
                      <a:pt x="22860" y="10478"/>
                    </a:cubicBezTo>
                    <a:lnTo>
                      <a:pt x="22860" y="10478"/>
                    </a:lnTo>
                    <a:cubicBezTo>
                      <a:pt x="22860" y="3810"/>
                      <a:pt x="18097" y="0"/>
                      <a:pt x="104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790EA0E-D12D-4907-9916-EADBBA49E45A}"/>
                  </a:ext>
                </a:extLst>
              </p:cNvPr>
              <p:cNvSpPr/>
              <p:nvPr/>
            </p:nvSpPr>
            <p:spPr>
              <a:xfrm>
                <a:off x="10035723" y="3099231"/>
                <a:ext cx="901064" cy="901064"/>
              </a:xfrm>
              <a:custGeom>
                <a:avLst/>
                <a:gdLst>
                  <a:gd name="connsiteX0" fmla="*/ 243840 w 901064"/>
                  <a:gd name="connsiteY0" fmla="*/ 66675 h 901064"/>
                  <a:gd name="connsiteX1" fmla="*/ 243840 w 901064"/>
                  <a:gd name="connsiteY1" fmla="*/ 39053 h 901064"/>
                  <a:gd name="connsiteX2" fmla="*/ 187643 w 901064"/>
                  <a:gd name="connsiteY2" fmla="*/ 39053 h 901064"/>
                  <a:gd name="connsiteX3" fmla="*/ 187643 w 901064"/>
                  <a:gd name="connsiteY3" fmla="*/ 0 h 901064"/>
                  <a:gd name="connsiteX4" fmla="*/ 0 w 901064"/>
                  <a:gd name="connsiteY4" fmla="*/ 0 h 901064"/>
                  <a:gd name="connsiteX5" fmla="*/ 0 w 901064"/>
                  <a:gd name="connsiteY5" fmla="*/ 240983 h 901064"/>
                  <a:gd name="connsiteX6" fmla="*/ 40005 w 901064"/>
                  <a:gd name="connsiteY6" fmla="*/ 240983 h 901064"/>
                  <a:gd name="connsiteX7" fmla="*/ 40005 w 901064"/>
                  <a:gd name="connsiteY7" fmla="*/ 329565 h 901064"/>
                  <a:gd name="connsiteX8" fmla="*/ 0 w 901064"/>
                  <a:gd name="connsiteY8" fmla="*/ 329565 h 901064"/>
                  <a:gd name="connsiteX9" fmla="*/ 0 w 901064"/>
                  <a:gd name="connsiteY9" fmla="*/ 571500 h 901064"/>
                  <a:gd name="connsiteX10" fmla="*/ 40005 w 901064"/>
                  <a:gd name="connsiteY10" fmla="*/ 571500 h 901064"/>
                  <a:gd name="connsiteX11" fmla="*/ 40005 w 901064"/>
                  <a:gd name="connsiteY11" fmla="*/ 660083 h 901064"/>
                  <a:gd name="connsiteX12" fmla="*/ 0 w 901064"/>
                  <a:gd name="connsiteY12" fmla="*/ 660083 h 901064"/>
                  <a:gd name="connsiteX13" fmla="*/ 0 w 901064"/>
                  <a:gd name="connsiteY13" fmla="*/ 901065 h 901064"/>
                  <a:gd name="connsiteX14" fmla="*/ 187643 w 901064"/>
                  <a:gd name="connsiteY14" fmla="*/ 901065 h 901064"/>
                  <a:gd name="connsiteX15" fmla="*/ 187643 w 901064"/>
                  <a:gd name="connsiteY15" fmla="*/ 862013 h 901064"/>
                  <a:gd name="connsiteX16" fmla="*/ 243840 w 901064"/>
                  <a:gd name="connsiteY16" fmla="*/ 862013 h 901064"/>
                  <a:gd name="connsiteX17" fmla="*/ 243840 w 901064"/>
                  <a:gd name="connsiteY17" fmla="*/ 834390 h 901064"/>
                  <a:gd name="connsiteX18" fmla="*/ 244793 w 901064"/>
                  <a:gd name="connsiteY18" fmla="*/ 834390 h 901064"/>
                  <a:gd name="connsiteX19" fmla="*/ 901065 w 901064"/>
                  <a:gd name="connsiteY19" fmla="*/ 834390 h 901064"/>
                  <a:gd name="connsiteX20" fmla="*/ 901065 w 901064"/>
                  <a:gd name="connsiteY20" fmla="*/ 727710 h 901064"/>
                  <a:gd name="connsiteX21" fmla="*/ 244793 w 901064"/>
                  <a:gd name="connsiteY21" fmla="*/ 727710 h 901064"/>
                  <a:gd name="connsiteX22" fmla="*/ 243840 w 901064"/>
                  <a:gd name="connsiteY22" fmla="*/ 727710 h 901064"/>
                  <a:gd name="connsiteX23" fmla="*/ 243840 w 901064"/>
                  <a:gd name="connsiteY23" fmla="*/ 700088 h 901064"/>
                  <a:gd name="connsiteX24" fmla="*/ 187643 w 901064"/>
                  <a:gd name="connsiteY24" fmla="*/ 700088 h 901064"/>
                  <a:gd name="connsiteX25" fmla="*/ 187643 w 901064"/>
                  <a:gd name="connsiteY25" fmla="*/ 660083 h 901064"/>
                  <a:gd name="connsiteX26" fmla="*/ 147638 w 901064"/>
                  <a:gd name="connsiteY26" fmla="*/ 660083 h 901064"/>
                  <a:gd name="connsiteX27" fmla="*/ 147638 w 901064"/>
                  <a:gd name="connsiteY27" fmla="*/ 571500 h 901064"/>
                  <a:gd name="connsiteX28" fmla="*/ 187643 w 901064"/>
                  <a:gd name="connsiteY28" fmla="*/ 571500 h 901064"/>
                  <a:gd name="connsiteX29" fmla="*/ 187643 w 901064"/>
                  <a:gd name="connsiteY29" fmla="*/ 531495 h 901064"/>
                  <a:gd name="connsiteX30" fmla="*/ 243840 w 901064"/>
                  <a:gd name="connsiteY30" fmla="*/ 531495 h 901064"/>
                  <a:gd name="connsiteX31" fmla="*/ 243840 w 901064"/>
                  <a:gd name="connsiteY31" fmla="*/ 503873 h 901064"/>
                  <a:gd name="connsiteX32" fmla="*/ 244793 w 901064"/>
                  <a:gd name="connsiteY32" fmla="*/ 503873 h 901064"/>
                  <a:gd name="connsiteX33" fmla="*/ 901065 w 901064"/>
                  <a:gd name="connsiteY33" fmla="*/ 503873 h 901064"/>
                  <a:gd name="connsiteX34" fmla="*/ 901065 w 901064"/>
                  <a:gd name="connsiteY34" fmla="*/ 397193 h 901064"/>
                  <a:gd name="connsiteX35" fmla="*/ 244793 w 901064"/>
                  <a:gd name="connsiteY35" fmla="*/ 397193 h 901064"/>
                  <a:gd name="connsiteX36" fmla="*/ 243840 w 901064"/>
                  <a:gd name="connsiteY36" fmla="*/ 397193 h 901064"/>
                  <a:gd name="connsiteX37" fmla="*/ 243840 w 901064"/>
                  <a:gd name="connsiteY37" fmla="*/ 369570 h 901064"/>
                  <a:gd name="connsiteX38" fmla="*/ 187643 w 901064"/>
                  <a:gd name="connsiteY38" fmla="*/ 369570 h 901064"/>
                  <a:gd name="connsiteX39" fmla="*/ 187643 w 901064"/>
                  <a:gd name="connsiteY39" fmla="*/ 329565 h 901064"/>
                  <a:gd name="connsiteX40" fmla="*/ 147638 w 901064"/>
                  <a:gd name="connsiteY40" fmla="*/ 329565 h 901064"/>
                  <a:gd name="connsiteX41" fmla="*/ 147638 w 901064"/>
                  <a:gd name="connsiteY41" fmla="*/ 240983 h 901064"/>
                  <a:gd name="connsiteX42" fmla="*/ 187643 w 901064"/>
                  <a:gd name="connsiteY42" fmla="*/ 240983 h 901064"/>
                  <a:gd name="connsiteX43" fmla="*/ 187643 w 901064"/>
                  <a:gd name="connsiteY43" fmla="*/ 200978 h 901064"/>
                  <a:gd name="connsiteX44" fmla="*/ 243840 w 901064"/>
                  <a:gd name="connsiteY44" fmla="*/ 200978 h 901064"/>
                  <a:gd name="connsiteX45" fmla="*/ 243840 w 901064"/>
                  <a:gd name="connsiteY45" fmla="*/ 173355 h 901064"/>
                  <a:gd name="connsiteX46" fmla="*/ 244793 w 901064"/>
                  <a:gd name="connsiteY46" fmla="*/ 173355 h 901064"/>
                  <a:gd name="connsiteX47" fmla="*/ 901065 w 901064"/>
                  <a:gd name="connsiteY47" fmla="*/ 173355 h 901064"/>
                  <a:gd name="connsiteX48" fmla="*/ 901065 w 901064"/>
                  <a:gd name="connsiteY48" fmla="*/ 66675 h 901064"/>
                  <a:gd name="connsiteX49" fmla="*/ 244793 w 901064"/>
                  <a:gd name="connsiteY49" fmla="*/ 66675 h 901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901064" h="901064">
                    <a:moveTo>
                      <a:pt x="243840" y="66675"/>
                    </a:moveTo>
                    <a:lnTo>
                      <a:pt x="243840" y="39053"/>
                    </a:lnTo>
                    <a:lnTo>
                      <a:pt x="187643" y="39053"/>
                    </a:lnTo>
                    <a:lnTo>
                      <a:pt x="187643" y="0"/>
                    </a:lnTo>
                    <a:lnTo>
                      <a:pt x="0" y="0"/>
                    </a:lnTo>
                    <a:lnTo>
                      <a:pt x="0" y="240983"/>
                    </a:lnTo>
                    <a:lnTo>
                      <a:pt x="40005" y="240983"/>
                    </a:lnTo>
                    <a:lnTo>
                      <a:pt x="40005" y="329565"/>
                    </a:lnTo>
                    <a:lnTo>
                      <a:pt x="0" y="329565"/>
                    </a:lnTo>
                    <a:lnTo>
                      <a:pt x="0" y="571500"/>
                    </a:lnTo>
                    <a:lnTo>
                      <a:pt x="40005" y="571500"/>
                    </a:lnTo>
                    <a:lnTo>
                      <a:pt x="40005" y="660083"/>
                    </a:lnTo>
                    <a:lnTo>
                      <a:pt x="0" y="660083"/>
                    </a:lnTo>
                    <a:lnTo>
                      <a:pt x="0" y="901065"/>
                    </a:lnTo>
                    <a:lnTo>
                      <a:pt x="187643" y="901065"/>
                    </a:lnTo>
                    <a:lnTo>
                      <a:pt x="187643" y="862013"/>
                    </a:lnTo>
                    <a:lnTo>
                      <a:pt x="243840" y="862013"/>
                    </a:lnTo>
                    <a:lnTo>
                      <a:pt x="243840" y="834390"/>
                    </a:lnTo>
                    <a:lnTo>
                      <a:pt x="244793" y="834390"/>
                    </a:lnTo>
                    <a:lnTo>
                      <a:pt x="901065" y="834390"/>
                    </a:lnTo>
                    <a:lnTo>
                      <a:pt x="901065" y="727710"/>
                    </a:lnTo>
                    <a:lnTo>
                      <a:pt x="244793" y="727710"/>
                    </a:lnTo>
                    <a:lnTo>
                      <a:pt x="243840" y="727710"/>
                    </a:lnTo>
                    <a:lnTo>
                      <a:pt x="243840" y="700088"/>
                    </a:lnTo>
                    <a:lnTo>
                      <a:pt x="187643" y="700088"/>
                    </a:lnTo>
                    <a:lnTo>
                      <a:pt x="187643" y="660083"/>
                    </a:lnTo>
                    <a:lnTo>
                      <a:pt x="147638" y="660083"/>
                    </a:lnTo>
                    <a:lnTo>
                      <a:pt x="147638" y="571500"/>
                    </a:lnTo>
                    <a:lnTo>
                      <a:pt x="187643" y="571500"/>
                    </a:lnTo>
                    <a:lnTo>
                      <a:pt x="187643" y="531495"/>
                    </a:lnTo>
                    <a:lnTo>
                      <a:pt x="243840" y="531495"/>
                    </a:lnTo>
                    <a:lnTo>
                      <a:pt x="243840" y="503873"/>
                    </a:lnTo>
                    <a:lnTo>
                      <a:pt x="244793" y="503873"/>
                    </a:lnTo>
                    <a:lnTo>
                      <a:pt x="901065" y="503873"/>
                    </a:lnTo>
                    <a:lnTo>
                      <a:pt x="901065" y="397193"/>
                    </a:lnTo>
                    <a:lnTo>
                      <a:pt x="244793" y="397193"/>
                    </a:lnTo>
                    <a:lnTo>
                      <a:pt x="243840" y="397193"/>
                    </a:lnTo>
                    <a:lnTo>
                      <a:pt x="243840" y="369570"/>
                    </a:lnTo>
                    <a:lnTo>
                      <a:pt x="187643" y="369570"/>
                    </a:lnTo>
                    <a:lnTo>
                      <a:pt x="187643" y="329565"/>
                    </a:lnTo>
                    <a:lnTo>
                      <a:pt x="147638" y="329565"/>
                    </a:lnTo>
                    <a:lnTo>
                      <a:pt x="147638" y="240983"/>
                    </a:lnTo>
                    <a:lnTo>
                      <a:pt x="187643" y="240983"/>
                    </a:lnTo>
                    <a:lnTo>
                      <a:pt x="187643" y="200978"/>
                    </a:lnTo>
                    <a:lnTo>
                      <a:pt x="243840" y="200978"/>
                    </a:lnTo>
                    <a:lnTo>
                      <a:pt x="243840" y="173355"/>
                    </a:lnTo>
                    <a:lnTo>
                      <a:pt x="244793" y="173355"/>
                    </a:lnTo>
                    <a:lnTo>
                      <a:pt x="901065" y="173355"/>
                    </a:lnTo>
                    <a:lnTo>
                      <a:pt x="901065" y="66675"/>
                    </a:lnTo>
                    <a:lnTo>
                      <a:pt x="244793" y="66675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0741A6E-DDAE-4349-8B54-B308028F9174}"/>
                  </a:ext>
                </a:extLst>
              </p:cNvPr>
              <p:cNvSpPr/>
              <p:nvPr/>
            </p:nvSpPr>
            <p:spPr>
              <a:xfrm>
                <a:off x="10314805" y="3346881"/>
                <a:ext cx="67627" cy="80010"/>
              </a:xfrm>
              <a:custGeom>
                <a:avLst/>
                <a:gdLst>
                  <a:gd name="connsiteX0" fmla="*/ 0 w 67627"/>
                  <a:gd name="connsiteY0" fmla="*/ 0 h 80010"/>
                  <a:gd name="connsiteX1" fmla="*/ 0 w 67627"/>
                  <a:gd name="connsiteY1" fmla="*/ 80010 h 80010"/>
                  <a:gd name="connsiteX2" fmla="*/ 21908 w 67627"/>
                  <a:gd name="connsiteY2" fmla="*/ 80010 h 80010"/>
                  <a:gd name="connsiteX3" fmla="*/ 21908 w 67627"/>
                  <a:gd name="connsiteY3" fmla="*/ 57150 h 80010"/>
                  <a:gd name="connsiteX4" fmla="*/ 33338 w 67627"/>
                  <a:gd name="connsiteY4" fmla="*/ 57150 h 80010"/>
                  <a:gd name="connsiteX5" fmla="*/ 67628 w 67627"/>
                  <a:gd name="connsiteY5" fmla="*/ 28575 h 80010"/>
                  <a:gd name="connsiteX6" fmla="*/ 67628 w 67627"/>
                  <a:gd name="connsiteY6" fmla="*/ 28575 h 80010"/>
                  <a:gd name="connsiteX7" fmla="*/ 34290 w 67627"/>
                  <a:gd name="connsiteY7" fmla="*/ 953 h 80010"/>
                  <a:gd name="connsiteX8" fmla="*/ 0 w 67627"/>
                  <a:gd name="connsiteY8" fmla="*/ 953 h 80010"/>
                  <a:gd name="connsiteX9" fmla="*/ 45720 w 67627"/>
                  <a:gd name="connsiteY9" fmla="*/ 29528 h 80010"/>
                  <a:gd name="connsiteX10" fmla="*/ 45720 w 67627"/>
                  <a:gd name="connsiteY10" fmla="*/ 29528 h 80010"/>
                  <a:gd name="connsiteX11" fmla="*/ 33338 w 67627"/>
                  <a:gd name="connsiteY11" fmla="*/ 40005 h 80010"/>
                  <a:gd name="connsiteX12" fmla="*/ 22860 w 67627"/>
                  <a:gd name="connsiteY12" fmla="*/ 40005 h 80010"/>
                  <a:gd name="connsiteX13" fmla="*/ 22860 w 67627"/>
                  <a:gd name="connsiteY13" fmla="*/ 19050 h 80010"/>
                  <a:gd name="connsiteX14" fmla="*/ 33338 w 67627"/>
                  <a:gd name="connsiteY14" fmla="*/ 19050 h 80010"/>
                  <a:gd name="connsiteX15" fmla="*/ 45720 w 67627"/>
                  <a:gd name="connsiteY15" fmla="*/ 29528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627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21908" y="80010"/>
                    </a:lnTo>
                    <a:lnTo>
                      <a:pt x="21908" y="57150"/>
                    </a:lnTo>
                    <a:lnTo>
                      <a:pt x="33338" y="57150"/>
                    </a:lnTo>
                    <a:cubicBezTo>
                      <a:pt x="53340" y="57150"/>
                      <a:pt x="67628" y="47625"/>
                      <a:pt x="67628" y="28575"/>
                    </a:cubicBezTo>
                    <a:lnTo>
                      <a:pt x="67628" y="28575"/>
                    </a:lnTo>
                    <a:cubicBezTo>
                      <a:pt x="67628" y="11430"/>
                      <a:pt x="54293" y="953"/>
                      <a:pt x="34290" y="953"/>
                    </a:cubicBezTo>
                    <a:lnTo>
                      <a:pt x="0" y="953"/>
                    </a:lnTo>
                    <a:close/>
                    <a:moveTo>
                      <a:pt x="45720" y="29528"/>
                    </a:moveTo>
                    <a:lnTo>
                      <a:pt x="45720" y="29528"/>
                    </a:lnTo>
                    <a:cubicBezTo>
                      <a:pt x="45720" y="36195"/>
                      <a:pt x="40957" y="40005"/>
                      <a:pt x="33338" y="40005"/>
                    </a:cubicBezTo>
                    <a:lnTo>
                      <a:pt x="22860" y="40005"/>
                    </a:lnTo>
                    <a:lnTo>
                      <a:pt x="22860" y="19050"/>
                    </a:lnTo>
                    <a:lnTo>
                      <a:pt x="33338" y="19050"/>
                    </a:lnTo>
                    <a:cubicBezTo>
                      <a:pt x="40957" y="19050"/>
                      <a:pt x="45720" y="22860"/>
                      <a:pt x="45720" y="29528"/>
                    </a:cubicBez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4D9A69D-17C7-4199-B947-D39FFA09C57F}"/>
                  </a:ext>
                </a:extLst>
              </p:cNvPr>
              <p:cNvSpPr/>
              <p:nvPr/>
            </p:nvSpPr>
            <p:spPr>
              <a:xfrm>
                <a:off x="10392910" y="3346881"/>
                <a:ext cx="21907" cy="80009"/>
              </a:xfrm>
              <a:custGeom>
                <a:avLst/>
                <a:gdLst>
                  <a:gd name="connsiteX0" fmla="*/ 0 w 21907"/>
                  <a:gd name="connsiteY0" fmla="*/ 0 h 80009"/>
                  <a:gd name="connsiteX1" fmla="*/ 21907 w 21907"/>
                  <a:gd name="connsiteY1" fmla="*/ 0 h 80009"/>
                  <a:gd name="connsiteX2" fmla="*/ 21907 w 21907"/>
                  <a:gd name="connsiteY2" fmla="*/ 80010 h 80009"/>
                  <a:gd name="connsiteX3" fmla="*/ 0 w 21907"/>
                  <a:gd name="connsiteY3" fmla="*/ 80010 h 8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" h="80009">
                    <a:moveTo>
                      <a:pt x="0" y="0"/>
                    </a:moveTo>
                    <a:lnTo>
                      <a:pt x="21907" y="0"/>
                    </a:lnTo>
                    <a:lnTo>
                      <a:pt x="21907" y="80010"/>
                    </a:lnTo>
                    <a:lnTo>
                      <a:pt x="0" y="8001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21E3AD2-7CA2-4BE0-9057-7665C4B99FF1}"/>
                  </a:ext>
                </a:extLst>
              </p:cNvPr>
              <p:cNvSpPr/>
              <p:nvPr/>
            </p:nvSpPr>
            <p:spPr>
              <a:xfrm>
                <a:off x="10429105" y="3346881"/>
                <a:ext cx="67627" cy="80010"/>
              </a:xfrm>
              <a:custGeom>
                <a:avLst/>
                <a:gdLst>
                  <a:gd name="connsiteX0" fmla="*/ 0 w 67627"/>
                  <a:gd name="connsiteY0" fmla="*/ 0 h 80010"/>
                  <a:gd name="connsiteX1" fmla="*/ 0 w 67627"/>
                  <a:gd name="connsiteY1" fmla="*/ 80010 h 80010"/>
                  <a:gd name="connsiteX2" fmla="*/ 21907 w 67627"/>
                  <a:gd name="connsiteY2" fmla="*/ 80010 h 80010"/>
                  <a:gd name="connsiteX3" fmla="*/ 21907 w 67627"/>
                  <a:gd name="connsiteY3" fmla="*/ 57150 h 80010"/>
                  <a:gd name="connsiteX4" fmla="*/ 33338 w 67627"/>
                  <a:gd name="connsiteY4" fmla="*/ 57150 h 80010"/>
                  <a:gd name="connsiteX5" fmla="*/ 67628 w 67627"/>
                  <a:gd name="connsiteY5" fmla="*/ 28575 h 80010"/>
                  <a:gd name="connsiteX6" fmla="*/ 67628 w 67627"/>
                  <a:gd name="connsiteY6" fmla="*/ 28575 h 80010"/>
                  <a:gd name="connsiteX7" fmla="*/ 34290 w 67627"/>
                  <a:gd name="connsiteY7" fmla="*/ 953 h 80010"/>
                  <a:gd name="connsiteX8" fmla="*/ 0 w 67627"/>
                  <a:gd name="connsiteY8" fmla="*/ 953 h 80010"/>
                  <a:gd name="connsiteX9" fmla="*/ 45720 w 67627"/>
                  <a:gd name="connsiteY9" fmla="*/ 29528 h 80010"/>
                  <a:gd name="connsiteX10" fmla="*/ 45720 w 67627"/>
                  <a:gd name="connsiteY10" fmla="*/ 29528 h 80010"/>
                  <a:gd name="connsiteX11" fmla="*/ 33338 w 67627"/>
                  <a:gd name="connsiteY11" fmla="*/ 40005 h 80010"/>
                  <a:gd name="connsiteX12" fmla="*/ 22860 w 67627"/>
                  <a:gd name="connsiteY12" fmla="*/ 40005 h 80010"/>
                  <a:gd name="connsiteX13" fmla="*/ 22860 w 67627"/>
                  <a:gd name="connsiteY13" fmla="*/ 19050 h 80010"/>
                  <a:gd name="connsiteX14" fmla="*/ 33338 w 67627"/>
                  <a:gd name="connsiteY14" fmla="*/ 19050 h 80010"/>
                  <a:gd name="connsiteX15" fmla="*/ 45720 w 67627"/>
                  <a:gd name="connsiteY15" fmla="*/ 29528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627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21907" y="80010"/>
                    </a:lnTo>
                    <a:lnTo>
                      <a:pt x="21907" y="57150"/>
                    </a:lnTo>
                    <a:lnTo>
                      <a:pt x="33338" y="57150"/>
                    </a:lnTo>
                    <a:cubicBezTo>
                      <a:pt x="53340" y="57150"/>
                      <a:pt x="67628" y="47625"/>
                      <a:pt x="67628" y="28575"/>
                    </a:cubicBezTo>
                    <a:lnTo>
                      <a:pt x="67628" y="28575"/>
                    </a:lnTo>
                    <a:cubicBezTo>
                      <a:pt x="67628" y="11430"/>
                      <a:pt x="54293" y="953"/>
                      <a:pt x="34290" y="953"/>
                    </a:cubicBezTo>
                    <a:lnTo>
                      <a:pt x="0" y="953"/>
                    </a:lnTo>
                    <a:close/>
                    <a:moveTo>
                      <a:pt x="45720" y="29528"/>
                    </a:moveTo>
                    <a:lnTo>
                      <a:pt x="45720" y="29528"/>
                    </a:lnTo>
                    <a:cubicBezTo>
                      <a:pt x="45720" y="36195"/>
                      <a:pt x="40957" y="40005"/>
                      <a:pt x="33338" y="40005"/>
                    </a:cubicBezTo>
                    <a:lnTo>
                      <a:pt x="22860" y="40005"/>
                    </a:lnTo>
                    <a:lnTo>
                      <a:pt x="22860" y="19050"/>
                    </a:lnTo>
                    <a:lnTo>
                      <a:pt x="33338" y="19050"/>
                    </a:lnTo>
                    <a:cubicBezTo>
                      <a:pt x="40957" y="19050"/>
                      <a:pt x="45720" y="22860"/>
                      <a:pt x="45720" y="29528"/>
                    </a:cubicBez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33F3095-27D4-48E9-898F-43339386163C}"/>
                  </a:ext>
                </a:extLst>
              </p:cNvPr>
              <p:cNvSpPr/>
              <p:nvPr/>
            </p:nvSpPr>
            <p:spPr>
              <a:xfrm>
                <a:off x="10506258" y="3346881"/>
                <a:ext cx="64769" cy="80010"/>
              </a:xfrm>
              <a:custGeom>
                <a:avLst/>
                <a:gdLst>
                  <a:gd name="connsiteX0" fmla="*/ 64770 w 64769"/>
                  <a:gd name="connsiteY0" fmla="*/ 19050 h 80010"/>
                  <a:gd name="connsiteX1" fmla="*/ 64770 w 64769"/>
                  <a:gd name="connsiteY1" fmla="*/ 0 h 80010"/>
                  <a:gd name="connsiteX2" fmla="*/ 0 w 64769"/>
                  <a:gd name="connsiteY2" fmla="*/ 0 h 80010"/>
                  <a:gd name="connsiteX3" fmla="*/ 0 w 64769"/>
                  <a:gd name="connsiteY3" fmla="*/ 80010 h 80010"/>
                  <a:gd name="connsiteX4" fmla="*/ 64770 w 64769"/>
                  <a:gd name="connsiteY4" fmla="*/ 80010 h 80010"/>
                  <a:gd name="connsiteX5" fmla="*/ 64770 w 64769"/>
                  <a:gd name="connsiteY5" fmla="*/ 61913 h 80010"/>
                  <a:gd name="connsiteX6" fmla="*/ 21907 w 64769"/>
                  <a:gd name="connsiteY6" fmla="*/ 61913 h 80010"/>
                  <a:gd name="connsiteX7" fmla="*/ 21907 w 64769"/>
                  <a:gd name="connsiteY7" fmla="*/ 48578 h 80010"/>
                  <a:gd name="connsiteX8" fmla="*/ 60007 w 64769"/>
                  <a:gd name="connsiteY8" fmla="*/ 48578 h 80010"/>
                  <a:gd name="connsiteX9" fmla="*/ 60007 w 64769"/>
                  <a:gd name="connsiteY9" fmla="*/ 31432 h 80010"/>
                  <a:gd name="connsiteX10" fmla="*/ 21907 w 64769"/>
                  <a:gd name="connsiteY10" fmla="*/ 31432 h 80010"/>
                  <a:gd name="connsiteX11" fmla="*/ 21907 w 64769"/>
                  <a:gd name="connsiteY11" fmla="*/ 1905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69" h="80010">
                    <a:moveTo>
                      <a:pt x="64770" y="19050"/>
                    </a:moveTo>
                    <a:lnTo>
                      <a:pt x="64770" y="0"/>
                    </a:lnTo>
                    <a:lnTo>
                      <a:pt x="0" y="0"/>
                    </a:lnTo>
                    <a:lnTo>
                      <a:pt x="0" y="80010"/>
                    </a:lnTo>
                    <a:lnTo>
                      <a:pt x="64770" y="80010"/>
                    </a:lnTo>
                    <a:lnTo>
                      <a:pt x="64770" y="61913"/>
                    </a:lnTo>
                    <a:lnTo>
                      <a:pt x="21907" y="61913"/>
                    </a:lnTo>
                    <a:lnTo>
                      <a:pt x="21907" y="48578"/>
                    </a:lnTo>
                    <a:lnTo>
                      <a:pt x="60007" y="48578"/>
                    </a:lnTo>
                    <a:lnTo>
                      <a:pt x="60007" y="31432"/>
                    </a:lnTo>
                    <a:lnTo>
                      <a:pt x="21907" y="31432"/>
                    </a:lnTo>
                    <a:lnTo>
                      <a:pt x="21907" y="1905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B8A3CDF-8D30-4B72-AAE9-7DE37B2A5569}"/>
                  </a:ext>
                </a:extLst>
              </p:cNvPr>
              <p:cNvSpPr/>
              <p:nvPr/>
            </p:nvSpPr>
            <p:spPr>
              <a:xfrm>
                <a:off x="10582458" y="3346881"/>
                <a:ext cx="60959" cy="80010"/>
              </a:xfrm>
              <a:custGeom>
                <a:avLst/>
                <a:gdLst>
                  <a:gd name="connsiteX0" fmla="*/ 0 w 60959"/>
                  <a:gd name="connsiteY0" fmla="*/ 0 h 80010"/>
                  <a:gd name="connsiteX1" fmla="*/ 0 w 60959"/>
                  <a:gd name="connsiteY1" fmla="*/ 80010 h 80010"/>
                  <a:gd name="connsiteX2" fmla="*/ 60960 w 60959"/>
                  <a:gd name="connsiteY2" fmla="*/ 80010 h 80010"/>
                  <a:gd name="connsiteX3" fmla="*/ 60960 w 60959"/>
                  <a:gd name="connsiteY3" fmla="*/ 60960 h 80010"/>
                  <a:gd name="connsiteX4" fmla="*/ 22860 w 60959"/>
                  <a:gd name="connsiteY4" fmla="*/ 60960 h 80010"/>
                  <a:gd name="connsiteX5" fmla="*/ 22860 w 60959"/>
                  <a:gd name="connsiteY5" fmla="*/ 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60960" y="80010"/>
                    </a:lnTo>
                    <a:lnTo>
                      <a:pt x="60960" y="60960"/>
                    </a:lnTo>
                    <a:lnTo>
                      <a:pt x="22860" y="60960"/>
                    </a:lnTo>
                    <a:lnTo>
                      <a:pt x="22860" y="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EDD6B68-5CCD-464E-8DD6-5D27A96632C1}"/>
                  </a:ext>
                </a:extLst>
              </p:cNvPr>
              <p:cNvSpPr/>
              <p:nvPr/>
            </p:nvSpPr>
            <p:spPr>
              <a:xfrm>
                <a:off x="10653895" y="3346881"/>
                <a:ext cx="21907" cy="80009"/>
              </a:xfrm>
              <a:custGeom>
                <a:avLst/>
                <a:gdLst>
                  <a:gd name="connsiteX0" fmla="*/ 0 w 21907"/>
                  <a:gd name="connsiteY0" fmla="*/ 0 h 80009"/>
                  <a:gd name="connsiteX1" fmla="*/ 21908 w 21907"/>
                  <a:gd name="connsiteY1" fmla="*/ 0 h 80009"/>
                  <a:gd name="connsiteX2" fmla="*/ 21908 w 21907"/>
                  <a:gd name="connsiteY2" fmla="*/ 80010 h 80009"/>
                  <a:gd name="connsiteX3" fmla="*/ 0 w 21907"/>
                  <a:gd name="connsiteY3" fmla="*/ 80010 h 8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" h="80009">
                    <a:moveTo>
                      <a:pt x="0" y="0"/>
                    </a:moveTo>
                    <a:lnTo>
                      <a:pt x="21908" y="0"/>
                    </a:lnTo>
                    <a:lnTo>
                      <a:pt x="21908" y="80010"/>
                    </a:lnTo>
                    <a:lnTo>
                      <a:pt x="0" y="8001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695BBBB-A1F6-4E6C-9CDC-DC22A904E452}"/>
                  </a:ext>
                </a:extLst>
              </p:cNvPr>
              <p:cNvSpPr/>
              <p:nvPr/>
            </p:nvSpPr>
            <p:spPr>
              <a:xfrm>
                <a:off x="10691043" y="3346881"/>
                <a:ext cx="75247" cy="80010"/>
              </a:xfrm>
              <a:custGeom>
                <a:avLst/>
                <a:gdLst>
                  <a:gd name="connsiteX0" fmla="*/ 20002 w 75247"/>
                  <a:gd name="connsiteY0" fmla="*/ 0 h 80010"/>
                  <a:gd name="connsiteX1" fmla="*/ 0 w 75247"/>
                  <a:gd name="connsiteY1" fmla="*/ 0 h 80010"/>
                  <a:gd name="connsiteX2" fmla="*/ 0 w 75247"/>
                  <a:gd name="connsiteY2" fmla="*/ 80010 h 80010"/>
                  <a:gd name="connsiteX3" fmla="*/ 21907 w 75247"/>
                  <a:gd name="connsiteY3" fmla="*/ 80010 h 80010"/>
                  <a:gd name="connsiteX4" fmla="*/ 21907 w 75247"/>
                  <a:gd name="connsiteY4" fmla="*/ 36195 h 80010"/>
                  <a:gd name="connsiteX5" fmla="*/ 56197 w 75247"/>
                  <a:gd name="connsiteY5" fmla="*/ 80010 h 80010"/>
                  <a:gd name="connsiteX6" fmla="*/ 75247 w 75247"/>
                  <a:gd name="connsiteY6" fmla="*/ 80010 h 80010"/>
                  <a:gd name="connsiteX7" fmla="*/ 75247 w 75247"/>
                  <a:gd name="connsiteY7" fmla="*/ 0 h 80010"/>
                  <a:gd name="connsiteX8" fmla="*/ 53340 w 75247"/>
                  <a:gd name="connsiteY8" fmla="*/ 0 h 80010"/>
                  <a:gd name="connsiteX9" fmla="*/ 53340 w 75247"/>
                  <a:gd name="connsiteY9" fmla="*/ 42863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" h="80010">
                    <a:moveTo>
                      <a:pt x="20002" y="0"/>
                    </a:moveTo>
                    <a:lnTo>
                      <a:pt x="0" y="0"/>
                    </a:lnTo>
                    <a:lnTo>
                      <a:pt x="0" y="80010"/>
                    </a:lnTo>
                    <a:lnTo>
                      <a:pt x="21907" y="80010"/>
                    </a:lnTo>
                    <a:lnTo>
                      <a:pt x="21907" y="36195"/>
                    </a:lnTo>
                    <a:lnTo>
                      <a:pt x="56197" y="80010"/>
                    </a:lnTo>
                    <a:lnTo>
                      <a:pt x="75247" y="80010"/>
                    </a:lnTo>
                    <a:lnTo>
                      <a:pt x="75247" y="0"/>
                    </a:lnTo>
                    <a:lnTo>
                      <a:pt x="53340" y="0"/>
                    </a:lnTo>
                    <a:lnTo>
                      <a:pt x="53340" y="42863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E05920E-81B6-4841-8621-1A2859417F48}"/>
                  </a:ext>
                </a:extLst>
              </p:cNvPr>
              <p:cNvSpPr/>
              <p:nvPr/>
            </p:nvSpPr>
            <p:spPr>
              <a:xfrm>
                <a:off x="10780577" y="3346881"/>
                <a:ext cx="64770" cy="80010"/>
              </a:xfrm>
              <a:custGeom>
                <a:avLst/>
                <a:gdLst>
                  <a:gd name="connsiteX0" fmla="*/ 63818 w 64770"/>
                  <a:gd name="connsiteY0" fmla="*/ 19050 h 80010"/>
                  <a:gd name="connsiteX1" fmla="*/ 63818 w 64770"/>
                  <a:gd name="connsiteY1" fmla="*/ 0 h 80010"/>
                  <a:gd name="connsiteX2" fmla="*/ 0 w 64770"/>
                  <a:gd name="connsiteY2" fmla="*/ 0 h 80010"/>
                  <a:gd name="connsiteX3" fmla="*/ 0 w 64770"/>
                  <a:gd name="connsiteY3" fmla="*/ 80010 h 80010"/>
                  <a:gd name="connsiteX4" fmla="*/ 64770 w 64770"/>
                  <a:gd name="connsiteY4" fmla="*/ 80010 h 80010"/>
                  <a:gd name="connsiteX5" fmla="*/ 64770 w 64770"/>
                  <a:gd name="connsiteY5" fmla="*/ 61913 h 80010"/>
                  <a:gd name="connsiteX6" fmla="*/ 21908 w 64770"/>
                  <a:gd name="connsiteY6" fmla="*/ 61913 h 80010"/>
                  <a:gd name="connsiteX7" fmla="*/ 21908 w 64770"/>
                  <a:gd name="connsiteY7" fmla="*/ 48578 h 80010"/>
                  <a:gd name="connsiteX8" fmla="*/ 60008 w 64770"/>
                  <a:gd name="connsiteY8" fmla="*/ 48578 h 80010"/>
                  <a:gd name="connsiteX9" fmla="*/ 60008 w 64770"/>
                  <a:gd name="connsiteY9" fmla="*/ 31432 h 80010"/>
                  <a:gd name="connsiteX10" fmla="*/ 21908 w 64770"/>
                  <a:gd name="connsiteY10" fmla="*/ 31432 h 80010"/>
                  <a:gd name="connsiteX11" fmla="*/ 21908 w 64770"/>
                  <a:gd name="connsiteY11" fmla="*/ 1905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" h="80010">
                    <a:moveTo>
                      <a:pt x="63818" y="19050"/>
                    </a:moveTo>
                    <a:lnTo>
                      <a:pt x="63818" y="0"/>
                    </a:lnTo>
                    <a:lnTo>
                      <a:pt x="0" y="0"/>
                    </a:lnTo>
                    <a:lnTo>
                      <a:pt x="0" y="80010"/>
                    </a:lnTo>
                    <a:lnTo>
                      <a:pt x="64770" y="80010"/>
                    </a:lnTo>
                    <a:lnTo>
                      <a:pt x="64770" y="61913"/>
                    </a:lnTo>
                    <a:lnTo>
                      <a:pt x="21908" y="61913"/>
                    </a:lnTo>
                    <a:lnTo>
                      <a:pt x="21908" y="48578"/>
                    </a:lnTo>
                    <a:lnTo>
                      <a:pt x="60008" y="48578"/>
                    </a:lnTo>
                    <a:lnTo>
                      <a:pt x="60008" y="31432"/>
                    </a:lnTo>
                    <a:lnTo>
                      <a:pt x="21908" y="31432"/>
                    </a:lnTo>
                    <a:lnTo>
                      <a:pt x="21908" y="1905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3F27F37-1959-4DAC-99EA-1257BC46D636}"/>
                </a:ext>
              </a:extLst>
            </p:cNvPr>
            <p:cNvSpPr/>
            <p:nvPr/>
          </p:nvSpPr>
          <p:spPr>
            <a:xfrm>
              <a:off x="9424561" y="5557816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EFFAB5-29E6-4AC6-B07F-D093E1B0E2E1}"/>
                </a:ext>
              </a:extLst>
            </p:cNvPr>
            <p:cNvSpPr/>
            <p:nvPr/>
          </p:nvSpPr>
          <p:spPr>
            <a:xfrm>
              <a:off x="9424561" y="5889948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F38A396-6317-43D3-A5E2-F895366F20D2}"/>
                </a:ext>
              </a:extLst>
            </p:cNvPr>
            <p:cNvSpPr/>
            <p:nvPr/>
          </p:nvSpPr>
          <p:spPr>
            <a:xfrm>
              <a:off x="9424561" y="6222080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9A38D96-3B5B-438A-B8B2-D38244E024BC}"/>
                </a:ext>
              </a:extLst>
            </p:cNvPr>
            <p:cNvSpPr/>
            <p:nvPr/>
          </p:nvSpPr>
          <p:spPr>
            <a:xfrm>
              <a:off x="10263084" y="5563767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DC6B997-C758-47B7-AF7D-9E915A36C4BD}"/>
                </a:ext>
              </a:extLst>
            </p:cNvPr>
            <p:cNvSpPr/>
            <p:nvPr/>
          </p:nvSpPr>
          <p:spPr>
            <a:xfrm>
              <a:off x="10263084" y="5892074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70515D5-AEEF-43BE-B1E2-E1AFC9887C9B}"/>
                </a:ext>
              </a:extLst>
            </p:cNvPr>
            <p:cNvSpPr/>
            <p:nvPr/>
          </p:nvSpPr>
          <p:spPr>
            <a:xfrm>
              <a:off x="10263084" y="6220381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3824CB8-3DDA-43FA-BF0A-4500AB2D037A}"/>
              </a:ext>
            </a:extLst>
          </p:cNvPr>
          <p:cNvGrpSpPr/>
          <p:nvPr/>
        </p:nvGrpSpPr>
        <p:grpSpPr>
          <a:xfrm>
            <a:off x="9150566" y="5455907"/>
            <a:ext cx="951871" cy="911320"/>
            <a:chOff x="9424561" y="5478598"/>
            <a:chExt cx="951871" cy="911320"/>
          </a:xfrm>
        </p:grpSpPr>
        <p:grpSp>
          <p:nvGrpSpPr>
            <p:cNvPr id="246" name="Graphic 11">
              <a:extLst>
                <a:ext uri="{FF2B5EF4-FFF2-40B4-BE49-F238E27FC236}">
                  <a16:creationId xmlns:a16="http://schemas.microsoft.com/office/drawing/2014/main" id="{6B1266CB-2A41-4AC9-8158-DD6CD2777D37}"/>
                </a:ext>
              </a:extLst>
            </p:cNvPr>
            <p:cNvGrpSpPr/>
            <p:nvPr/>
          </p:nvGrpSpPr>
          <p:grpSpPr>
            <a:xfrm>
              <a:off x="9444430" y="5488854"/>
              <a:ext cx="901064" cy="901064"/>
              <a:chOff x="10035723" y="3099231"/>
              <a:chExt cx="901064" cy="901064"/>
            </a:xfrm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310E152-1D05-41D7-9F6A-D5AB49961687}"/>
                  </a:ext>
                </a:extLst>
              </p:cNvPr>
              <p:cNvSpPr/>
              <p:nvPr/>
            </p:nvSpPr>
            <p:spPr>
              <a:xfrm>
                <a:off x="10451965" y="3365931"/>
                <a:ext cx="22859" cy="20955"/>
              </a:xfrm>
              <a:custGeom>
                <a:avLst/>
                <a:gdLst>
                  <a:gd name="connsiteX0" fmla="*/ 0 w 22859"/>
                  <a:gd name="connsiteY0" fmla="*/ 0 h 20955"/>
                  <a:gd name="connsiteX1" fmla="*/ 0 w 22859"/>
                  <a:gd name="connsiteY1" fmla="*/ 20955 h 20955"/>
                  <a:gd name="connsiteX2" fmla="*/ 10477 w 22859"/>
                  <a:gd name="connsiteY2" fmla="*/ 20955 h 20955"/>
                  <a:gd name="connsiteX3" fmla="*/ 22860 w 22859"/>
                  <a:gd name="connsiteY3" fmla="*/ 10478 h 20955"/>
                  <a:gd name="connsiteX4" fmla="*/ 22860 w 22859"/>
                  <a:gd name="connsiteY4" fmla="*/ 10478 h 20955"/>
                  <a:gd name="connsiteX5" fmla="*/ 10477 w 22859"/>
                  <a:gd name="connsiteY5" fmla="*/ 0 h 20955"/>
                  <a:gd name="connsiteX6" fmla="*/ 0 w 22859"/>
                  <a:gd name="connsiteY6" fmla="*/ 0 h 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9" h="20955">
                    <a:moveTo>
                      <a:pt x="0" y="0"/>
                    </a:moveTo>
                    <a:lnTo>
                      <a:pt x="0" y="20955"/>
                    </a:lnTo>
                    <a:lnTo>
                      <a:pt x="10477" y="20955"/>
                    </a:lnTo>
                    <a:cubicBezTo>
                      <a:pt x="18097" y="20955"/>
                      <a:pt x="22860" y="17145"/>
                      <a:pt x="22860" y="10478"/>
                    </a:cubicBezTo>
                    <a:lnTo>
                      <a:pt x="22860" y="10478"/>
                    </a:lnTo>
                    <a:cubicBezTo>
                      <a:pt x="22860" y="3810"/>
                      <a:pt x="18097" y="0"/>
                      <a:pt x="104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91B98A0-54C6-497E-A9C2-70A10A276808}"/>
                  </a:ext>
                </a:extLst>
              </p:cNvPr>
              <p:cNvSpPr/>
              <p:nvPr/>
            </p:nvSpPr>
            <p:spPr>
              <a:xfrm>
                <a:off x="10337665" y="3365931"/>
                <a:ext cx="22859" cy="20955"/>
              </a:xfrm>
              <a:custGeom>
                <a:avLst/>
                <a:gdLst>
                  <a:gd name="connsiteX0" fmla="*/ 0 w 22859"/>
                  <a:gd name="connsiteY0" fmla="*/ 0 h 20955"/>
                  <a:gd name="connsiteX1" fmla="*/ 0 w 22859"/>
                  <a:gd name="connsiteY1" fmla="*/ 20955 h 20955"/>
                  <a:gd name="connsiteX2" fmla="*/ 10477 w 22859"/>
                  <a:gd name="connsiteY2" fmla="*/ 20955 h 20955"/>
                  <a:gd name="connsiteX3" fmla="*/ 22860 w 22859"/>
                  <a:gd name="connsiteY3" fmla="*/ 10478 h 20955"/>
                  <a:gd name="connsiteX4" fmla="*/ 22860 w 22859"/>
                  <a:gd name="connsiteY4" fmla="*/ 10478 h 20955"/>
                  <a:gd name="connsiteX5" fmla="*/ 10477 w 22859"/>
                  <a:gd name="connsiteY5" fmla="*/ 0 h 20955"/>
                  <a:gd name="connsiteX6" fmla="*/ 0 w 22859"/>
                  <a:gd name="connsiteY6" fmla="*/ 0 h 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9" h="20955">
                    <a:moveTo>
                      <a:pt x="0" y="0"/>
                    </a:moveTo>
                    <a:lnTo>
                      <a:pt x="0" y="20955"/>
                    </a:lnTo>
                    <a:lnTo>
                      <a:pt x="10477" y="20955"/>
                    </a:lnTo>
                    <a:cubicBezTo>
                      <a:pt x="18097" y="20955"/>
                      <a:pt x="22860" y="17145"/>
                      <a:pt x="22860" y="10478"/>
                    </a:cubicBezTo>
                    <a:lnTo>
                      <a:pt x="22860" y="10478"/>
                    </a:lnTo>
                    <a:cubicBezTo>
                      <a:pt x="22860" y="3810"/>
                      <a:pt x="18097" y="0"/>
                      <a:pt x="1047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1342775-2E8A-4B98-94BE-CA1416253AB7}"/>
                  </a:ext>
                </a:extLst>
              </p:cNvPr>
              <p:cNvSpPr/>
              <p:nvPr/>
            </p:nvSpPr>
            <p:spPr>
              <a:xfrm>
                <a:off x="10035723" y="3099231"/>
                <a:ext cx="901064" cy="901064"/>
              </a:xfrm>
              <a:custGeom>
                <a:avLst/>
                <a:gdLst>
                  <a:gd name="connsiteX0" fmla="*/ 243840 w 901064"/>
                  <a:gd name="connsiteY0" fmla="*/ 66675 h 901064"/>
                  <a:gd name="connsiteX1" fmla="*/ 243840 w 901064"/>
                  <a:gd name="connsiteY1" fmla="*/ 39053 h 901064"/>
                  <a:gd name="connsiteX2" fmla="*/ 187643 w 901064"/>
                  <a:gd name="connsiteY2" fmla="*/ 39053 h 901064"/>
                  <a:gd name="connsiteX3" fmla="*/ 187643 w 901064"/>
                  <a:gd name="connsiteY3" fmla="*/ 0 h 901064"/>
                  <a:gd name="connsiteX4" fmla="*/ 0 w 901064"/>
                  <a:gd name="connsiteY4" fmla="*/ 0 h 901064"/>
                  <a:gd name="connsiteX5" fmla="*/ 0 w 901064"/>
                  <a:gd name="connsiteY5" fmla="*/ 240983 h 901064"/>
                  <a:gd name="connsiteX6" fmla="*/ 40005 w 901064"/>
                  <a:gd name="connsiteY6" fmla="*/ 240983 h 901064"/>
                  <a:gd name="connsiteX7" fmla="*/ 40005 w 901064"/>
                  <a:gd name="connsiteY7" fmla="*/ 329565 h 901064"/>
                  <a:gd name="connsiteX8" fmla="*/ 0 w 901064"/>
                  <a:gd name="connsiteY8" fmla="*/ 329565 h 901064"/>
                  <a:gd name="connsiteX9" fmla="*/ 0 w 901064"/>
                  <a:gd name="connsiteY9" fmla="*/ 571500 h 901064"/>
                  <a:gd name="connsiteX10" fmla="*/ 40005 w 901064"/>
                  <a:gd name="connsiteY10" fmla="*/ 571500 h 901064"/>
                  <a:gd name="connsiteX11" fmla="*/ 40005 w 901064"/>
                  <a:gd name="connsiteY11" fmla="*/ 660083 h 901064"/>
                  <a:gd name="connsiteX12" fmla="*/ 0 w 901064"/>
                  <a:gd name="connsiteY12" fmla="*/ 660083 h 901064"/>
                  <a:gd name="connsiteX13" fmla="*/ 0 w 901064"/>
                  <a:gd name="connsiteY13" fmla="*/ 901065 h 901064"/>
                  <a:gd name="connsiteX14" fmla="*/ 187643 w 901064"/>
                  <a:gd name="connsiteY14" fmla="*/ 901065 h 901064"/>
                  <a:gd name="connsiteX15" fmla="*/ 187643 w 901064"/>
                  <a:gd name="connsiteY15" fmla="*/ 862013 h 901064"/>
                  <a:gd name="connsiteX16" fmla="*/ 243840 w 901064"/>
                  <a:gd name="connsiteY16" fmla="*/ 862013 h 901064"/>
                  <a:gd name="connsiteX17" fmla="*/ 243840 w 901064"/>
                  <a:gd name="connsiteY17" fmla="*/ 834390 h 901064"/>
                  <a:gd name="connsiteX18" fmla="*/ 244793 w 901064"/>
                  <a:gd name="connsiteY18" fmla="*/ 834390 h 901064"/>
                  <a:gd name="connsiteX19" fmla="*/ 901065 w 901064"/>
                  <a:gd name="connsiteY19" fmla="*/ 834390 h 901064"/>
                  <a:gd name="connsiteX20" fmla="*/ 901065 w 901064"/>
                  <a:gd name="connsiteY20" fmla="*/ 727710 h 901064"/>
                  <a:gd name="connsiteX21" fmla="*/ 244793 w 901064"/>
                  <a:gd name="connsiteY21" fmla="*/ 727710 h 901064"/>
                  <a:gd name="connsiteX22" fmla="*/ 243840 w 901064"/>
                  <a:gd name="connsiteY22" fmla="*/ 727710 h 901064"/>
                  <a:gd name="connsiteX23" fmla="*/ 243840 w 901064"/>
                  <a:gd name="connsiteY23" fmla="*/ 700088 h 901064"/>
                  <a:gd name="connsiteX24" fmla="*/ 187643 w 901064"/>
                  <a:gd name="connsiteY24" fmla="*/ 700088 h 901064"/>
                  <a:gd name="connsiteX25" fmla="*/ 187643 w 901064"/>
                  <a:gd name="connsiteY25" fmla="*/ 660083 h 901064"/>
                  <a:gd name="connsiteX26" fmla="*/ 147638 w 901064"/>
                  <a:gd name="connsiteY26" fmla="*/ 660083 h 901064"/>
                  <a:gd name="connsiteX27" fmla="*/ 147638 w 901064"/>
                  <a:gd name="connsiteY27" fmla="*/ 571500 h 901064"/>
                  <a:gd name="connsiteX28" fmla="*/ 187643 w 901064"/>
                  <a:gd name="connsiteY28" fmla="*/ 571500 h 901064"/>
                  <a:gd name="connsiteX29" fmla="*/ 187643 w 901064"/>
                  <a:gd name="connsiteY29" fmla="*/ 531495 h 901064"/>
                  <a:gd name="connsiteX30" fmla="*/ 243840 w 901064"/>
                  <a:gd name="connsiteY30" fmla="*/ 531495 h 901064"/>
                  <a:gd name="connsiteX31" fmla="*/ 243840 w 901064"/>
                  <a:gd name="connsiteY31" fmla="*/ 503873 h 901064"/>
                  <a:gd name="connsiteX32" fmla="*/ 244793 w 901064"/>
                  <a:gd name="connsiteY32" fmla="*/ 503873 h 901064"/>
                  <a:gd name="connsiteX33" fmla="*/ 901065 w 901064"/>
                  <a:gd name="connsiteY33" fmla="*/ 503873 h 901064"/>
                  <a:gd name="connsiteX34" fmla="*/ 901065 w 901064"/>
                  <a:gd name="connsiteY34" fmla="*/ 397193 h 901064"/>
                  <a:gd name="connsiteX35" fmla="*/ 244793 w 901064"/>
                  <a:gd name="connsiteY35" fmla="*/ 397193 h 901064"/>
                  <a:gd name="connsiteX36" fmla="*/ 243840 w 901064"/>
                  <a:gd name="connsiteY36" fmla="*/ 397193 h 901064"/>
                  <a:gd name="connsiteX37" fmla="*/ 243840 w 901064"/>
                  <a:gd name="connsiteY37" fmla="*/ 369570 h 901064"/>
                  <a:gd name="connsiteX38" fmla="*/ 187643 w 901064"/>
                  <a:gd name="connsiteY38" fmla="*/ 369570 h 901064"/>
                  <a:gd name="connsiteX39" fmla="*/ 187643 w 901064"/>
                  <a:gd name="connsiteY39" fmla="*/ 329565 h 901064"/>
                  <a:gd name="connsiteX40" fmla="*/ 147638 w 901064"/>
                  <a:gd name="connsiteY40" fmla="*/ 329565 h 901064"/>
                  <a:gd name="connsiteX41" fmla="*/ 147638 w 901064"/>
                  <a:gd name="connsiteY41" fmla="*/ 240983 h 901064"/>
                  <a:gd name="connsiteX42" fmla="*/ 187643 w 901064"/>
                  <a:gd name="connsiteY42" fmla="*/ 240983 h 901064"/>
                  <a:gd name="connsiteX43" fmla="*/ 187643 w 901064"/>
                  <a:gd name="connsiteY43" fmla="*/ 200978 h 901064"/>
                  <a:gd name="connsiteX44" fmla="*/ 243840 w 901064"/>
                  <a:gd name="connsiteY44" fmla="*/ 200978 h 901064"/>
                  <a:gd name="connsiteX45" fmla="*/ 243840 w 901064"/>
                  <a:gd name="connsiteY45" fmla="*/ 173355 h 901064"/>
                  <a:gd name="connsiteX46" fmla="*/ 244793 w 901064"/>
                  <a:gd name="connsiteY46" fmla="*/ 173355 h 901064"/>
                  <a:gd name="connsiteX47" fmla="*/ 901065 w 901064"/>
                  <a:gd name="connsiteY47" fmla="*/ 173355 h 901064"/>
                  <a:gd name="connsiteX48" fmla="*/ 901065 w 901064"/>
                  <a:gd name="connsiteY48" fmla="*/ 66675 h 901064"/>
                  <a:gd name="connsiteX49" fmla="*/ 244793 w 901064"/>
                  <a:gd name="connsiteY49" fmla="*/ 66675 h 901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901064" h="901064">
                    <a:moveTo>
                      <a:pt x="243840" y="66675"/>
                    </a:moveTo>
                    <a:lnTo>
                      <a:pt x="243840" y="39053"/>
                    </a:lnTo>
                    <a:lnTo>
                      <a:pt x="187643" y="39053"/>
                    </a:lnTo>
                    <a:lnTo>
                      <a:pt x="187643" y="0"/>
                    </a:lnTo>
                    <a:lnTo>
                      <a:pt x="0" y="0"/>
                    </a:lnTo>
                    <a:lnTo>
                      <a:pt x="0" y="240983"/>
                    </a:lnTo>
                    <a:lnTo>
                      <a:pt x="40005" y="240983"/>
                    </a:lnTo>
                    <a:lnTo>
                      <a:pt x="40005" y="329565"/>
                    </a:lnTo>
                    <a:lnTo>
                      <a:pt x="0" y="329565"/>
                    </a:lnTo>
                    <a:lnTo>
                      <a:pt x="0" y="571500"/>
                    </a:lnTo>
                    <a:lnTo>
                      <a:pt x="40005" y="571500"/>
                    </a:lnTo>
                    <a:lnTo>
                      <a:pt x="40005" y="660083"/>
                    </a:lnTo>
                    <a:lnTo>
                      <a:pt x="0" y="660083"/>
                    </a:lnTo>
                    <a:lnTo>
                      <a:pt x="0" y="901065"/>
                    </a:lnTo>
                    <a:lnTo>
                      <a:pt x="187643" y="901065"/>
                    </a:lnTo>
                    <a:lnTo>
                      <a:pt x="187643" y="862013"/>
                    </a:lnTo>
                    <a:lnTo>
                      <a:pt x="243840" y="862013"/>
                    </a:lnTo>
                    <a:lnTo>
                      <a:pt x="243840" y="834390"/>
                    </a:lnTo>
                    <a:lnTo>
                      <a:pt x="244793" y="834390"/>
                    </a:lnTo>
                    <a:lnTo>
                      <a:pt x="901065" y="834390"/>
                    </a:lnTo>
                    <a:lnTo>
                      <a:pt x="901065" y="727710"/>
                    </a:lnTo>
                    <a:lnTo>
                      <a:pt x="244793" y="727710"/>
                    </a:lnTo>
                    <a:lnTo>
                      <a:pt x="243840" y="727710"/>
                    </a:lnTo>
                    <a:lnTo>
                      <a:pt x="243840" y="700088"/>
                    </a:lnTo>
                    <a:lnTo>
                      <a:pt x="187643" y="700088"/>
                    </a:lnTo>
                    <a:lnTo>
                      <a:pt x="187643" y="660083"/>
                    </a:lnTo>
                    <a:lnTo>
                      <a:pt x="147638" y="660083"/>
                    </a:lnTo>
                    <a:lnTo>
                      <a:pt x="147638" y="571500"/>
                    </a:lnTo>
                    <a:lnTo>
                      <a:pt x="187643" y="571500"/>
                    </a:lnTo>
                    <a:lnTo>
                      <a:pt x="187643" y="531495"/>
                    </a:lnTo>
                    <a:lnTo>
                      <a:pt x="243840" y="531495"/>
                    </a:lnTo>
                    <a:lnTo>
                      <a:pt x="243840" y="503873"/>
                    </a:lnTo>
                    <a:lnTo>
                      <a:pt x="244793" y="503873"/>
                    </a:lnTo>
                    <a:lnTo>
                      <a:pt x="901065" y="503873"/>
                    </a:lnTo>
                    <a:lnTo>
                      <a:pt x="901065" y="397193"/>
                    </a:lnTo>
                    <a:lnTo>
                      <a:pt x="244793" y="397193"/>
                    </a:lnTo>
                    <a:lnTo>
                      <a:pt x="243840" y="397193"/>
                    </a:lnTo>
                    <a:lnTo>
                      <a:pt x="243840" y="369570"/>
                    </a:lnTo>
                    <a:lnTo>
                      <a:pt x="187643" y="369570"/>
                    </a:lnTo>
                    <a:lnTo>
                      <a:pt x="187643" y="329565"/>
                    </a:lnTo>
                    <a:lnTo>
                      <a:pt x="147638" y="329565"/>
                    </a:lnTo>
                    <a:lnTo>
                      <a:pt x="147638" y="240983"/>
                    </a:lnTo>
                    <a:lnTo>
                      <a:pt x="187643" y="240983"/>
                    </a:lnTo>
                    <a:lnTo>
                      <a:pt x="187643" y="200978"/>
                    </a:lnTo>
                    <a:lnTo>
                      <a:pt x="243840" y="200978"/>
                    </a:lnTo>
                    <a:lnTo>
                      <a:pt x="243840" y="173355"/>
                    </a:lnTo>
                    <a:lnTo>
                      <a:pt x="244793" y="173355"/>
                    </a:lnTo>
                    <a:lnTo>
                      <a:pt x="901065" y="173355"/>
                    </a:lnTo>
                    <a:lnTo>
                      <a:pt x="901065" y="66675"/>
                    </a:lnTo>
                    <a:lnTo>
                      <a:pt x="244793" y="66675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2FFEEE9-F1A5-42C6-B744-1745FB629A6E}"/>
                  </a:ext>
                </a:extLst>
              </p:cNvPr>
              <p:cNvSpPr/>
              <p:nvPr/>
            </p:nvSpPr>
            <p:spPr>
              <a:xfrm>
                <a:off x="10314805" y="3346881"/>
                <a:ext cx="67627" cy="80010"/>
              </a:xfrm>
              <a:custGeom>
                <a:avLst/>
                <a:gdLst>
                  <a:gd name="connsiteX0" fmla="*/ 0 w 67627"/>
                  <a:gd name="connsiteY0" fmla="*/ 0 h 80010"/>
                  <a:gd name="connsiteX1" fmla="*/ 0 w 67627"/>
                  <a:gd name="connsiteY1" fmla="*/ 80010 h 80010"/>
                  <a:gd name="connsiteX2" fmla="*/ 21908 w 67627"/>
                  <a:gd name="connsiteY2" fmla="*/ 80010 h 80010"/>
                  <a:gd name="connsiteX3" fmla="*/ 21908 w 67627"/>
                  <a:gd name="connsiteY3" fmla="*/ 57150 h 80010"/>
                  <a:gd name="connsiteX4" fmla="*/ 33338 w 67627"/>
                  <a:gd name="connsiteY4" fmla="*/ 57150 h 80010"/>
                  <a:gd name="connsiteX5" fmla="*/ 67628 w 67627"/>
                  <a:gd name="connsiteY5" fmla="*/ 28575 h 80010"/>
                  <a:gd name="connsiteX6" fmla="*/ 67628 w 67627"/>
                  <a:gd name="connsiteY6" fmla="*/ 28575 h 80010"/>
                  <a:gd name="connsiteX7" fmla="*/ 34290 w 67627"/>
                  <a:gd name="connsiteY7" fmla="*/ 953 h 80010"/>
                  <a:gd name="connsiteX8" fmla="*/ 0 w 67627"/>
                  <a:gd name="connsiteY8" fmla="*/ 953 h 80010"/>
                  <a:gd name="connsiteX9" fmla="*/ 45720 w 67627"/>
                  <a:gd name="connsiteY9" fmla="*/ 29528 h 80010"/>
                  <a:gd name="connsiteX10" fmla="*/ 45720 w 67627"/>
                  <a:gd name="connsiteY10" fmla="*/ 29528 h 80010"/>
                  <a:gd name="connsiteX11" fmla="*/ 33338 w 67627"/>
                  <a:gd name="connsiteY11" fmla="*/ 40005 h 80010"/>
                  <a:gd name="connsiteX12" fmla="*/ 22860 w 67627"/>
                  <a:gd name="connsiteY12" fmla="*/ 40005 h 80010"/>
                  <a:gd name="connsiteX13" fmla="*/ 22860 w 67627"/>
                  <a:gd name="connsiteY13" fmla="*/ 19050 h 80010"/>
                  <a:gd name="connsiteX14" fmla="*/ 33338 w 67627"/>
                  <a:gd name="connsiteY14" fmla="*/ 19050 h 80010"/>
                  <a:gd name="connsiteX15" fmla="*/ 45720 w 67627"/>
                  <a:gd name="connsiteY15" fmla="*/ 29528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627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21908" y="80010"/>
                    </a:lnTo>
                    <a:lnTo>
                      <a:pt x="21908" y="57150"/>
                    </a:lnTo>
                    <a:lnTo>
                      <a:pt x="33338" y="57150"/>
                    </a:lnTo>
                    <a:cubicBezTo>
                      <a:pt x="53340" y="57150"/>
                      <a:pt x="67628" y="47625"/>
                      <a:pt x="67628" y="28575"/>
                    </a:cubicBezTo>
                    <a:lnTo>
                      <a:pt x="67628" y="28575"/>
                    </a:lnTo>
                    <a:cubicBezTo>
                      <a:pt x="67628" y="11430"/>
                      <a:pt x="54293" y="953"/>
                      <a:pt x="34290" y="953"/>
                    </a:cubicBezTo>
                    <a:lnTo>
                      <a:pt x="0" y="953"/>
                    </a:lnTo>
                    <a:close/>
                    <a:moveTo>
                      <a:pt x="45720" y="29528"/>
                    </a:moveTo>
                    <a:lnTo>
                      <a:pt x="45720" y="29528"/>
                    </a:lnTo>
                    <a:cubicBezTo>
                      <a:pt x="45720" y="36195"/>
                      <a:pt x="40957" y="40005"/>
                      <a:pt x="33338" y="40005"/>
                    </a:cubicBezTo>
                    <a:lnTo>
                      <a:pt x="22860" y="40005"/>
                    </a:lnTo>
                    <a:lnTo>
                      <a:pt x="22860" y="19050"/>
                    </a:lnTo>
                    <a:lnTo>
                      <a:pt x="33338" y="19050"/>
                    </a:lnTo>
                    <a:cubicBezTo>
                      <a:pt x="40957" y="19050"/>
                      <a:pt x="45720" y="22860"/>
                      <a:pt x="45720" y="29528"/>
                    </a:cubicBez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8CF170-C3AD-452B-A3C8-38FA977F36BE}"/>
                  </a:ext>
                </a:extLst>
              </p:cNvPr>
              <p:cNvSpPr/>
              <p:nvPr/>
            </p:nvSpPr>
            <p:spPr>
              <a:xfrm>
                <a:off x="10392910" y="3346881"/>
                <a:ext cx="21907" cy="80009"/>
              </a:xfrm>
              <a:custGeom>
                <a:avLst/>
                <a:gdLst>
                  <a:gd name="connsiteX0" fmla="*/ 0 w 21907"/>
                  <a:gd name="connsiteY0" fmla="*/ 0 h 80009"/>
                  <a:gd name="connsiteX1" fmla="*/ 21907 w 21907"/>
                  <a:gd name="connsiteY1" fmla="*/ 0 h 80009"/>
                  <a:gd name="connsiteX2" fmla="*/ 21907 w 21907"/>
                  <a:gd name="connsiteY2" fmla="*/ 80010 h 80009"/>
                  <a:gd name="connsiteX3" fmla="*/ 0 w 21907"/>
                  <a:gd name="connsiteY3" fmla="*/ 80010 h 8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" h="80009">
                    <a:moveTo>
                      <a:pt x="0" y="0"/>
                    </a:moveTo>
                    <a:lnTo>
                      <a:pt x="21907" y="0"/>
                    </a:lnTo>
                    <a:lnTo>
                      <a:pt x="21907" y="80010"/>
                    </a:lnTo>
                    <a:lnTo>
                      <a:pt x="0" y="8001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CFB1581-D2DD-4635-90C6-9FC45502AFD7}"/>
                  </a:ext>
                </a:extLst>
              </p:cNvPr>
              <p:cNvSpPr/>
              <p:nvPr/>
            </p:nvSpPr>
            <p:spPr>
              <a:xfrm>
                <a:off x="10429105" y="3346881"/>
                <a:ext cx="67627" cy="80010"/>
              </a:xfrm>
              <a:custGeom>
                <a:avLst/>
                <a:gdLst>
                  <a:gd name="connsiteX0" fmla="*/ 0 w 67627"/>
                  <a:gd name="connsiteY0" fmla="*/ 0 h 80010"/>
                  <a:gd name="connsiteX1" fmla="*/ 0 w 67627"/>
                  <a:gd name="connsiteY1" fmla="*/ 80010 h 80010"/>
                  <a:gd name="connsiteX2" fmla="*/ 21907 w 67627"/>
                  <a:gd name="connsiteY2" fmla="*/ 80010 h 80010"/>
                  <a:gd name="connsiteX3" fmla="*/ 21907 w 67627"/>
                  <a:gd name="connsiteY3" fmla="*/ 57150 h 80010"/>
                  <a:gd name="connsiteX4" fmla="*/ 33338 w 67627"/>
                  <a:gd name="connsiteY4" fmla="*/ 57150 h 80010"/>
                  <a:gd name="connsiteX5" fmla="*/ 67628 w 67627"/>
                  <a:gd name="connsiteY5" fmla="*/ 28575 h 80010"/>
                  <a:gd name="connsiteX6" fmla="*/ 67628 w 67627"/>
                  <a:gd name="connsiteY6" fmla="*/ 28575 h 80010"/>
                  <a:gd name="connsiteX7" fmla="*/ 34290 w 67627"/>
                  <a:gd name="connsiteY7" fmla="*/ 953 h 80010"/>
                  <a:gd name="connsiteX8" fmla="*/ 0 w 67627"/>
                  <a:gd name="connsiteY8" fmla="*/ 953 h 80010"/>
                  <a:gd name="connsiteX9" fmla="*/ 45720 w 67627"/>
                  <a:gd name="connsiteY9" fmla="*/ 29528 h 80010"/>
                  <a:gd name="connsiteX10" fmla="*/ 45720 w 67627"/>
                  <a:gd name="connsiteY10" fmla="*/ 29528 h 80010"/>
                  <a:gd name="connsiteX11" fmla="*/ 33338 w 67627"/>
                  <a:gd name="connsiteY11" fmla="*/ 40005 h 80010"/>
                  <a:gd name="connsiteX12" fmla="*/ 22860 w 67627"/>
                  <a:gd name="connsiteY12" fmla="*/ 40005 h 80010"/>
                  <a:gd name="connsiteX13" fmla="*/ 22860 w 67627"/>
                  <a:gd name="connsiteY13" fmla="*/ 19050 h 80010"/>
                  <a:gd name="connsiteX14" fmla="*/ 33338 w 67627"/>
                  <a:gd name="connsiteY14" fmla="*/ 19050 h 80010"/>
                  <a:gd name="connsiteX15" fmla="*/ 45720 w 67627"/>
                  <a:gd name="connsiteY15" fmla="*/ 29528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627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21907" y="80010"/>
                    </a:lnTo>
                    <a:lnTo>
                      <a:pt x="21907" y="57150"/>
                    </a:lnTo>
                    <a:lnTo>
                      <a:pt x="33338" y="57150"/>
                    </a:lnTo>
                    <a:cubicBezTo>
                      <a:pt x="53340" y="57150"/>
                      <a:pt x="67628" y="47625"/>
                      <a:pt x="67628" y="28575"/>
                    </a:cubicBezTo>
                    <a:lnTo>
                      <a:pt x="67628" y="28575"/>
                    </a:lnTo>
                    <a:cubicBezTo>
                      <a:pt x="67628" y="11430"/>
                      <a:pt x="54293" y="953"/>
                      <a:pt x="34290" y="953"/>
                    </a:cubicBezTo>
                    <a:lnTo>
                      <a:pt x="0" y="953"/>
                    </a:lnTo>
                    <a:close/>
                    <a:moveTo>
                      <a:pt x="45720" y="29528"/>
                    </a:moveTo>
                    <a:lnTo>
                      <a:pt x="45720" y="29528"/>
                    </a:lnTo>
                    <a:cubicBezTo>
                      <a:pt x="45720" y="36195"/>
                      <a:pt x="40957" y="40005"/>
                      <a:pt x="33338" y="40005"/>
                    </a:cubicBezTo>
                    <a:lnTo>
                      <a:pt x="22860" y="40005"/>
                    </a:lnTo>
                    <a:lnTo>
                      <a:pt x="22860" y="19050"/>
                    </a:lnTo>
                    <a:lnTo>
                      <a:pt x="33338" y="19050"/>
                    </a:lnTo>
                    <a:cubicBezTo>
                      <a:pt x="40957" y="19050"/>
                      <a:pt x="45720" y="22860"/>
                      <a:pt x="45720" y="29528"/>
                    </a:cubicBez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440D05B-4553-4830-AF42-DBA574EEE670}"/>
                  </a:ext>
                </a:extLst>
              </p:cNvPr>
              <p:cNvSpPr/>
              <p:nvPr/>
            </p:nvSpPr>
            <p:spPr>
              <a:xfrm>
                <a:off x="10506258" y="3346881"/>
                <a:ext cx="64769" cy="80010"/>
              </a:xfrm>
              <a:custGeom>
                <a:avLst/>
                <a:gdLst>
                  <a:gd name="connsiteX0" fmla="*/ 64770 w 64769"/>
                  <a:gd name="connsiteY0" fmla="*/ 19050 h 80010"/>
                  <a:gd name="connsiteX1" fmla="*/ 64770 w 64769"/>
                  <a:gd name="connsiteY1" fmla="*/ 0 h 80010"/>
                  <a:gd name="connsiteX2" fmla="*/ 0 w 64769"/>
                  <a:gd name="connsiteY2" fmla="*/ 0 h 80010"/>
                  <a:gd name="connsiteX3" fmla="*/ 0 w 64769"/>
                  <a:gd name="connsiteY3" fmla="*/ 80010 h 80010"/>
                  <a:gd name="connsiteX4" fmla="*/ 64770 w 64769"/>
                  <a:gd name="connsiteY4" fmla="*/ 80010 h 80010"/>
                  <a:gd name="connsiteX5" fmla="*/ 64770 w 64769"/>
                  <a:gd name="connsiteY5" fmla="*/ 61913 h 80010"/>
                  <a:gd name="connsiteX6" fmla="*/ 21907 w 64769"/>
                  <a:gd name="connsiteY6" fmla="*/ 61913 h 80010"/>
                  <a:gd name="connsiteX7" fmla="*/ 21907 w 64769"/>
                  <a:gd name="connsiteY7" fmla="*/ 48578 h 80010"/>
                  <a:gd name="connsiteX8" fmla="*/ 60007 w 64769"/>
                  <a:gd name="connsiteY8" fmla="*/ 48578 h 80010"/>
                  <a:gd name="connsiteX9" fmla="*/ 60007 w 64769"/>
                  <a:gd name="connsiteY9" fmla="*/ 31432 h 80010"/>
                  <a:gd name="connsiteX10" fmla="*/ 21907 w 64769"/>
                  <a:gd name="connsiteY10" fmla="*/ 31432 h 80010"/>
                  <a:gd name="connsiteX11" fmla="*/ 21907 w 64769"/>
                  <a:gd name="connsiteY11" fmla="*/ 1905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69" h="80010">
                    <a:moveTo>
                      <a:pt x="64770" y="19050"/>
                    </a:moveTo>
                    <a:lnTo>
                      <a:pt x="64770" y="0"/>
                    </a:lnTo>
                    <a:lnTo>
                      <a:pt x="0" y="0"/>
                    </a:lnTo>
                    <a:lnTo>
                      <a:pt x="0" y="80010"/>
                    </a:lnTo>
                    <a:lnTo>
                      <a:pt x="64770" y="80010"/>
                    </a:lnTo>
                    <a:lnTo>
                      <a:pt x="64770" y="61913"/>
                    </a:lnTo>
                    <a:lnTo>
                      <a:pt x="21907" y="61913"/>
                    </a:lnTo>
                    <a:lnTo>
                      <a:pt x="21907" y="48578"/>
                    </a:lnTo>
                    <a:lnTo>
                      <a:pt x="60007" y="48578"/>
                    </a:lnTo>
                    <a:lnTo>
                      <a:pt x="60007" y="31432"/>
                    </a:lnTo>
                    <a:lnTo>
                      <a:pt x="21907" y="31432"/>
                    </a:lnTo>
                    <a:lnTo>
                      <a:pt x="21907" y="1905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504DDB29-8A90-4307-817B-51AAC580506E}"/>
                  </a:ext>
                </a:extLst>
              </p:cNvPr>
              <p:cNvSpPr/>
              <p:nvPr/>
            </p:nvSpPr>
            <p:spPr>
              <a:xfrm>
                <a:off x="10582458" y="3346881"/>
                <a:ext cx="60959" cy="80010"/>
              </a:xfrm>
              <a:custGeom>
                <a:avLst/>
                <a:gdLst>
                  <a:gd name="connsiteX0" fmla="*/ 0 w 60959"/>
                  <a:gd name="connsiteY0" fmla="*/ 0 h 80010"/>
                  <a:gd name="connsiteX1" fmla="*/ 0 w 60959"/>
                  <a:gd name="connsiteY1" fmla="*/ 80010 h 80010"/>
                  <a:gd name="connsiteX2" fmla="*/ 60960 w 60959"/>
                  <a:gd name="connsiteY2" fmla="*/ 80010 h 80010"/>
                  <a:gd name="connsiteX3" fmla="*/ 60960 w 60959"/>
                  <a:gd name="connsiteY3" fmla="*/ 60960 h 80010"/>
                  <a:gd name="connsiteX4" fmla="*/ 22860 w 60959"/>
                  <a:gd name="connsiteY4" fmla="*/ 60960 h 80010"/>
                  <a:gd name="connsiteX5" fmla="*/ 22860 w 60959"/>
                  <a:gd name="connsiteY5" fmla="*/ 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" h="80010">
                    <a:moveTo>
                      <a:pt x="0" y="0"/>
                    </a:moveTo>
                    <a:lnTo>
                      <a:pt x="0" y="80010"/>
                    </a:lnTo>
                    <a:lnTo>
                      <a:pt x="60960" y="80010"/>
                    </a:lnTo>
                    <a:lnTo>
                      <a:pt x="60960" y="60960"/>
                    </a:lnTo>
                    <a:lnTo>
                      <a:pt x="22860" y="60960"/>
                    </a:lnTo>
                    <a:lnTo>
                      <a:pt x="22860" y="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2B93484-A384-4551-B562-24643818B4D8}"/>
                  </a:ext>
                </a:extLst>
              </p:cNvPr>
              <p:cNvSpPr/>
              <p:nvPr/>
            </p:nvSpPr>
            <p:spPr>
              <a:xfrm>
                <a:off x="10653895" y="3346881"/>
                <a:ext cx="21907" cy="80009"/>
              </a:xfrm>
              <a:custGeom>
                <a:avLst/>
                <a:gdLst>
                  <a:gd name="connsiteX0" fmla="*/ 0 w 21907"/>
                  <a:gd name="connsiteY0" fmla="*/ 0 h 80009"/>
                  <a:gd name="connsiteX1" fmla="*/ 21908 w 21907"/>
                  <a:gd name="connsiteY1" fmla="*/ 0 h 80009"/>
                  <a:gd name="connsiteX2" fmla="*/ 21908 w 21907"/>
                  <a:gd name="connsiteY2" fmla="*/ 80010 h 80009"/>
                  <a:gd name="connsiteX3" fmla="*/ 0 w 21907"/>
                  <a:gd name="connsiteY3" fmla="*/ 80010 h 8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" h="80009">
                    <a:moveTo>
                      <a:pt x="0" y="0"/>
                    </a:moveTo>
                    <a:lnTo>
                      <a:pt x="21908" y="0"/>
                    </a:lnTo>
                    <a:lnTo>
                      <a:pt x="21908" y="80010"/>
                    </a:lnTo>
                    <a:lnTo>
                      <a:pt x="0" y="8001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1F987817-006A-4289-ADE5-F883D454C93E}"/>
                  </a:ext>
                </a:extLst>
              </p:cNvPr>
              <p:cNvSpPr/>
              <p:nvPr/>
            </p:nvSpPr>
            <p:spPr>
              <a:xfrm>
                <a:off x="10691043" y="3346881"/>
                <a:ext cx="75247" cy="80010"/>
              </a:xfrm>
              <a:custGeom>
                <a:avLst/>
                <a:gdLst>
                  <a:gd name="connsiteX0" fmla="*/ 20002 w 75247"/>
                  <a:gd name="connsiteY0" fmla="*/ 0 h 80010"/>
                  <a:gd name="connsiteX1" fmla="*/ 0 w 75247"/>
                  <a:gd name="connsiteY1" fmla="*/ 0 h 80010"/>
                  <a:gd name="connsiteX2" fmla="*/ 0 w 75247"/>
                  <a:gd name="connsiteY2" fmla="*/ 80010 h 80010"/>
                  <a:gd name="connsiteX3" fmla="*/ 21907 w 75247"/>
                  <a:gd name="connsiteY3" fmla="*/ 80010 h 80010"/>
                  <a:gd name="connsiteX4" fmla="*/ 21907 w 75247"/>
                  <a:gd name="connsiteY4" fmla="*/ 36195 h 80010"/>
                  <a:gd name="connsiteX5" fmla="*/ 56197 w 75247"/>
                  <a:gd name="connsiteY5" fmla="*/ 80010 h 80010"/>
                  <a:gd name="connsiteX6" fmla="*/ 75247 w 75247"/>
                  <a:gd name="connsiteY6" fmla="*/ 80010 h 80010"/>
                  <a:gd name="connsiteX7" fmla="*/ 75247 w 75247"/>
                  <a:gd name="connsiteY7" fmla="*/ 0 h 80010"/>
                  <a:gd name="connsiteX8" fmla="*/ 53340 w 75247"/>
                  <a:gd name="connsiteY8" fmla="*/ 0 h 80010"/>
                  <a:gd name="connsiteX9" fmla="*/ 53340 w 75247"/>
                  <a:gd name="connsiteY9" fmla="*/ 42863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" h="80010">
                    <a:moveTo>
                      <a:pt x="20002" y="0"/>
                    </a:moveTo>
                    <a:lnTo>
                      <a:pt x="0" y="0"/>
                    </a:lnTo>
                    <a:lnTo>
                      <a:pt x="0" y="80010"/>
                    </a:lnTo>
                    <a:lnTo>
                      <a:pt x="21907" y="80010"/>
                    </a:lnTo>
                    <a:lnTo>
                      <a:pt x="21907" y="36195"/>
                    </a:lnTo>
                    <a:lnTo>
                      <a:pt x="56197" y="80010"/>
                    </a:lnTo>
                    <a:lnTo>
                      <a:pt x="75247" y="80010"/>
                    </a:lnTo>
                    <a:lnTo>
                      <a:pt x="75247" y="0"/>
                    </a:lnTo>
                    <a:lnTo>
                      <a:pt x="53340" y="0"/>
                    </a:lnTo>
                    <a:lnTo>
                      <a:pt x="53340" y="42863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DA14088-C34E-4AC1-ACDD-95BE87CBF30D}"/>
                  </a:ext>
                </a:extLst>
              </p:cNvPr>
              <p:cNvSpPr/>
              <p:nvPr/>
            </p:nvSpPr>
            <p:spPr>
              <a:xfrm>
                <a:off x="10780577" y="3346881"/>
                <a:ext cx="64770" cy="80010"/>
              </a:xfrm>
              <a:custGeom>
                <a:avLst/>
                <a:gdLst>
                  <a:gd name="connsiteX0" fmla="*/ 63818 w 64770"/>
                  <a:gd name="connsiteY0" fmla="*/ 19050 h 80010"/>
                  <a:gd name="connsiteX1" fmla="*/ 63818 w 64770"/>
                  <a:gd name="connsiteY1" fmla="*/ 0 h 80010"/>
                  <a:gd name="connsiteX2" fmla="*/ 0 w 64770"/>
                  <a:gd name="connsiteY2" fmla="*/ 0 h 80010"/>
                  <a:gd name="connsiteX3" fmla="*/ 0 w 64770"/>
                  <a:gd name="connsiteY3" fmla="*/ 80010 h 80010"/>
                  <a:gd name="connsiteX4" fmla="*/ 64770 w 64770"/>
                  <a:gd name="connsiteY4" fmla="*/ 80010 h 80010"/>
                  <a:gd name="connsiteX5" fmla="*/ 64770 w 64770"/>
                  <a:gd name="connsiteY5" fmla="*/ 61913 h 80010"/>
                  <a:gd name="connsiteX6" fmla="*/ 21908 w 64770"/>
                  <a:gd name="connsiteY6" fmla="*/ 61913 h 80010"/>
                  <a:gd name="connsiteX7" fmla="*/ 21908 w 64770"/>
                  <a:gd name="connsiteY7" fmla="*/ 48578 h 80010"/>
                  <a:gd name="connsiteX8" fmla="*/ 60008 w 64770"/>
                  <a:gd name="connsiteY8" fmla="*/ 48578 h 80010"/>
                  <a:gd name="connsiteX9" fmla="*/ 60008 w 64770"/>
                  <a:gd name="connsiteY9" fmla="*/ 31432 h 80010"/>
                  <a:gd name="connsiteX10" fmla="*/ 21908 w 64770"/>
                  <a:gd name="connsiteY10" fmla="*/ 31432 h 80010"/>
                  <a:gd name="connsiteX11" fmla="*/ 21908 w 64770"/>
                  <a:gd name="connsiteY11" fmla="*/ 19050 h 8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" h="80010">
                    <a:moveTo>
                      <a:pt x="63818" y="19050"/>
                    </a:moveTo>
                    <a:lnTo>
                      <a:pt x="63818" y="0"/>
                    </a:lnTo>
                    <a:lnTo>
                      <a:pt x="0" y="0"/>
                    </a:lnTo>
                    <a:lnTo>
                      <a:pt x="0" y="80010"/>
                    </a:lnTo>
                    <a:lnTo>
                      <a:pt x="64770" y="80010"/>
                    </a:lnTo>
                    <a:lnTo>
                      <a:pt x="64770" y="61913"/>
                    </a:lnTo>
                    <a:lnTo>
                      <a:pt x="21908" y="61913"/>
                    </a:lnTo>
                    <a:lnTo>
                      <a:pt x="21908" y="48578"/>
                    </a:lnTo>
                    <a:lnTo>
                      <a:pt x="60008" y="48578"/>
                    </a:lnTo>
                    <a:lnTo>
                      <a:pt x="60008" y="31432"/>
                    </a:lnTo>
                    <a:lnTo>
                      <a:pt x="21908" y="31432"/>
                    </a:lnTo>
                    <a:lnTo>
                      <a:pt x="21908" y="19050"/>
                    </a:lnTo>
                    <a:close/>
                  </a:path>
                </a:pathLst>
              </a:custGeom>
              <a:solidFill>
                <a:srgbClr val="2622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458538E7-ECB2-4F0C-B36C-D8FFADB5319A}"/>
                </a:ext>
              </a:extLst>
            </p:cNvPr>
            <p:cNvSpPr/>
            <p:nvPr/>
          </p:nvSpPr>
          <p:spPr>
            <a:xfrm>
              <a:off x="9424561" y="5557816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361B721-7CFE-4928-B5E7-C9BA05A4E794}"/>
                </a:ext>
              </a:extLst>
            </p:cNvPr>
            <p:cNvSpPr/>
            <p:nvPr/>
          </p:nvSpPr>
          <p:spPr>
            <a:xfrm>
              <a:off x="9424561" y="5889948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A3BEE22-CE00-4623-991D-C436BD888738}"/>
                </a:ext>
              </a:extLst>
            </p:cNvPr>
            <p:cNvSpPr/>
            <p:nvPr/>
          </p:nvSpPr>
          <p:spPr>
            <a:xfrm>
              <a:off x="9424561" y="6222080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5611371E-B0CE-44C3-9163-8965C584213F}"/>
                </a:ext>
              </a:extLst>
            </p:cNvPr>
            <p:cNvSpPr/>
            <p:nvPr/>
          </p:nvSpPr>
          <p:spPr>
            <a:xfrm>
              <a:off x="10263084" y="5563767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6DE831D-FFB1-4660-8E46-0F4DD65C63E8}"/>
                </a:ext>
              </a:extLst>
            </p:cNvPr>
            <p:cNvSpPr/>
            <p:nvPr/>
          </p:nvSpPr>
          <p:spPr>
            <a:xfrm>
              <a:off x="10263084" y="5892074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01A6DA2-9618-46F8-B33B-9448DC75C977}"/>
                </a:ext>
              </a:extLst>
            </p:cNvPr>
            <p:cNvSpPr/>
            <p:nvPr/>
          </p:nvSpPr>
          <p:spPr>
            <a:xfrm>
              <a:off x="10263084" y="6220381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0E3B06F-2376-49F5-856D-FB9F46FE9E4A}"/>
                </a:ext>
              </a:extLst>
            </p:cNvPr>
            <p:cNvSpPr/>
            <p:nvPr/>
          </p:nvSpPr>
          <p:spPr>
            <a:xfrm>
              <a:off x="9480557" y="5478598"/>
              <a:ext cx="113348" cy="9364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9" name="Straight Arrow Connector 8">
            <a:extLst>
              <a:ext uri="{FF2B5EF4-FFF2-40B4-BE49-F238E27FC236}">
                <a16:creationId xmlns:a16="http://schemas.microsoft.com/office/drawing/2014/main" id="{E6B6BD11-18D3-48CD-AEE9-2E7DBDE05003}"/>
              </a:ext>
            </a:extLst>
          </p:cNvPr>
          <p:cNvCxnSpPr>
            <a:cxnSpLocks/>
            <a:stCxn id="249" idx="2"/>
            <a:endCxn id="51" idx="3"/>
          </p:cNvCxnSpPr>
          <p:nvPr/>
        </p:nvCxnSpPr>
        <p:spPr>
          <a:xfrm rot="10800000">
            <a:off x="8424162" y="5654854"/>
            <a:ext cx="726404" cy="5913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Graphic 163">
            <a:extLst>
              <a:ext uri="{FF2B5EF4-FFF2-40B4-BE49-F238E27FC236}">
                <a16:creationId xmlns:a16="http://schemas.microsoft.com/office/drawing/2014/main" id="{06C78E19-2FAC-4963-90CA-89DABD7378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5036" y="4544568"/>
            <a:ext cx="495664" cy="495664"/>
          </a:xfrm>
          <a:prstGeom prst="rect">
            <a:avLst/>
          </a:prstGeom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C7AEC136-EF02-4334-A257-4A4DC38BB40D}"/>
              </a:ext>
            </a:extLst>
          </p:cNvPr>
          <p:cNvCxnSpPr>
            <a:cxnSpLocks/>
            <a:stCxn id="1033" idx="1"/>
            <a:endCxn id="164" idx="3"/>
          </p:cNvCxnSpPr>
          <p:nvPr/>
        </p:nvCxnSpPr>
        <p:spPr>
          <a:xfrm rot="10800000">
            <a:off x="9700700" y="4792401"/>
            <a:ext cx="479456" cy="28477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8">
            <a:extLst>
              <a:ext uri="{FF2B5EF4-FFF2-40B4-BE49-F238E27FC236}">
                <a16:creationId xmlns:a16="http://schemas.microsoft.com/office/drawing/2014/main" id="{591AD210-79B3-40FF-ADCD-BF41D5CD463F}"/>
              </a:ext>
            </a:extLst>
          </p:cNvPr>
          <p:cNvCxnSpPr>
            <a:cxnSpLocks/>
            <a:stCxn id="164" idx="2"/>
            <a:endCxn id="285" idx="0"/>
          </p:cNvCxnSpPr>
          <p:nvPr/>
        </p:nvCxnSpPr>
        <p:spPr>
          <a:xfrm rot="5400000">
            <a:off x="9150215" y="5153253"/>
            <a:ext cx="415675" cy="189632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068C1075-8A2B-47D5-8A31-D8ED91CBAADE}"/>
              </a:ext>
            </a:extLst>
          </p:cNvPr>
          <p:cNvSpPr txBox="1"/>
          <p:nvPr/>
        </p:nvSpPr>
        <p:spPr>
          <a:xfrm>
            <a:off x="6661211" y="2569185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6226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registry.acme-rockets.io/</a:t>
            </a:r>
          </a:p>
        </p:txBody>
      </p:sp>
    </p:spTree>
    <p:extLst>
      <p:ext uri="{BB962C8B-B14F-4D97-AF65-F5344CB8AC3E}">
        <p14:creationId xmlns:p14="http://schemas.microsoft.com/office/powerpoint/2010/main" val="2303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519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 Neue</vt:lpstr>
      <vt:lpstr>open sans</vt:lpstr>
      <vt:lpstr>Segoe UI</vt:lpstr>
      <vt:lpstr>Office Theme</vt:lpstr>
      <vt:lpstr>Consuming Public Content</vt:lpstr>
      <vt:lpstr>Are Your Base Images Secure?</vt:lpstr>
      <vt:lpstr>Regional Reliability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Public Content</dc:title>
  <dc:creator>Steve Lasker</dc:creator>
  <cp:lastModifiedBy>Steve Lasker</cp:lastModifiedBy>
  <cp:revision>3</cp:revision>
  <dcterms:created xsi:type="dcterms:W3CDTF">2020-10-30T19:09:46Z</dcterms:created>
  <dcterms:modified xsi:type="dcterms:W3CDTF">2020-10-30T19:32:02Z</dcterms:modified>
</cp:coreProperties>
</file>