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E3E3-D23A-455D-8B8D-9264856AC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73A64-0D8F-412C-81A3-4E59D5601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C935-5450-4ADC-A50E-DF95FCE7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CCD9-0459-4567-823A-0A50970C78E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9EC91-076D-4D2A-8228-BFD5C34D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74D25-E58C-4AC3-B724-7E2FAE3B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FE71-EAB6-4267-ACF2-9C630B1B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F33A-7BD1-4FC2-ADED-37838EFD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33B1E-5AD2-4222-B8E3-0D1B3FB52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9F73-4523-417C-99E6-CF505EC3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CCD9-0459-4567-823A-0A50970C78E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F3A5B-356C-47F5-8F4D-80C542B1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F0C7-FD44-40D3-A744-F691B255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FE71-EAB6-4267-ACF2-9C630B1B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6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47963-3BBB-403B-9A84-FE0E7A0F4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9255A-5631-4FD0-B0AA-14204B2AA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34E1-0F8B-43C9-918F-5D2CB575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CCD9-0459-4567-823A-0A50970C78E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0A3B9-13C3-4995-9C8C-F8466C69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9E817-24E6-4AD0-BF90-306FE5BF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FE71-EAB6-4267-ACF2-9C630B1B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7C39-43B3-4D57-9CE1-2837B875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1F11-CB34-4715-96A2-1B2AC5A1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C0C77-F1B1-4CFF-97CF-E8AD0828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CCD9-0459-4567-823A-0A50970C78E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C2536-F7EC-4E28-8195-FA02CAFB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47BBE-0784-437A-90B1-B79E77CE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FE71-EAB6-4267-ACF2-9C630B1B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4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4B77-54D2-4F11-A871-02D921F2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BF4CA-DBCB-4068-88BE-CFDC2F37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105A-EF3B-4E08-B563-CD2FE45F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CCD9-0459-4567-823A-0A50970C78E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47C2C-83AA-4644-937C-0818DD7F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60751-F319-48DE-8743-0FB5297C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FE71-EAB6-4267-ACF2-9C630B1B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2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D86-A3FD-437D-8153-E52BE434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2331-3721-47D3-A749-40B6EBC7F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AD8CE-4356-41F7-BDC6-60163A0D2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E79D-848D-40FC-8353-ADA94004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CCD9-0459-4567-823A-0A50970C78E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A5AE5-1085-45FA-A3F0-975A6E95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5C795-B314-4256-9AEB-C5B32D79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FE71-EAB6-4267-ACF2-9C630B1B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8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18AE-7A96-4785-816B-F137A8D1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188A3-7EDD-44CE-AB9F-B2784A60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7D400-ABCA-4DAB-988A-805FA1943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C57BD-85DE-41F8-B941-720D07F21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A5E97-DE4C-493F-A444-D43B85026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8F975-6528-4169-8D31-865928D6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CCD9-0459-4567-823A-0A50970C78E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C3E80-055F-4844-9D7C-8ACE9B43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AFD20-5EB0-4C04-B1EA-20370959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FE71-EAB6-4267-ACF2-9C630B1B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6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A632-C58A-4637-B316-3FDD1883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E3055-3313-4292-83F0-DD590D88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CCD9-0459-4567-823A-0A50970C78E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CC447-4851-4D05-AB8F-5A420D0A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0BD28-95FC-4089-A4A8-6D348D2C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FE71-EAB6-4267-ACF2-9C630B1B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4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26749-CE82-4389-BAF4-13A858FA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CCD9-0459-4567-823A-0A50970C78E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BAD09-76F3-4E69-AB8C-8E3621B4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317B2-FAF2-4312-A8E7-32A64F04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FE71-EAB6-4267-ACF2-9C630B1B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0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8AF4-244C-4E44-B24A-98699A74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CF4F-2AFD-4CE8-815D-124C6969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CB7CB-DE64-4667-82F8-D719263F0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3DE88-1BB2-43BF-A2A5-199A3C11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CCD9-0459-4567-823A-0A50970C78E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B3FA5-7F57-4FE3-B3AE-6B294897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1C265-EC88-4E3B-81B6-C0DAFD94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FE71-EAB6-4267-ACF2-9C630B1B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5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88ED-B027-45B7-B860-9B953CD4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40BA9-D8BB-4DEA-BE4B-DFD03C266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423B4-BB5F-40EC-9888-12C3588B6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BAFEC-63A6-4B44-A32B-34B57DB3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CCD9-0459-4567-823A-0A50970C78E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8433-F810-4917-A930-D931D523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8B06D-97D2-497A-86B3-4E9AF331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FE71-EAB6-4267-ACF2-9C630B1B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9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1F89-2183-4FBF-9856-9E67A944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FCC2-E0E0-43CD-B4A4-5B8D55421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2C5FE-BDFC-4B2C-9F6E-9B2E91EA4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CCD9-0459-4567-823A-0A50970C78E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E2F5D-355B-47BD-8946-FDDD9A667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9CE2A-64F2-44D3-B19B-3F5FFD6D6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CFE71-EAB6-4267-ACF2-9C630B1B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3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A0F9-9A01-4061-92BE-F12B74E82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Artwork from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8C8A3-4398-4B3C-8AFE-3AF42C57C4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https://stevelasker.blog/2021/02/01/building-scalable-customer-communications-with-megaphones-and-funnels/</a:t>
            </a:r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21CF9657-A543-4B20-949A-07DC65A0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99" y="88932"/>
            <a:ext cx="1578515" cy="157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04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E19C0C9-E3F0-4596-AB99-1956DF19862E}"/>
              </a:ext>
            </a:extLst>
          </p:cNvPr>
          <p:cNvGrpSpPr/>
          <p:nvPr/>
        </p:nvGrpSpPr>
        <p:grpSpPr>
          <a:xfrm>
            <a:off x="7418175" y="2386052"/>
            <a:ext cx="4094239" cy="1758292"/>
            <a:chOff x="3963775" y="2549854"/>
            <a:chExt cx="4094239" cy="1758292"/>
          </a:xfrm>
        </p:grpSpPr>
        <p:sp>
          <p:nvSpPr>
            <p:cNvPr id="4" name="Arrow: Curved Left 3">
              <a:extLst>
                <a:ext uri="{FF2B5EF4-FFF2-40B4-BE49-F238E27FC236}">
                  <a16:creationId xmlns:a16="http://schemas.microsoft.com/office/drawing/2014/main" id="{C33897B1-C1F0-46D4-876F-0087348E69DE}"/>
                </a:ext>
              </a:extLst>
            </p:cNvPr>
            <p:cNvSpPr/>
            <p:nvPr/>
          </p:nvSpPr>
          <p:spPr>
            <a:xfrm>
              <a:off x="4248724" y="2549854"/>
              <a:ext cx="1057619" cy="175829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Arrow: Curved Left 4">
              <a:extLst>
                <a:ext uri="{FF2B5EF4-FFF2-40B4-BE49-F238E27FC236}">
                  <a16:creationId xmlns:a16="http://schemas.microsoft.com/office/drawing/2014/main" id="{2EAE2A52-E204-473F-9386-41B39A0E44FA}"/>
                </a:ext>
              </a:extLst>
            </p:cNvPr>
            <p:cNvSpPr/>
            <p:nvPr/>
          </p:nvSpPr>
          <p:spPr>
            <a:xfrm flipH="1">
              <a:off x="6334124" y="2549854"/>
              <a:ext cx="1057619" cy="175829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969BA2-0CBC-41DB-9F44-2F75A4067920}"/>
                </a:ext>
              </a:extLst>
            </p:cNvPr>
            <p:cNvSpPr/>
            <p:nvPr/>
          </p:nvSpPr>
          <p:spPr>
            <a:xfrm>
              <a:off x="5160771" y="2952750"/>
              <a:ext cx="1318925" cy="9525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Meeting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07BA0A-B056-44C5-94F1-D3083236E389}"/>
                </a:ext>
              </a:extLst>
            </p:cNvPr>
            <p:cNvSpPr txBox="1"/>
            <p:nvPr/>
          </p:nvSpPr>
          <p:spPr>
            <a:xfrm>
              <a:off x="3963775" y="2945884"/>
              <a:ext cx="9877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Sales &amp;</a:t>
              </a:r>
              <a:br>
                <a:rPr lang="en-US" dirty="0"/>
              </a:br>
              <a:r>
                <a:rPr lang="en-US" dirty="0"/>
                <a:t>Support </a:t>
              </a:r>
              <a:br>
                <a:rPr lang="en-US" dirty="0"/>
              </a:br>
              <a:r>
                <a:rPr lang="en-US" dirty="0"/>
                <a:t>Team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4B380A-934A-40A2-978B-E06022D3E51D}"/>
                </a:ext>
              </a:extLst>
            </p:cNvPr>
            <p:cNvSpPr txBox="1"/>
            <p:nvPr/>
          </p:nvSpPr>
          <p:spPr>
            <a:xfrm>
              <a:off x="6583123" y="3244334"/>
              <a:ext cx="1474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Product Team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B213AEB-BD0D-42E9-89E2-0439B794C4D1}"/>
              </a:ext>
            </a:extLst>
          </p:cNvPr>
          <p:cNvGrpSpPr/>
          <p:nvPr/>
        </p:nvGrpSpPr>
        <p:grpSpPr>
          <a:xfrm>
            <a:off x="1853576" y="1295542"/>
            <a:ext cx="3607119" cy="1758292"/>
            <a:chOff x="12153119" y="2549854"/>
            <a:chExt cx="3607119" cy="1758292"/>
          </a:xfrm>
        </p:grpSpPr>
        <p:sp>
          <p:nvSpPr>
            <p:cNvPr id="33" name="Arrow: Curved Left 32">
              <a:extLst>
                <a:ext uri="{FF2B5EF4-FFF2-40B4-BE49-F238E27FC236}">
                  <a16:creationId xmlns:a16="http://schemas.microsoft.com/office/drawing/2014/main" id="{F6F51FA7-75AE-4460-83A8-E5442877E605}"/>
                </a:ext>
              </a:extLst>
            </p:cNvPr>
            <p:cNvSpPr/>
            <p:nvPr/>
          </p:nvSpPr>
          <p:spPr>
            <a:xfrm>
              <a:off x="12438068" y="2549854"/>
              <a:ext cx="1057619" cy="175829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Arrow: Curved Left 33">
              <a:extLst>
                <a:ext uri="{FF2B5EF4-FFF2-40B4-BE49-F238E27FC236}">
                  <a16:creationId xmlns:a16="http://schemas.microsoft.com/office/drawing/2014/main" id="{AA81D162-EC16-4DF9-95FB-416424FF5F92}"/>
                </a:ext>
              </a:extLst>
            </p:cNvPr>
            <p:cNvSpPr/>
            <p:nvPr/>
          </p:nvSpPr>
          <p:spPr>
            <a:xfrm flipH="1">
              <a:off x="14523468" y="2549854"/>
              <a:ext cx="1057619" cy="175829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0F8117-3C28-41A7-8FD8-0727D438089E}"/>
                </a:ext>
              </a:extLst>
            </p:cNvPr>
            <p:cNvSpPr/>
            <p:nvPr/>
          </p:nvSpPr>
          <p:spPr>
            <a:xfrm>
              <a:off x="13350115" y="2952750"/>
              <a:ext cx="1318925" cy="9525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Meeting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DD332A-DA96-4F30-9D1D-95A70A68198E}"/>
                </a:ext>
              </a:extLst>
            </p:cNvPr>
            <p:cNvSpPr txBox="1"/>
            <p:nvPr/>
          </p:nvSpPr>
          <p:spPr>
            <a:xfrm>
              <a:off x="12153119" y="3244334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Customer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529A54-A76A-427C-9CD1-585796BAD06D}"/>
                </a:ext>
              </a:extLst>
            </p:cNvPr>
            <p:cNvSpPr txBox="1"/>
            <p:nvPr/>
          </p:nvSpPr>
          <p:spPr>
            <a:xfrm>
              <a:off x="14772467" y="2945884"/>
              <a:ext cx="9877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Sales &amp;</a:t>
              </a:r>
              <a:br>
                <a:rPr lang="en-US" dirty="0"/>
              </a:br>
              <a:r>
                <a:rPr lang="en-US" dirty="0"/>
                <a:t>Support </a:t>
              </a:r>
              <a:br>
                <a:rPr lang="en-US" dirty="0"/>
              </a:br>
              <a:r>
                <a:rPr lang="en-US" dirty="0"/>
                <a:t>Team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94220A9-55BB-4A2B-B91A-97B49C8B5F3A}"/>
              </a:ext>
            </a:extLst>
          </p:cNvPr>
          <p:cNvGrpSpPr/>
          <p:nvPr/>
        </p:nvGrpSpPr>
        <p:grpSpPr>
          <a:xfrm>
            <a:off x="1853576" y="3449864"/>
            <a:ext cx="3607119" cy="1758292"/>
            <a:chOff x="12153119" y="2549854"/>
            <a:chExt cx="3607119" cy="1758292"/>
          </a:xfrm>
        </p:grpSpPr>
        <p:sp>
          <p:nvSpPr>
            <p:cNvPr id="43" name="Arrow: Curved Left 42">
              <a:extLst>
                <a:ext uri="{FF2B5EF4-FFF2-40B4-BE49-F238E27FC236}">
                  <a16:creationId xmlns:a16="http://schemas.microsoft.com/office/drawing/2014/main" id="{6587D158-C03F-4C62-8BD4-04995739AF1C}"/>
                </a:ext>
              </a:extLst>
            </p:cNvPr>
            <p:cNvSpPr/>
            <p:nvPr/>
          </p:nvSpPr>
          <p:spPr>
            <a:xfrm>
              <a:off x="12438068" y="2549854"/>
              <a:ext cx="1057619" cy="175829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Arrow: Curved Left 43">
              <a:extLst>
                <a:ext uri="{FF2B5EF4-FFF2-40B4-BE49-F238E27FC236}">
                  <a16:creationId xmlns:a16="http://schemas.microsoft.com/office/drawing/2014/main" id="{95BFE622-CA53-4EC0-ABC7-092E319B4696}"/>
                </a:ext>
              </a:extLst>
            </p:cNvPr>
            <p:cNvSpPr/>
            <p:nvPr/>
          </p:nvSpPr>
          <p:spPr>
            <a:xfrm flipH="1">
              <a:off x="14523468" y="2549854"/>
              <a:ext cx="1057619" cy="175829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DD727EB-41D2-4E65-A843-171B0677DFE8}"/>
                </a:ext>
              </a:extLst>
            </p:cNvPr>
            <p:cNvSpPr/>
            <p:nvPr/>
          </p:nvSpPr>
          <p:spPr>
            <a:xfrm>
              <a:off x="13350115" y="2952750"/>
              <a:ext cx="1318925" cy="9525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Meeting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8EEA0B-868C-4B49-ACF8-B68515E4034C}"/>
                </a:ext>
              </a:extLst>
            </p:cNvPr>
            <p:cNvSpPr txBox="1"/>
            <p:nvPr/>
          </p:nvSpPr>
          <p:spPr>
            <a:xfrm>
              <a:off x="12153119" y="3244334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Customer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31D1CA-A14D-4DCD-8B85-09F9C74B9E82}"/>
                </a:ext>
              </a:extLst>
            </p:cNvPr>
            <p:cNvSpPr txBox="1"/>
            <p:nvPr/>
          </p:nvSpPr>
          <p:spPr>
            <a:xfrm>
              <a:off x="14772467" y="2945884"/>
              <a:ext cx="9877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Sales &amp;</a:t>
              </a:r>
              <a:br>
                <a:rPr lang="en-US" dirty="0"/>
              </a:br>
              <a:r>
                <a:rPr lang="en-US" dirty="0"/>
                <a:t>Support </a:t>
              </a:r>
              <a:br>
                <a:rPr lang="en-US" dirty="0"/>
              </a:br>
              <a:r>
                <a:rPr lang="en-US" dirty="0"/>
                <a:t>Team</a:t>
              </a: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472DF3B-4D1A-4152-81FC-9BBE1733940C}"/>
              </a:ext>
            </a:extLst>
          </p:cNvPr>
          <p:cNvSpPr/>
          <p:nvPr/>
        </p:nvSpPr>
        <p:spPr>
          <a:xfrm>
            <a:off x="5625280" y="2335132"/>
            <a:ext cx="1726392" cy="1860132"/>
          </a:xfrm>
          <a:custGeom>
            <a:avLst/>
            <a:gdLst>
              <a:gd name="connsiteX0" fmla="*/ 0 w 1726392"/>
              <a:gd name="connsiteY0" fmla="*/ 0 h 1860132"/>
              <a:gd name="connsiteX1" fmla="*/ 1351752 w 1726392"/>
              <a:gd name="connsiteY1" fmla="*/ 784016 h 1860132"/>
              <a:gd name="connsiteX2" fmla="*/ 1726392 w 1726392"/>
              <a:gd name="connsiteY2" fmla="*/ 784016 h 1860132"/>
              <a:gd name="connsiteX3" fmla="*/ 1726392 w 1726392"/>
              <a:gd name="connsiteY3" fmla="*/ 1076116 h 1860132"/>
              <a:gd name="connsiteX4" fmla="*/ 1351752 w 1726392"/>
              <a:gd name="connsiteY4" fmla="*/ 1076116 h 1860132"/>
              <a:gd name="connsiteX5" fmla="*/ 0 w 1726392"/>
              <a:gd name="connsiteY5" fmla="*/ 1860132 h 186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6392" h="1860132">
                <a:moveTo>
                  <a:pt x="0" y="0"/>
                </a:moveTo>
                <a:lnTo>
                  <a:pt x="1351752" y="784016"/>
                </a:lnTo>
                <a:lnTo>
                  <a:pt x="1726392" y="784016"/>
                </a:lnTo>
                <a:lnTo>
                  <a:pt x="1726392" y="1076116"/>
                </a:lnTo>
                <a:lnTo>
                  <a:pt x="1351752" y="1076116"/>
                </a:lnTo>
                <a:lnTo>
                  <a:pt x="0" y="186013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9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C33897B1-C1F0-46D4-876F-0087348E69DE}"/>
              </a:ext>
            </a:extLst>
          </p:cNvPr>
          <p:cNvSpPr/>
          <p:nvPr/>
        </p:nvSpPr>
        <p:spPr>
          <a:xfrm>
            <a:off x="4248724" y="2549854"/>
            <a:ext cx="1057619" cy="17582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2EAE2A52-E204-473F-9386-41B39A0E44FA}"/>
              </a:ext>
            </a:extLst>
          </p:cNvPr>
          <p:cNvSpPr/>
          <p:nvPr/>
        </p:nvSpPr>
        <p:spPr>
          <a:xfrm flipH="1">
            <a:off x="6334124" y="2549854"/>
            <a:ext cx="1057619" cy="17582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969BA2-0CBC-41DB-9F44-2F75A4067920}"/>
              </a:ext>
            </a:extLst>
          </p:cNvPr>
          <p:cNvSpPr/>
          <p:nvPr/>
        </p:nvSpPr>
        <p:spPr>
          <a:xfrm>
            <a:off x="5160771" y="2952750"/>
            <a:ext cx="1318925" cy="952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Meeting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7BA0A-B056-44C5-94F1-D3083236E389}"/>
              </a:ext>
            </a:extLst>
          </p:cNvPr>
          <p:cNvSpPr txBox="1"/>
          <p:nvPr/>
        </p:nvSpPr>
        <p:spPr>
          <a:xfrm>
            <a:off x="3963775" y="324433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Customer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B380A-934A-40A2-978B-E06022D3E51D}"/>
              </a:ext>
            </a:extLst>
          </p:cNvPr>
          <p:cNvSpPr txBox="1"/>
          <p:nvPr/>
        </p:nvSpPr>
        <p:spPr>
          <a:xfrm>
            <a:off x="6583123" y="3244334"/>
            <a:ext cx="147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Team</a:t>
            </a: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2EB443CD-E3E3-4FCA-8906-63DA4A5F8031}"/>
              </a:ext>
            </a:extLst>
          </p:cNvPr>
          <p:cNvSpPr/>
          <p:nvPr/>
        </p:nvSpPr>
        <p:spPr>
          <a:xfrm rot="16200000" flipH="1">
            <a:off x="5345270" y="1670708"/>
            <a:ext cx="1057619" cy="17582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024ED-ECC7-4681-8035-F8F9EF85B462}"/>
              </a:ext>
            </a:extLst>
          </p:cNvPr>
          <p:cNvSpPr txBox="1"/>
          <p:nvPr/>
        </p:nvSpPr>
        <p:spPr>
          <a:xfrm>
            <a:off x="5388042" y="1950428"/>
            <a:ext cx="987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Sales &amp;</a:t>
            </a:r>
            <a:br>
              <a:rPr lang="en-US" dirty="0"/>
            </a:br>
            <a:r>
              <a:rPr lang="en-US" dirty="0"/>
              <a:t>Support </a:t>
            </a:r>
            <a:br>
              <a:rPr lang="en-US" dirty="0"/>
            </a:br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4142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BD6571C-8255-45E9-B61A-E6F304812F03}"/>
              </a:ext>
            </a:extLst>
          </p:cNvPr>
          <p:cNvGrpSpPr/>
          <p:nvPr/>
        </p:nvGrpSpPr>
        <p:grpSpPr>
          <a:xfrm flipH="1">
            <a:off x="7802860" y="1398582"/>
            <a:ext cx="2575500" cy="1940934"/>
            <a:chOff x="626159" y="2211518"/>
            <a:chExt cx="3697313" cy="2786349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B19C7350-C27D-4FA8-9AE7-2293EF231040}"/>
                </a:ext>
              </a:extLst>
            </p:cNvPr>
            <p:cNvSpPr/>
            <p:nvPr/>
          </p:nvSpPr>
          <p:spPr>
            <a:xfrm rot="10800000">
              <a:off x="2597080" y="3063225"/>
              <a:ext cx="1726392" cy="1860131"/>
            </a:xfrm>
            <a:custGeom>
              <a:avLst/>
              <a:gdLst>
                <a:gd name="connsiteX0" fmla="*/ 0 w 1726392"/>
                <a:gd name="connsiteY0" fmla="*/ 0 h 1860132"/>
                <a:gd name="connsiteX1" fmla="*/ 1351752 w 1726392"/>
                <a:gd name="connsiteY1" fmla="*/ 784016 h 1860132"/>
                <a:gd name="connsiteX2" fmla="*/ 1726392 w 1726392"/>
                <a:gd name="connsiteY2" fmla="*/ 784016 h 1860132"/>
                <a:gd name="connsiteX3" fmla="*/ 1726392 w 1726392"/>
                <a:gd name="connsiteY3" fmla="*/ 1076116 h 1860132"/>
                <a:gd name="connsiteX4" fmla="*/ 1351752 w 1726392"/>
                <a:gd name="connsiteY4" fmla="*/ 1076116 h 1860132"/>
                <a:gd name="connsiteX5" fmla="*/ 0 w 1726392"/>
                <a:gd name="connsiteY5" fmla="*/ 1860132 h 186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6392" h="1860132">
                  <a:moveTo>
                    <a:pt x="0" y="0"/>
                  </a:moveTo>
                  <a:lnTo>
                    <a:pt x="1351752" y="784016"/>
                  </a:lnTo>
                  <a:lnTo>
                    <a:pt x="1726392" y="784016"/>
                  </a:lnTo>
                  <a:lnTo>
                    <a:pt x="1726392" y="1076116"/>
                  </a:lnTo>
                  <a:lnTo>
                    <a:pt x="1351752" y="1076116"/>
                  </a:lnTo>
                  <a:lnTo>
                    <a:pt x="0" y="186013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A7B36EFE-E1E4-4A56-9190-B18502589C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096"/>
            <a:stretch/>
          </p:blipFill>
          <p:spPr bwMode="auto">
            <a:xfrm>
              <a:off x="626159" y="2211518"/>
              <a:ext cx="2059235" cy="278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AC5B45-EB38-4368-B995-94A88260D031}"/>
              </a:ext>
            </a:extLst>
          </p:cNvPr>
          <p:cNvGrpSpPr/>
          <p:nvPr/>
        </p:nvGrpSpPr>
        <p:grpSpPr>
          <a:xfrm>
            <a:off x="7802860" y="3209152"/>
            <a:ext cx="3074253" cy="1803911"/>
            <a:chOff x="7695283" y="2406031"/>
            <a:chExt cx="4417047" cy="2591836"/>
          </a:xfrm>
        </p:grpSpPr>
        <p:pic>
          <p:nvPicPr>
            <p:cNvPr id="1028" name="Picture 4" descr="See the source image">
              <a:extLst>
                <a:ext uri="{FF2B5EF4-FFF2-40B4-BE49-F238E27FC236}">
                  <a16:creationId xmlns:a16="http://schemas.microsoft.com/office/drawing/2014/main" id="{6DE1FCAD-9A26-4D1B-9482-9F27E8A932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825"/>
            <a:stretch/>
          </p:blipFill>
          <p:spPr bwMode="auto">
            <a:xfrm>
              <a:off x="8618146" y="2406031"/>
              <a:ext cx="3494184" cy="2591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8C660C3-A22A-4438-868B-4C515B6D01A7}"/>
                </a:ext>
              </a:extLst>
            </p:cNvPr>
            <p:cNvSpPr/>
            <p:nvPr/>
          </p:nvSpPr>
          <p:spPr>
            <a:xfrm rot="10800000" flipH="1">
              <a:off x="7695283" y="2593336"/>
              <a:ext cx="1726392" cy="1860132"/>
            </a:xfrm>
            <a:custGeom>
              <a:avLst/>
              <a:gdLst>
                <a:gd name="connsiteX0" fmla="*/ 0 w 1726392"/>
                <a:gd name="connsiteY0" fmla="*/ 0 h 1860132"/>
                <a:gd name="connsiteX1" fmla="*/ 1351752 w 1726392"/>
                <a:gd name="connsiteY1" fmla="*/ 784016 h 1860132"/>
                <a:gd name="connsiteX2" fmla="*/ 1726392 w 1726392"/>
                <a:gd name="connsiteY2" fmla="*/ 784016 h 1860132"/>
                <a:gd name="connsiteX3" fmla="*/ 1726392 w 1726392"/>
                <a:gd name="connsiteY3" fmla="*/ 1076116 h 1860132"/>
                <a:gd name="connsiteX4" fmla="*/ 1351752 w 1726392"/>
                <a:gd name="connsiteY4" fmla="*/ 1076116 h 1860132"/>
                <a:gd name="connsiteX5" fmla="*/ 0 w 1726392"/>
                <a:gd name="connsiteY5" fmla="*/ 1860132 h 186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6392" h="1860132">
                  <a:moveTo>
                    <a:pt x="0" y="0"/>
                  </a:moveTo>
                  <a:lnTo>
                    <a:pt x="1351752" y="784016"/>
                  </a:lnTo>
                  <a:lnTo>
                    <a:pt x="1726392" y="784016"/>
                  </a:lnTo>
                  <a:lnTo>
                    <a:pt x="1726392" y="1076116"/>
                  </a:lnTo>
                  <a:lnTo>
                    <a:pt x="1351752" y="1076116"/>
                  </a:lnTo>
                  <a:lnTo>
                    <a:pt x="0" y="186013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F512A549-266A-4891-8B55-B56AFA718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68" y="1949584"/>
            <a:ext cx="2674536" cy="267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5A30E783-BC62-4A4B-A491-639C0DEB821C}"/>
              </a:ext>
            </a:extLst>
          </p:cNvPr>
          <p:cNvSpPr/>
          <p:nvPr/>
        </p:nvSpPr>
        <p:spPr>
          <a:xfrm flipV="1">
            <a:off x="10461805" y="2278469"/>
            <a:ext cx="1057619" cy="18613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60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A2FAD0C-556C-4761-A68E-CD4BD39DD145}"/>
              </a:ext>
            </a:extLst>
          </p:cNvPr>
          <p:cNvSpPr/>
          <p:nvPr/>
        </p:nvSpPr>
        <p:spPr>
          <a:xfrm>
            <a:off x="8642817" y="2760902"/>
            <a:ext cx="1726392" cy="1860132"/>
          </a:xfrm>
          <a:custGeom>
            <a:avLst/>
            <a:gdLst>
              <a:gd name="connsiteX0" fmla="*/ 0 w 1726392"/>
              <a:gd name="connsiteY0" fmla="*/ 0 h 1860132"/>
              <a:gd name="connsiteX1" fmla="*/ 1351752 w 1726392"/>
              <a:gd name="connsiteY1" fmla="*/ 784016 h 1860132"/>
              <a:gd name="connsiteX2" fmla="*/ 1726392 w 1726392"/>
              <a:gd name="connsiteY2" fmla="*/ 784016 h 1860132"/>
              <a:gd name="connsiteX3" fmla="*/ 1726392 w 1726392"/>
              <a:gd name="connsiteY3" fmla="*/ 1076116 h 1860132"/>
              <a:gd name="connsiteX4" fmla="*/ 1351752 w 1726392"/>
              <a:gd name="connsiteY4" fmla="*/ 1076116 h 1860132"/>
              <a:gd name="connsiteX5" fmla="*/ 0 w 1726392"/>
              <a:gd name="connsiteY5" fmla="*/ 1860132 h 186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6392" h="1860132">
                <a:moveTo>
                  <a:pt x="0" y="0"/>
                </a:moveTo>
                <a:lnTo>
                  <a:pt x="1351752" y="784016"/>
                </a:lnTo>
                <a:lnTo>
                  <a:pt x="1726392" y="784016"/>
                </a:lnTo>
                <a:lnTo>
                  <a:pt x="1726392" y="1076116"/>
                </a:lnTo>
                <a:lnTo>
                  <a:pt x="1351752" y="1076116"/>
                </a:lnTo>
                <a:lnTo>
                  <a:pt x="0" y="186013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Community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EB5B2-8156-40CF-A358-A5DFDA32E719}"/>
              </a:ext>
            </a:extLst>
          </p:cNvPr>
          <p:cNvSpPr txBox="1"/>
          <p:nvPr/>
        </p:nvSpPr>
        <p:spPr>
          <a:xfrm>
            <a:off x="7515649" y="3109275"/>
            <a:ext cx="112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UserVoice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78EA-A823-46FB-88DA-AA4E8F7A62E7}"/>
              </a:ext>
            </a:extLst>
          </p:cNvPr>
          <p:cNvSpPr txBox="1"/>
          <p:nvPr/>
        </p:nvSpPr>
        <p:spPr>
          <a:xfrm>
            <a:off x="7177351" y="272846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GitHub Issues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89DD6-97FF-4ED4-9FA0-91B4B2C686C8}"/>
              </a:ext>
            </a:extLst>
          </p:cNvPr>
          <p:cNvSpPr txBox="1"/>
          <p:nvPr/>
        </p:nvSpPr>
        <p:spPr>
          <a:xfrm>
            <a:off x="7749655" y="51881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374EB-9E74-41A4-849F-28DC16A8BFE9}"/>
              </a:ext>
            </a:extLst>
          </p:cNvPr>
          <p:cNvSpPr txBox="1"/>
          <p:nvPr/>
        </p:nvSpPr>
        <p:spPr>
          <a:xfrm>
            <a:off x="7793930" y="3490084"/>
            <a:ext cx="84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Twitter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D3129-D760-4BAE-B9DD-24F9218E90D5}"/>
              </a:ext>
            </a:extLst>
          </p:cNvPr>
          <p:cNvSpPr txBox="1"/>
          <p:nvPr/>
        </p:nvSpPr>
        <p:spPr>
          <a:xfrm>
            <a:off x="6654131" y="3870893"/>
            <a:ext cx="198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Blog Post Feedback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B7EDF-663A-4920-BB88-25DE1B831FAE}"/>
              </a:ext>
            </a:extLst>
          </p:cNvPr>
          <p:cNvSpPr txBox="1"/>
          <p:nvPr/>
        </p:nvSpPr>
        <p:spPr>
          <a:xfrm>
            <a:off x="7153499" y="4251702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Doc Feedback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505DD0-99BD-4EE0-96F3-BED6634402C1}"/>
              </a:ext>
            </a:extLst>
          </p:cNvPr>
          <p:cNvSpPr/>
          <p:nvPr/>
        </p:nvSpPr>
        <p:spPr>
          <a:xfrm>
            <a:off x="8642817" y="4872570"/>
            <a:ext cx="1726392" cy="1860132"/>
          </a:xfrm>
          <a:custGeom>
            <a:avLst/>
            <a:gdLst>
              <a:gd name="connsiteX0" fmla="*/ 0 w 1726392"/>
              <a:gd name="connsiteY0" fmla="*/ 0 h 1860132"/>
              <a:gd name="connsiteX1" fmla="*/ 1351752 w 1726392"/>
              <a:gd name="connsiteY1" fmla="*/ 784016 h 1860132"/>
              <a:gd name="connsiteX2" fmla="*/ 1726392 w 1726392"/>
              <a:gd name="connsiteY2" fmla="*/ 784016 h 1860132"/>
              <a:gd name="connsiteX3" fmla="*/ 1726392 w 1726392"/>
              <a:gd name="connsiteY3" fmla="*/ 1076116 h 1860132"/>
              <a:gd name="connsiteX4" fmla="*/ 1351752 w 1726392"/>
              <a:gd name="connsiteY4" fmla="*/ 1076116 h 1860132"/>
              <a:gd name="connsiteX5" fmla="*/ 0 w 1726392"/>
              <a:gd name="connsiteY5" fmla="*/ 1860132 h 186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6392" h="1860132">
                <a:moveTo>
                  <a:pt x="0" y="0"/>
                </a:moveTo>
                <a:lnTo>
                  <a:pt x="1351752" y="784016"/>
                </a:lnTo>
                <a:lnTo>
                  <a:pt x="1726392" y="784016"/>
                </a:lnTo>
                <a:lnTo>
                  <a:pt x="1726392" y="1076116"/>
                </a:lnTo>
                <a:lnTo>
                  <a:pt x="1351752" y="1076116"/>
                </a:lnTo>
                <a:lnTo>
                  <a:pt x="0" y="186013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Sales &amp; Support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ED71C6-4FD5-4132-9528-A1300BC685AC}"/>
              </a:ext>
            </a:extLst>
          </p:cNvPr>
          <p:cNvSpPr txBox="1"/>
          <p:nvPr/>
        </p:nvSpPr>
        <p:spPr>
          <a:xfrm>
            <a:off x="6810915" y="553427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Technical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E8C5CF-266A-410D-8740-38E66E55740A}"/>
              </a:ext>
            </a:extLst>
          </p:cNvPr>
          <p:cNvSpPr txBox="1"/>
          <p:nvPr/>
        </p:nvSpPr>
        <p:spPr>
          <a:xfrm>
            <a:off x="6991434" y="590361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Support Calls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9BC082D-9B09-4293-B299-2D97642F8196}"/>
              </a:ext>
            </a:extLst>
          </p:cNvPr>
          <p:cNvSpPr/>
          <p:nvPr/>
        </p:nvSpPr>
        <p:spPr>
          <a:xfrm>
            <a:off x="8642817" y="781254"/>
            <a:ext cx="1726392" cy="1860132"/>
          </a:xfrm>
          <a:custGeom>
            <a:avLst/>
            <a:gdLst>
              <a:gd name="connsiteX0" fmla="*/ 0 w 1726392"/>
              <a:gd name="connsiteY0" fmla="*/ 0 h 1860132"/>
              <a:gd name="connsiteX1" fmla="*/ 1351752 w 1726392"/>
              <a:gd name="connsiteY1" fmla="*/ 784016 h 1860132"/>
              <a:gd name="connsiteX2" fmla="*/ 1726392 w 1726392"/>
              <a:gd name="connsiteY2" fmla="*/ 784016 h 1860132"/>
              <a:gd name="connsiteX3" fmla="*/ 1726392 w 1726392"/>
              <a:gd name="connsiteY3" fmla="*/ 1076116 h 1860132"/>
              <a:gd name="connsiteX4" fmla="*/ 1351752 w 1726392"/>
              <a:gd name="connsiteY4" fmla="*/ 1076116 h 1860132"/>
              <a:gd name="connsiteX5" fmla="*/ 0 w 1726392"/>
              <a:gd name="connsiteY5" fmla="*/ 1860132 h 186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6392" h="1860132">
                <a:moveTo>
                  <a:pt x="0" y="0"/>
                </a:moveTo>
                <a:lnTo>
                  <a:pt x="1351752" y="784016"/>
                </a:lnTo>
                <a:lnTo>
                  <a:pt x="1726392" y="784016"/>
                </a:lnTo>
                <a:lnTo>
                  <a:pt x="1726392" y="1076116"/>
                </a:lnTo>
                <a:lnTo>
                  <a:pt x="1351752" y="1076116"/>
                </a:lnTo>
                <a:lnTo>
                  <a:pt x="0" y="186013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Usage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95751C-AA0E-451C-9949-668F34AA9088}"/>
              </a:ext>
            </a:extLst>
          </p:cNvPr>
          <p:cNvSpPr txBox="1"/>
          <p:nvPr/>
        </p:nvSpPr>
        <p:spPr>
          <a:xfrm>
            <a:off x="7201845" y="1704277"/>
            <a:ext cx="14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Doc Analytics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6962DC-9B34-43B0-A750-4CD6A7C4787C}"/>
              </a:ext>
            </a:extLst>
          </p:cNvPr>
          <p:cNvSpPr txBox="1"/>
          <p:nvPr/>
        </p:nvSpPr>
        <p:spPr>
          <a:xfrm>
            <a:off x="7516097" y="1323468"/>
            <a:ext cx="11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Error Logs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9C901-5BB1-4422-BA0E-BB433BA1F3E6}"/>
              </a:ext>
            </a:extLst>
          </p:cNvPr>
          <p:cNvSpPr txBox="1"/>
          <p:nvPr/>
        </p:nvSpPr>
        <p:spPr>
          <a:xfrm>
            <a:off x="6688884" y="2085086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Support Deflection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024177-6F28-4902-A642-8C2F46417A87}"/>
              </a:ext>
            </a:extLst>
          </p:cNvPr>
          <p:cNvSpPr txBox="1"/>
          <p:nvPr/>
        </p:nvSpPr>
        <p:spPr>
          <a:xfrm>
            <a:off x="7016135" y="954390"/>
            <a:ext cx="16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Usage Analytics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8FF8FB2-258A-4BC9-ADA6-57BE78786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724" y="2880345"/>
            <a:ext cx="1219478" cy="121947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860617EC-4DDD-414D-87FA-90C733B59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397" y="2990033"/>
            <a:ext cx="1206775" cy="1206775"/>
          </a:xfrm>
          <a:prstGeom prst="rect">
            <a:avLst/>
          </a:prstGeom>
        </p:spPr>
      </p:pic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66B17CB4-0FDE-422B-8135-04A34F6EE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471" y="4756913"/>
            <a:ext cx="1497467" cy="149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2D91BD-A212-4EE2-9263-68F92EA0130A}"/>
              </a:ext>
            </a:extLst>
          </p:cNvPr>
          <p:cNvCxnSpPr>
            <a:stCxn id="9" idx="3"/>
          </p:cNvCxnSpPr>
          <p:nvPr/>
        </p:nvCxnSpPr>
        <p:spPr>
          <a:xfrm>
            <a:off x="3903202" y="3490084"/>
            <a:ext cx="33414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559F7B-EB13-480F-A1DE-EFFB30084DB8}"/>
              </a:ext>
            </a:extLst>
          </p:cNvPr>
          <p:cNvCxnSpPr>
            <a:cxnSpLocks/>
            <a:stCxn id="9" idx="2"/>
            <a:endCxn id="2054" idx="1"/>
          </p:cNvCxnSpPr>
          <p:nvPr/>
        </p:nvCxnSpPr>
        <p:spPr>
          <a:xfrm>
            <a:off x="3293463" y="4099823"/>
            <a:ext cx="1091008" cy="14058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38D8BA-7FD1-4643-BC7D-64655D7A3201}"/>
              </a:ext>
            </a:extLst>
          </p:cNvPr>
          <p:cNvCxnSpPr>
            <a:cxnSpLocks/>
            <a:stCxn id="2054" idx="3"/>
          </p:cNvCxnSpPr>
          <p:nvPr/>
        </p:nvCxnSpPr>
        <p:spPr>
          <a:xfrm flipV="1">
            <a:off x="5881938" y="5498052"/>
            <a:ext cx="938740" cy="75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B89C55-55ED-4290-A839-C24A540E0D1A}"/>
              </a:ext>
            </a:extLst>
          </p:cNvPr>
          <p:cNvCxnSpPr/>
          <p:nvPr/>
        </p:nvCxnSpPr>
        <p:spPr>
          <a:xfrm>
            <a:off x="3895755" y="3792304"/>
            <a:ext cx="3341462" cy="0"/>
          </a:xfrm>
          <a:prstGeom prst="straightConnector1">
            <a:avLst/>
          </a:prstGeom>
          <a:ln w="762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A38B814-0583-48C1-965D-EACD4F3FB383}"/>
              </a:ext>
            </a:extLst>
          </p:cNvPr>
          <p:cNvCxnSpPr>
            <a:cxnSpLocks/>
          </p:cNvCxnSpPr>
          <p:nvPr/>
        </p:nvCxnSpPr>
        <p:spPr>
          <a:xfrm>
            <a:off x="3286016" y="4402043"/>
            <a:ext cx="1091008" cy="1405824"/>
          </a:xfrm>
          <a:prstGeom prst="straightConnector1">
            <a:avLst/>
          </a:prstGeom>
          <a:ln w="762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7D2925-8EAC-480C-99B7-445F9663D583}"/>
              </a:ext>
            </a:extLst>
          </p:cNvPr>
          <p:cNvCxnSpPr>
            <a:cxnSpLocks/>
          </p:cNvCxnSpPr>
          <p:nvPr/>
        </p:nvCxnSpPr>
        <p:spPr>
          <a:xfrm flipV="1">
            <a:off x="5874491" y="5800272"/>
            <a:ext cx="928977" cy="7595"/>
          </a:xfrm>
          <a:prstGeom prst="straightConnector1">
            <a:avLst/>
          </a:prstGeom>
          <a:ln w="762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19B8CB-F0B6-45CD-A42C-D84C61C2A4A9}"/>
              </a:ext>
            </a:extLst>
          </p:cNvPr>
          <p:cNvCxnSpPr>
            <a:cxnSpLocks/>
          </p:cNvCxnSpPr>
          <p:nvPr/>
        </p:nvCxnSpPr>
        <p:spPr>
          <a:xfrm flipV="1">
            <a:off x="3860440" y="1777569"/>
            <a:ext cx="3130994" cy="1457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3295223-25FB-417F-9C21-967D7FE18704}"/>
              </a:ext>
            </a:extLst>
          </p:cNvPr>
          <p:cNvSpPr txBox="1"/>
          <p:nvPr/>
        </p:nvSpPr>
        <p:spPr>
          <a:xfrm>
            <a:off x="2681078" y="2527349"/>
            <a:ext cx="117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Customers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31A231-A904-4BC3-BFA5-10777DF916E4}"/>
              </a:ext>
            </a:extLst>
          </p:cNvPr>
          <p:cNvSpPr txBox="1"/>
          <p:nvPr/>
        </p:nvSpPr>
        <p:spPr>
          <a:xfrm>
            <a:off x="10603881" y="2318220"/>
            <a:ext cx="145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2DB026-C622-4D2D-B6D2-5C7ADC103E47}"/>
              </a:ext>
            </a:extLst>
          </p:cNvPr>
          <p:cNvSpPr txBox="1"/>
          <p:nvPr/>
        </p:nvSpPr>
        <p:spPr>
          <a:xfrm>
            <a:off x="4669258" y="4156719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Sales &amp; </a:t>
            </a:r>
            <a:br>
              <a:rPr lang="en-US" dirty="0"/>
            </a:br>
            <a:r>
              <a:rPr lang="en-US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149771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82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Artwork from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Lasker</dc:creator>
  <cp:lastModifiedBy>Steve Lasker</cp:lastModifiedBy>
  <cp:revision>11</cp:revision>
  <dcterms:created xsi:type="dcterms:W3CDTF">2021-02-01T01:07:40Z</dcterms:created>
  <dcterms:modified xsi:type="dcterms:W3CDTF">2021-03-03T16:51:48Z</dcterms:modified>
</cp:coreProperties>
</file>