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</p:sldMasterIdLst>
  <p:notesMasterIdLst>
    <p:notesMasterId r:id="rId16"/>
  </p:notesMasterIdLst>
  <p:handoutMasterIdLst>
    <p:handoutMasterId r:id="rId17"/>
  </p:handoutMasterIdLst>
  <p:sldIdLst>
    <p:sldId id="1393" r:id="rId5"/>
    <p:sldId id="1419" r:id="rId6"/>
    <p:sldId id="1415" r:id="rId7"/>
    <p:sldId id="1424" r:id="rId8"/>
    <p:sldId id="1416" r:id="rId9"/>
    <p:sldId id="1417" r:id="rId10"/>
    <p:sldId id="1418" r:id="rId11"/>
    <p:sldId id="1420" r:id="rId12"/>
    <p:sldId id="1421" r:id="rId13"/>
    <p:sldId id="1422" r:id="rId14"/>
    <p:sldId id="1423" r:id="rId15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crosoft 2016 Template Light" id="{A073DAE3-B461-442F-A3D3-6642BD875E45}">
          <p14:sldIdLst>
            <p14:sldId id="1393"/>
            <p14:sldId id="1419"/>
            <p14:sldId id="1415"/>
            <p14:sldId id="1424"/>
            <p14:sldId id="1416"/>
            <p14:sldId id="1417"/>
            <p14:sldId id="1418"/>
            <p14:sldId id="1420"/>
            <p14:sldId id="1421"/>
            <p14:sldId id="1422"/>
            <p14:sldId id="142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C3C"/>
    <a:srgbClr val="579985"/>
    <a:srgbClr val="7F7F7F"/>
    <a:srgbClr val="000000"/>
    <a:srgbClr val="4BACC6"/>
    <a:srgbClr val="038FD6"/>
    <a:srgbClr val="0078D7"/>
    <a:srgbClr val="292929"/>
    <a:srgbClr val="FFFFFF"/>
    <a:srgbClr val="BAD8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6215" autoAdjust="0"/>
  </p:normalViewPr>
  <p:slideViewPr>
    <p:cSldViewPr>
      <p:cViewPr varScale="1">
        <p:scale>
          <a:sx n="62" d="100"/>
          <a:sy n="62" d="100"/>
        </p:scale>
        <p:origin x="4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14"/>
    </p:cViewPr>
  </p:sorterViewPr>
  <p:notesViewPr>
    <p:cSldViewPr showGuides="1">
      <p:cViewPr varScale="1">
        <p:scale>
          <a:sx n="81" d="100"/>
          <a:sy n="81" d="100"/>
        </p:scale>
        <p:origin x="3894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9/28/2016 6:28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9/28/2016 6:28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Microsoft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9/28/2016 6:35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206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74639" y="171184"/>
            <a:ext cx="11192828" cy="11657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091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0" r:id="rId1"/>
    <p:sldLayoutId id="2147484252" r:id="rId2"/>
    <p:sldLayoutId id="2147484258" r:id="rId3"/>
    <p:sldLayoutId id="2147484401" r:id="rId4"/>
    <p:sldLayoutId id="2147484402" r:id="rId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701" y="1679645"/>
            <a:ext cx="11810935" cy="1828786"/>
          </a:xfrm>
        </p:spPr>
        <p:txBody>
          <a:bodyPr/>
          <a:lstStyle/>
          <a:p>
            <a:r>
              <a:rPr lang="en-US" dirty="0"/>
              <a:t>Evolving Service Costs </a:t>
            </a:r>
            <a:r>
              <a:rPr lang="en-US" dirty="0"/>
              <a:t>Amortization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64203" y="3192462"/>
            <a:ext cx="7696136" cy="1828007"/>
          </a:xfrm>
        </p:spPr>
        <p:txBody>
          <a:bodyPr/>
          <a:lstStyle/>
          <a:p>
            <a:r>
              <a:rPr lang="en-US" dirty="0"/>
              <a:t>Steve Lasker</a:t>
            </a:r>
          </a:p>
          <a:p>
            <a:r>
              <a:rPr lang="en-US" sz="2800" dirty="0"/>
              <a:t>Program Manager</a:t>
            </a:r>
          </a:p>
          <a:p>
            <a:r>
              <a:rPr lang="en-US" sz="2800" dirty="0"/>
              <a:t>Azure Developer Experiences</a:t>
            </a:r>
          </a:p>
          <a:p>
            <a:r>
              <a:rPr lang="en-US" sz="2400" dirty="0"/>
              <a:t>blogs.msdn.microsoft.com/</a:t>
            </a:r>
            <a:r>
              <a:rPr lang="en-US" sz="2400" dirty="0" err="1"/>
              <a:t>SteveLasker</a:t>
            </a:r>
            <a:endParaRPr lang="en-US" sz="2400" dirty="0"/>
          </a:p>
          <a:p>
            <a:r>
              <a:rPr lang="en-US" sz="2400" dirty="0"/>
              <a:t>@</a:t>
            </a:r>
            <a:r>
              <a:rPr lang="en-US" sz="2400" dirty="0" err="1"/>
              <a:t>SteveLasker</a:t>
            </a:r>
            <a:endParaRPr lang="en-US" sz="2400" dirty="0"/>
          </a:p>
          <a:p>
            <a:r>
              <a:rPr lang="en-US" sz="2400" dirty="0"/>
              <a:t>Steve.Lasker@Microsoft.com</a:t>
            </a:r>
          </a:p>
        </p:txBody>
      </p:sp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Balancing &amp; Fault Tolerance</a:t>
            </a:r>
            <a:endParaRPr lang="en-US" dirty="0"/>
          </a:p>
        </p:txBody>
      </p:sp>
      <p:sp>
        <p:nvSpPr>
          <p:cNvPr id="228" name="Can 220"/>
          <p:cNvSpPr/>
          <p:nvPr/>
        </p:nvSpPr>
        <p:spPr>
          <a:xfrm>
            <a:off x="5879179" y="6398695"/>
            <a:ext cx="442681" cy="501290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43493"/>
            <a:endParaRPr lang="en-US" sz="2448" kern="0">
              <a:solidFill>
                <a:sysClr val="windowText" lastClr="000000"/>
              </a:solidFill>
            </a:endParaRPr>
          </a:p>
        </p:txBody>
      </p:sp>
      <p:grpSp>
        <p:nvGrpSpPr>
          <p:cNvPr id="229" name="Group 228"/>
          <p:cNvGrpSpPr/>
          <p:nvPr/>
        </p:nvGrpSpPr>
        <p:grpSpPr>
          <a:xfrm>
            <a:off x="4464100" y="2564659"/>
            <a:ext cx="3593978" cy="3147498"/>
            <a:chOff x="4156030" y="3448050"/>
            <a:chExt cx="2566671" cy="2250456"/>
          </a:xfrm>
        </p:grpSpPr>
        <p:sp>
          <p:nvSpPr>
            <p:cNvPr id="230" name="Rectangle 229"/>
            <p:cNvSpPr/>
            <p:nvPr/>
          </p:nvSpPr>
          <p:spPr>
            <a:xfrm>
              <a:off x="4156031" y="3562350"/>
              <a:ext cx="2566670" cy="2136156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43493"/>
              <a:endParaRPr lang="en-US" sz="2448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1" name="Flowchart: Alternate Process 230"/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43493"/>
              <a:r>
                <a:rPr lang="en-US" sz="1496" b="1" kern="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DOCKER_HOST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6371349" y="3224666"/>
            <a:ext cx="1544326" cy="2306797"/>
            <a:chOff x="7441366" y="1793260"/>
            <a:chExt cx="1135637" cy="1696328"/>
          </a:xfrm>
        </p:grpSpPr>
        <p:sp>
          <p:nvSpPr>
            <p:cNvPr id="233" name="Rectangle 232"/>
            <p:cNvSpPr/>
            <p:nvPr/>
          </p:nvSpPr>
          <p:spPr>
            <a:xfrm>
              <a:off x="7441367" y="1933398"/>
              <a:ext cx="1135636" cy="155619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43493"/>
              <a:endParaRPr lang="en-US" sz="244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4" name="Flowchart: Alternate Process 233"/>
            <p:cNvSpPr/>
            <p:nvPr/>
          </p:nvSpPr>
          <p:spPr>
            <a:xfrm>
              <a:off x="7441366" y="1793260"/>
              <a:ext cx="968381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43493"/>
              <a:r>
                <a:rPr lang="en-US" sz="1496" b="1" kern="0" dirty="0">
                  <a:solidFill>
                    <a:schemeClr val="bg1"/>
                  </a:solidFill>
                </a:rPr>
                <a:t>Image Cache</a:t>
              </a:r>
            </a:p>
          </p:txBody>
        </p:sp>
      </p:grpSp>
      <p:grpSp>
        <p:nvGrpSpPr>
          <p:cNvPr id="235" name="Group 234"/>
          <p:cNvGrpSpPr/>
          <p:nvPr/>
        </p:nvGrpSpPr>
        <p:grpSpPr>
          <a:xfrm>
            <a:off x="4645563" y="3224666"/>
            <a:ext cx="1544325" cy="2306797"/>
            <a:chOff x="6172291" y="1793260"/>
            <a:chExt cx="1135636" cy="1696328"/>
          </a:xfrm>
        </p:grpSpPr>
        <p:sp>
          <p:nvSpPr>
            <p:cNvPr id="236" name="Rectangle 235"/>
            <p:cNvSpPr/>
            <p:nvPr/>
          </p:nvSpPr>
          <p:spPr>
            <a:xfrm>
              <a:off x="6172291" y="1933398"/>
              <a:ext cx="1135636" cy="155619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43493"/>
              <a:endParaRPr lang="en-US" sz="244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7" name="Flowchart: Alternate Process 236"/>
            <p:cNvSpPr/>
            <p:nvPr/>
          </p:nvSpPr>
          <p:spPr>
            <a:xfrm>
              <a:off x="6172291" y="1793260"/>
              <a:ext cx="894492" cy="228600"/>
            </a:xfrm>
            <a:prstGeom prst="flowChartAlternateProcess">
              <a:avLst/>
            </a:prstGeom>
            <a:solidFill>
              <a:schemeClr val="tx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243493"/>
              <a:r>
                <a:rPr lang="en-US" sz="1496" b="1" kern="0" dirty="0">
                  <a:solidFill>
                    <a:schemeClr val="bg1"/>
                  </a:solidFill>
                </a:rPr>
                <a:t>Containers</a:t>
              </a:r>
            </a:p>
          </p:txBody>
        </p:sp>
      </p:grpSp>
      <p:sp>
        <p:nvSpPr>
          <p:cNvPr id="238" name="Rectangle 237"/>
          <p:cNvSpPr/>
          <p:nvPr/>
        </p:nvSpPr>
        <p:spPr>
          <a:xfrm>
            <a:off x="4638532" y="2935398"/>
            <a:ext cx="3277143" cy="223919"/>
          </a:xfrm>
          <a:prstGeom prst="rect">
            <a:avLst/>
          </a:prstGeom>
          <a:solidFill>
            <a:schemeClr val="tx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43493"/>
            <a:r>
              <a:rPr lang="en-US" sz="1496" kern="0" dirty="0">
                <a:solidFill>
                  <a:sysClr val="windowText" lastClr="000000"/>
                </a:solidFill>
              </a:rPr>
              <a:t>Docker daemon</a:t>
            </a:r>
          </a:p>
        </p:txBody>
      </p:sp>
      <p:pic>
        <p:nvPicPr>
          <p:cNvPr id="239" name="Picture 4" descr="http://www.mi2.hr/wp-content/uploads/2015/10/docker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007" y="2413277"/>
            <a:ext cx="885945" cy="50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0" name="Group 239"/>
          <p:cNvGrpSpPr/>
          <p:nvPr/>
        </p:nvGrpSpPr>
        <p:grpSpPr>
          <a:xfrm>
            <a:off x="4675446" y="5365646"/>
            <a:ext cx="735495" cy="453124"/>
            <a:chOff x="3240661" y="1005909"/>
            <a:chExt cx="540854" cy="333210"/>
          </a:xfrm>
        </p:grpSpPr>
        <p:grpSp>
          <p:nvGrpSpPr>
            <p:cNvPr id="241" name="Group 240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243" name="Rectangle 242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45" name="Group 244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Straight Connector 250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Straight Connector 251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Straight Connector 254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6" name="Rectangle 245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42" name="Rectangle 241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grpSp>
        <p:nvGrpSpPr>
          <p:cNvPr id="258" name="Group 257"/>
          <p:cNvGrpSpPr/>
          <p:nvPr/>
        </p:nvGrpSpPr>
        <p:grpSpPr>
          <a:xfrm>
            <a:off x="4676887" y="4913508"/>
            <a:ext cx="735495" cy="453124"/>
            <a:chOff x="3240661" y="1005909"/>
            <a:chExt cx="540854" cy="333210"/>
          </a:xfrm>
        </p:grpSpPr>
        <p:grpSp>
          <p:nvGrpSpPr>
            <p:cNvPr id="259" name="Group 258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261" name="Rectangle 260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63" name="Group 262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Connector 270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Straight Connector 271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Straight Connector 272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Straight Connector 273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Connector 274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4" name="Rectangle 263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60" name="Rectangle 259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grpSp>
        <p:nvGrpSpPr>
          <p:cNvPr id="276" name="Group 275"/>
          <p:cNvGrpSpPr/>
          <p:nvPr/>
        </p:nvGrpSpPr>
        <p:grpSpPr>
          <a:xfrm>
            <a:off x="5415082" y="4913508"/>
            <a:ext cx="735495" cy="453124"/>
            <a:chOff x="3240661" y="1005909"/>
            <a:chExt cx="540854" cy="333210"/>
          </a:xfrm>
        </p:grpSpPr>
        <p:grpSp>
          <p:nvGrpSpPr>
            <p:cNvPr id="277" name="Group 276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279" name="Rectangle 278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81" name="Group 280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Connector 289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1" name="Straight Connector 290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2" name="Straight Connector 291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Connector 292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2" name="Rectangle 281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3" name="Rectangle 282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78" name="Rectangle 277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grpSp>
        <p:nvGrpSpPr>
          <p:cNvPr id="294" name="Group 293"/>
          <p:cNvGrpSpPr/>
          <p:nvPr/>
        </p:nvGrpSpPr>
        <p:grpSpPr>
          <a:xfrm>
            <a:off x="5411871" y="5816169"/>
            <a:ext cx="735495" cy="453124"/>
            <a:chOff x="3240661" y="1005909"/>
            <a:chExt cx="540854" cy="333210"/>
          </a:xfrm>
        </p:grpSpPr>
        <p:grpSp>
          <p:nvGrpSpPr>
            <p:cNvPr id="295" name="Group 294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297" name="Rectangle 296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8" name="Rectangle 297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299" name="Group 298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303" name="Straight Connector 302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5" name="Straight Connector 304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6" name="Straight Connector 305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7" name="Straight Connector 306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8" name="Straight Connector 307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9" name="Straight Connector 308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0" name="Straight Connector 309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1" name="Straight Connector 310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0" name="Rectangle 299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1" name="Rectangle 300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296" name="Rectangle 295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Cache</a:t>
              </a:r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5415082" y="5363044"/>
            <a:ext cx="735495" cy="453124"/>
            <a:chOff x="3240661" y="1005909"/>
            <a:chExt cx="540854" cy="333210"/>
          </a:xfrm>
        </p:grpSpPr>
        <p:grpSp>
          <p:nvGrpSpPr>
            <p:cNvPr id="313" name="Group 312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315" name="Rectangle 314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6" name="Rectangle 315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17" name="Group 316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321" name="Straight Connector 320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Straight Connector 321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Straight Connector 322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Straight Connector 323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Straight Connector 324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Straight Connector 325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Straight Connector 326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Straight Connector 327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Straight Connector 328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8" name="Rectangle 317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9" name="Rectangle 318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0" name="Rectangle 319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14" name="Rectangle 313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Cache</a:t>
              </a: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4676887" y="3564893"/>
            <a:ext cx="735495" cy="453124"/>
            <a:chOff x="3240661" y="1005909"/>
            <a:chExt cx="540854" cy="333210"/>
          </a:xfrm>
        </p:grpSpPr>
        <p:grpSp>
          <p:nvGrpSpPr>
            <p:cNvPr id="331" name="Group 330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333" name="Rectangle 332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4" name="Rectangle 333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35" name="Group 334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1" name="Straight Connector 340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2" name="Straight Connector 341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Connector 342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Connector 343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Connector 344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6" name="Straight Connector 345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7" name="Straight Connector 346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36" name="Rectangle 335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32" name="Rectangle 331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Web</a:t>
              </a:r>
            </a:p>
          </p:txBody>
        </p:sp>
      </p:grpSp>
      <p:grpSp>
        <p:nvGrpSpPr>
          <p:cNvPr id="348" name="Group 347"/>
          <p:cNvGrpSpPr/>
          <p:nvPr/>
        </p:nvGrpSpPr>
        <p:grpSpPr>
          <a:xfrm>
            <a:off x="4676887" y="4014431"/>
            <a:ext cx="735495" cy="453124"/>
            <a:chOff x="3240661" y="1005909"/>
            <a:chExt cx="540854" cy="333210"/>
          </a:xfrm>
        </p:grpSpPr>
        <p:grpSp>
          <p:nvGrpSpPr>
            <p:cNvPr id="349" name="Group 348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351" name="Rectangle 350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53" name="Group 352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357" name="Straight Connector 356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Straight Connector 358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Straight Connector 364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4" name="Rectangle 353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6" name="Rectangle 355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50" name="Rectangle 349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Web</a:t>
              </a:r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4676887" y="4463970"/>
            <a:ext cx="735495" cy="453124"/>
            <a:chOff x="3240661" y="1005909"/>
            <a:chExt cx="540854" cy="333210"/>
          </a:xfrm>
        </p:grpSpPr>
        <p:grpSp>
          <p:nvGrpSpPr>
            <p:cNvPr id="367" name="Group 366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369" name="Rectangle 368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71" name="Group 370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375" name="Straight Connector 374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6" name="Straight Connector 375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7" name="Straight Connector 376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Straight Connector 377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Straight Connector 378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Straight Connector 379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1" name="Straight Connector 380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2" name="Rectangle 371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3" name="Rectangle 372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4" name="Rectangle 373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68" name="Rectangle 367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Web</a:t>
              </a:r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5415082" y="4463970"/>
            <a:ext cx="735495" cy="453124"/>
            <a:chOff x="3240661" y="1005909"/>
            <a:chExt cx="540854" cy="333210"/>
          </a:xfrm>
        </p:grpSpPr>
        <p:grpSp>
          <p:nvGrpSpPr>
            <p:cNvPr id="385" name="Group 384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387" name="Rectangle 386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Rectangle 387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389" name="Group 388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615" name="Straight Connector 614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Straight Connector 615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7" name="Straight Connector 616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8" name="Straight Connector 617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1" name="Straight Connector 620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2" name="Straight Connector 621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3" name="Straight Connector 622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0" name="Rectangle 389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3" name="Rectangle 612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4" name="Rectangle 613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86" name="Rectangle 385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Web</a:t>
              </a:r>
            </a:p>
          </p:txBody>
        </p:sp>
      </p:grpSp>
      <p:grpSp>
        <p:nvGrpSpPr>
          <p:cNvPr id="624" name="Group 623"/>
          <p:cNvGrpSpPr/>
          <p:nvPr/>
        </p:nvGrpSpPr>
        <p:grpSpPr>
          <a:xfrm>
            <a:off x="5415082" y="4014431"/>
            <a:ext cx="735495" cy="453124"/>
            <a:chOff x="3240661" y="1005909"/>
            <a:chExt cx="540854" cy="333210"/>
          </a:xfrm>
        </p:grpSpPr>
        <p:grpSp>
          <p:nvGrpSpPr>
            <p:cNvPr id="625" name="Group 624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627" name="Rectangle 626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8" name="Rectangle 627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29" name="Group 628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633" name="Straight Connector 632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4" name="Straight Connector 633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Straight Connector 634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Straight Connector 635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Straight Connector 636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8" name="Straight Connector 637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Straight Connector 638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0" name="Straight Connector 639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1" name="Straight Connector 640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0" name="Rectangle 629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1" name="Rectangle 630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2" name="Rectangle 631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26" name="Rectangle 625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Web</a:t>
              </a:r>
            </a:p>
          </p:txBody>
        </p:sp>
      </p:grpSp>
      <p:grpSp>
        <p:nvGrpSpPr>
          <p:cNvPr id="642" name="Group 641"/>
          <p:cNvGrpSpPr/>
          <p:nvPr/>
        </p:nvGrpSpPr>
        <p:grpSpPr>
          <a:xfrm>
            <a:off x="5415082" y="3564893"/>
            <a:ext cx="735495" cy="453124"/>
            <a:chOff x="2877183" y="2583280"/>
            <a:chExt cx="540854" cy="333210"/>
          </a:xfrm>
        </p:grpSpPr>
        <p:grpSp>
          <p:nvGrpSpPr>
            <p:cNvPr id="643" name="Group 642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646" name="Rectangle 64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7" name="Rectangle 64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grpSp>
            <p:nvGrpSpPr>
              <p:cNvPr id="648" name="Group 64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652" name="Straight Connector 65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Connector 65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Straight Connector 65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Straight Connector 65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Straight Connector 65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Straight Connector 65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Straight Connector 65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9" name="Rectangle 64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0" name="Rectangle 64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1" name="Rectangle 65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1243493"/>
                <a:endParaRPr lang="en-US" sz="2448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644" name="Rectangle 643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endParaRPr lang="en-US" sz="1360" kern="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45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1" name="Group 660"/>
          <p:cNvGrpSpPr/>
          <p:nvPr/>
        </p:nvGrpSpPr>
        <p:grpSpPr>
          <a:xfrm>
            <a:off x="7180899" y="3656242"/>
            <a:ext cx="568407" cy="568407"/>
            <a:chOff x="6631467" y="1985441"/>
            <a:chExt cx="417984" cy="417984"/>
          </a:xfrm>
        </p:grpSpPr>
        <p:sp>
          <p:nvSpPr>
            <p:cNvPr id="662" name="Rectangle 661"/>
            <p:cNvSpPr/>
            <p:nvPr/>
          </p:nvSpPr>
          <p:spPr>
            <a:xfrm>
              <a:off x="6631467" y="1985441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43493"/>
              <a:endParaRPr lang="en-US" sz="2448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63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43210" y="2097184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4" name="Group 663"/>
          <p:cNvGrpSpPr/>
          <p:nvPr/>
        </p:nvGrpSpPr>
        <p:grpSpPr>
          <a:xfrm>
            <a:off x="6548752" y="3647753"/>
            <a:ext cx="568407" cy="568407"/>
            <a:chOff x="6098534" y="1990948"/>
            <a:chExt cx="417984" cy="417984"/>
          </a:xfrm>
        </p:grpSpPr>
        <p:sp>
          <p:nvSpPr>
            <p:cNvPr id="665" name="Rectangle 664"/>
            <p:cNvSpPr/>
            <p:nvPr/>
          </p:nvSpPr>
          <p:spPr>
            <a:xfrm>
              <a:off x="6098534" y="1990948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43493"/>
              <a:endParaRPr lang="en-US" sz="244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6" name="Rectangle 665"/>
            <p:cNvSpPr/>
            <p:nvPr/>
          </p:nvSpPr>
          <p:spPr>
            <a:xfrm>
              <a:off x="6145406" y="2117632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Web</a:t>
              </a:r>
            </a:p>
          </p:txBody>
        </p:sp>
      </p:grpSp>
      <p:grpSp>
        <p:nvGrpSpPr>
          <p:cNvPr id="667" name="Group 666"/>
          <p:cNvGrpSpPr/>
          <p:nvPr/>
        </p:nvGrpSpPr>
        <p:grpSpPr>
          <a:xfrm>
            <a:off x="6553941" y="4286110"/>
            <a:ext cx="568407" cy="568407"/>
            <a:chOff x="6102350" y="2460371"/>
            <a:chExt cx="417984" cy="417984"/>
          </a:xfrm>
        </p:grpSpPr>
        <p:sp>
          <p:nvSpPr>
            <p:cNvPr id="668" name="Rectangle 667"/>
            <p:cNvSpPr/>
            <p:nvPr/>
          </p:nvSpPr>
          <p:spPr>
            <a:xfrm>
              <a:off x="6102350" y="2460371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43493"/>
              <a:endParaRPr lang="en-US" sz="244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9" name="Rectangle 668"/>
            <p:cNvSpPr/>
            <p:nvPr/>
          </p:nvSpPr>
          <p:spPr>
            <a:xfrm>
              <a:off x="6149222" y="2587055"/>
              <a:ext cx="324240" cy="1646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chemeClr val="bg1"/>
                  </a:solidFill>
                </a:rPr>
                <a:t>API</a:t>
              </a:r>
            </a:p>
          </p:txBody>
        </p:sp>
      </p:grpSp>
      <p:grpSp>
        <p:nvGrpSpPr>
          <p:cNvPr id="670" name="Group 669"/>
          <p:cNvGrpSpPr/>
          <p:nvPr/>
        </p:nvGrpSpPr>
        <p:grpSpPr>
          <a:xfrm>
            <a:off x="7183562" y="4292482"/>
            <a:ext cx="568407" cy="568407"/>
            <a:chOff x="6637872" y="2461910"/>
            <a:chExt cx="417984" cy="417984"/>
          </a:xfrm>
        </p:grpSpPr>
        <p:sp>
          <p:nvSpPr>
            <p:cNvPr id="671" name="Rectangle 670"/>
            <p:cNvSpPr/>
            <p:nvPr/>
          </p:nvSpPr>
          <p:spPr>
            <a:xfrm>
              <a:off x="6637872" y="24619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243493"/>
              <a:endParaRPr lang="en-US" sz="2448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6684744" y="2588594"/>
              <a:ext cx="324240" cy="1646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1243493"/>
              <a:r>
                <a:rPr lang="en-US" sz="1360" kern="0" dirty="0">
                  <a:solidFill>
                    <a:sysClr val="windowText" lastClr="000000"/>
                  </a:solidFill>
                </a:rPr>
                <a:t>Cache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799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" name="Group 1346"/>
          <p:cNvGrpSpPr/>
          <p:nvPr/>
        </p:nvGrpSpPr>
        <p:grpSpPr>
          <a:xfrm>
            <a:off x="8219880" y="2413276"/>
            <a:ext cx="3593978" cy="3298881"/>
            <a:chOff x="6043929" y="1774629"/>
            <a:chExt cx="2642871" cy="2425868"/>
          </a:xfrm>
        </p:grpSpPr>
        <p:grpSp>
          <p:nvGrpSpPr>
            <p:cNvPr id="1348" name="Group 1347"/>
            <p:cNvGrpSpPr/>
            <p:nvPr/>
          </p:nvGrpSpPr>
          <p:grpSpPr>
            <a:xfrm>
              <a:off x="6043929" y="1885950"/>
              <a:ext cx="2642871" cy="2314547"/>
              <a:chOff x="6043929" y="1885950"/>
              <a:chExt cx="2642871" cy="2314547"/>
            </a:xfrm>
          </p:grpSpPr>
          <p:grpSp>
            <p:nvGrpSpPr>
              <p:cNvPr id="1350" name="Group 1349"/>
              <p:cNvGrpSpPr/>
              <p:nvPr/>
            </p:nvGrpSpPr>
            <p:grpSpPr>
              <a:xfrm>
                <a:off x="6043929" y="1885950"/>
                <a:ext cx="2642871" cy="2314547"/>
                <a:chOff x="4156030" y="3448050"/>
                <a:chExt cx="2566671" cy="2250456"/>
              </a:xfrm>
            </p:grpSpPr>
            <p:sp>
              <p:nvSpPr>
                <p:cNvPr id="1358" name="Rectangle 1357"/>
                <p:cNvSpPr/>
                <p:nvPr/>
              </p:nvSpPr>
              <p:spPr>
                <a:xfrm>
                  <a:off x="4156031" y="3562350"/>
                  <a:ext cx="2566670" cy="2136156"/>
                </a:xfrm>
                <a:prstGeom prst="rect">
                  <a:avLst/>
                </a:prstGeom>
                <a:solidFill>
                  <a:srgbClr val="ADE5F9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59" name="Flowchart: Alternate Process 1358"/>
                <p:cNvSpPr/>
                <p:nvPr/>
              </p:nvSpPr>
              <p:spPr>
                <a:xfrm>
                  <a:off x="4156030" y="3448050"/>
                  <a:ext cx="1230039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Console" panose="020B0609040504020204" pitchFamily="49" charset="0"/>
                      <a:ea typeface="+mn-ea"/>
                      <a:cs typeface="+mn-cs"/>
                    </a:rPr>
                    <a:t>DOCKER_HOST</a:t>
                  </a:r>
                </a:p>
              </p:txBody>
            </p:sp>
          </p:grpSp>
          <p:grpSp>
            <p:nvGrpSpPr>
              <p:cNvPr id="1351" name="Group 1350"/>
              <p:cNvGrpSpPr/>
              <p:nvPr/>
            </p:nvGrpSpPr>
            <p:grpSpPr>
              <a:xfrm>
                <a:off x="7446445" y="2371294"/>
                <a:ext cx="1135637" cy="1696328"/>
                <a:chOff x="7441366" y="1793260"/>
                <a:chExt cx="1135637" cy="1696328"/>
              </a:xfrm>
            </p:grpSpPr>
            <p:sp>
              <p:nvSpPr>
                <p:cNvPr id="1356" name="Rectangle 1355"/>
                <p:cNvSpPr/>
                <p:nvPr/>
              </p:nvSpPr>
              <p:spPr>
                <a:xfrm>
                  <a:off x="7441367" y="1933398"/>
                  <a:ext cx="1135636" cy="155619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57" name="Flowchart: Alternate Process 1356"/>
                <p:cNvSpPr/>
                <p:nvPr/>
              </p:nvSpPr>
              <p:spPr>
                <a:xfrm>
                  <a:off x="7441366" y="1793260"/>
                  <a:ext cx="968381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Image Cache</a:t>
                  </a:r>
                </a:p>
              </p:txBody>
            </p:sp>
          </p:grpSp>
          <p:grpSp>
            <p:nvGrpSpPr>
              <p:cNvPr id="1352" name="Group 1351"/>
              <p:cNvGrpSpPr/>
              <p:nvPr/>
            </p:nvGrpSpPr>
            <p:grpSpPr>
              <a:xfrm>
                <a:off x="6177370" y="2371294"/>
                <a:ext cx="1135636" cy="1696328"/>
                <a:chOff x="6172291" y="1793260"/>
                <a:chExt cx="1135636" cy="1696328"/>
              </a:xfrm>
            </p:grpSpPr>
            <p:sp>
              <p:nvSpPr>
                <p:cNvPr id="1354" name="Rectangle 1353"/>
                <p:cNvSpPr/>
                <p:nvPr/>
              </p:nvSpPr>
              <p:spPr>
                <a:xfrm>
                  <a:off x="6172291" y="1933398"/>
                  <a:ext cx="1135636" cy="155619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55" name="Flowchart: Alternate Process 1354"/>
                <p:cNvSpPr/>
                <p:nvPr/>
              </p:nvSpPr>
              <p:spPr>
                <a:xfrm>
                  <a:off x="6172291" y="1793260"/>
                  <a:ext cx="89449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Containers</a:t>
                  </a:r>
                </a:p>
              </p:txBody>
            </p:sp>
          </p:grpSp>
          <p:sp>
            <p:nvSpPr>
              <p:cNvPr id="1353" name="Rectangle 1352"/>
              <p:cNvSpPr/>
              <p:nvPr/>
            </p:nvSpPr>
            <p:spPr>
              <a:xfrm>
                <a:off x="6172199" y="2158577"/>
                <a:ext cx="2409883" cy="16466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32788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96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Docker daemon</a:t>
                </a:r>
              </a:p>
            </p:txBody>
          </p:sp>
        </p:grpSp>
        <p:pic>
          <p:nvPicPr>
            <p:cNvPr id="1349" name="Picture 4" descr="http://www.mi2.hr/wp-content/uploads/2015/10/docker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0951" y="1774629"/>
              <a:ext cx="651489" cy="370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60" name="Group 1359"/>
          <p:cNvGrpSpPr/>
          <p:nvPr/>
        </p:nvGrpSpPr>
        <p:grpSpPr>
          <a:xfrm>
            <a:off x="8217152" y="2410174"/>
            <a:ext cx="3593978" cy="3298881"/>
            <a:chOff x="6043929" y="1774629"/>
            <a:chExt cx="2642871" cy="2425868"/>
          </a:xfrm>
        </p:grpSpPr>
        <p:grpSp>
          <p:nvGrpSpPr>
            <p:cNvPr id="1361" name="Group 1360"/>
            <p:cNvGrpSpPr/>
            <p:nvPr/>
          </p:nvGrpSpPr>
          <p:grpSpPr>
            <a:xfrm>
              <a:off x="6043929" y="1885950"/>
              <a:ext cx="2642871" cy="2314547"/>
              <a:chOff x="6043929" y="1885950"/>
              <a:chExt cx="2642871" cy="2314547"/>
            </a:xfrm>
          </p:grpSpPr>
          <p:grpSp>
            <p:nvGrpSpPr>
              <p:cNvPr id="1363" name="Group 1362"/>
              <p:cNvGrpSpPr/>
              <p:nvPr/>
            </p:nvGrpSpPr>
            <p:grpSpPr>
              <a:xfrm>
                <a:off x="6043929" y="1885950"/>
                <a:ext cx="2642871" cy="2314547"/>
                <a:chOff x="4156030" y="3448050"/>
                <a:chExt cx="2566671" cy="2250456"/>
              </a:xfrm>
            </p:grpSpPr>
            <p:sp>
              <p:nvSpPr>
                <p:cNvPr id="1371" name="Rectangle 1370"/>
                <p:cNvSpPr/>
                <p:nvPr/>
              </p:nvSpPr>
              <p:spPr>
                <a:xfrm>
                  <a:off x="4156031" y="3562350"/>
                  <a:ext cx="2566670" cy="2136156"/>
                </a:xfrm>
                <a:prstGeom prst="rect">
                  <a:avLst/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72" name="Flowchart: Alternate Process 1371"/>
                <p:cNvSpPr/>
                <p:nvPr/>
              </p:nvSpPr>
              <p:spPr>
                <a:xfrm>
                  <a:off x="4156030" y="3448050"/>
                  <a:ext cx="1230039" cy="228600"/>
                </a:xfrm>
                <a:prstGeom prst="flowChartAlternateProcess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Console" panose="020B0609040504020204" pitchFamily="49" charset="0"/>
                      <a:ea typeface="+mn-ea"/>
                      <a:cs typeface="+mn-cs"/>
                    </a:rPr>
                    <a:t>DOCKER_HOST</a:t>
                  </a:r>
                </a:p>
              </p:txBody>
            </p:sp>
          </p:grpSp>
          <p:grpSp>
            <p:nvGrpSpPr>
              <p:cNvPr id="1364" name="Group 1363"/>
              <p:cNvGrpSpPr/>
              <p:nvPr/>
            </p:nvGrpSpPr>
            <p:grpSpPr>
              <a:xfrm>
                <a:off x="7446445" y="2371294"/>
                <a:ext cx="1135637" cy="1696328"/>
                <a:chOff x="7441366" y="1793260"/>
                <a:chExt cx="1135637" cy="1696328"/>
              </a:xfrm>
            </p:grpSpPr>
            <p:sp>
              <p:nvSpPr>
                <p:cNvPr id="1369" name="Rectangle 1368"/>
                <p:cNvSpPr/>
                <p:nvPr/>
              </p:nvSpPr>
              <p:spPr>
                <a:xfrm>
                  <a:off x="7441367" y="1933398"/>
                  <a:ext cx="1135636" cy="1556190"/>
                </a:xfrm>
                <a:prstGeom prst="rect">
                  <a:avLst/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70" name="Flowchart: Alternate Process 1369"/>
                <p:cNvSpPr/>
                <p:nvPr/>
              </p:nvSpPr>
              <p:spPr>
                <a:xfrm>
                  <a:off x="7441366" y="1793260"/>
                  <a:ext cx="968381" cy="228600"/>
                </a:xfrm>
                <a:prstGeom prst="flowChartAlternateProcess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Image Cache</a:t>
                  </a:r>
                </a:p>
              </p:txBody>
            </p:sp>
          </p:grpSp>
          <p:grpSp>
            <p:nvGrpSpPr>
              <p:cNvPr id="1365" name="Group 1364"/>
              <p:cNvGrpSpPr/>
              <p:nvPr/>
            </p:nvGrpSpPr>
            <p:grpSpPr>
              <a:xfrm>
                <a:off x="6177370" y="2371294"/>
                <a:ext cx="1135636" cy="1696328"/>
                <a:chOff x="6172291" y="1793260"/>
                <a:chExt cx="1135636" cy="1696328"/>
              </a:xfrm>
            </p:grpSpPr>
            <p:sp>
              <p:nvSpPr>
                <p:cNvPr id="1367" name="Rectangle 1366"/>
                <p:cNvSpPr/>
                <p:nvPr/>
              </p:nvSpPr>
              <p:spPr>
                <a:xfrm>
                  <a:off x="6172291" y="1933398"/>
                  <a:ext cx="1135636" cy="1556190"/>
                </a:xfrm>
                <a:prstGeom prst="rect">
                  <a:avLst/>
                </a:prstGeom>
                <a:solidFill>
                  <a:sysClr val="windowText" lastClr="000000">
                    <a:lumMod val="75000"/>
                    <a:lumOff val="25000"/>
                  </a:sysClr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368" name="Flowchart: Alternate Process 1367"/>
                <p:cNvSpPr/>
                <p:nvPr/>
              </p:nvSpPr>
              <p:spPr>
                <a:xfrm>
                  <a:off x="6172291" y="1793260"/>
                  <a:ext cx="894492" cy="228600"/>
                </a:xfrm>
                <a:prstGeom prst="flowChartAlternateProcess">
                  <a:avLst/>
                </a:prstGeom>
                <a:solidFill>
                  <a:sysClr val="window" lastClr="FFFFFF">
                    <a:lumMod val="50000"/>
                  </a:sysClr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Containers</a:t>
                  </a:r>
                </a:p>
              </p:txBody>
            </p:sp>
          </p:grpSp>
          <p:sp>
            <p:nvSpPr>
              <p:cNvPr id="1366" name="Rectangle 1365"/>
              <p:cNvSpPr/>
              <p:nvPr/>
            </p:nvSpPr>
            <p:spPr>
              <a:xfrm>
                <a:off x="6172199" y="2158577"/>
                <a:ext cx="2409883" cy="164661"/>
              </a:xfrm>
              <a:prstGeom prst="rect">
                <a:avLst/>
              </a:prstGeom>
              <a:solidFill>
                <a:sysClr val="windowText" lastClr="000000">
                  <a:lumMod val="75000"/>
                  <a:lumOff val="25000"/>
                </a:sysClr>
              </a:solidFill>
              <a:ln w="12700" cap="flat" cmpd="sng" algn="ctr">
                <a:solidFill>
                  <a:srgbClr val="32788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96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Docker daemon</a:t>
                </a:r>
              </a:p>
            </p:txBody>
          </p:sp>
        </p:grpSp>
        <p:pic>
          <p:nvPicPr>
            <p:cNvPr id="1362" name="Picture 4" descr="http://www.mi2.hr/wp-content/uploads/2015/10/docker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0951" y="1774629"/>
              <a:ext cx="651489" cy="370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73" name="Title 1"/>
          <p:cNvSpPr txBox="1">
            <a:spLocks/>
          </p:cNvSpPr>
          <p:nvPr/>
        </p:nvSpPr>
        <p:spPr>
          <a:xfrm>
            <a:off x="274639" y="171184"/>
            <a:ext cx="11192828" cy="11657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-102" normalizeH="0" baseline="0" noProof="0">
                <a:ln w="3175"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Distribution</a:t>
            </a:r>
            <a:endParaRPr kumimoji="0" lang="en-US" sz="4800" b="0" i="0" u="none" strike="noStrike" kern="1200" cap="none" spc="-102" normalizeH="0" baseline="0" noProof="0" dirty="0">
              <a:ln w="3175"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grpSp>
        <p:nvGrpSpPr>
          <p:cNvPr id="1374" name="Group 1373"/>
          <p:cNvGrpSpPr/>
          <p:nvPr/>
        </p:nvGrpSpPr>
        <p:grpSpPr>
          <a:xfrm>
            <a:off x="4464100" y="2564659"/>
            <a:ext cx="3593978" cy="3147498"/>
            <a:chOff x="4156030" y="3448050"/>
            <a:chExt cx="2566671" cy="2250456"/>
          </a:xfrm>
        </p:grpSpPr>
        <p:sp>
          <p:nvSpPr>
            <p:cNvPr id="1375" name="Rectangle 1374"/>
            <p:cNvSpPr/>
            <p:nvPr/>
          </p:nvSpPr>
          <p:spPr>
            <a:xfrm>
              <a:off x="4156031" y="3562350"/>
              <a:ext cx="2566670" cy="2136156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6" name="Flowchart: Alternate Process 1375"/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6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Console" panose="020B0609040504020204" pitchFamily="49" charset="0"/>
                  <a:ea typeface="+mn-ea"/>
                  <a:cs typeface="+mn-cs"/>
                </a:rPr>
                <a:t>DOCKER_HOST</a:t>
              </a:r>
            </a:p>
          </p:txBody>
        </p:sp>
      </p:grpSp>
      <p:grpSp>
        <p:nvGrpSpPr>
          <p:cNvPr id="1377" name="Group 1376"/>
          <p:cNvGrpSpPr/>
          <p:nvPr/>
        </p:nvGrpSpPr>
        <p:grpSpPr>
          <a:xfrm>
            <a:off x="6371349" y="3224666"/>
            <a:ext cx="1544326" cy="2306797"/>
            <a:chOff x="7441366" y="1793260"/>
            <a:chExt cx="1135637" cy="1696328"/>
          </a:xfrm>
        </p:grpSpPr>
        <p:sp>
          <p:nvSpPr>
            <p:cNvPr id="1378" name="Rectangle 1377"/>
            <p:cNvSpPr/>
            <p:nvPr/>
          </p:nvSpPr>
          <p:spPr>
            <a:xfrm>
              <a:off x="7441367" y="1933398"/>
              <a:ext cx="1135636" cy="155619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32788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79" name="Flowchart: Alternate Process 1378"/>
            <p:cNvSpPr/>
            <p:nvPr/>
          </p:nvSpPr>
          <p:spPr>
            <a:xfrm>
              <a:off x="7441366" y="1793260"/>
              <a:ext cx="968381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6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Image Cache</a:t>
              </a:r>
            </a:p>
          </p:txBody>
        </p:sp>
      </p:grpSp>
      <p:grpSp>
        <p:nvGrpSpPr>
          <p:cNvPr id="1380" name="Group 1379"/>
          <p:cNvGrpSpPr/>
          <p:nvPr/>
        </p:nvGrpSpPr>
        <p:grpSpPr>
          <a:xfrm>
            <a:off x="4645563" y="3224666"/>
            <a:ext cx="1544325" cy="2306797"/>
            <a:chOff x="6172291" y="1793260"/>
            <a:chExt cx="1135636" cy="1696328"/>
          </a:xfrm>
        </p:grpSpPr>
        <p:sp>
          <p:nvSpPr>
            <p:cNvPr id="1381" name="Rectangle 1380"/>
            <p:cNvSpPr/>
            <p:nvPr/>
          </p:nvSpPr>
          <p:spPr>
            <a:xfrm>
              <a:off x="6172291" y="1933398"/>
              <a:ext cx="1135636" cy="1556190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32788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82" name="Flowchart: Alternate Process 1381"/>
            <p:cNvSpPr/>
            <p:nvPr/>
          </p:nvSpPr>
          <p:spPr>
            <a:xfrm>
              <a:off x="6172291" y="1793260"/>
              <a:ext cx="894492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96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Containers</a:t>
              </a:r>
            </a:p>
          </p:txBody>
        </p:sp>
      </p:grpSp>
      <p:sp>
        <p:nvSpPr>
          <p:cNvPr id="1383" name="Rectangle 1382"/>
          <p:cNvSpPr/>
          <p:nvPr/>
        </p:nvSpPr>
        <p:spPr>
          <a:xfrm>
            <a:off x="4638532" y="2935398"/>
            <a:ext cx="3277143" cy="2239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9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Docker daemon</a:t>
            </a:r>
          </a:p>
        </p:txBody>
      </p:sp>
      <p:pic>
        <p:nvPicPr>
          <p:cNvPr id="1384" name="Picture 4" descr="http://www.mi2.hr/wp-content/uploads/2015/10/docker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007" y="2413277"/>
            <a:ext cx="885945" cy="503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5" name="Can 220"/>
          <p:cNvSpPr/>
          <p:nvPr/>
        </p:nvSpPr>
        <p:spPr>
          <a:xfrm>
            <a:off x="5898341" y="6295073"/>
            <a:ext cx="442681" cy="501290"/>
          </a:xfrm>
          <a:prstGeom prst="can">
            <a:avLst/>
          </a:prstGeom>
          <a:solidFill>
            <a:srgbClr val="0070C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86" name="Group 1385"/>
          <p:cNvGrpSpPr/>
          <p:nvPr/>
        </p:nvGrpSpPr>
        <p:grpSpPr>
          <a:xfrm>
            <a:off x="7180899" y="3656242"/>
            <a:ext cx="568407" cy="568407"/>
            <a:chOff x="6631467" y="1985441"/>
            <a:chExt cx="417984" cy="417984"/>
          </a:xfrm>
        </p:grpSpPr>
        <p:sp>
          <p:nvSpPr>
            <p:cNvPr id="1387" name="Rectangle 1386"/>
            <p:cNvSpPr/>
            <p:nvPr/>
          </p:nvSpPr>
          <p:spPr>
            <a:xfrm>
              <a:off x="6631467" y="198544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88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43210" y="2097184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89" name="Group 1388"/>
          <p:cNvGrpSpPr/>
          <p:nvPr/>
        </p:nvGrpSpPr>
        <p:grpSpPr>
          <a:xfrm>
            <a:off x="6548752" y="3647753"/>
            <a:ext cx="568407" cy="568407"/>
            <a:chOff x="6098534" y="1990948"/>
            <a:chExt cx="417984" cy="417984"/>
          </a:xfrm>
        </p:grpSpPr>
        <p:sp>
          <p:nvSpPr>
            <p:cNvPr id="1390" name="Rectangle 1389"/>
            <p:cNvSpPr/>
            <p:nvPr/>
          </p:nvSpPr>
          <p:spPr>
            <a:xfrm>
              <a:off x="6098534" y="1990948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1" name="Rectangle 1390"/>
            <p:cNvSpPr/>
            <p:nvPr/>
          </p:nvSpPr>
          <p:spPr>
            <a:xfrm>
              <a:off x="6145406" y="2117632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392" name="Group 1391"/>
          <p:cNvGrpSpPr/>
          <p:nvPr/>
        </p:nvGrpSpPr>
        <p:grpSpPr>
          <a:xfrm>
            <a:off x="6553941" y="4286110"/>
            <a:ext cx="568407" cy="568407"/>
            <a:chOff x="6102350" y="2460371"/>
            <a:chExt cx="417984" cy="417984"/>
          </a:xfrm>
        </p:grpSpPr>
        <p:sp>
          <p:nvSpPr>
            <p:cNvPr id="1393" name="Rectangle 1392"/>
            <p:cNvSpPr/>
            <p:nvPr/>
          </p:nvSpPr>
          <p:spPr>
            <a:xfrm>
              <a:off x="6102350" y="246037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4" name="Rectangle 1393"/>
            <p:cNvSpPr/>
            <p:nvPr/>
          </p:nvSpPr>
          <p:spPr>
            <a:xfrm>
              <a:off x="6149222" y="2587055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395" name="Group 1394"/>
          <p:cNvGrpSpPr/>
          <p:nvPr/>
        </p:nvGrpSpPr>
        <p:grpSpPr>
          <a:xfrm>
            <a:off x="7183562" y="4292482"/>
            <a:ext cx="568407" cy="568407"/>
            <a:chOff x="6637872" y="2461910"/>
            <a:chExt cx="417984" cy="417984"/>
          </a:xfrm>
        </p:grpSpPr>
        <p:sp>
          <p:nvSpPr>
            <p:cNvPr id="1396" name="Rectangle 1395"/>
            <p:cNvSpPr/>
            <p:nvPr/>
          </p:nvSpPr>
          <p:spPr>
            <a:xfrm>
              <a:off x="6637872" y="2461910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97" name="Rectangle 1396"/>
            <p:cNvSpPr/>
            <p:nvPr/>
          </p:nvSpPr>
          <p:spPr>
            <a:xfrm>
              <a:off x="6684744" y="258859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398" name="Group 1397"/>
          <p:cNvGrpSpPr/>
          <p:nvPr/>
        </p:nvGrpSpPr>
        <p:grpSpPr>
          <a:xfrm>
            <a:off x="681174" y="2413276"/>
            <a:ext cx="3593978" cy="3298881"/>
            <a:chOff x="500260" y="1774629"/>
            <a:chExt cx="2642871" cy="2425868"/>
          </a:xfrm>
        </p:grpSpPr>
        <p:grpSp>
          <p:nvGrpSpPr>
            <p:cNvPr id="1399" name="Group 1398"/>
            <p:cNvGrpSpPr/>
            <p:nvPr/>
          </p:nvGrpSpPr>
          <p:grpSpPr>
            <a:xfrm>
              <a:off x="500260" y="1885950"/>
              <a:ext cx="2642871" cy="2314547"/>
              <a:chOff x="500260" y="1885950"/>
              <a:chExt cx="2642871" cy="2314547"/>
            </a:xfrm>
          </p:grpSpPr>
          <p:grpSp>
            <p:nvGrpSpPr>
              <p:cNvPr id="1401" name="Group 1400"/>
              <p:cNvGrpSpPr/>
              <p:nvPr/>
            </p:nvGrpSpPr>
            <p:grpSpPr>
              <a:xfrm>
                <a:off x="500260" y="1885950"/>
                <a:ext cx="2642871" cy="2314547"/>
                <a:chOff x="4156030" y="3448050"/>
                <a:chExt cx="2566671" cy="2250456"/>
              </a:xfrm>
            </p:grpSpPr>
            <p:sp>
              <p:nvSpPr>
                <p:cNvPr id="1409" name="Rectangle 1408"/>
                <p:cNvSpPr/>
                <p:nvPr/>
              </p:nvSpPr>
              <p:spPr>
                <a:xfrm>
                  <a:off x="4156031" y="3562350"/>
                  <a:ext cx="2566670" cy="2136156"/>
                </a:xfrm>
                <a:prstGeom prst="rect">
                  <a:avLst/>
                </a:prstGeom>
                <a:solidFill>
                  <a:srgbClr val="ADE5F9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10" name="Flowchart: Alternate Process 1409"/>
                <p:cNvSpPr/>
                <p:nvPr/>
              </p:nvSpPr>
              <p:spPr>
                <a:xfrm>
                  <a:off x="4156030" y="3448050"/>
                  <a:ext cx="1230039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Console" panose="020B0609040504020204" pitchFamily="49" charset="0"/>
                      <a:ea typeface="+mn-ea"/>
                      <a:cs typeface="+mn-cs"/>
                    </a:rPr>
                    <a:t>DOCKER_HOST</a:t>
                  </a:r>
                </a:p>
              </p:txBody>
            </p:sp>
          </p:grpSp>
          <p:grpSp>
            <p:nvGrpSpPr>
              <p:cNvPr id="1402" name="Group 1401"/>
              <p:cNvGrpSpPr/>
              <p:nvPr/>
            </p:nvGrpSpPr>
            <p:grpSpPr>
              <a:xfrm>
                <a:off x="1902777" y="2371294"/>
                <a:ext cx="1135636" cy="1696328"/>
                <a:chOff x="7441367" y="1793260"/>
                <a:chExt cx="1135636" cy="1696328"/>
              </a:xfrm>
            </p:grpSpPr>
            <p:sp>
              <p:nvSpPr>
                <p:cNvPr id="1407" name="Rectangle 1406"/>
                <p:cNvSpPr/>
                <p:nvPr/>
              </p:nvSpPr>
              <p:spPr>
                <a:xfrm>
                  <a:off x="7441367" y="1933398"/>
                  <a:ext cx="1135636" cy="155619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08" name="Flowchart: Alternate Process 1407"/>
                <p:cNvSpPr/>
                <p:nvPr/>
              </p:nvSpPr>
              <p:spPr>
                <a:xfrm>
                  <a:off x="7441367" y="1793260"/>
                  <a:ext cx="96838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Image Cache</a:t>
                  </a:r>
                </a:p>
              </p:txBody>
            </p:sp>
          </p:grpSp>
          <p:grpSp>
            <p:nvGrpSpPr>
              <p:cNvPr id="1403" name="Group 1402"/>
              <p:cNvGrpSpPr/>
              <p:nvPr/>
            </p:nvGrpSpPr>
            <p:grpSpPr>
              <a:xfrm>
                <a:off x="633701" y="2371294"/>
                <a:ext cx="1135636" cy="1696328"/>
                <a:chOff x="6172291" y="1793260"/>
                <a:chExt cx="1135636" cy="1696328"/>
              </a:xfrm>
            </p:grpSpPr>
            <p:sp>
              <p:nvSpPr>
                <p:cNvPr id="1405" name="Rectangle 1404"/>
                <p:cNvSpPr/>
                <p:nvPr/>
              </p:nvSpPr>
              <p:spPr>
                <a:xfrm>
                  <a:off x="6172291" y="1933398"/>
                  <a:ext cx="1135636" cy="1556190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06" name="Flowchart: Alternate Process 1405"/>
                <p:cNvSpPr/>
                <p:nvPr/>
              </p:nvSpPr>
              <p:spPr>
                <a:xfrm>
                  <a:off x="6172291" y="1793260"/>
                  <a:ext cx="89449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Containers</a:t>
                  </a:r>
                </a:p>
              </p:txBody>
            </p:sp>
          </p:grpSp>
          <p:sp>
            <p:nvSpPr>
              <p:cNvPr id="1404" name="Rectangle 1403"/>
              <p:cNvSpPr/>
              <p:nvPr/>
            </p:nvSpPr>
            <p:spPr>
              <a:xfrm>
                <a:off x="628530" y="2158577"/>
                <a:ext cx="2409883" cy="16466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32788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96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Docker daemon</a:t>
                </a:r>
              </a:p>
            </p:txBody>
          </p:sp>
        </p:grpSp>
        <p:pic>
          <p:nvPicPr>
            <p:cNvPr id="1400" name="Picture 4" descr="http://www.mi2.hr/wp-content/uploads/2015/10/docker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282" y="1774629"/>
              <a:ext cx="651489" cy="370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11" name="Group 1410"/>
          <p:cNvGrpSpPr/>
          <p:nvPr/>
        </p:nvGrpSpPr>
        <p:grpSpPr>
          <a:xfrm>
            <a:off x="1632155" y="3564893"/>
            <a:ext cx="735495" cy="453124"/>
            <a:chOff x="2877183" y="2583280"/>
            <a:chExt cx="540854" cy="333210"/>
          </a:xfrm>
        </p:grpSpPr>
        <p:grpSp>
          <p:nvGrpSpPr>
            <p:cNvPr id="1412" name="Group 1411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1415" name="Rectangle 1414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16" name="Rectangle 1415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417" name="Group 1416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421" name="Straight Connector 1420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2" name="Straight Connector 1421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3" name="Straight Connector 1422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4" name="Straight Connector 1423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5" name="Straight Connector 1424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6" name="Straight Connector 1425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7" name="Straight Connector 1426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8" name="Straight Connector 1427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29" name="Straight Connector 1428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418" name="Rectangle 1417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19" name="Rectangle 1418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20" name="Rectangle 1419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413" name="Rectangle 1412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14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0" name="Group 1429"/>
          <p:cNvGrpSpPr/>
          <p:nvPr/>
        </p:nvGrpSpPr>
        <p:grpSpPr>
          <a:xfrm>
            <a:off x="3397973" y="3656242"/>
            <a:ext cx="568407" cy="568407"/>
            <a:chOff x="6631467" y="1985441"/>
            <a:chExt cx="417984" cy="417984"/>
          </a:xfrm>
        </p:grpSpPr>
        <p:sp>
          <p:nvSpPr>
            <p:cNvPr id="1431" name="Rectangle 1430"/>
            <p:cNvSpPr/>
            <p:nvPr/>
          </p:nvSpPr>
          <p:spPr>
            <a:xfrm>
              <a:off x="6631467" y="198544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32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43210" y="2097184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3" name="Group 1432"/>
          <p:cNvGrpSpPr/>
          <p:nvPr/>
        </p:nvGrpSpPr>
        <p:grpSpPr>
          <a:xfrm>
            <a:off x="2765826" y="3647753"/>
            <a:ext cx="568407" cy="568407"/>
            <a:chOff x="6098534" y="1990948"/>
            <a:chExt cx="417984" cy="417984"/>
          </a:xfrm>
        </p:grpSpPr>
        <p:sp>
          <p:nvSpPr>
            <p:cNvPr id="1434" name="Rectangle 1433"/>
            <p:cNvSpPr/>
            <p:nvPr/>
          </p:nvSpPr>
          <p:spPr>
            <a:xfrm>
              <a:off x="6098534" y="1990948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35" name="Rectangle 1434"/>
            <p:cNvSpPr/>
            <p:nvPr/>
          </p:nvSpPr>
          <p:spPr>
            <a:xfrm>
              <a:off x="6145406" y="2117632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436" name="Group 1435"/>
          <p:cNvGrpSpPr/>
          <p:nvPr/>
        </p:nvGrpSpPr>
        <p:grpSpPr>
          <a:xfrm>
            <a:off x="2771015" y="4286110"/>
            <a:ext cx="568407" cy="568407"/>
            <a:chOff x="6102350" y="2460371"/>
            <a:chExt cx="417984" cy="417984"/>
          </a:xfrm>
        </p:grpSpPr>
        <p:sp>
          <p:nvSpPr>
            <p:cNvPr id="1437" name="Rectangle 1436"/>
            <p:cNvSpPr/>
            <p:nvPr/>
          </p:nvSpPr>
          <p:spPr>
            <a:xfrm>
              <a:off x="6102350" y="246037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38" name="Rectangle 1437"/>
            <p:cNvSpPr/>
            <p:nvPr/>
          </p:nvSpPr>
          <p:spPr>
            <a:xfrm>
              <a:off x="6149222" y="2587055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439" name="Group 1438"/>
          <p:cNvGrpSpPr/>
          <p:nvPr/>
        </p:nvGrpSpPr>
        <p:grpSpPr>
          <a:xfrm>
            <a:off x="3400635" y="4292482"/>
            <a:ext cx="568407" cy="568407"/>
            <a:chOff x="6637872" y="2461910"/>
            <a:chExt cx="417984" cy="417984"/>
          </a:xfrm>
        </p:grpSpPr>
        <p:sp>
          <p:nvSpPr>
            <p:cNvPr id="1440" name="Rectangle 1439"/>
            <p:cNvSpPr/>
            <p:nvPr/>
          </p:nvSpPr>
          <p:spPr>
            <a:xfrm>
              <a:off x="6637872" y="2461910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41" name="Rectangle 1440"/>
            <p:cNvSpPr/>
            <p:nvPr/>
          </p:nvSpPr>
          <p:spPr>
            <a:xfrm>
              <a:off x="6684744" y="258859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442" name="Group 1441"/>
          <p:cNvGrpSpPr/>
          <p:nvPr/>
        </p:nvGrpSpPr>
        <p:grpSpPr>
          <a:xfrm>
            <a:off x="9169419" y="4014429"/>
            <a:ext cx="735495" cy="453124"/>
            <a:chOff x="3240661" y="1005909"/>
            <a:chExt cx="540854" cy="333210"/>
          </a:xfrm>
        </p:grpSpPr>
        <p:grpSp>
          <p:nvGrpSpPr>
            <p:cNvPr id="1443" name="Group 1442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445" name="Rectangle 1444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6" name="Rectangle 1445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447" name="Group 1446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451" name="Straight Connector 1450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2" name="Straight Connector 1451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3" name="Straight Connector 1452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4" name="Straight Connector 1453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5" name="Straight Connector 1454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6" name="Straight Connector 1455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7" name="Straight Connector 1456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8" name="Straight Connector 1457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59" name="Straight Connector 1458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448" name="Rectangle 1447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9" name="Rectangle 1448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50" name="Rectangle 1449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444" name="Rectangle 1443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460" name="Group 1459"/>
          <p:cNvGrpSpPr/>
          <p:nvPr/>
        </p:nvGrpSpPr>
        <p:grpSpPr>
          <a:xfrm>
            <a:off x="9170861" y="3564893"/>
            <a:ext cx="735495" cy="453124"/>
            <a:chOff x="2877183" y="2583280"/>
            <a:chExt cx="540854" cy="333210"/>
          </a:xfrm>
        </p:grpSpPr>
        <p:grpSp>
          <p:nvGrpSpPr>
            <p:cNvPr id="1461" name="Group 1460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1464" name="Rectangle 1463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65" name="Rectangle 1464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466" name="Group 1465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470" name="Straight Connector 1469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1" name="Straight Connector 1470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2" name="Straight Connector 1471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3" name="Straight Connector 1472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4" name="Straight Connector 1473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5" name="Straight Connector 1474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6" name="Straight Connector 1475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7" name="Straight Connector 1476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478" name="Straight Connector 1477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467" name="Rectangle 1466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68" name="Rectangle 1467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69" name="Rectangle 1468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462" name="Rectangle 1461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63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79" name="Group 1478"/>
          <p:cNvGrpSpPr/>
          <p:nvPr/>
        </p:nvGrpSpPr>
        <p:grpSpPr>
          <a:xfrm>
            <a:off x="10936678" y="3656242"/>
            <a:ext cx="568407" cy="568407"/>
            <a:chOff x="6631467" y="1985441"/>
            <a:chExt cx="417984" cy="417984"/>
          </a:xfrm>
        </p:grpSpPr>
        <p:sp>
          <p:nvSpPr>
            <p:cNvPr id="1480" name="Rectangle 1479"/>
            <p:cNvSpPr/>
            <p:nvPr/>
          </p:nvSpPr>
          <p:spPr>
            <a:xfrm>
              <a:off x="6631467" y="198544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481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43210" y="2097184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82" name="Group 1481"/>
          <p:cNvGrpSpPr/>
          <p:nvPr/>
        </p:nvGrpSpPr>
        <p:grpSpPr>
          <a:xfrm>
            <a:off x="10304531" y="3647753"/>
            <a:ext cx="568407" cy="568407"/>
            <a:chOff x="6098534" y="1990948"/>
            <a:chExt cx="417984" cy="417984"/>
          </a:xfrm>
        </p:grpSpPr>
        <p:sp>
          <p:nvSpPr>
            <p:cNvPr id="1483" name="Rectangle 1482"/>
            <p:cNvSpPr/>
            <p:nvPr/>
          </p:nvSpPr>
          <p:spPr>
            <a:xfrm>
              <a:off x="6098534" y="1990948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4" name="Rectangle 1483"/>
            <p:cNvSpPr/>
            <p:nvPr/>
          </p:nvSpPr>
          <p:spPr>
            <a:xfrm>
              <a:off x="6145406" y="2117632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485" name="Group 1484"/>
          <p:cNvGrpSpPr/>
          <p:nvPr/>
        </p:nvGrpSpPr>
        <p:grpSpPr>
          <a:xfrm>
            <a:off x="10309720" y="4286110"/>
            <a:ext cx="568407" cy="568407"/>
            <a:chOff x="6102350" y="2460371"/>
            <a:chExt cx="417984" cy="417984"/>
          </a:xfrm>
        </p:grpSpPr>
        <p:sp>
          <p:nvSpPr>
            <p:cNvPr id="1486" name="Rectangle 1485"/>
            <p:cNvSpPr/>
            <p:nvPr/>
          </p:nvSpPr>
          <p:spPr>
            <a:xfrm>
              <a:off x="6102350" y="246037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87" name="Rectangle 1486"/>
            <p:cNvSpPr/>
            <p:nvPr/>
          </p:nvSpPr>
          <p:spPr>
            <a:xfrm>
              <a:off x="6149222" y="2587055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488" name="Group 1487"/>
          <p:cNvGrpSpPr/>
          <p:nvPr/>
        </p:nvGrpSpPr>
        <p:grpSpPr>
          <a:xfrm>
            <a:off x="10939341" y="4292482"/>
            <a:ext cx="568407" cy="568407"/>
            <a:chOff x="6637872" y="2461910"/>
            <a:chExt cx="417984" cy="417984"/>
          </a:xfrm>
        </p:grpSpPr>
        <p:sp>
          <p:nvSpPr>
            <p:cNvPr id="1489" name="Rectangle 1488"/>
            <p:cNvSpPr/>
            <p:nvPr/>
          </p:nvSpPr>
          <p:spPr>
            <a:xfrm>
              <a:off x="6637872" y="2461910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90" name="Rectangle 1489"/>
            <p:cNvSpPr/>
            <p:nvPr/>
          </p:nvSpPr>
          <p:spPr>
            <a:xfrm>
              <a:off x="6684744" y="258859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491" name="Group 1490"/>
          <p:cNvGrpSpPr/>
          <p:nvPr/>
        </p:nvGrpSpPr>
        <p:grpSpPr>
          <a:xfrm>
            <a:off x="4675446" y="5365646"/>
            <a:ext cx="735495" cy="453124"/>
            <a:chOff x="3240661" y="1005909"/>
            <a:chExt cx="540854" cy="333210"/>
          </a:xfrm>
        </p:grpSpPr>
        <p:grpSp>
          <p:nvGrpSpPr>
            <p:cNvPr id="1492" name="Group 1491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494" name="Rectangle 1493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95" name="Rectangle 1494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496" name="Group 1495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00" name="Straight Connector 1499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1" name="Straight Connector 1500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2" name="Straight Connector 1501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3" name="Straight Connector 1502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4" name="Straight Connector 1503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5" name="Straight Connector 1504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6" name="Straight Connector 1505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7" name="Straight Connector 1506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08" name="Straight Connector 1507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497" name="Rectangle 1496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98" name="Rectangle 1497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99" name="Rectangle 1498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493" name="Rectangle 1492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509" name="Group 1508"/>
          <p:cNvGrpSpPr/>
          <p:nvPr/>
        </p:nvGrpSpPr>
        <p:grpSpPr>
          <a:xfrm>
            <a:off x="4676887" y="4913508"/>
            <a:ext cx="735495" cy="453124"/>
            <a:chOff x="3240661" y="1005909"/>
            <a:chExt cx="540854" cy="333210"/>
          </a:xfrm>
        </p:grpSpPr>
        <p:grpSp>
          <p:nvGrpSpPr>
            <p:cNvPr id="1510" name="Group 1509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12" name="Rectangle 151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13" name="Rectangle 151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14" name="Group 151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18" name="Straight Connector 151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19" name="Straight Connector 151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0" name="Straight Connector 151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1" name="Straight Connector 152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2" name="Straight Connector 152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3" name="Straight Connector 152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4" name="Straight Connector 152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5" name="Straight Connector 152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26" name="Straight Connector 152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15" name="Rectangle 151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16" name="Rectangle 151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17" name="Rectangle 151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11" name="Rectangle 1510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527" name="Group 1526"/>
          <p:cNvGrpSpPr/>
          <p:nvPr/>
        </p:nvGrpSpPr>
        <p:grpSpPr>
          <a:xfrm>
            <a:off x="5415082" y="4913508"/>
            <a:ext cx="735495" cy="453124"/>
            <a:chOff x="3240661" y="1005909"/>
            <a:chExt cx="540854" cy="333210"/>
          </a:xfrm>
        </p:grpSpPr>
        <p:grpSp>
          <p:nvGrpSpPr>
            <p:cNvPr id="1528" name="Group 1527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30" name="Rectangle 1529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1" name="Rectangle 1530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32" name="Group 1531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36" name="Straight Connector 1535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37" name="Straight Connector 1536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38" name="Straight Connector 1537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39" name="Straight Connector 1538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0" name="Straight Connector 1539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1" name="Straight Connector 1540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2" name="Straight Connector 1541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3" name="Straight Connector 1542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44" name="Straight Connector 1543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33" name="Rectangle 1532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4" name="Rectangle 1533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35" name="Rectangle 1534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29" name="Rectangle 1528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</a:t>
              </a:r>
            </a:p>
          </p:txBody>
        </p:sp>
      </p:grpSp>
      <p:grpSp>
        <p:nvGrpSpPr>
          <p:cNvPr id="1545" name="Group 1544"/>
          <p:cNvGrpSpPr/>
          <p:nvPr/>
        </p:nvGrpSpPr>
        <p:grpSpPr>
          <a:xfrm>
            <a:off x="5411871" y="5816169"/>
            <a:ext cx="735495" cy="453124"/>
            <a:chOff x="3240661" y="1005909"/>
            <a:chExt cx="540854" cy="333210"/>
          </a:xfrm>
        </p:grpSpPr>
        <p:grpSp>
          <p:nvGrpSpPr>
            <p:cNvPr id="1546" name="Group 1545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48" name="Rectangle 1547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49" name="Rectangle 1548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50" name="Group 1549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54" name="Straight Connector 1553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55" name="Straight Connector 1554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56" name="Straight Connector 1555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57" name="Straight Connector 1556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58" name="Straight Connector 1557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59" name="Straight Connector 1558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60" name="Straight Connector 1559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61" name="Straight Connector 1560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62" name="Straight Connector 1561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51" name="Rectangle 1550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52" name="Rectangle 1551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53" name="Rectangle 1552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47" name="Rectangle 1546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563" name="Group 1562"/>
          <p:cNvGrpSpPr/>
          <p:nvPr/>
        </p:nvGrpSpPr>
        <p:grpSpPr>
          <a:xfrm>
            <a:off x="5415082" y="5363044"/>
            <a:ext cx="735495" cy="453124"/>
            <a:chOff x="3240661" y="1005909"/>
            <a:chExt cx="540854" cy="333210"/>
          </a:xfrm>
        </p:grpSpPr>
        <p:grpSp>
          <p:nvGrpSpPr>
            <p:cNvPr id="1564" name="Group 1563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66" name="Rectangle 156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67" name="Rectangle 156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68" name="Group 156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72" name="Straight Connector 157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3" name="Straight Connector 157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4" name="Straight Connector 157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5" name="Straight Connector 157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6" name="Straight Connector 157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7" name="Straight Connector 157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8" name="Straight Connector 157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79" name="Straight Connector 157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80" name="Straight Connector 157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69" name="Rectangle 156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0" name="Rectangle 156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71" name="Rectangle 157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65" name="Rectangle 1564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Cache</a:t>
              </a:r>
            </a:p>
          </p:txBody>
        </p:sp>
      </p:grpSp>
      <p:grpSp>
        <p:nvGrpSpPr>
          <p:cNvPr id="1581" name="Group 1580"/>
          <p:cNvGrpSpPr/>
          <p:nvPr/>
        </p:nvGrpSpPr>
        <p:grpSpPr>
          <a:xfrm>
            <a:off x="4676887" y="3564893"/>
            <a:ext cx="735495" cy="453124"/>
            <a:chOff x="3240661" y="1005909"/>
            <a:chExt cx="540854" cy="333210"/>
          </a:xfrm>
        </p:grpSpPr>
        <p:grpSp>
          <p:nvGrpSpPr>
            <p:cNvPr id="1582" name="Group 1581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84" name="Rectangle 1583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5" name="Rectangle 1584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586" name="Group 1585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90" name="Straight Connector 1589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1" name="Straight Connector 1590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2" name="Straight Connector 1591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3" name="Straight Connector 1592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4" name="Straight Connector 1593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5" name="Straight Connector 1594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6" name="Straight Connector 1595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7" name="Straight Connector 1596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598" name="Straight Connector 1597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587" name="Rectangle 1586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8" name="Rectangle 1587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589" name="Rectangle 1588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583" name="Rectangle 1582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599" name="Group 1598"/>
          <p:cNvGrpSpPr/>
          <p:nvPr/>
        </p:nvGrpSpPr>
        <p:grpSpPr>
          <a:xfrm>
            <a:off x="4676887" y="4014431"/>
            <a:ext cx="735495" cy="453124"/>
            <a:chOff x="3240661" y="1005909"/>
            <a:chExt cx="540854" cy="333210"/>
          </a:xfrm>
        </p:grpSpPr>
        <p:grpSp>
          <p:nvGrpSpPr>
            <p:cNvPr id="1600" name="Group 1599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602" name="Rectangle 160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3" name="Rectangle 160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04" name="Group 160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08" name="Straight Connector 160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09" name="Straight Connector 160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0" name="Straight Connector 160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1" name="Straight Connector 161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2" name="Straight Connector 161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3" name="Straight Connector 161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4" name="Straight Connector 161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5" name="Straight Connector 161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16" name="Straight Connector 161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05" name="Rectangle 160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6" name="Rectangle 160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07" name="Rectangle 160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01" name="Rectangle 1600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617" name="Group 1616"/>
          <p:cNvGrpSpPr/>
          <p:nvPr/>
        </p:nvGrpSpPr>
        <p:grpSpPr>
          <a:xfrm>
            <a:off x="4676887" y="4463970"/>
            <a:ext cx="735495" cy="453124"/>
            <a:chOff x="3240661" y="1005909"/>
            <a:chExt cx="540854" cy="333210"/>
          </a:xfrm>
        </p:grpSpPr>
        <p:grpSp>
          <p:nvGrpSpPr>
            <p:cNvPr id="1618" name="Group 1617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620" name="Rectangle 1619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21" name="Rectangle 1620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22" name="Group 1621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26" name="Straight Connector 1625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27" name="Straight Connector 1626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28" name="Straight Connector 1627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29" name="Straight Connector 1628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30" name="Straight Connector 1629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31" name="Straight Connector 1630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32" name="Straight Connector 1631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33" name="Straight Connector 1632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34" name="Straight Connector 1633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23" name="Rectangle 1622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24" name="Rectangle 1623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25" name="Rectangle 1624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19" name="Rectangle 1618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635" name="Group 1634"/>
          <p:cNvGrpSpPr/>
          <p:nvPr/>
        </p:nvGrpSpPr>
        <p:grpSpPr>
          <a:xfrm>
            <a:off x="5415082" y="4463970"/>
            <a:ext cx="735495" cy="453124"/>
            <a:chOff x="3240661" y="1005909"/>
            <a:chExt cx="540854" cy="333210"/>
          </a:xfrm>
        </p:grpSpPr>
        <p:grpSp>
          <p:nvGrpSpPr>
            <p:cNvPr id="1636" name="Group 1635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638" name="Rectangle 1637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39" name="Rectangle 1638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40" name="Group 1639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44" name="Straight Connector 1643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45" name="Straight Connector 1644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46" name="Straight Connector 1645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47" name="Straight Connector 1646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48" name="Straight Connector 1647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49" name="Straight Connector 1648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50" name="Straight Connector 1649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51" name="Straight Connector 1650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52" name="Straight Connector 1651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41" name="Rectangle 1640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42" name="Rectangle 1641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43" name="Rectangle 1642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37" name="Rectangle 1636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653" name="Group 1652"/>
          <p:cNvGrpSpPr/>
          <p:nvPr/>
        </p:nvGrpSpPr>
        <p:grpSpPr>
          <a:xfrm>
            <a:off x="5415082" y="4014431"/>
            <a:ext cx="735495" cy="453124"/>
            <a:chOff x="3240661" y="1005909"/>
            <a:chExt cx="540854" cy="333210"/>
          </a:xfrm>
        </p:grpSpPr>
        <p:grpSp>
          <p:nvGrpSpPr>
            <p:cNvPr id="1654" name="Group 1653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656" name="Rectangle 165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57" name="Rectangle 165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58" name="Group 165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62" name="Straight Connector 166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3" name="Straight Connector 166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4" name="Straight Connector 166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5" name="Straight Connector 166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6" name="Straight Connector 166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7" name="Straight Connector 166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8" name="Straight Connector 166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69" name="Straight Connector 166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70" name="Straight Connector 166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59" name="Rectangle 165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60" name="Rectangle 165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61" name="Rectangle 166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55" name="Rectangle 1654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Web</a:t>
              </a:r>
            </a:p>
          </p:txBody>
        </p:sp>
      </p:grpSp>
      <p:grpSp>
        <p:nvGrpSpPr>
          <p:cNvPr id="1671" name="Group 1670"/>
          <p:cNvGrpSpPr/>
          <p:nvPr/>
        </p:nvGrpSpPr>
        <p:grpSpPr>
          <a:xfrm>
            <a:off x="5415082" y="3564893"/>
            <a:ext cx="735495" cy="453124"/>
            <a:chOff x="2877183" y="2583280"/>
            <a:chExt cx="540854" cy="333210"/>
          </a:xfrm>
        </p:grpSpPr>
        <p:grpSp>
          <p:nvGrpSpPr>
            <p:cNvPr id="1672" name="Group 1671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1675" name="Rectangle 1674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76" name="Rectangle 1675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677" name="Group 1676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681" name="Straight Connector 1680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2" name="Straight Connector 1681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3" name="Straight Connector 1682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4" name="Straight Connector 1683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5" name="Straight Connector 1684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6" name="Straight Connector 1685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7" name="Straight Connector 1686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8" name="Straight Connector 1687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689" name="Straight Connector 1688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678" name="Rectangle 1677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79" name="Rectangle 1678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80" name="Rectangle 1679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673" name="Rectangle 1672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674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90" name="Rectangle 1689"/>
          <p:cNvSpPr/>
          <p:nvPr/>
        </p:nvSpPr>
        <p:spPr>
          <a:xfrm>
            <a:off x="681173" y="1634720"/>
            <a:ext cx="11129956" cy="2948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9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Scheduling</a:t>
            </a:r>
          </a:p>
        </p:txBody>
      </p:sp>
      <p:sp>
        <p:nvSpPr>
          <p:cNvPr id="1691" name="Rectangle 1690"/>
          <p:cNvSpPr/>
          <p:nvPr/>
        </p:nvSpPr>
        <p:spPr>
          <a:xfrm>
            <a:off x="681173" y="1943100"/>
            <a:ext cx="11129956" cy="2948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96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Container Orchestration</a:t>
            </a:r>
          </a:p>
        </p:txBody>
      </p:sp>
      <p:grpSp>
        <p:nvGrpSpPr>
          <p:cNvPr id="1692" name="Group 1691"/>
          <p:cNvGrpSpPr/>
          <p:nvPr/>
        </p:nvGrpSpPr>
        <p:grpSpPr>
          <a:xfrm>
            <a:off x="683901" y="77143"/>
            <a:ext cx="3593978" cy="2255306"/>
            <a:chOff x="500260" y="1774629"/>
            <a:chExt cx="2642871" cy="1658464"/>
          </a:xfrm>
        </p:grpSpPr>
        <p:grpSp>
          <p:nvGrpSpPr>
            <p:cNvPr id="1693" name="Group 1692"/>
            <p:cNvGrpSpPr/>
            <p:nvPr/>
          </p:nvGrpSpPr>
          <p:grpSpPr>
            <a:xfrm>
              <a:off x="500260" y="1885950"/>
              <a:ext cx="2642871" cy="1547143"/>
              <a:chOff x="500260" y="1885950"/>
              <a:chExt cx="2642871" cy="1547143"/>
            </a:xfrm>
          </p:grpSpPr>
          <p:grpSp>
            <p:nvGrpSpPr>
              <p:cNvPr id="1695" name="Group 1694"/>
              <p:cNvGrpSpPr/>
              <p:nvPr/>
            </p:nvGrpSpPr>
            <p:grpSpPr>
              <a:xfrm>
                <a:off x="500260" y="1885950"/>
                <a:ext cx="2642871" cy="1547143"/>
                <a:chOff x="4156030" y="3448050"/>
                <a:chExt cx="2566671" cy="1504302"/>
              </a:xfrm>
            </p:grpSpPr>
            <p:sp>
              <p:nvSpPr>
                <p:cNvPr id="1703" name="Rectangle 1702"/>
                <p:cNvSpPr/>
                <p:nvPr/>
              </p:nvSpPr>
              <p:spPr>
                <a:xfrm>
                  <a:off x="4156031" y="3562350"/>
                  <a:ext cx="2566670" cy="1390002"/>
                </a:xfrm>
                <a:prstGeom prst="rect">
                  <a:avLst/>
                </a:prstGeom>
                <a:solidFill>
                  <a:srgbClr val="ADE5F9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04" name="Flowchart: Alternate Process 1703"/>
                <p:cNvSpPr/>
                <p:nvPr/>
              </p:nvSpPr>
              <p:spPr>
                <a:xfrm>
                  <a:off x="4156030" y="3448050"/>
                  <a:ext cx="1230039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Console" panose="020B0609040504020204" pitchFamily="49" charset="0"/>
                      <a:ea typeface="+mn-ea"/>
                      <a:cs typeface="+mn-cs"/>
                    </a:rPr>
                    <a:t>DOCKER_HOST</a:t>
                  </a:r>
                </a:p>
              </p:txBody>
            </p:sp>
          </p:grpSp>
          <p:grpSp>
            <p:nvGrpSpPr>
              <p:cNvPr id="1696" name="Group 1695"/>
              <p:cNvGrpSpPr/>
              <p:nvPr/>
            </p:nvGrpSpPr>
            <p:grpSpPr>
              <a:xfrm>
                <a:off x="1902777" y="2371294"/>
                <a:ext cx="1135636" cy="988361"/>
                <a:chOff x="7441367" y="1793260"/>
                <a:chExt cx="1135636" cy="988361"/>
              </a:xfrm>
            </p:grpSpPr>
            <p:sp>
              <p:nvSpPr>
                <p:cNvPr id="1701" name="Rectangle 1700"/>
                <p:cNvSpPr/>
                <p:nvPr/>
              </p:nvSpPr>
              <p:spPr>
                <a:xfrm>
                  <a:off x="7441367" y="1933398"/>
                  <a:ext cx="1135636" cy="84822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02" name="Flowchart: Alternate Process 1701"/>
                <p:cNvSpPr/>
                <p:nvPr/>
              </p:nvSpPr>
              <p:spPr>
                <a:xfrm>
                  <a:off x="7441367" y="1793260"/>
                  <a:ext cx="96838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Image Cache</a:t>
                  </a:r>
                </a:p>
              </p:txBody>
            </p:sp>
          </p:grpSp>
          <p:grpSp>
            <p:nvGrpSpPr>
              <p:cNvPr id="1697" name="Group 1696"/>
              <p:cNvGrpSpPr/>
              <p:nvPr/>
            </p:nvGrpSpPr>
            <p:grpSpPr>
              <a:xfrm>
                <a:off x="633701" y="2371294"/>
                <a:ext cx="1135636" cy="988361"/>
                <a:chOff x="6172291" y="1793260"/>
                <a:chExt cx="1135636" cy="988361"/>
              </a:xfrm>
            </p:grpSpPr>
            <p:sp>
              <p:nvSpPr>
                <p:cNvPr id="1699" name="Rectangle 1698"/>
                <p:cNvSpPr/>
                <p:nvPr/>
              </p:nvSpPr>
              <p:spPr>
                <a:xfrm>
                  <a:off x="6172291" y="1933398"/>
                  <a:ext cx="1135636" cy="84822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00" name="Flowchart: Alternate Process 1699"/>
                <p:cNvSpPr/>
                <p:nvPr/>
              </p:nvSpPr>
              <p:spPr>
                <a:xfrm>
                  <a:off x="6172291" y="1793260"/>
                  <a:ext cx="89449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Containers</a:t>
                  </a:r>
                </a:p>
              </p:txBody>
            </p:sp>
          </p:grpSp>
          <p:sp>
            <p:nvSpPr>
              <p:cNvPr id="1698" name="Rectangle 1697"/>
              <p:cNvSpPr/>
              <p:nvPr/>
            </p:nvSpPr>
            <p:spPr>
              <a:xfrm>
                <a:off x="628530" y="2158577"/>
                <a:ext cx="2409883" cy="16466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32788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96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Docker daemon</a:t>
                </a:r>
              </a:p>
            </p:txBody>
          </p:sp>
        </p:grpSp>
        <p:pic>
          <p:nvPicPr>
            <p:cNvPr id="1694" name="Picture 4" descr="http://www.mi2.hr/wp-content/uploads/2015/10/docker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282" y="1774629"/>
              <a:ext cx="651489" cy="370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05" name="Group 1704"/>
          <p:cNvGrpSpPr/>
          <p:nvPr/>
        </p:nvGrpSpPr>
        <p:grpSpPr>
          <a:xfrm>
            <a:off x="890472" y="1228760"/>
            <a:ext cx="735495" cy="453124"/>
            <a:chOff x="654170" y="903582"/>
            <a:chExt cx="540854" cy="333210"/>
          </a:xfrm>
        </p:grpSpPr>
        <p:grpSp>
          <p:nvGrpSpPr>
            <p:cNvPr id="1706" name="Group 1705"/>
            <p:cNvGrpSpPr/>
            <p:nvPr/>
          </p:nvGrpSpPr>
          <p:grpSpPr>
            <a:xfrm>
              <a:off x="654170" y="903582"/>
              <a:ext cx="540854" cy="333210"/>
              <a:chOff x="2877183" y="2583280"/>
              <a:chExt cx="540854" cy="333210"/>
            </a:xfrm>
          </p:grpSpPr>
          <p:grpSp>
            <p:nvGrpSpPr>
              <p:cNvPr id="1708" name="Group 1707"/>
              <p:cNvGrpSpPr/>
              <p:nvPr/>
            </p:nvGrpSpPr>
            <p:grpSpPr>
              <a:xfrm>
                <a:off x="2877183" y="2583280"/>
                <a:ext cx="540854" cy="333210"/>
                <a:chOff x="1926169" y="1632181"/>
                <a:chExt cx="540854" cy="333210"/>
              </a:xfrm>
            </p:grpSpPr>
            <p:sp>
              <p:nvSpPr>
                <p:cNvPr id="1710" name="Rectangle 1709"/>
                <p:cNvSpPr/>
                <p:nvPr/>
              </p:nvSpPr>
              <p:spPr>
                <a:xfrm flipV="1">
                  <a:off x="2419352" y="1919672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11" name="Rectangle 1710"/>
                <p:cNvSpPr/>
                <p:nvPr/>
              </p:nvSpPr>
              <p:spPr>
                <a:xfrm>
                  <a:off x="1935922" y="1668265"/>
                  <a:ext cx="521577" cy="261042"/>
                </a:xfrm>
                <a:prstGeom prst="rect">
                  <a:avLst/>
                </a:prstGeom>
                <a:solidFill>
                  <a:srgbClr val="394D54"/>
                </a:solidFill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712" name="Group 1711"/>
                <p:cNvGrpSpPr/>
                <p:nvPr/>
              </p:nvGrpSpPr>
              <p:grpSpPr>
                <a:xfrm>
                  <a:off x="1989961" y="1665409"/>
                  <a:ext cx="413499" cy="266755"/>
                  <a:chOff x="1371600" y="2038342"/>
                  <a:chExt cx="609600" cy="393263"/>
                </a:xfrm>
              </p:grpSpPr>
              <p:cxnSp>
                <p:nvCxnSpPr>
                  <p:cNvPr id="1716" name="Straight Connector 1715"/>
                  <p:cNvCxnSpPr/>
                  <p:nvPr/>
                </p:nvCxnSpPr>
                <p:spPr>
                  <a:xfrm>
                    <a:off x="1371600" y="2038350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17" name="Straight Connector 1716"/>
                  <p:cNvCxnSpPr/>
                  <p:nvPr/>
                </p:nvCxnSpPr>
                <p:spPr>
                  <a:xfrm>
                    <a:off x="1447800" y="2038349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18" name="Straight Connector 1717"/>
                  <p:cNvCxnSpPr/>
                  <p:nvPr/>
                </p:nvCxnSpPr>
                <p:spPr>
                  <a:xfrm>
                    <a:off x="1524000" y="2038348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19" name="Straight Connector 1718"/>
                  <p:cNvCxnSpPr/>
                  <p:nvPr/>
                </p:nvCxnSpPr>
                <p:spPr>
                  <a:xfrm>
                    <a:off x="1600200" y="2038347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0" name="Straight Connector 1719"/>
                  <p:cNvCxnSpPr/>
                  <p:nvPr/>
                </p:nvCxnSpPr>
                <p:spPr>
                  <a:xfrm>
                    <a:off x="1676400" y="2038346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1" name="Straight Connector 1720"/>
                  <p:cNvCxnSpPr/>
                  <p:nvPr/>
                </p:nvCxnSpPr>
                <p:spPr>
                  <a:xfrm>
                    <a:off x="1752600" y="2038345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2" name="Straight Connector 1721"/>
                  <p:cNvCxnSpPr/>
                  <p:nvPr/>
                </p:nvCxnSpPr>
                <p:spPr>
                  <a:xfrm>
                    <a:off x="1828800" y="2038344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3" name="Straight Connector 1722"/>
                  <p:cNvCxnSpPr/>
                  <p:nvPr/>
                </p:nvCxnSpPr>
                <p:spPr>
                  <a:xfrm>
                    <a:off x="1905000" y="2038343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24" name="Straight Connector 1723"/>
                  <p:cNvCxnSpPr/>
                  <p:nvPr/>
                </p:nvCxnSpPr>
                <p:spPr>
                  <a:xfrm>
                    <a:off x="1981200" y="2038342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713" name="Rectangle 1712"/>
                <p:cNvSpPr/>
                <p:nvPr/>
              </p:nvSpPr>
              <p:spPr>
                <a:xfrm flipV="1">
                  <a:off x="1926169" y="1919672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14" name="Rectangle 1713"/>
                <p:cNvSpPr/>
                <p:nvPr/>
              </p:nvSpPr>
              <p:spPr>
                <a:xfrm flipV="1">
                  <a:off x="1926169" y="1632181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15" name="Rectangle 1714"/>
                <p:cNvSpPr/>
                <p:nvPr/>
              </p:nvSpPr>
              <p:spPr>
                <a:xfrm flipV="1">
                  <a:off x="2420412" y="1632181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09" name="Rectangle 1708"/>
              <p:cNvSpPr/>
              <p:nvPr/>
            </p:nvSpPr>
            <p:spPr>
              <a:xfrm>
                <a:off x="2984164" y="2670095"/>
                <a:ext cx="324240" cy="164616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707" name="Picture 4" descr="http://mesos.apache.org/assets/img/mesos_logo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48731" y="978282"/>
              <a:ext cx="162205" cy="20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5" name="Group 1724"/>
          <p:cNvGrpSpPr/>
          <p:nvPr/>
        </p:nvGrpSpPr>
        <p:grpSpPr>
          <a:xfrm>
            <a:off x="2643917" y="1248082"/>
            <a:ext cx="568407" cy="568407"/>
            <a:chOff x="1943585" y="917791"/>
            <a:chExt cx="417984" cy="417984"/>
          </a:xfrm>
        </p:grpSpPr>
        <p:sp>
          <p:nvSpPr>
            <p:cNvPr id="1726" name="Rectangle 1725"/>
            <p:cNvSpPr/>
            <p:nvPr/>
          </p:nvSpPr>
          <p:spPr>
            <a:xfrm>
              <a:off x="1943585" y="91779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27" name="Picture 6" descr="https://media.licdn.com/media/p/1/005/080/1ae/2e0809f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02727" y="984132"/>
              <a:ext cx="287929" cy="24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28" name="Group 1727"/>
          <p:cNvGrpSpPr/>
          <p:nvPr/>
        </p:nvGrpSpPr>
        <p:grpSpPr>
          <a:xfrm>
            <a:off x="1628520" y="1231811"/>
            <a:ext cx="735495" cy="453124"/>
            <a:chOff x="2877183" y="2583280"/>
            <a:chExt cx="540854" cy="333210"/>
          </a:xfrm>
        </p:grpSpPr>
        <p:grpSp>
          <p:nvGrpSpPr>
            <p:cNvPr id="1729" name="Group 1728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1732" name="Rectangle 173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33" name="Rectangle 173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34" name="Group 173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738" name="Straight Connector 173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39" name="Straight Connector 173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40" name="Straight Connector 173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41" name="Straight Connector 174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42" name="Straight Connector 174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43" name="Straight Connector 174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44" name="Straight Connector 174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45" name="Straight Connector 174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46" name="Straight Connector 174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735" name="Rectangle 173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36" name="Rectangle 173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37" name="Rectangle 173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730" name="Rectangle 1729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31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47" name="Group 1746"/>
          <p:cNvGrpSpPr/>
          <p:nvPr/>
        </p:nvGrpSpPr>
        <p:grpSpPr>
          <a:xfrm>
            <a:off x="3316744" y="1248082"/>
            <a:ext cx="568407" cy="568407"/>
            <a:chOff x="6631467" y="1985441"/>
            <a:chExt cx="417984" cy="417984"/>
          </a:xfrm>
        </p:grpSpPr>
        <p:sp>
          <p:nvSpPr>
            <p:cNvPr id="1748" name="Rectangle 1747"/>
            <p:cNvSpPr/>
            <p:nvPr/>
          </p:nvSpPr>
          <p:spPr>
            <a:xfrm>
              <a:off x="6631467" y="198544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49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43210" y="2097184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50" name="Group 1749"/>
          <p:cNvGrpSpPr/>
          <p:nvPr/>
        </p:nvGrpSpPr>
        <p:grpSpPr>
          <a:xfrm>
            <a:off x="8217152" y="77143"/>
            <a:ext cx="3593978" cy="2255306"/>
            <a:chOff x="500260" y="1774629"/>
            <a:chExt cx="2642871" cy="1658464"/>
          </a:xfrm>
        </p:grpSpPr>
        <p:grpSp>
          <p:nvGrpSpPr>
            <p:cNvPr id="1751" name="Group 1750"/>
            <p:cNvGrpSpPr/>
            <p:nvPr/>
          </p:nvGrpSpPr>
          <p:grpSpPr>
            <a:xfrm>
              <a:off x="500260" y="1885950"/>
              <a:ext cx="2642871" cy="1547143"/>
              <a:chOff x="500260" y="1885950"/>
              <a:chExt cx="2642871" cy="1547143"/>
            </a:xfrm>
          </p:grpSpPr>
          <p:grpSp>
            <p:nvGrpSpPr>
              <p:cNvPr id="1753" name="Group 1752"/>
              <p:cNvGrpSpPr/>
              <p:nvPr/>
            </p:nvGrpSpPr>
            <p:grpSpPr>
              <a:xfrm>
                <a:off x="500260" y="1885950"/>
                <a:ext cx="2642871" cy="1547143"/>
                <a:chOff x="4156030" y="3448050"/>
                <a:chExt cx="2566671" cy="1504302"/>
              </a:xfrm>
            </p:grpSpPr>
            <p:sp>
              <p:nvSpPr>
                <p:cNvPr id="1761" name="Rectangle 1760"/>
                <p:cNvSpPr/>
                <p:nvPr/>
              </p:nvSpPr>
              <p:spPr>
                <a:xfrm>
                  <a:off x="4156031" y="3562350"/>
                  <a:ext cx="2566670" cy="1390002"/>
                </a:xfrm>
                <a:prstGeom prst="rect">
                  <a:avLst/>
                </a:prstGeom>
                <a:solidFill>
                  <a:srgbClr val="ADE5F9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62" name="Flowchart: Alternate Process 1761"/>
                <p:cNvSpPr/>
                <p:nvPr/>
              </p:nvSpPr>
              <p:spPr>
                <a:xfrm>
                  <a:off x="4156030" y="3448050"/>
                  <a:ext cx="1230039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Lucida Console" panose="020B0609040504020204" pitchFamily="49" charset="0"/>
                      <a:ea typeface="+mn-ea"/>
                      <a:cs typeface="+mn-cs"/>
                    </a:rPr>
                    <a:t>DOCKER_HOST</a:t>
                  </a:r>
                </a:p>
              </p:txBody>
            </p:sp>
          </p:grpSp>
          <p:grpSp>
            <p:nvGrpSpPr>
              <p:cNvPr id="1754" name="Group 1753"/>
              <p:cNvGrpSpPr/>
              <p:nvPr/>
            </p:nvGrpSpPr>
            <p:grpSpPr>
              <a:xfrm>
                <a:off x="1902777" y="2371294"/>
                <a:ext cx="1135636" cy="988361"/>
                <a:chOff x="7441367" y="1793260"/>
                <a:chExt cx="1135636" cy="988361"/>
              </a:xfrm>
            </p:grpSpPr>
            <p:sp>
              <p:nvSpPr>
                <p:cNvPr id="1759" name="Rectangle 1758"/>
                <p:cNvSpPr/>
                <p:nvPr/>
              </p:nvSpPr>
              <p:spPr>
                <a:xfrm>
                  <a:off x="7441367" y="1933398"/>
                  <a:ext cx="1135636" cy="84822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60" name="Flowchart: Alternate Process 1759"/>
                <p:cNvSpPr/>
                <p:nvPr/>
              </p:nvSpPr>
              <p:spPr>
                <a:xfrm>
                  <a:off x="7441367" y="1793260"/>
                  <a:ext cx="96838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Image Cache</a:t>
                  </a:r>
                </a:p>
              </p:txBody>
            </p:sp>
          </p:grpSp>
          <p:grpSp>
            <p:nvGrpSpPr>
              <p:cNvPr id="1755" name="Group 1754"/>
              <p:cNvGrpSpPr/>
              <p:nvPr/>
            </p:nvGrpSpPr>
            <p:grpSpPr>
              <a:xfrm>
                <a:off x="633701" y="2371294"/>
                <a:ext cx="1135636" cy="988361"/>
                <a:chOff x="6172291" y="1793260"/>
                <a:chExt cx="1135636" cy="988361"/>
              </a:xfrm>
            </p:grpSpPr>
            <p:sp>
              <p:nvSpPr>
                <p:cNvPr id="1757" name="Rectangle 1756"/>
                <p:cNvSpPr/>
                <p:nvPr/>
              </p:nvSpPr>
              <p:spPr>
                <a:xfrm>
                  <a:off x="6172291" y="1933398"/>
                  <a:ext cx="1135636" cy="848223"/>
                </a:xfrm>
                <a:prstGeom prst="rect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rgbClr val="32788F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58" name="Flowchart: Alternate Process 1757"/>
                <p:cNvSpPr/>
                <p:nvPr/>
              </p:nvSpPr>
              <p:spPr>
                <a:xfrm>
                  <a:off x="6172291" y="1793260"/>
                  <a:ext cx="894492" cy="228600"/>
                </a:xfrm>
                <a:prstGeom prst="flowChartAlternateProcess">
                  <a:avLst/>
                </a:prstGeom>
                <a:solidFill>
                  <a:sysClr val="window" lastClr="FFFFFF"/>
                </a:solidFill>
                <a:ln w="19050" cap="flat" cmpd="sng" algn="ctr">
                  <a:solidFill>
                    <a:srgbClr val="00506E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96" b="1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rPr>
                    <a:t>Containers</a:t>
                  </a:r>
                </a:p>
              </p:txBody>
            </p:sp>
          </p:grpSp>
          <p:sp>
            <p:nvSpPr>
              <p:cNvPr id="1756" name="Rectangle 1755"/>
              <p:cNvSpPr/>
              <p:nvPr/>
            </p:nvSpPr>
            <p:spPr>
              <a:xfrm>
                <a:off x="628530" y="2158577"/>
                <a:ext cx="2409883" cy="164661"/>
              </a:xfrm>
              <a:prstGeom prst="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32788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96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Docker daemon</a:t>
                </a:r>
              </a:p>
            </p:txBody>
          </p:sp>
        </p:grpSp>
        <p:pic>
          <p:nvPicPr>
            <p:cNvPr id="1752" name="Picture 4" descr="http://www.mi2.hr/wp-content/uploads/2015/10/docker-logo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67282" y="1774629"/>
              <a:ext cx="651489" cy="370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63" name="Group 1762"/>
          <p:cNvGrpSpPr/>
          <p:nvPr/>
        </p:nvGrpSpPr>
        <p:grpSpPr>
          <a:xfrm>
            <a:off x="8423723" y="1228760"/>
            <a:ext cx="735495" cy="453124"/>
            <a:chOff x="654170" y="903582"/>
            <a:chExt cx="540854" cy="333210"/>
          </a:xfrm>
        </p:grpSpPr>
        <p:grpSp>
          <p:nvGrpSpPr>
            <p:cNvPr id="1764" name="Group 1763"/>
            <p:cNvGrpSpPr/>
            <p:nvPr/>
          </p:nvGrpSpPr>
          <p:grpSpPr>
            <a:xfrm>
              <a:off x="654170" y="903582"/>
              <a:ext cx="540854" cy="333210"/>
              <a:chOff x="2877183" y="2583280"/>
              <a:chExt cx="540854" cy="333210"/>
            </a:xfrm>
          </p:grpSpPr>
          <p:grpSp>
            <p:nvGrpSpPr>
              <p:cNvPr id="1766" name="Group 1765"/>
              <p:cNvGrpSpPr/>
              <p:nvPr/>
            </p:nvGrpSpPr>
            <p:grpSpPr>
              <a:xfrm>
                <a:off x="2877183" y="2583280"/>
                <a:ext cx="540854" cy="333210"/>
                <a:chOff x="1926169" y="1632181"/>
                <a:chExt cx="540854" cy="333210"/>
              </a:xfrm>
            </p:grpSpPr>
            <p:sp>
              <p:nvSpPr>
                <p:cNvPr id="1768" name="Rectangle 1767"/>
                <p:cNvSpPr/>
                <p:nvPr/>
              </p:nvSpPr>
              <p:spPr>
                <a:xfrm flipV="1">
                  <a:off x="2419352" y="1919672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69" name="Rectangle 1768"/>
                <p:cNvSpPr/>
                <p:nvPr/>
              </p:nvSpPr>
              <p:spPr>
                <a:xfrm>
                  <a:off x="1935922" y="1668265"/>
                  <a:ext cx="521577" cy="261042"/>
                </a:xfrm>
                <a:prstGeom prst="rect">
                  <a:avLst/>
                </a:prstGeom>
                <a:solidFill>
                  <a:srgbClr val="394D54"/>
                </a:solidFill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grpSp>
              <p:nvGrpSpPr>
                <p:cNvPr id="1770" name="Group 1769"/>
                <p:cNvGrpSpPr/>
                <p:nvPr/>
              </p:nvGrpSpPr>
              <p:grpSpPr>
                <a:xfrm>
                  <a:off x="1989961" y="1665409"/>
                  <a:ext cx="413499" cy="266755"/>
                  <a:chOff x="1371600" y="2038342"/>
                  <a:chExt cx="609600" cy="393263"/>
                </a:xfrm>
              </p:grpSpPr>
              <p:cxnSp>
                <p:nvCxnSpPr>
                  <p:cNvPr id="1774" name="Straight Connector 1773"/>
                  <p:cNvCxnSpPr/>
                  <p:nvPr/>
                </p:nvCxnSpPr>
                <p:spPr>
                  <a:xfrm>
                    <a:off x="1371600" y="2038350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5" name="Straight Connector 1774"/>
                  <p:cNvCxnSpPr/>
                  <p:nvPr/>
                </p:nvCxnSpPr>
                <p:spPr>
                  <a:xfrm>
                    <a:off x="1447800" y="2038349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6" name="Straight Connector 1775"/>
                  <p:cNvCxnSpPr/>
                  <p:nvPr/>
                </p:nvCxnSpPr>
                <p:spPr>
                  <a:xfrm>
                    <a:off x="1524000" y="2038348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7" name="Straight Connector 1776"/>
                  <p:cNvCxnSpPr/>
                  <p:nvPr/>
                </p:nvCxnSpPr>
                <p:spPr>
                  <a:xfrm>
                    <a:off x="1600200" y="2038347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8" name="Straight Connector 1777"/>
                  <p:cNvCxnSpPr/>
                  <p:nvPr/>
                </p:nvCxnSpPr>
                <p:spPr>
                  <a:xfrm>
                    <a:off x="1676400" y="2038346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79" name="Straight Connector 1778"/>
                  <p:cNvCxnSpPr/>
                  <p:nvPr/>
                </p:nvCxnSpPr>
                <p:spPr>
                  <a:xfrm>
                    <a:off x="1752600" y="2038345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80" name="Straight Connector 1779"/>
                  <p:cNvCxnSpPr/>
                  <p:nvPr/>
                </p:nvCxnSpPr>
                <p:spPr>
                  <a:xfrm>
                    <a:off x="1828800" y="2038344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81" name="Straight Connector 1780"/>
                  <p:cNvCxnSpPr/>
                  <p:nvPr/>
                </p:nvCxnSpPr>
                <p:spPr>
                  <a:xfrm>
                    <a:off x="1905000" y="2038343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  <p:cxnSp>
                <p:nvCxnSpPr>
                  <p:cNvPr id="1782" name="Straight Connector 1781"/>
                  <p:cNvCxnSpPr/>
                  <p:nvPr/>
                </p:nvCxnSpPr>
                <p:spPr>
                  <a:xfrm>
                    <a:off x="1981200" y="2038342"/>
                    <a:ext cx="0" cy="39325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</a:ln>
                  <a:effectLst/>
                </p:spPr>
              </p:cxnSp>
            </p:grpSp>
            <p:sp>
              <p:nvSpPr>
                <p:cNvPr id="1771" name="Rectangle 1770"/>
                <p:cNvSpPr/>
                <p:nvPr/>
              </p:nvSpPr>
              <p:spPr>
                <a:xfrm flipV="1">
                  <a:off x="1926169" y="1919672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72" name="Rectangle 1771"/>
                <p:cNvSpPr/>
                <p:nvPr/>
              </p:nvSpPr>
              <p:spPr>
                <a:xfrm flipV="1">
                  <a:off x="1926169" y="1632181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773" name="Rectangle 1772"/>
                <p:cNvSpPr/>
                <p:nvPr/>
              </p:nvSpPr>
              <p:spPr>
                <a:xfrm flipV="1">
                  <a:off x="2420412" y="1632181"/>
                  <a:ext cx="46611" cy="45719"/>
                </a:xfrm>
                <a:prstGeom prst="rect">
                  <a:avLst/>
                </a:prstGeom>
                <a:solidFill>
                  <a:srgbClr val="00B0F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1243493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48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767" name="Rectangle 1766"/>
              <p:cNvSpPr/>
              <p:nvPr/>
            </p:nvSpPr>
            <p:spPr>
              <a:xfrm>
                <a:off x="2984164" y="2670095"/>
                <a:ext cx="324240" cy="164616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pic>
          <p:nvPicPr>
            <p:cNvPr id="1765" name="Picture 4" descr="http://mesos.apache.org/assets/img/mesos_logo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48731" y="978282"/>
              <a:ext cx="162205" cy="2039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83" name="Group 1782"/>
          <p:cNvGrpSpPr/>
          <p:nvPr/>
        </p:nvGrpSpPr>
        <p:grpSpPr>
          <a:xfrm>
            <a:off x="10177168" y="1248082"/>
            <a:ext cx="568407" cy="568407"/>
            <a:chOff x="1943585" y="917791"/>
            <a:chExt cx="417984" cy="417984"/>
          </a:xfrm>
        </p:grpSpPr>
        <p:sp>
          <p:nvSpPr>
            <p:cNvPr id="1784" name="Rectangle 1783"/>
            <p:cNvSpPr/>
            <p:nvPr/>
          </p:nvSpPr>
          <p:spPr>
            <a:xfrm>
              <a:off x="1943585" y="91779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85" name="Picture 6" descr="https://media.licdn.com/media/p/1/005/080/1ae/2e0809f.png"/>
            <p:cNvPicPr>
              <a:picLocks noChangeAspect="1" noChangeArrowheads="1"/>
            </p:cNvPicPr>
            <p:nvPr/>
          </p:nvPicPr>
          <p:blipFill rotWithShape="1"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002727" y="984132"/>
              <a:ext cx="287929" cy="247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86" name="Group 1785"/>
          <p:cNvGrpSpPr/>
          <p:nvPr/>
        </p:nvGrpSpPr>
        <p:grpSpPr>
          <a:xfrm>
            <a:off x="9161771" y="1231811"/>
            <a:ext cx="735495" cy="453124"/>
            <a:chOff x="2877183" y="2583280"/>
            <a:chExt cx="540854" cy="333210"/>
          </a:xfrm>
        </p:grpSpPr>
        <p:grpSp>
          <p:nvGrpSpPr>
            <p:cNvPr id="1787" name="Group 1786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1790" name="Rectangle 1789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91" name="Rectangle 1790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792" name="Group 1791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796" name="Straight Connector 1795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97" name="Straight Connector 1796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98" name="Straight Connector 1797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799" name="Straight Connector 1798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800" name="Straight Connector 1799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801" name="Straight Connector 1800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802" name="Straight Connector 1801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803" name="Straight Connector 1802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804" name="Straight Connector 1803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793" name="Rectangle 1792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94" name="Rectangle 1793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95" name="Rectangle 1794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788" name="Rectangle 1787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789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05" name="Group 1804"/>
          <p:cNvGrpSpPr/>
          <p:nvPr/>
        </p:nvGrpSpPr>
        <p:grpSpPr>
          <a:xfrm>
            <a:off x="10849995" y="1248082"/>
            <a:ext cx="568407" cy="568407"/>
            <a:chOff x="6631467" y="1985441"/>
            <a:chExt cx="417984" cy="417984"/>
          </a:xfrm>
        </p:grpSpPr>
        <p:sp>
          <p:nvSpPr>
            <p:cNvPr id="1806" name="Rectangle 1805"/>
            <p:cNvSpPr/>
            <p:nvPr/>
          </p:nvSpPr>
          <p:spPr>
            <a:xfrm>
              <a:off x="6631467" y="1985441"/>
              <a:ext cx="417984" cy="417984"/>
            </a:xfrm>
            <a:prstGeom prst="rect">
              <a:avLst/>
            </a:prstGeom>
            <a:solidFill>
              <a:srgbClr val="22B8EB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807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3" cstate="print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43210" y="2097184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808" name="Picture 4" descr="http://farm8.staticflickr.com/7063/6948367990_71774d62a0_z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86942" y="5408231"/>
            <a:ext cx="2320915" cy="15448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1809" name="Picture 6" descr="http://o.aolcdn.com/dims-shared/dims3/GLOB/crop/425x248%2B8%2B50/thumbnail/141%25/http:/www.blogcdn.com/www.pawnation.com/media/2012/10/screen-shot-2012-10-25-at-3.00.52-p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1561" y="4049230"/>
            <a:ext cx="2668282" cy="15590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extLst>
      <p:ext uri="{BB962C8B-B14F-4D97-AF65-F5344CB8AC3E}">
        <p14:creationId xmlns:p14="http://schemas.microsoft.com/office/powerpoint/2010/main" val="24804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9.87654E-7 L 0.24254 -0.127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18" y="-638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5.55556E-7 3.45679E-6 L 0.24306 -0.128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53" y="-642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4.44444E-6 3.45679E-6 L -0.30452 -0.1280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26" y="-642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4.44444E-6 9.87654E-7 L -0.304 -0.1280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6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8" y="-642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94444E-6 -2.71605E-6 L 0.00017 -0.1287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512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5.55556E-7 -4.07407E-6 L -5.55556E-7 -0.128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5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481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33333E-6 1.11111E-6 L -0.30399 -0.2583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08" y="-1293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2" dur="500"/>
                                        <p:tgtEl>
                                          <p:spTgt spid="14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1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8" dur="5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14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4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1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42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.24254 -0.12778 L -0.30434 9.87654E-7 " pathEditMode="relative" rAng="0" ptsTypes="AA">
                                      <p:cBhvr>
                                        <p:cTn id="89" dur="2000" fill="hold"/>
                                        <p:tgtEl>
                                          <p:spTgt spid="16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344" y="6389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0.24306 -0.1284 L -0.36337 -0.0642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5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30" y="3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00"/>
                            </p:stCondLst>
                            <p:childTnLst>
                              <p:par>
                                <p:cTn id="1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3000"/>
                            </p:stCondLst>
                            <p:childTnLst>
                              <p:par>
                                <p:cTn id="1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500"/>
                            </p:stCondLst>
                            <p:childTnLst>
                              <p:par>
                                <p:cTn id="1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500"/>
                            </p:stCondLst>
                            <p:childTnLst>
                              <p:par>
                                <p:cTn id="1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09877E-6 L -1.27222 -0.06543 " pathEditMode="relative" rAng="0" ptsTypes="AA">
                                      <p:cBhvr>
                                        <p:cTn id="146" dur="4000" fill="hold"/>
                                        <p:tgtEl>
                                          <p:spTgt spid="18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611" y="-3272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97531E-6 L 1.22327 0.00216 " pathEditMode="relative" rAng="0" ptsTypes="AA">
                                      <p:cBhvr>
                                        <p:cTn id="148" dur="4000" fill="hold"/>
                                        <p:tgtEl>
                                          <p:spTgt spid="18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16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" grpId="0" animBg="1"/>
      <p:bldP spid="169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4638" y="2125662"/>
            <a:ext cx="11887200" cy="1846659"/>
          </a:xfrm>
        </p:spPr>
        <p:txBody>
          <a:bodyPr/>
          <a:lstStyle/>
          <a:p>
            <a:r>
              <a:rPr lang="en-US" dirty="0"/>
              <a:t>Amortizing Costs</a:t>
            </a:r>
            <a:br>
              <a:rPr lang="en-US" dirty="0"/>
            </a:br>
            <a:r>
              <a:rPr lang="en-US" sz="4800" dirty="0"/>
              <a:t>An evolution, revolution, or circle of service?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162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CIRCA 1980</a:t>
            </a:r>
          </a:p>
        </p:txBody>
      </p:sp>
      <p:sp>
        <p:nvSpPr>
          <p:cNvPr id="193" name="Rectangle 192"/>
          <p:cNvSpPr/>
          <p:nvPr/>
        </p:nvSpPr>
        <p:spPr>
          <a:xfrm>
            <a:off x="3334766" y="290512"/>
            <a:ext cx="6541534" cy="7571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– Mainframes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417637" y="1405463"/>
            <a:ext cx="9875912" cy="5260943"/>
            <a:chOff x="1417637" y="1405463"/>
            <a:chExt cx="9875912" cy="5260943"/>
          </a:xfrm>
        </p:grpSpPr>
        <p:sp>
          <p:nvSpPr>
            <p:cNvPr id="2" name="Rectangle 1"/>
            <p:cNvSpPr/>
            <p:nvPr/>
          </p:nvSpPr>
          <p:spPr bwMode="auto">
            <a:xfrm>
              <a:off x="1417637" y="1405463"/>
              <a:ext cx="9875912" cy="5260943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1570037" y="1554294"/>
              <a:ext cx="9571112" cy="49387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722437" y="1668671"/>
              <a:ext cx="1752600" cy="4709965"/>
            </a:xfrm>
            <a:prstGeom prst="rect">
              <a:avLst/>
            </a:prstGeom>
            <a:solidFill>
              <a:srgbClr val="579985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7" name="Rectangle 116"/>
            <p:cNvSpPr/>
            <p:nvPr/>
          </p:nvSpPr>
          <p:spPr bwMode="auto">
            <a:xfrm>
              <a:off x="3595623" y="1668671"/>
              <a:ext cx="1752600" cy="4709965"/>
            </a:xfrm>
            <a:prstGeom prst="rect">
              <a:avLst/>
            </a:prstGeom>
            <a:solidFill>
              <a:srgbClr val="579985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8" name="Rectangle 117"/>
            <p:cNvSpPr/>
            <p:nvPr/>
          </p:nvSpPr>
          <p:spPr bwMode="auto">
            <a:xfrm>
              <a:off x="5468809" y="1668671"/>
              <a:ext cx="1752600" cy="4709965"/>
            </a:xfrm>
            <a:prstGeom prst="rect">
              <a:avLst/>
            </a:prstGeom>
            <a:solidFill>
              <a:srgbClr val="579985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30" name="Rectangle 129"/>
            <p:cNvSpPr/>
            <p:nvPr/>
          </p:nvSpPr>
          <p:spPr bwMode="auto">
            <a:xfrm>
              <a:off x="7341995" y="1668671"/>
              <a:ext cx="1752600" cy="4709965"/>
            </a:xfrm>
            <a:prstGeom prst="rect">
              <a:avLst/>
            </a:prstGeom>
            <a:solidFill>
              <a:srgbClr val="579985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42" name="Rectangle 141"/>
            <p:cNvSpPr/>
            <p:nvPr/>
          </p:nvSpPr>
          <p:spPr bwMode="auto">
            <a:xfrm>
              <a:off x="9215181" y="1668671"/>
              <a:ext cx="1752600" cy="4709965"/>
            </a:xfrm>
            <a:prstGeom prst="rect">
              <a:avLst/>
            </a:prstGeom>
            <a:solidFill>
              <a:srgbClr val="579985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1874837" y="5021262"/>
              <a:ext cx="1459929" cy="12429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3753705" y="5021262"/>
              <a:ext cx="1459929" cy="12429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5632573" y="5021262"/>
              <a:ext cx="1459929" cy="12429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0" name="Rectangle 189"/>
            <p:cNvSpPr/>
            <p:nvPr/>
          </p:nvSpPr>
          <p:spPr bwMode="auto">
            <a:xfrm>
              <a:off x="7511441" y="5021262"/>
              <a:ext cx="1459929" cy="12429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2" name="Rectangle 191"/>
            <p:cNvSpPr/>
            <p:nvPr/>
          </p:nvSpPr>
          <p:spPr bwMode="auto">
            <a:xfrm>
              <a:off x="9390309" y="5021262"/>
              <a:ext cx="1459929" cy="124299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4" name="Rectangle 193"/>
            <p:cNvSpPr/>
            <p:nvPr/>
          </p:nvSpPr>
          <p:spPr bwMode="auto">
            <a:xfrm>
              <a:off x="1874837" y="3895584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5" name="Rectangle 194"/>
            <p:cNvSpPr/>
            <p:nvPr/>
          </p:nvSpPr>
          <p:spPr bwMode="auto">
            <a:xfrm>
              <a:off x="1874837" y="2863467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6" name="Rectangle 195"/>
            <p:cNvSpPr/>
            <p:nvPr/>
          </p:nvSpPr>
          <p:spPr bwMode="auto">
            <a:xfrm>
              <a:off x="1874837" y="1815505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7" name="Rectangle 196"/>
            <p:cNvSpPr/>
            <p:nvPr/>
          </p:nvSpPr>
          <p:spPr bwMode="auto">
            <a:xfrm>
              <a:off x="3753705" y="3895584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8" name="Rectangle 197"/>
            <p:cNvSpPr/>
            <p:nvPr/>
          </p:nvSpPr>
          <p:spPr bwMode="auto">
            <a:xfrm>
              <a:off x="3753705" y="2863467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99" name="Rectangle 198"/>
            <p:cNvSpPr/>
            <p:nvPr/>
          </p:nvSpPr>
          <p:spPr bwMode="auto">
            <a:xfrm>
              <a:off x="3753705" y="1815505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0" name="Rectangle 199"/>
            <p:cNvSpPr/>
            <p:nvPr/>
          </p:nvSpPr>
          <p:spPr bwMode="auto">
            <a:xfrm>
              <a:off x="5632573" y="3895584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1" name="Rectangle 200"/>
            <p:cNvSpPr/>
            <p:nvPr/>
          </p:nvSpPr>
          <p:spPr bwMode="auto">
            <a:xfrm>
              <a:off x="5632573" y="2863467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2" name="Rectangle 201"/>
            <p:cNvSpPr/>
            <p:nvPr/>
          </p:nvSpPr>
          <p:spPr bwMode="auto">
            <a:xfrm>
              <a:off x="5632573" y="1815505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3" name="Rectangle 202"/>
            <p:cNvSpPr/>
            <p:nvPr/>
          </p:nvSpPr>
          <p:spPr bwMode="auto">
            <a:xfrm>
              <a:off x="7511441" y="3895584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4" name="Rectangle 203"/>
            <p:cNvSpPr/>
            <p:nvPr/>
          </p:nvSpPr>
          <p:spPr bwMode="auto">
            <a:xfrm>
              <a:off x="7511441" y="2863467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5" name="Rectangle 204"/>
            <p:cNvSpPr/>
            <p:nvPr/>
          </p:nvSpPr>
          <p:spPr bwMode="auto">
            <a:xfrm>
              <a:off x="7511441" y="1815505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9390309" y="3895584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9390309" y="2863467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08" name="Rectangle 207"/>
            <p:cNvSpPr/>
            <p:nvPr/>
          </p:nvSpPr>
          <p:spPr bwMode="auto">
            <a:xfrm>
              <a:off x="9390309" y="1815505"/>
              <a:ext cx="1459929" cy="95228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01651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roup 209"/>
          <p:cNvGrpSpPr/>
          <p:nvPr/>
        </p:nvGrpSpPr>
        <p:grpSpPr>
          <a:xfrm>
            <a:off x="1417637" y="1405463"/>
            <a:ext cx="9875912" cy="5260943"/>
            <a:chOff x="1417637" y="1405463"/>
            <a:chExt cx="9875912" cy="5260943"/>
          </a:xfrm>
        </p:grpSpPr>
        <p:sp>
          <p:nvSpPr>
            <p:cNvPr id="211" name="Rectangle 210"/>
            <p:cNvSpPr/>
            <p:nvPr/>
          </p:nvSpPr>
          <p:spPr bwMode="auto">
            <a:xfrm>
              <a:off x="1417637" y="1405463"/>
              <a:ext cx="9875912" cy="5260943"/>
            </a:xfrm>
            <a:prstGeom prst="rect">
              <a:avLst/>
            </a:prstGeom>
            <a:solidFill>
              <a:srgbClr val="7F7F7F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2" name="Rectangle 211"/>
            <p:cNvSpPr/>
            <p:nvPr/>
          </p:nvSpPr>
          <p:spPr bwMode="auto">
            <a:xfrm>
              <a:off x="1570037" y="1554294"/>
              <a:ext cx="9571112" cy="4938720"/>
            </a:xfrm>
            <a:prstGeom prst="rect">
              <a:avLst/>
            </a:prstGeom>
            <a:solidFill>
              <a:srgbClr val="3C3C3C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3" name="Rectangle 212"/>
            <p:cNvSpPr/>
            <p:nvPr/>
          </p:nvSpPr>
          <p:spPr bwMode="auto">
            <a:xfrm>
              <a:off x="1722437" y="1668671"/>
              <a:ext cx="1752600" cy="4709965"/>
            </a:xfrm>
            <a:prstGeom prst="rect">
              <a:avLst/>
            </a:prstGeom>
            <a:solidFill>
              <a:srgbClr val="579985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4" name="Rectangle 213"/>
            <p:cNvSpPr/>
            <p:nvPr/>
          </p:nvSpPr>
          <p:spPr bwMode="auto">
            <a:xfrm>
              <a:off x="3595623" y="1668671"/>
              <a:ext cx="1752600" cy="4709965"/>
            </a:xfrm>
            <a:prstGeom prst="rect">
              <a:avLst/>
            </a:prstGeom>
            <a:solidFill>
              <a:srgbClr val="579985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5" name="Rectangle 214"/>
            <p:cNvSpPr/>
            <p:nvPr/>
          </p:nvSpPr>
          <p:spPr bwMode="auto">
            <a:xfrm>
              <a:off x="5468809" y="1668671"/>
              <a:ext cx="1752600" cy="4709965"/>
            </a:xfrm>
            <a:prstGeom prst="rect">
              <a:avLst/>
            </a:prstGeom>
            <a:solidFill>
              <a:srgbClr val="579985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6" name="Rectangle 215"/>
            <p:cNvSpPr/>
            <p:nvPr/>
          </p:nvSpPr>
          <p:spPr bwMode="auto">
            <a:xfrm>
              <a:off x="7341995" y="1668671"/>
              <a:ext cx="1752600" cy="4709965"/>
            </a:xfrm>
            <a:prstGeom prst="rect">
              <a:avLst/>
            </a:prstGeom>
            <a:solidFill>
              <a:srgbClr val="579985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9215181" y="1668671"/>
              <a:ext cx="1752600" cy="4709965"/>
            </a:xfrm>
            <a:prstGeom prst="rect">
              <a:avLst/>
            </a:prstGeom>
            <a:solidFill>
              <a:srgbClr val="579985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1874837" y="5021262"/>
              <a:ext cx="1459929" cy="1242996"/>
            </a:xfrm>
            <a:prstGeom prst="rect">
              <a:avLst/>
            </a:prstGeom>
            <a:solidFill>
              <a:srgbClr val="3C3C3C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19" name="Rectangle 218"/>
            <p:cNvSpPr/>
            <p:nvPr/>
          </p:nvSpPr>
          <p:spPr bwMode="auto">
            <a:xfrm>
              <a:off x="3753705" y="5021262"/>
              <a:ext cx="1459929" cy="1242996"/>
            </a:xfrm>
            <a:prstGeom prst="rect">
              <a:avLst/>
            </a:prstGeom>
            <a:solidFill>
              <a:srgbClr val="3C3C3C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0" name="Rectangle 219"/>
            <p:cNvSpPr/>
            <p:nvPr/>
          </p:nvSpPr>
          <p:spPr bwMode="auto">
            <a:xfrm>
              <a:off x="5632573" y="5021262"/>
              <a:ext cx="1459929" cy="1242996"/>
            </a:xfrm>
            <a:prstGeom prst="rect">
              <a:avLst/>
            </a:prstGeom>
            <a:solidFill>
              <a:srgbClr val="3C3C3C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7511441" y="5021262"/>
              <a:ext cx="1459929" cy="1242996"/>
            </a:xfrm>
            <a:prstGeom prst="rect">
              <a:avLst/>
            </a:prstGeom>
            <a:solidFill>
              <a:srgbClr val="3C3C3C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9390309" y="5021262"/>
              <a:ext cx="1459929" cy="1242996"/>
            </a:xfrm>
            <a:prstGeom prst="rect">
              <a:avLst/>
            </a:prstGeom>
            <a:solidFill>
              <a:srgbClr val="3C3C3C">
                <a:alpha val="50196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1874837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4" name="Rectangle 223"/>
            <p:cNvSpPr/>
            <p:nvPr/>
          </p:nvSpPr>
          <p:spPr bwMode="auto">
            <a:xfrm>
              <a:off x="1874837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5" name="Rectangle 224"/>
            <p:cNvSpPr/>
            <p:nvPr/>
          </p:nvSpPr>
          <p:spPr bwMode="auto">
            <a:xfrm>
              <a:off x="1874837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6" name="Rectangle 225"/>
            <p:cNvSpPr/>
            <p:nvPr/>
          </p:nvSpPr>
          <p:spPr bwMode="auto">
            <a:xfrm>
              <a:off x="3753705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3753705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3753705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5632573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0" name="Rectangle 229"/>
            <p:cNvSpPr/>
            <p:nvPr/>
          </p:nvSpPr>
          <p:spPr bwMode="auto">
            <a:xfrm>
              <a:off x="5632573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1" name="Rectangle 230"/>
            <p:cNvSpPr/>
            <p:nvPr/>
          </p:nvSpPr>
          <p:spPr bwMode="auto">
            <a:xfrm>
              <a:off x="5632573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2" name="Rectangle 231"/>
            <p:cNvSpPr/>
            <p:nvPr/>
          </p:nvSpPr>
          <p:spPr bwMode="auto">
            <a:xfrm>
              <a:off x="7511441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3" name="Rectangle 232"/>
            <p:cNvSpPr/>
            <p:nvPr/>
          </p:nvSpPr>
          <p:spPr bwMode="auto">
            <a:xfrm>
              <a:off x="7511441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4" name="Rectangle 233"/>
            <p:cNvSpPr/>
            <p:nvPr/>
          </p:nvSpPr>
          <p:spPr bwMode="auto">
            <a:xfrm>
              <a:off x="7511441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5" name="Rectangle 234"/>
            <p:cNvSpPr/>
            <p:nvPr/>
          </p:nvSpPr>
          <p:spPr bwMode="auto">
            <a:xfrm>
              <a:off x="9390309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6" name="Rectangle 235"/>
            <p:cNvSpPr/>
            <p:nvPr/>
          </p:nvSpPr>
          <p:spPr bwMode="auto">
            <a:xfrm>
              <a:off x="9390309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237" name="Rectangle 236"/>
            <p:cNvSpPr/>
            <p:nvPr/>
          </p:nvSpPr>
          <p:spPr bwMode="auto">
            <a:xfrm>
              <a:off x="9390309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  <p:pic>
        <p:nvPicPr>
          <p:cNvPr id="72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62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6289" y="4813825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6289" y="4377788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6289" y="3941751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6289" y="3505714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5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589" y="4813825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589" y="4377788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589" y="3941751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589" y="3505714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589" y="3069677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589" y="2633640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589" y="2197603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589" y="1761566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589" y="1325529"/>
            <a:ext cx="2180700" cy="21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Title 1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CIRCA 1990</a:t>
            </a:r>
          </a:p>
        </p:txBody>
      </p:sp>
      <p:pic>
        <p:nvPicPr>
          <p:cNvPr id="77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6289" y="3069677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6289" y="2633640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6289" y="2197603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6289" y="1761566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6289" y="1325529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6289" y="88949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069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06989" y="4813825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06989" y="4377788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06989" y="3941751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06989" y="3505714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06989" y="3069677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06989" y="2633640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06989" y="2197603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06989" y="1761566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06989" y="1325529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06989" y="88949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76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7689" y="4813825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7689" y="4377788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7689" y="3941751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7689" y="3505714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7689" y="3069677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7689" y="2633640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7689" y="2197603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7689" y="1761566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7689" y="1325529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7689" y="88949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68389" y="5254624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68389" y="4818587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68389" y="4382550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68389" y="3946513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68389" y="3510476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68389" y="3074439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68389" y="263840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68389" y="2202365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68389" y="1766328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68389" y="1330291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68389" y="894254"/>
            <a:ext cx="2180700" cy="21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TextBox 130"/>
          <p:cNvSpPr txBox="1"/>
          <p:nvPr/>
        </p:nvSpPr>
        <p:spPr>
          <a:xfrm>
            <a:off x="23320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27537" y="5867753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2323037" y="5431716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318537" y="4995679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314037" y="4559642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309537" y="4123605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2305037" y="3687568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300537" y="3251531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2296037" y="2815494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2291537" y="2379457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5307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4526237" y="5867753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521737" y="5431716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517237" y="4995679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4512737" y="4559642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4508237" y="4123605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4503737" y="3687568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0" name="TextBox 149"/>
          <p:cNvSpPr txBox="1"/>
          <p:nvPr/>
        </p:nvSpPr>
        <p:spPr>
          <a:xfrm>
            <a:off x="4499237" y="3251531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4494737" y="2815494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4490237" y="2379457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69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589" y="889492"/>
            <a:ext cx="2180700" cy="21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TextBox 152"/>
          <p:cNvSpPr txBox="1"/>
          <p:nvPr/>
        </p:nvSpPr>
        <p:spPr>
          <a:xfrm>
            <a:off x="4485737" y="194342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7294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6724937" y="5867753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6720437" y="5431716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715937" y="4995679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6711437" y="4559642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6706937" y="4123605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702437" y="3687568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6697937" y="3251531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693437" y="2815494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4" name="TextBox 163"/>
          <p:cNvSpPr txBox="1"/>
          <p:nvPr/>
        </p:nvSpPr>
        <p:spPr>
          <a:xfrm>
            <a:off x="6688937" y="2379457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6684437" y="194342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9281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8923637" y="5867753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8919137" y="5431716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8914637" y="4995679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1" name="TextBox 170"/>
          <p:cNvSpPr txBox="1"/>
          <p:nvPr/>
        </p:nvSpPr>
        <p:spPr>
          <a:xfrm>
            <a:off x="8910137" y="4559642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8905637" y="4123605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8901137" y="3687568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8896637" y="3251531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5" name="TextBox 174"/>
          <p:cNvSpPr txBox="1"/>
          <p:nvPr/>
        </p:nvSpPr>
        <p:spPr>
          <a:xfrm>
            <a:off x="8892137" y="2815494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6" name="TextBox 175"/>
          <p:cNvSpPr txBox="1"/>
          <p:nvPr/>
        </p:nvSpPr>
        <p:spPr>
          <a:xfrm>
            <a:off x="8887637" y="2379457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8883137" y="194342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11268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11122337" y="5867753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11117837" y="5431716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2" name="TextBox 181"/>
          <p:cNvSpPr txBox="1"/>
          <p:nvPr/>
        </p:nvSpPr>
        <p:spPr>
          <a:xfrm>
            <a:off x="11113337" y="4995679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1108837" y="4559642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1104337" y="4123605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1099837" y="3687568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6" name="TextBox 185"/>
          <p:cNvSpPr txBox="1"/>
          <p:nvPr/>
        </p:nvSpPr>
        <p:spPr>
          <a:xfrm>
            <a:off x="11095337" y="3251531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11090837" y="2815494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1086337" y="2379457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9" name="TextBox 188"/>
          <p:cNvSpPr txBox="1"/>
          <p:nvPr/>
        </p:nvSpPr>
        <p:spPr>
          <a:xfrm>
            <a:off x="11081837" y="194342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3334766" y="290512"/>
            <a:ext cx="6541534" cy="7571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– PC </a:t>
            </a: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  <a:sym typeface="Wingdings" panose="05000000000000000000" pitchFamily="2" charset="2"/>
              </a:rPr>
              <a:t> Server Revolution</a:t>
            </a:r>
            <a:endParaRPr lang="en-US" sz="4800" spc="-102" dirty="0">
              <a:ln w="3175"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</p:txBody>
      </p:sp>
      <p:sp>
        <p:nvSpPr>
          <p:cNvPr id="141" name="TextBox 140"/>
          <p:cNvSpPr txBox="1"/>
          <p:nvPr/>
        </p:nvSpPr>
        <p:spPr>
          <a:xfrm>
            <a:off x="2287037" y="194342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5062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8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18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8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36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8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4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8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2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8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9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8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8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8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6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8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44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2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6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68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2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8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2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92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2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4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2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16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2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28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2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4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2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52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2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364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2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76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8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384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8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92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8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40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8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8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8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16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8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24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8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32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8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400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8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48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8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56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8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64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3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67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3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470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3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730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3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76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3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79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3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82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3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85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3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3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1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3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494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3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497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3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3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030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3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6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3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090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3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12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3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515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3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18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3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210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3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24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3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27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3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25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5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50"/>
                            </p:stCondLst>
                            <p:childTnLst>
                              <p:par>
                                <p:cTn id="2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25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500"/>
                            </p:stCondLst>
                            <p:childTnLst>
                              <p:par>
                                <p:cTn id="2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5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25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7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750"/>
                            </p:stCondLst>
                            <p:childTnLst>
                              <p:par>
                                <p:cTn id="24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25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25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9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1250"/>
                            </p:stCondLst>
                            <p:childTnLst>
                              <p:par>
                                <p:cTn id="26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25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5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500"/>
                            </p:stCondLst>
                            <p:childTnLst>
                              <p:par>
                                <p:cTn id="26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9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25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1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1750"/>
                            </p:stCondLst>
                            <p:childTnLst>
                              <p:par>
                                <p:cTn id="27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5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25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7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2000"/>
                            </p:stCondLst>
                            <p:childTnLst>
                              <p:par>
                                <p:cTn id="27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1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2" dur="2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3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250"/>
                            </p:stCondLst>
                            <p:childTnLst>
                              <p:par>
                                <p:cTn id="28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7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25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9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2500"/>
                            </p:stCondLst>
                            <p:childTnLst>
                              <p:par>
                                <p:cTn id="29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25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5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2750"/>
                            </p:stCondLst>
                            <p:childTnLst>
                              <p:par>
                                <p:cTn id="29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2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2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2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2950"/>
                            </p:stCondLst>
                            <p:childTnLst>
                              <p:par>
                                <p:cTn id="30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2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2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7" dur="2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3150"/>
                            </p:stCondLst>
                            <p:childTnLst>
                              <p:par>
                                <p:cTn id="30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1" dur="2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2" dur="2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3" dur="2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3350"/>
                            </p:stCondLst>
                            <p:childTnLst>
                              <p:par>
                                <p:cTn id="31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7" dur="2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2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9" dur="2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0" fill="hold">
                            <p:stCondLst>
                              <p:cond delay="3550"/>
                            </p:stCondLst>
                            <p:childTnLst>
                              <p:par>
                                <p:cTn id="32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3" dur="2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2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2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3750"/>
                            </p:stCondLst>
                            <p:childTnLst>
                              <p:par>
                                <p:cTn id="32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2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2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1" dur="2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3950"/>
                            </p:stCondLst>
                            <p:childTnLst>
                              <p:par>
                                <p:cTn id="33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5" dur="2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2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7" dur="2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4150"/>
                            </p:stCondLst>
                            <p:childTnLst>
                              <p:par>
                                <p:cTn id="33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1" dur="2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2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3" dur="2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4350"/>
                            </p:stCondLst>
                            <p:childTnLst>
                              <p:par>
                                <p:cTn id="34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7" dur="2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2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9" dur="2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4550"/>
                            </p:stCondLst>
                            <p:childTnLst>
                              <p:par>
                                <p:cTn id="35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3" dur="2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2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5" dur="2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4750"/>
                            </p:stCondLst>
                            <p:childTnLst>
                              <p:par>
                                <p:cTn id="35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9" dur="2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2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1" dur="2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4950"/>
                            </p:stCondLst>
                            <p:childTnLst>
                              <p:par>
                                <p:cTn id="36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5" dur="12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6" dur="12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7" dur="12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5070"/>
                            </p:stCondLst>
                            <p:childTnLst>
                              <p:par>
                                <p:cTn id="36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1" dur="12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2" dur="12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3" dur="12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5190"/>
                            </p:stCondLst>
                            <p:childTnLst>
                              <p:par>
                                <p:cTn id="37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7" dur="12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8" dur="12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9" dur="12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0" fill="hold">
                            <p:stCondLst>
                              <p:cond delay="5310"/>
                            </p:stCondLst>
                            <p:childTnLst>
                              <p:par>
                                <p:cTn id="38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3" dur="12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12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5" dur="12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5430"/>
                            </p:stCondLst>
                            <p:childTnLst>
                              <p:par>
                                <p:cTn id="38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9" dur="12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0" dur="12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1" dur="12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2" fill="hold">
                            <p:stCondLst>
                              <p:cond delay="5550"/>
                            </p:stCondLst>
                            <p:childTnLst>
                              <p:par>
                                <p:cTn id="39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5" dur="12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6" dur="12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7" dur="12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5670"/>
                            </p:stCondLst>
                            <p:childTnLst>
                              <p:par>
                                <p:cTn id="39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1" dur="12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2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3" dur="12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790"/>
                            </p:stCondLst>
                            <p:childTnLst>
                              <p:par>
                                <p:cTn id="40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7" dur="12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8" dur="12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9" dur="12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5910"/>
                            </p:stCondLst>
                            <p:childTnLst>
                              <p:par>
                                <p:cTn id="4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3" dur="12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12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5" dur="12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6" fill="hold">
                            <p:stCondLst>
                              <p:cond delay="6030"/>
                            </p:stCondLst>
                            <p:childTnLst>
                              <p:par>
                                <p:cTn id="4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9" dur="12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0" dur="12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1" dur="12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6150"/>
                            </p:stCondLst>
                            <p:childTnLst>
                              <p:par>
                                <p:cTn id="4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5" dur="12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6" dur="12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7" dur="12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8" fill="hold">
                            <p:stCondLst>
                              <p:cond delay="6270"/>
                            </p:stCondLst>
                            <p:childTnLst>
                              <p:par>
                                <p:cTn id="42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1" dur="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2" dur="5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3" dur="5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6320"/>
                            </p:stCondLst>
                            <p:childTnLst>
                              <p:par>
                                <p:cTn id="43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7" dur="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8" dur="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9" dur="5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6370"/>
                            </p:stCondLst>
                            <p:childTnLst>
                              <p:par>
                                <p:cTn id="44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3" dur="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5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5" dur="5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6" fill="hold">
                            <p:stCondLst>
                              <p:cond delay="6420"/>
                            </p:stCondLst>
                            <p:childTnLst>
                              <p:par>
                                <p:cTn id="44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9" dur="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0" dur="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1" dur="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6470"/>
                            </p:stCondLst>
                            <p:childTnLst>
                              <p:par>
                                <p:cTn id="45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5" dur="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6" dur="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7" dur="5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6520"/>
                            </p:stCondLst>
                            <p:childTnLst>
                              <p:par>
                                <p:cTn id="45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5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3" dur="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6570"/>
                            </p:stCondLst>
                            <p:childTnLst>
                              <p:par>
                                <p:cTn id="46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7" dur="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8" dur="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9" dur="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0" fill="hold">
                            <p:stCondLst>
                              <p:cond delay="6620"/>
                            </p:stCondLst>
                            <p:childTnLst>
                              <p:par>
                                <p:cTn id="47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3" dur="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4" dur="5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5" dur="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6670"/>
                            </p:stCondLst>
                            <p:childTnLst>
                              <p:par>
                                <p:cTn id="47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5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1" dur="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2" fill="hold">
                            <p:stCondLst>
                              <p:cond delay="6720"/>
                            </p:stCondLst>
                            <p:childTnLst>
                              <p:par>
                                <p:cTn id="48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5" dur="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7" dur="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6770"/>
                            </p:stCondLst>
                            <p:childTnLst>
                              <p:par>
                                <p:cTn id="48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1" dur="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2" dur="5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3" dur="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4" fill="hold">
                            <p:stCondLst>
                              <p:cond delay="6820"/>
                            </p:stCondLst>
                            <p:childTnLst>
                              <p:par>
                                <p:cTn id="49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7" dur="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8" dur="5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9" dur="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0" fill="hold">
                            <p:stCondLst>
                              <p:cond delay="6870"/>
                            </p:stCondLst>
                            <p:childTnLst>
                              <p:par>
                                <p:cTn id="50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3" dur="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4" dur="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5" dur="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6920"/>
                            </p:stCondLst>
                            <p:childTnLst>
                              <p:par>
                                <p:cTn id="50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9" dur="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0" dur="5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1" dur="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2" fill="hold">
                            <p:stCondLst>
                              <p:cond delay="6970"/>
                            </p:stCondLst>
                            <p:childTnLst>
                              <p:par>
                                <p:cTn id="51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5" dur="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5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7" dur="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8" fill="hold">
                            <p:stCondLst>
                              <p:cond delay="7020"/>
                            </p:stCondLst>
                            <p:childTnLst>
                              <p:par>
                                <p:cTn id="51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1" dur="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2" dur="5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3" dur="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4" fill="hold">
                            <p:stCondLst>
                              <p:cond delay="7070"/>
                            </p:stCondLst>
                            <p:childTnLst>
                              <p:par>
                                <p:cTn id="52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7" dur="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8" dur="5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9" dur="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7120"/>
                            </p:stCondLst>
                            <p:childTnLst>
                              <p:par>
                                <p:cTn id="53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3" dur="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4" dur="5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5" dur="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6" fill="hold">
                            <p:stCondLst>
                              <p:cond delay="7170"/>
                            </p:stCondLst>
                            <p:childTnLst>
                              <p:par>
                                <p:cTn id="53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9" dur="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0" dur="5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1" dur="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2" fill="hold">
                            <p:stCondLst>
                              <p:cond delay="7220"/>
                            </p:stCondLst>
                            <p:childTnLst>
                              <p:par>
                                <p:cTn id="5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5" dur="5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6" dur="5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7" dur="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8" fill="hold">
                            <p:stCondLst>
                              <p:cond delay="7270"/>
                            </p:stCondLst>
                            <p:childTnLst>
                              <p:par>
                                <p:cTn id="54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1" dur="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2" dur="5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3" dur="5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7320"/>
                            </p:stCondLst>
                            <p:childTnLst>
                              <p:par>
                                <p:cTn id="55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7" dur="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8" dur="5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9" dur="5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7" grpId="0"/>
      <p:bldP spid="168" grpId="0"/>
      <p:bldP spid="169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/>
      <p:bldP spid="189" grpId="0"/>
      <p:bldP spid="193" grpId="0"/>
      <p:bldP spid="1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417637" y="1405463"/>
            <a:ext cx="9875912" cy="5260943"/>
            <a:chOff x="1417637" y="1405463"/>
            <a:chExt cx="9875912" cy="5260943"/>
          </a:xfrm>
        </p:grpSpPr>
        <p:sp>
          <p:nvSpPr>
            <p:cNvPr id="90" name="Rectangle 89"/>
            <p:cNvSpPr/>
            <p:nvPr/>
          </p:nvSpPr>
          <p:spPr bwMode="auto">
            <a:xfrm>
              <a:off x="1417637" y="1405463"/>
              <a:ext cx="9875912" cy="5260943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1570037" y="1554294"/>
              <a:ext cx="9571112" cy="4938720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722437" y="1668671"/>
              <a:ext cx="1752600" cy="4709965"/>
            </a:xfrm>
            <a:prstGeom prst="rect">
              <a:avLst/>
            </a:prstGeom>
            <a:solidFill>
              <a:srgbClr val="579985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3595623" y="1668671"/>
              <a:ext cx="1752600" cy="4709965"/>
            </a:xfrm>
            <a:prstGeom prst="rect">
              <a:avLst/>
            </a:prstGeom>
            <a:solidFill>
              <a:srgbClr val="579985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5468809" y="1668671"/>
              <a:ext cx="1752600" cy="4709965"/>
            </a:xfrm>
            <a:prstGeom prst="rect">
              <a:avLst/>
            </a:prstGeom>
            <a:solidFill>
              <a:srgbClr val="579985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7341995" y="1668671"/>
              <a:ext cx="1752600" cy="4709965"/>
            </a:xfrm>
            <a:prstGeom prst="rect">
              <a:avLst/>
            </a:prstGeom>
            <a:solidFill>
              <a:srgbClr val="579985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9215181" y="1668671"/>
              <a:ext cx="1752600" cy="4709965"/>
            </a:xfrm>
            <a:prstGeom prst="rect">
              <a:avLst/>
            </a:prstGeom>
            <a:solidFill>
              <a:srgbClr val="579985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1874837" y="5021262"/>
              <a:ext cx="1459929" cy="1242996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3753705" y="5021262"/>
              <a:ext cx="1459929" cy="1242996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5632573" y="5021262"/>
              <a:ext cx="1459929" cy="1242996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511441" y="5021262"/>
              <a:ext cx="1459929" cy="1242996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9390309" y="5021262"/>
              <a:ext cx="1459929" cy="1242996"/>
            </a:xfrm>
            <a:prstGeom prst="rect">
              <a:avLst/>
            </a:prstGeom>
            <a:solidFill>
              <a:srgbClr val="3C3C3C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1874837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1874837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1874837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6" name="Rectangle 105"/>
            <p:cNvSpPr/>
            <p:nvPr/>
          </p:nvSpPr>
          <p:spPr bwMode="auto">
            <a:xfrm>
              <a:off x="3753705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7" name="Rectangle 106"/>
            <p:cNvSpPr/>
            <p:nvPr/>
          </p:nvSpPr>
          <p:spPr bwMode="auto">
            <a:xfrm>
              <a:off x="3753705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8" name="Rectangle 107"/>
            <p:cNvSpPr/>
            <p:nvPr/>
          </p:nvSpPr>
          <p:spPr bwMode="auto">
            <a:xfrm>
              <a:off x="3753705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632573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0" name="Rectangle 109"/>
            <p:cNvSpPr/>
            <p:nvPr/>
          </p:nvSpPr>
          <p:spPr bwMode="auto">
            <a:xfrm>
              <a:off x="5632573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5632573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7511441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7511441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0" name="Rectangle 119"/>
            <p:cNvSpPr/>
            <p:nvPr/>
          </p:nvSpPr>
          <p:spPr bwMode="auto">
            <a:xfrm>
              <a:off x="7511441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9390309" y="3895584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9390309" y="2863467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9390309" y="1815505"/>
              <a:ext cx="1459929" cy="952286"/>
            </a:xfrm>
            <a:prstGeom prst="rect">
              <a:avLst/>
            </a:prstGeom>
            <a:solidFill>
              <a:srgbClr val="7F7F7F">
                <a:alpha val="25098"/>
              </a:srgbClr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6637" rIns="0" bIns="46637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gradFill>
                  <a:gsLst>
                    <a:gs pos="5439">
                      <a:srgbClr val="F8F8F8"/>
                    </a:gs>
                    <a:gs pos="10000">
                      <a:srgbClr val="F8F8F8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191" name="Title 1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CIRCA 2000</a:t>
            </a:r>
          </a:p>
        </p:txBody>
      </p:sp>
      <p:pic>
        <p:nvPicPr>
          <p:cNvPr id="4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5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262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069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7689" y="5249862"/>
            <a:ext cx="2180700" cy="218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Shape 101" descr="serv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468389" y="5254624"/>
            <a:ext cx="2180700" cy="218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TextBox 130"/>
          <p:cNvSpPr txBox="1"/>
          <p:nvPr/>
        </p:nvSpPr>
        <p:spPr>
          <a:xfrm>
            <a:off x="23320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45307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5" name="TextBox 154"/>
          <p:cNvSpPr txBox="1"/>
          <p:nvPr/>
        </p:nvSpPr>
        <p:spPr>
          <a:xfrm>
            <a:off x="67294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89281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1126837" y="6303790"/>
            <a:ext cx="166712" cy="3323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989305" y="5878984"/>
            <a:ext cx="1609751" cy="437678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89305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391664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794023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196382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989305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391664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794023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196382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334766" y="290512"/>
            <a:ext cx="6541534" cy="7571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– Server </a:t>
            </a: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  <a:sym typeface="Wingdings" panose="05000000000000000000" pitchFamily="2" charset="2"/>
              </a:rPr>
              <a:t> VM Evolution</a:t>
            </a:r>
            <a:endParaRPr lang="en-US" sz="4800" spc="-102" dirty="0">
              <a:ln w="3175"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3206836" y="5866112"/>
            <a:ext cx="1609751" cy="437678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3206836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609195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01155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441391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206836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3609195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011554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4413913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9" name="Rectangle 208"/>
          <p:cNvSpPr/>
          <p:nvPr/>
        </p:nvSpPr>
        <p:spPr>
          <a:xfrm>
            <a:off x="5387693" y="5866112"/>
            <a:ext cx="1609751" cy="437678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538769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790052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192411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594770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5387693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5790052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192411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6594770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577934" y="5873414"/>
            <a:ext cx="1609751" cy="437678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219" name="Rectangle 218"/>
          <p:cNvSpPr/>
          <p:nvPr/>
        </p:nvSpPr>
        <p:spPr>
          <a:xfrm>
            <a:off x="7577934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7980293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382652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785011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7577934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7980293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8382652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8785011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9768175" y="5866112"/>
            <a:ext cx="1609751" cy="437678"/>
          </a:xfrm>
          <a:prstGeom prst="rect">
            <a:avLst/>
          </a:prstGeom>
          <a:solidFill>
            <a:srgbClr val="4BACC6"/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228" name="Rectangle 227"/>
          <p:cNvSpPr/>
          <p:nvPr/>
        </p:nvSpPr>
        <p:spPr>
          <a:xfrm>
            <a:off x="9768175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017053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57289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0975252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9768175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0170534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0572893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0975252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429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3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9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2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4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9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2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4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7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95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8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13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8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31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8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49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8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67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8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8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8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3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8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21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8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739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8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7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767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777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787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797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807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170"/>
                            </p:stCondLst>
                            <p:childTnLst>
                              <p:par>
                                <p:cTn id="1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27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8370"/>
                            </p:stCondLst>
                            <p:childTnLst>
                              <p:par>
                                <p:cTn id="1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47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8520"/>
                            </p:stCondLst>
                            <p:childTnLst>
                              <p:par>
                                <p:cTn id="1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57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862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867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872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8770"/>
                            </p:stCondLst>
                            <p:childTnLst>
                              <p:par>
                                <p:cTn id="1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8820"/>
                            </p:stCondLst>
                            <p:childTnLst>
                              <p:par>
                                <p:cTn id="1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887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animBg="1"/>
      <p:bldP spid="114" grpId="0" animBg="1"/>
      <p:bldP spid="116" grpId="0" animBg="1"/>
      <p:bldP spid="117" grpId="0" animBg="1"/>
      <p:bldP spid="118" grpId="0" animBg="1"/>
      <p:bldP spid="130" grpId="0" animBg="1"/>
      <p:bldP spid="142" grpId="0" animBg="1"/>
      <p:bldP spid="154" grpId="0" animBg="1"/>
      <p:bldP spid="166" grpId="0" animBg="1"/>
      <p:bldP spid="178" grpId="0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/>
          <p:cNvSpPr/>
          <p:nvPr/>
        </p:nvSpPr>
        <p:spPr>
          <a:xfrm>
            <a:off x="989305" y="5878984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3206836" y="5866112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5387693" y="5866112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7577934" y="5873414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152" name="Rectangle 151"/>
          <p:cNvSpPr/>
          <p:nvPr/>
        </p:nvSpPr>
        <p:spPr>
          <a:xfrm>
            <a:off x="9768175" y="5866112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191" name="Title 1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CIRCA 2015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89305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391664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794023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196382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989305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1391664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1794023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2196382" y="325644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334765" y="290512"/>
            <a:ext cx="7379271" cy="7571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– VM </a:t>
            </a: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  <a:sym typeface="Wingdings" panose="05000000000000000000" pitchFamily="2" charset="2"/>
              </a:rPr>
              <a:t> Cloud Evolvement</a:t>
            </a:r>
            <a:endParaRPr lang="en-US" sz="4800" spc="-102" dirty="0">
              <a:ln w="3175"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</p:txBody>
      </p:sp>
      <p:sp>
        <p:nvSpPr>
          <p:cNvPr id="201" name="Rectangle 200"/>
          <p:cNvSpPr/>
          <p:nvPr/>
        </p:nvSpPr>
        <p:spPr>
          <a:xfrm>
            <a:off x="3206836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609195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01155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441391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3206836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3609195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7" name="Rectangle 206"/>
          <p:cNvSpPr/>
          <p:nvPr/>
        </p:nvSpPr>
        <p:spPr>
          <a:xfrm>
            <a:off x="4011554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8" name="Rectangle 207"/>
          <p:cNvSpPr/>
          <p:nvPr/>
        </p:nvSpPr>
        <p:spPr>
          <a:xfrm>
            <a:off x="4413913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38769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790052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192411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594770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5387693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5790052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192411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7" name="Rectangle 216"/>
          <p:cNvSpPr/>
          <p:nvPr/>
        </p:nvSpPr>
        <p:spPr>
          <a:xfrm>
            <a:off x="6594770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9" name="Rectangle 218"/>
          <p:cNvSpPr/>
          <p:nvPr/>
        </p:nvSpPr>
        <p:spPr>
          <a:xfrm>
            <a:off x="7577934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7980293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382652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785011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3" name="Rectangle 222"/>
          <p:cNvSpPr/>
          <p:nvPr/>
        </p:nvSpPr>
        <p:spPr>
          <a:xfrm>
            <a:off x="7577934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4" name="Rectangle 223"/>
          <p:cNvSpPr/>
          <p:nvPr/>
        </p:nvSpPr>
        <p:spPr>
          <a:xfrm>
            <a:off x="7980293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5" name="Rectangle 224"/>
          <p:cNvSpPr/>
          <p:nvPr/>
        </p:nvSpPr>
        <p:spPr>
          <a:xfrm>
            <a:off x="8382652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8785011" y="325087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8" name="Rectangle 227"/>
          <p:cNvSpPr/>
          <p:nvPr/>
        </p:nvSpPr>
        <p:spPr>
          <a:xfrm>
            <a:off x="9768175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017053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57289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0975252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2" name="Rectangle 231"/>
          <p:cNvSpPr/>
          <p:nvPr/>
        </p:nvSpPr>
        <p:spPr>
          <a:xfrm>
            <a:off x="9768175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10170534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4" name="Rectangle 233"/>
          <p:cNvSpPr/>
          <p:nvPr/>
        </p:nvSpPr>
        <p:spPr>
          <a:xfrm>
            <a:off x="10572893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" name="Rectangle 234"/>
          <p:cNvSpPr/>
          <p:nvPr/>
        </p:nvSpPr>
        <p:spPr>
          <a:xfrm>
            <a:off x="10975252" y="324357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</a:t>
            </a:r>
            <a:r>
              <a:rPr kumimoji="0" lang="en-US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8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224952" y="4587014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639926" y="4587008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042285" y="4587008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444644" y="4587008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224952" y="3268668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39926" y="3268662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42285" y="3268662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444644" y="3268662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464064" y="4577161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879038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281397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4683756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3464064" y="325881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879038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281397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4683756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644118" y="4577161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6059092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461451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6863810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644118" y="325881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6059092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461451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863810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7824172" y="4577161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239146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8641505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9043864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824172" y="325881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239146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641505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9043864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0004226" y="4577161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10419200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0821559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11223918" y="457715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0004226" y="3258815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0419200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10821559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11223918" y="3258809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" name="Thought Bubble: Cloud 1"/>
          <p:cNvSpPr/>
          <p:nvPr/>
        </p:nvSpPr>
        <p:spPr bwMode="auto">
          <a:xfrm>
            <a:off x="562428" y="5922028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37" name="Thought Bubble: Cloud 136"/>
          <p:cNvSpPr/>
          <p:nvPr/>
        </p:nvSpPr>
        <p:spPr bwMode="auto">
          <a:xfrm>
            <a:off x="2860292" y="5923089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38" name="Thought Bubble: Cloud 137"/>
          <p:cNvSpPr/>
          <p:nvPr/>
        </p:nvSpPr>
        <p:spPr bwMode="auto">
          <a:xfrm>
            <a:off x="5158156" y="5924150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39" name="Thought Bubble: Cloud 138"/>
          <p:cNvSpPr/>
          <p:nvPr/>
        </p:nvSpPr>
        <p:spPr bwMode="auto">
          <a:xfrm>
            <a:off x="7456020" y="5925211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40" name="Thought Bubble: Cloud 139"/>
          <p:cNvSpPr/>
          <p:nvPr/>
        </p:nvSpPr>
        <p:spPr bwMode="auto">
          <a:xfrm>
            <a:off x="9753884" y="5926272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26402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68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8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6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4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8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92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8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8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16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8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24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8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32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8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4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8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48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8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6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8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64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8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72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8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8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8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88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93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98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03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408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413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418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23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28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3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431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3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340"/>
                            </p:stCondLst>
                            <p:childTnLst>
                              <p:par>
                                <p:cTn id="1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3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370"/>
                            </p:stCondLst>
                            <p:childTnLst>
                              <p:par>
                                <p:cTn id="1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3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4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3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43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3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46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3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4490"/>
                            </p:stCondLst>
                            <p:childTnLst>
                              <p:par>
                                <p:cTn id="1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3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3" grpId="0"/>
      <p:bldP spid="64" grpId="0"/>
      <p:bldP spid="65" grpId="0"/>
      <p:bldP spid="66" grpId="0"/>
      <p:bldP spid="67" grpId="0"/>
      <p:bldP spid="68" grpId="0"/>
      <p:bldP spid="82" grpId="0"/>
      <p:bldP spid="83" grpId="0"/>
      <p:bldP spid="85" grpId="0"/>
      <p:bldP spid="86" grpId="0"/>
      <p:bldP spid="87" grpId="0"/>
      <p:bldP spid="88" grpId="0"/>
      <p:bldP spid="89" grpId="0"/>
      <p:bldP spid="90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5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2" grpId="0"/>
      <p:bldP spid="133" grpId="0"/>
      <p:bldP spid="134" grpId="0"/>
      <p:bldP spid="13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Rectangle 1586"/>
          <p:cNvSpPr/>
          <p:nvPr/>
        </p:nvSpPr>
        <p:spPr>
          <a:xfrm>
            <a:off x="3334765" y="290512"/>
            <a:ext cx="8522270" cy="7571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Distributed, Scalable Mainframe</a:t>
            </a:r>
          </a:p>
        </p:txBody>
      </p:sp>
      <p:sp>
        <p:nvSpPr>
          <p:cNvPr id="191" name="Title 1"/>
          <p:cNvSpPr txBox="1">
            <a:spLocks/>
          </p:cNvSpPr>
          <p:nvPr/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CIRCA 2015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989305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391664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1794023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2196382" y="45713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3334765" y="290512"/>
            <a:ext cx="7379271" cy="7571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</a:rPr>
              <a:t>– Cloud </a:t>
            </a:r>
            <a:r>
              <a:rPr lang="en-US" sz="4800" spc="-102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itchFamily="34" charset="0"/>
                <a:sym typeface="Wingdings" panose="05000000000000000000" pitchFamily="2" charset="2"/>
              </a:rPr>
              <a:t> Containerization</a:t>
            </a:r>
            <a:endParaRPr lang="en-US" sz="4800" spc="-102" dirty="0">
              <a:ln w="3175">
                <a:noFill/>
              </a:ln>
              <a:gradFill>
                <a:gsLst>
                  <a:gs pos="1250">
                    <a:schemeClr val="tx1"/>
                  </a:gs>
                  <a:gs pos="100000">
                    <a:schemeClr val="tx1"/>
                  </a:gs>
                </a:gsLst>
                <a:lin ang="5400000" scaled="0"/>
              </a:gradFill>
              <a:latin typeface="+mj-lt"/>
              <a:cs typeface="Segoe UI" pitchFamily="34" charset="0"/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3609195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401155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441391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5790052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6192411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594770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7980293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8382652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2" name="Rectangle 221"/>
          <p:cNvSpPr/>
          <p:nvPr/>
        </p:nvSpPr>
        <p:spPr>
          <a:xfrm>
            <a:off x="8785011" y="456579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9" name="Rectangle 228"/>
          <p:cNvSpPr/>
          <p:nvPr/>
        </p:nvSpPr>
        <p:spPr>
          <a:xfrm>
            <a:off x="1017053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0572893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noProof="0" dirty="0">
                <a:solidFill>
                  <a:sysClr val="windowText" lastClr="000000"/>
                </a:solidFill>
                <a:latin typeface="Calibri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0975252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206678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538497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7577619" y="456706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9765584" y="455849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1073644" y="5044900"/>
            <a:ext cx="735495" cy="453124"/>
            <a:chOff x="1926169" y="1632181"/>
            <a:chExt cx="540854" cy="333210"/>
          </a:xfrm>
        </p:grpSpPr>
        <p:sp>
          <p:nvSpPr>
            <p:cNvPr id="148" name="Rectangle 147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0" name="Group 149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56" name="Straight Connector 155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1" name="Rectangle 150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Rectangle 151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1810858" y="5044900"/>
            <a:ext cx="735495" cy="453124"/>
            <a:chOff x="1926169" y="1632181"/>
            <a:chExt cx="540854" cy="333210"/>
          </a:xfrm>
        </p:grpSpPr>
        <p:sp>
          <p:nvSpPr>
            <p:cNvPr id="186" name="Rectangle 185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88" name="Group 187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93" name="Straight Connector 192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9" name="Rectangle 188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0" name="Rectangle 189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2" name="Rectangle 191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6" name="Group 285"/>
          <p:cNvGrpSpPr/>
          <p:nvPr/>
        </p:nvGrpSpPr>
        <p:grpSpPr>
          <a:xfrm>
            <a:off x="1810858" y="4627396"/>
            <a:ext cx="735495" cy="453124"/>
            <a:chOff x="1926169" y="1632181"/>
            <a:chExt cx="540854" cy="333210"/>
          </a:xfrm>
        </p:grpSpPr>
        <p:sp>
          <p:nvSpPr>
            <p:cNvPr id="287" name="Rectangle 286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8" name="Rectangle 287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89" name="Group 288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293" name="Straight Connector 292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tangle 289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1" name="Rectangle 290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2" name="Rectangle 291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1073644" y="4209892"/>
            <a:ext cx="735495" cy="453124"/>
            <a:chOff x="1926169" y="1632181"/>
            <a:chExt cx="540854" cy="333210"/>
          </a:xfrm>
        </p:grpSpPr>
        <p:sp>
          <p:nvSpPr>
            <p:cNvPr id="303" name="Rectangle 302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4" name="Rectangle 303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05" name="Group 304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09" name="Straight Connector 308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6" name="Rectangle 305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8" name="Rectangle 307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18" name="Group 317"/>
          <p:cNvGrpSpPr/>
          <p:nvPr/>
        </p:nvGrpSpPr>
        <p:grpSpPr>
          <a:xfrm>
            <a:off x="1810858" y="4209892"/>
            <a:ext cx="735495" cy="453124"/>
            <a:chOff x="1926169" y="1632181"/>
            <a:chExt cx="540854" cy="333210"/>
          </a:xfrm>
        </p:grpSpPr>
        <p:sp>
          <p:nvSpPr>
            <p:cNvPr id="319" name="Rectangle 318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0" name="Rectangle 319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21" name="Group 320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25" name="Straight Connector 324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2" name="Rectangle 321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3" name="Rectangle 322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4" name="Rectangle 323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1073644" y="3792388"/>
            <a:ext cx="735495" cy="453124"/>
            <a:chOff x="1926169" y="1632181"/>
            <a:chExt cx="540854" cy="333210"/>
          </a:xfrm>
        </p:grpSpPr>
        <p:sp>
          <p:nvSpPr>
            <p:cNvPr id="335" name="Rectangle 334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37" name="Group 336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41" name="Straight Connector 340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8" name="Rectangle 337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9" name="Rectangle 338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0" name="Rectangle 339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50" name="Group 349"/>
          <p:cNvGrpSpPr/>
          <p:nvPr/>
        </p:nvGrpSpPr>
        <p:grpSpPr>
          <a:xfrm>
            <a:off x="1810858" y="3792388"/>
            <a:ext cx="735495" cy="453124"/>
            <a:chOff x="1926169" y="1632181"/>
            <a:chExt cx="540854" cy="333210"/>
          </a:xfrm>
        </p:grpSpPr>
        <p:sp>
          <p:nvSpPr>
            <p:cNvPr id="351" name="Rectangle 350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2" name="Rectangle 351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53" name="Group 352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57" name="Straight Connector 356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Connector 357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9" name="Straight Connector 358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Connector 362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Connector 363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5" name="Straight Connector 364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4" name="Rectangle 353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5" name="Rectangle 354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6" name="Rectangle 355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66" name="Group 365"/>
          <p:cNvGrpSpPr/>
          <p:nvPr/>
        </p:nvGrpSpPr>
        <p:grpSpPr>
          <a:xfrm>
            <a:off x="3298847" y="5044900"/>
            <a:ext cx="735495" cy="453124"/>
            <a:chOff x="1926169" y="1632181"/>
            <a:chExt cx="540854" cy="333210"/>
          </a:xfrm>
        </p:grpSpPr>
        <p:sp>
          <p:nvSpPr>
            <p:cNvPr id="367" name="Rectangle 366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69" name="Group 368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73" name="Straight Connector 372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Straight Connector 373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374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375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Straight Connector 376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Connector 378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Connector 379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0" name="Rectangle 369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1" name="Rectangle 370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2" name="Rectangle 371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4036061" y="5044900"/>
            <a:ext cx="735495" cy="453124"/>
            <a:chOff x="1926169" y="1632181"/>
            <a:chExt cx="540854" cy="333210"/>
          </a:xfrm>
        </p:grpSpPr>
        <p:sp>
          <p:nvSpPr>
            <p:cNvPr id="383" name="Rectangle 382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85" name="Group 384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389" name="Straight Connector 388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Connector 389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390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Straight Connector 391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392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393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394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7" name="Straight Connector 396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6" name="Rectangle 385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7" name="Rectangle 386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8" name="Rectangle 387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4" name="Group 413"/>
          <p:cNvGrpSpPr/>
          <p:nvPr/>
        </p:nvGrpSpPr>
        <p:grpSpPr>
          <a:xfrm>
            <a:off x="4036061" y="4627396"/>
            <a:ext cx="735495" cy="453124"/>
            <a:chOff x="1926169" y="1632181"/>
            <a:chExt cx="540854" cy="333210"/>
          </a:xfrm>
        </p:grpSpPr>
        <p:sp>
          <p:nvSpPr>
            <p:cNvPr id="415" name="Rectangle 414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6" name="Rectangle 415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17" name="Group 416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21" name="Straight Connector 420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Straight Connector 421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3" name="Straight Connector 422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4" name="Straight Connector 423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Straight Connector 426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Straight Connector 427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Connector 428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8" name="Rectangle 417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9" name="Rectangle 418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0" name="Rectangle 419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0" name="Group 429"/>
          <p:cNvGrpSpPr/>
          <p:nvPr/>
        </p:nvGrpSpPr>
        <p:grpSpPr>
          <a:xfrm>
            <a:off x="3298847" y="4209892"/>
            <a:ext cx="735495" cy="453124"/>
            <a:chOff x="1926169" y="1632181"/>
            <a:chExt cx="540854" cy="333210"/>
          </a:xfrm>
        </p:grpSpPr>
        <p:sp>
          <p:nvSpPr>
            <p:cNvPr id="431" name="Rectangle 430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2" name="Rectangle 431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33" name="Group 432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37" name="Straight Connector 436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Straight Connector 437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Straight Connector 438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Connector 440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4" name="Rectangle 433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5" name="Rectangle 434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6" name="Rectangle 435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6" name="Group 445"/>
          <p:cNvGrpSpPr/>
          <p:nvPr/>
        </p:nvGrpSpPr>
        <p:grpSpPr>
          <a:xfrm>
            <a:off x="4036061" y="4209892"/>
            <a:ext cx="735495" cy="453124"/>
            <a:chOff x="1926169" y="1632181"/>
            <a:chExt cx="540854" cy="333210"/>
          </a:xfrm>
        </p:grpSpPr>
        <p:sp>
          <p:nvSpPr>
            <p:cNvPr id="447" name="Rectangle 446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8" name="Rectangle 447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49" name="Group 448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53" name="Straight Connector 452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0" name="Rectangle 449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1" name="Rectangle 450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2" name="Rectangle 451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62" name="Group 461"/>
          <p:cNvGrpSpPr/>
          <p:nvPr/>
        </p:nvGrpSpPr>
        <p:grpSpPr>
          <a:xfrm>
            <a:off x="3298847" y="3792388"/>
            <a:ext cx="735495" cy="453124"/>
            <a:chOff x="1926169" y="1632181"/>
            <a:chExt cx="540854" cy="333210"/>
          </a:xfrm>
        </p:grpSpPr>
        <p:sp>
          <p:nvSpPr>
            <p:cNvPr id="463" name="Rectangle 462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4" name="Rectangle 463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65" name="Group 464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69" name="Straight Connector 468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Connector 469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6" name="Straight Connector 475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6" name="Rectangle 465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7" name="Rectangle 466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8" name="Rectangle 467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8" name="Group 477"/>
          <p:cNvGrpSpPr/>
          <p:nvPr/>
        </p:nvGrpSpPr>
        <p:grpSpPr>
          <a:xfrm>
            <a:off x="4036061" y="3792388"/>
            <a:ext cx="735495" cy="453124"/>
            <a:chOff x="1926169" y="1632181"/>
            <a:chExt cx="540854" cy="333210"/>
          </a:xfrm>
        </p:grpSpPr>
        <p:sp>
          <p:nvSpPr>
            <p:cNvPr id="479" name="Rectangle 478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0" name="Rectangle 479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81" name="Group 480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85" name="Straight Connector 484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Straight Connector 485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Straight Connector 486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Straight Connector 487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Straight Connector 489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Straight Connector 491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2" name="Rectangle 481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3" name="Rectangle 482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4" name="Rectangle 483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4" name="Group 493"/>
          <p:cNvGrpSpPr/>
          <p:nvPr/>
        </p:nvGrpSpPr>
        <p:grpSpPr>
          <a:xfrm>
            <a:off x="5478105" y="5044900"/>
            <a:ext cx="735495" cy="453124"/>
            <a:chOff x="1926169" y="1632181"/>
            <a:chExt cx="540854" cy="333210"/>
          </a:xfrm>
        </p:grpSpPr>
        <p:sp>
          <p:nvSpPr>
            <p:cNvPr id="495" name="Rectangle 494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97" name="Group 496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501" name="Straight Connector 500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8" name="Rectangle 497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9" name="Rectangle 498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0" name="Rectangle 499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10" name="Group 509"/>
          <p:cNvGrpSpPr/>
          <p:nvPr/>
        </p:nvGrpSpPr>
        <p:grpSpPr>
          <a:xfrm>
            <a:off x="6215319" y="5044900"/>
            <a:ext cx="735495" cy="453124"/>
            <a:chOff x="1926169" y="1632181"/>
            <a:chExt cx="540854" cy="333210"/>
          </a:xfrm>
        </p:grpSpPr>
        <p:sp>
          <p:nvSpPr>
            <p:cNvPr id="511" name="Rectangle 510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2" name="Rectangle 511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13" name="Group 512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517" name="Straight Connector 516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9" name="Straight Connector 518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0" name="Straight Connector 519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1" name="Straight Connector 520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4" name="Straight Connector 523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5" name="Straight Connector 524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4" name="Rectangle 513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5" name="Rectangle 514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6" name="Rectangle 515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42" name="Group 541"/>
          <p:cNvGrpSpPr/>
          <p:nvPr/>
        </p:nvGrpSpPr>
        <p:grpSpPr>
          <a:xfrm>
            <a:off x="6215319" y="4627396"/>
            <a:ext cx="735495" cy="453124"/>
            <a:chOff x="1926169" y="1632181"/>
            <a:chExt cx="540854" cy="333210"/>
          </a:xfrm>
        </p:grpSpPr>
        <p:sp>
          <p:nvSpPr>
            <p:cNvPr id="543" name="Rectangle 542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4" name="Rectangle 543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45" name="Group 544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549" name="Straight Connector 548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0" name="Straight Connector 549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1" name="Straight Connector 550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2" name="Straight Connector 551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Connector 552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4" name="Straight Connector 553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5" name="Straight Connector 554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6" name="Straight Connector 555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7" name="Straight Connector 556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6" name="Rectangle 545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7" name="Rectangle 546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8" name="Rectangle 547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58" name="Group 557"/>
          <p:cNvGrpSpPr/>
          <p:nvPr/>
        </p:nvGrpSpPr>
        <p:grpSpPr>
          <a:xfrm>
            <a:off x="5478105" y="4209892"/>
            <a:ext cx="735495" cy="453124"/>
            <a:chOff x="1926169" y="1632181"/>
            <a:chExt cx="540854" cy="333210"/>
          </a:xfrm>
        </p:grpSpPr>
        <p:sp>
          <p:nvSpPr>
            <p:cNvPr id="559" name="Rectangle 558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61" name="Group 560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565" name="Straight Connector 564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Straight Connector 570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Straight Connector 571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3" name="Straight Connector 572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2" name="Rectangle 561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3" name="Rectangle 562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4" name="Rectangle 563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74" name="Group 573"/>
          <p:cNvGrpSpPr/>
          <p:nvPr/>
        </p:nvGrpSpPr>
        <p:grpSpPr>
          <a:xfrm>
            <a:off x="6215319" y="4209892"/>
            <a:ext cx="735495" cy="453124"/>
            <a:chOff x="1926169" y="1632181"/>
            <a:chExt cx="540854" cy="333210"/>
          </a:xfrm>
        </p:grpSpPr>
        <p:sp>
          <p:nvSpPr>
            <p:cNvPr id="575" name="Rectangle 574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6" name="Rectangle 575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77" name="Group 576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581" name="Straight Connector 580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2" name="Straight Connector 581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3" name="Straight Connector 582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4" name="Straight Connector 583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5" name="Straight Connector 584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6" name="Straight Connector 585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Straight Connector 588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8" name="Rectangle 577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9" name="Rectangle 578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0" name="Rectangle 579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0" name="Group 589"/>
          <p:cNvGrpSpPr/>
          <p:nvPr/>
        </p:nvGrpSpPr>
        <p:grpSpPr>
          <a:xfrm>
            <a:off x="5478105" y="3792388"/>
            <a:ext cx="735495" cy="453124"/>
            <a:chOff x="1926169" y="1632181"/>
            <a:chExt cx="540854" cy="333210"/>
          </a:xfrm>
        </p:grpSpPr>
        <p:sp>
          <p:nvSpPr>
            <p:cNvPr id="591" name="Rectangle 590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2" name="Rectangle 591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93" name="Group 592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597" name="Straight Connector 596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8" name="Straight Connector 597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Straight Connector 598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Straight Connector 599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Straight Connector 600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4" name="Rectangle 593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5" name="Rectangle 594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6" name="Rectangle 595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06" name="Group 605"/>
          <p:cNvGrpSpPr/>
          <p:nvPr/>
        </p:nvGrpSpPr>
        <p:grpSpPr>
          <a:xfrm>
            <a:off x="6215319" y="3792388"/>
            <a:ext cx="735495" cy="453124"/>
            <a:chOff x="1926169" y="1632181"/>
            <a:chExt cx="540854" cy="333210"/>
          </a:xfrm>
        </p:grpSpPr>
        <p:sp>
          <p:nvSpPr>
            <p:cNvPr id="607" name="Rectangle 606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8" name="Rectangle 607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09" name="Group 608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613" name="Straight Connector 612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Straight Connector 615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8" name="Straight Connector 617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Straight Connector 618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Connector 619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Connector 620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0" name="Rectangle 609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1" name="Rectangle 610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2" name="Rectangle 611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2" name="Group 621"/>
          <p:cNvGrpSpPr/>
          <p:nvPr/>
        </p:nvGrpSpPr>
        <p:grpSpPr>
          <a:xfrm>
            <a:off x="7666037" y="5044900"/>
            <a:ext cx="735495" cy="453124"/>
            <a:chOff x="1926169" y="1632181"/>
            <a:chExt cx="540854" cy="333210"/>
          </a:xfrm>
        </p:grpSpPr>
        <p:sp>
          <p:nvSpPr>
            <p:cNvPr id="623" name="Rectangle 622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4" name="Rectangle 623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25" name="Group 624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629" name="Straight Connector 628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Straight Connector 629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Straight Connector 630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2" name="Straight Connector 631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3" name="Straight Connector 632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4" name="Straight Connector 633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5" name="Straight Connector 634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6" name="Straight Connector 635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7" name="Straight Connector 636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6" name="Rectangle 625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7" name="Rectangle 626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8" name="Rectangle 627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38" name="Group 637"/>
          <p:cNvGrpSpPr/>
          <p:nvPr/>
        </p:nvGrpSpPr>
        <p:grpSpPr>
          <a:xfrm>
            <a:off x="8403251" y="5044900"/>
            <a:ext cx="735495" cy="453124"/>
            <a:chOff x="1926169" y="1632181"/>
            <a:chExt cx="540854" cy="333210"/>
          </a:xfrm>
        </p:grpSpPr>
        <p:sp>
          <p:nvSpPr>
            <p:cNvPr id="639" name="Rectangle 638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0" name="Rectangle 639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41" name="Group 640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645" name="Straight Connector 644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6" name="Straight Connector 645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7" name="Straight Connector 646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8" name="Straight Connector 647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9" name="Straight Connector 648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0" name="Straight Connector 649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1" name="Straight Connector 650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2" name="Rectangle 641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3" name="Rectangle 642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4" name="Rectangle 643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70" name="Group 669"/>
          <p:cNvGrpSpPr/>
          <p:nvPr/>
        </p:nvGrpSpPr>
        <p:grpSpPr>
          <a:xfrm>
            <a:off x="8403251" y="4627396"/>
            <a:ext cx="735495" cy="453124"/>
            <a:chOff x="1926169" y="1632181"/>
            <a:chExt cx="540854" cy="333210"/>
          </a:xfrm>
        </p:grpSpPr>
        <p:sp>
          <p:nvSpPr>
            <p:cNvPr id="671" name="Rectangle 670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2" name="Rectangle 671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73" name="Group 672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677" name="Straight Connector 676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Straight Connector 677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9" name="Straight Connector 678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Straight Connector 679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Straight Connector 680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Straight Connector 681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Straight Connector 682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4" name="Rectangle 673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5" name="Rectangle 674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6" name="Rectangle 675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86" name="Group 685"/>
          <p:cNvGrpSpPr/>
          <p:nvPr/>
        </p:nvGrpSpPr>
        <p:grpSpPr>
          <a:xfrm>
            <a:off x="7666037" y="4209892"/>
            <a:ext cx="735495" cy="453124"/>
            <a:chOff x="1926169" y="1632181"/>
            <a:chExt cx="540854" cy="333210"/>
          </a:xfrm>
        </p:grpSpPr>
        <p:sp>
          <p:nvSpPr>
            <p:cNvPr id="687" name="Rectangle 686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8" name="Rectangle 687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89" name="Group 688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693" name="Straight Connector 692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0" name="Rectangle 689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1" name="Rectangle 690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2" name="Rectangle 691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2" name="Group 701"/>
          <p:cNvGrpSpPr/>
          <p:nvPr/>
        </p:nvGrpSpPr>
        <p:grpSpPr>
          <a:xfrm>
            <a:off x="8403251" y="4209892"/>
            <a:ext cx="735495" cy="453124"/>
            <a:chOff x="1926169" y="1632181"/>
            <a:chExt cx="540854" cy="333210"/>
          </a:xfrm>
        </p:grpSpPr>
        <p:sp>
          <p:nvSpPr>
            <p:cNvPr id="703" name="Rectangle 702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4" name="Rectangle 703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05" name="Group 704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709" name="Straight Connector 708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Connector 709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Straight Connector 710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Straight Connector 711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Connector 712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Connector 713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5" name="Straight Connector 714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6" name="Straight Connector 715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7" name="Straight Connector 716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6" name="Rectangle 705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7" name="Rectangle 706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8" name="Rectangle 707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18" name="Group 717"/>
          <p:cNvGrpSpPr/>
          <p:nvPr/>
        </p:nvGrpSpPr>
        <p:grpSpPr>
          <a:xfrm>
            <a:off x="7666037" y="3792388"/>
            <a:ext cx="735495" cy="453124"/>
            <a:chOff x="1926169" y="1632181"/>
            <a:chExt cx="540854" cy="333210"/>
          </a:xfrm>
        </p:grpSpPr>
        <p:sp>
          <p:nvSpPr>
            <p:cNvPr id="719" name="Rectangle 718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0" name="Rectangle 719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21" name="Group 720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725" name="Straight Connector 724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6" name="Straight Connector 725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7" name="Straight Connector 726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8" name="Straight Connector 727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9" name="Straight Connector 728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0" name="Straight Connector 729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1" name="Straight Connector 730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2" name="Straight Connector 731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3" name="Straight Connector 732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2" name="Rectangle 721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3" name="Rectangle 722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4" name="Rectangle 723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34" name="Group 733"/>
          <p:cNvGrpSpPr/>
          <p:nvPr/>
        </p:nvGrpSpPr>
        <p:grpSpPr>
          <a:xfrm>
            <a:off x="8403251" y="3792388"/>
            <a:ext cx="735495" cy="453124"/>
            <a:chOff x="1926169" y="1632181"/>
            <a:chExt cx="540854" cy="333210"/>
          </a:xfrm>
        </p:grpSpPr>
        <p:sp>
          <p:nvSpPr>
            <p:cNvPr id="735" name="Rectangle 734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6" name="Rectangle 735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37" name="Group 736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741" name="Straight Connector 740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2" name="Straight Connector 741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3" name="Straight Connector 742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4" name="Straight Connector 743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5" name="Straight Connector 744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6" name="Straight Connector 745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7" name="Straight Connector 746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8" name="Straight Connector 747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9" name="Straight Connector 748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8" name="Rectangle 737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9" name="Rectangle 738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0" name="Rectangle 739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50" name="Group 749"/>
          <p:cNvGrpSpPr/>
          <p:nvPr/>
        </p:nvGrpSpPr>
        <p:grpSpPr>
          <a:xfrm>
            <a:off x="9853969" y="5044900"/>
            <a:ext cx="735495" cy="453124"/>
            <a:chOff x="1926169" y="1632181"/>
            <a:chExt cx="540854" cy="333210"/>
          </a:xfrm>
        </p:grpSpPr>
        <p:sp>
          <p:nvSpPr>
            <p:cNvPr id="751" name="Rectangle 750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2" name="Rectangle 751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53" name="Group 752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757" name="Straight Connector 756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8" name="Straight Connector 757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9" name="Straight Connector 758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0" name="Straight Connector 759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1" name="Straight Connector 760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2" name="Straight Connector 761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3" name="Straight Connector 762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4" name="Straight Connector 763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5" name="Straight Connector 764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4" name="Rectangle 753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5" name="Rectangle 754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6" name="Rectangle 755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66" name="Group 765"/>
          <p:cNvGrpSpPr/>
          <p:nvPr/>
        </p:nvGrpSpPr>
        <p:grpSpPr>
          <a:xfrm>
            <a:off x="10591183" y="5044900"/>
            <a:ext cx="735495" cy="453124"/>
            <a:chOff x="1926169" y="1632181"/>
            <a:chExt cx="540854" cy="333210"/>
          </a:xfrm>
        </p:grpSpPr>
        <p:sp>
          <p:nvSpPr>
            <p:cNvPr id="767" name="Rectangle 766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8" name="Rectangle 767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69" name="Group 768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773" name="Straight Connector 772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4" name="Straight Connector 773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5" name="Straight Connector 774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6" name="Straight Connector 775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7" name="Straight Connector 776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8" name="Straight Connector 777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9" name="Straight Connector 778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0" name="Straight Connector 779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1" name="Straight Connector 780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0" name="Rectangle 769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1" name="Rectangle 770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2" name="Rectangle 771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98" name="Group 797"/>
          <p:cNvGrpSpPr/>
          <p:nvPr/>
        </p:nvGrpSpPr>
        <p:grpSpPr>
          <a:xfrm>
            <a:off x="10591183" y="4627396"/>
            <a:ext cx="735495" cy="453124"/>
            <a:chOff x="1926169" y="1632181"/>
            <a:chExt cx="540854" cy="333210"/>
          </a:xfrm>
        </p:grpSpPr>
        <p:sp>
          <p:nvSpPr>
            <p:cNvPr id="799" name="Rectangle 798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0" name="Rectangle 799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01" name="Group 800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805" name="Straight Connector 804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6" name="Straight Connector 805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7" name="Straight Connector 806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8" name="Straight Connector 807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9" name="Straight Connector 808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0" name="Straight Connector 809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1" name="Straight Connector 810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2" name="Straight Connector 811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3" name="Straight Connector 812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2" name="Rectangle 801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3" name="Rectangle 802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4" name="Rectangle 803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14" name="Group 813"/>
          <p:cNvGrpSpPr/>
          <p:nvPr/>
        </p:nvGrpSpPr>
        <p:grpSpPr>
          <a:xfrm>
            <a:off x="9853969" y="4209892"/>
            <a:ext cx="735495" cy="453124"/>
            <a:chOff x="1926169" y="1632181"/>
            <a:chExt cx="540854" cy="333210"/>
          </a:xfrm>
        </p:grpSpPr>
        <p:sp>
          <p:nvSpPr>
            <p:cNvPr id="815" name="Rectangle 814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6" name="Rectangle 815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17" name="Group 816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821" name="Straight Connector 820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2" name="Straight Connector 821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3" name="Straight Connector 822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4" name="Straight Connector 823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5" name="Straight Connector 824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6" name="Straight Connector 825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7" name="Straight Connector 826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8" name="Straight Connector 827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9" name="Straight Connector 828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8" name="Rectangle 817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9" name="Rectangle 818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0" name="Rectangle 819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30" name="Group 829"/>
          <p:cNvGrpSpPr/>
          <p:nvPr/>
        </p:nvGrpSpPr>
        <p:grpSpPr>
          <a:xfrm>
            <a:off x="10591183" y="4209892"/>
            <a:ext cx="735495" cy="453124"/>
            <a:chOff x="1926169" y="1632181"/>
            <a:chExt cx="540854" cy="333210"/>
          </a:xfrm>
        </p:grpSpPr>
        <p:sp>
          <p:nvSpPr>
            <p:cNvPr id="831" name="Rectangle 830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2" name="Rectangle 831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33" name="Group 832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837" name="Straight Connector 836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9" name="Straight Connector 838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0" name="Straight Connector 839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1" name="Straight Connector 840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2" name="Straight Connector 841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3" name="Straight Connector 842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4" name="Straight Connector 843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5" name="Straight Connector 844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4" name="Rectangle 833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5" name="Rectangle 834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6" name="Rectangle 835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46" name="Group 845"/>
          <p:cNvGrpSpPr/>
          <p:nvPr/>
        </p:nvGrpSpPr>
        <p:grpSpPr>
          <a:xfrm>
            <a:off x="9853969" y="3792388"/>
            <a:ext cx="735495" cy="453124"/>
            <a:chOff x="1926169" y="1632181"/>
            <a:chExt cx="540854" cy="333210"/>
          </a:xfrm>
        </p:grpSpPr>
        <p:sp>
          <p:nvSpPr>
            <p:cNvPr id="847" name="Rectangle 846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8" name="Rectangle 847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49" name="Group 848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853" name="Straight Connector 852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4" name="Straight Connector 853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5" name="Straight Connector 854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6" name="Straight Connector 855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7" name="Straight Connector 856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8" name="Straight Connector 857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9" name="Straight Connector 858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0" name="Straight Connector 859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1" name="Straight Connector 860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0" name="Rectangle 849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1" name="Rectangle 850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2" name="Rectangle 851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62" name="Group 861"/>
          <p:cNvGrpSpPr/>
          <p:nvPr/>
        </p:nvGrpSpPr>
        <p:grpSpPr>
          <a:xfrm>
            <a:off x="10591183" y="3792388"/>
            <a:ext cx="735495" cy="453124"/>
            <a:chOff x="1926169" y="1632181"/>
            <a:chExt cx="540854" cy="333210"/>
          </a:xfrm>
        </p:grpSpPr>
        <p:sp>
          <p:nvSpPr>
            <p:cNvPr id="863" name="Rectangle 862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4" name="Rectangle 863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865" name="Group 864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869" name="Straight Connector 868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0" name="Straight Connector 869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1" name="Straight Connector 870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2" name="Straight Connector 871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3" name="Straight Connector 872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4" name="Straight Connector 873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5" name="Straight Connector 874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6" name="Straight Connector 875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7" name="Straight Connector 876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6" name="Rectangle 865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7" name="Rectangle 866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8" name="Rectangle 867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97" name="Group 896"/>
          <p:cNvGrpSpPr/>
          <p:nvPr/>
        </p:nvGrpSpPr>
        <p:grpSpPr>
          <a:xfrm>
            <a:off x="1088626" y="2932766"/>
            <a:ext cx="735495" cy="453124"/>
            <a:chOff x="1926169" y="1632181"/>
            <a:chExt cx="540854" cy="333210"/>
          </a:xfrm>
        </p:grpSpPr>
        <p:sp>
          <p:nvSpPr>
            <p:cNvPr id="898" name="Rectangle 897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9" name="Rectangle 898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00" name="Group 899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904" name="Straight Connector 903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5" name="Straight Connector 904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6" name="Straight Connector 905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7" name="Straight Connector 906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8" name="Straight Connector 907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9" name="Straight Connector 908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0" name="Straight Connector 909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1" name="Straight Connector 910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2" name="Straight Connector 911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01" name="Rectangle 900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2" name="Rectangle 901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3" name="Rectangle 902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13" name="Group 912"/>
          <p:cNvGrpSpPr/>
          <p:nvPr/>
        </p:nvGrpSpPr>
        <p:grpSpPr>
          <a:xfrm>
            <a:off x="1825840" y="2932766"/>
            <a:ext cx="735495" cy="453124"/>
            <a:chOff x="1926169" y="1632181"/>
            <a:chExt cx="540854" cy="333210"/>
          </a:xfrm>
        </p:grpSpPr>
        <p:sp>
          <p:nvSpPr>
            <p:cNvPr id="914" name="Rectangle 913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5" name="Rectangle 914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16" name="Group 915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920" name="Straight Connector 919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1" name="Straight Connector 920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2" name="Straight Connector 921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3" name="Straight Connector 922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4" name="Straight Connector 923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5" name="Straight Connector 924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6" name="Straight Connector 925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7" name="Straight Connector 926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8" name="Straight Connector 927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7" name="Rectangle 916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8" name="Rectangle 917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9" name="Rectangle 918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29" name="Group 928"/>
          <p:cNvGrpSpPr/>
          <p:nvPr/>
        </p:nvGrpSpPr>
        <p:grpSpPr>
          <a:xfrm>
            <a:off x="1088626" y="2515262"/>
            <a:ext cx="735495" cy="453124"/>
            <a:chOff x="1926169" y="1632181"/>
            <a:chExt cx="540854" cy="333210"/>
          </a:xfrm>
        </p:grpSpPr>
        <p:sp>
          <p:nvSpPr>
            <p:cNvPr id="930" name="Rectangle 929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1" name="Rectangle 930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32" name="Group 931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936" name="Straight Connector 935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7" name="Straight Connector 936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8" name="Straight Connector 937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9" name="Straight Connector 938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0" name="Straight Connector 939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1" name="Straight Connector 940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2" name="Straight Connector 941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3" name="Straight Connector 942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4" name="Straight Connector 943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33" name="Rectangle 932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4" name="Rectangle 933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5" name="Rectangle 934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45" name="Group 944"/>
          <p:cNvGrpSpPr/>
          <p:nvPr/>
        </p:nvGrpSpPr>
        <p:grpSpPr>
          <a:xfrm>
            <a:off x="1825840" y="2515262"/>
            <a:ext cx="735495" cy="453124"/>
            <a:chOff x="1926169" y="1632181"/>
            <a:chExt cx="540854" cy="333210"/>
          </a:xfrm>
        </p:grpSpPr>
        <p:sp>
          <p:nvSpPr>
            <p:cNvPr id="946" name="Rectangle 945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7" name="Rectangle 946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48" name="Group 947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952" name="Straight Connector 951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3" name="Straight Connector 952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4" name="Straight Connector 953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5" name="Straight Connector 954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6" name="Straight Connector 955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7" name="Straight Connector 956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8" name="Straight Connector 957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9" name="Straight Connector 958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0" name="Straight Connector 959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49" name="Rectangle 948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0" name="Rectangle 949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1" name="Rectangle 950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61" name="Group 960"/>
          <p:cNvGrpSpPr/>
          <p:nvPr/>
        </p:nvGrpSpPr>
        <p:grpSpPr>
          <a:xfrm>
            <a:off x="1088626" y="2097758"/>
            <a:ext cx="735495" cy="453124"/>
            <a:chOff x="1926169" y="1632181"/>
            <a:chExt cx="540854" cy="333210"/>
          </a:xfrm>
        </p:grpSpPr>
        <p:sp>
          <p:nvSpPr>
            <p:cNvPr id="962" name="Rectangle 96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3" name="Rectangle 96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64" name="Group 96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968" name="Straight Connector 96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9" name="Straight Connector 96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0" name="Straight Connector 96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1" name="Straight Connector 97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2" name="Straight Connector 97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3" name="Straight Connector 97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4" name="Straight Connector 97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5" name="Straight Connector 97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6" name="Straight Connector 97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5" name="Rectangle 96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6" name="Rectangle 96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7" name="Rectangle 96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77" name="Group 976"/>
          <p:cNvGrpSpPr/>
          <p:nvPr/>
        </p:nvGrpSpPr>
        <p:grpSpPr>
          <a:xfrm>
            <a:off x="1825840" y="2097758"/>
            <a:ext cx="735495" cy="453124"/>
            <a:chOff x="1926169" y="1632181"/>
            <a:chExt cx="540854" cy="333210"/>
          </a:xfrm>
        </p:grpSpPr>
        <p:sp>
          <p:nvSpPr>
            <p:cNvPr id="978" name="Rectangle 977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9" name="Rectangle 978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80" name="Group 979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984" name="Straight Connector 983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5" name="Straight Connector 984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6" name="Straight Connector 985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7" name="Straight Connector 986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8" name="Straight Connector 987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9" name="Straight Connector 988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0" name="Straight Connector 989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1" name="Straight Connector 990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2" name="Straight Connector 991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1" name="Rectangle 980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2" name="Rectangle 981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3" name="Rectangle 982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93" name="Group 992"/>
          <p:cNvGrpSpPr/>
          <p:nvPr/>
        </p:nvGrpSpPr>
        <p:grpSpPr>
          <a:xfrm>
            <a:off x="1088626" y="1680254"/>
            <a:ext cx="735495" cy="453124"/>
            <a:chOff x="1926169" y="1632181"/>
            <a:chExt cx="540854" cy="333210"/>
          </a:xfrm>
        </p:grpSpPr>
        <p:sp>
          <p:nvSpPr>
            <p:cNvPr id="994" name="Rectangle 993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5" name="Rectangle 994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996" name="Group 995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000" name="Straight Connector 999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1" name="Straight Connector 1000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2" name="Straight Connector 1001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3" name="Straight Connector 1002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4" name="Straight Connector 1003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5" name="Straight Connector 1004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6" name="Straight Connector 1005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7" name="Straight Connector 1006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8" name="Straight Connector 1007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7" name="Rectangle 996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8" name="Rectangle 997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9" name="Rectangle 998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09" name="Group 1008"/>
          <p:cNvGrpSpPr/>
          <p:nvPr/>
        </p:nvGrpSpPr>
        <p:grpSpPr>
          <a:xfrm>
            <a:off x="1825840" y="1680254"/>
            <a:ext cx="735495" cy="453124"/>
            <a:chOff x="1926169" y="1632181"/>
            <a:chExt cx="540854" cy="333210"/>
          </a:xfrm>
        </p:grpSpPr>
        <p:sp>
          <p:nvSpPr>
            <p:cNvPr id="1010" name="Rectangle 1009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1" name="Rectangle 1010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12" name="Group 1011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016" name="Straight Connector 1015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7" name="Straight Connector 1016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8" name="Straight Connector 1017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9" name="Straight Connector 1018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0" name="Straight Connector 1019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1" name="Straight Connector 1020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2" name="Straight Connector 1021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3" name="Straight Connector 1022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4" name="Straight Connector 1023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3" name="Rectangle 1012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4" name="Rectangle 1013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5" name="Rectangle 1014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25" name="Group 1024"/>
          <p:cNvGrpSpPr/>
          <p:nvPr/>
        </p:nvGrpSpPr>
        <p:grpSpPr>
          <a:xfrm>
            <a:off x="3313829" y="2932766"/>
            <a:ext cx="735495" cy="453124"/>
            <a:chOff x="1926169" y="1632181"/>
            <a:chExt cx="540854" cy="333210"/>
          </a:xfrm>
        </p:grpSpPr>
        <p:sp>
          <p:nvSpPr>
            <p:cNvPr id="1026" name="Rectangle 1025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7" name="Rectangle 1026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28" name="Group 1027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032" name="Straight Connector 1031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3" name="Straight Connector 1032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Straight Connector 1039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9" name="Rectangle 1028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0" name="Rectangle 1029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1" name="Rectangle 1030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4051043" y="2932766"/>
            <a:ext cx="735495" cy="453124"/>
            <a:chOff x="1926169" y="1632181"/>
            <a:chExt cx="540854" cy="333210"/>
          </a:xfrm>
        </p:grpSpPr>
        <p:sp>
          <p:nvSpPr>
            <p:cNvPr id="1042" name="Rectangle 104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3" name="Rectangle 104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44" name="Group 104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048" name="Straight Connector 104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9" name="Straight Connector 104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2" name="Straight Connector 105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Straight Connector 105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Straight Connector 105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Straight Connector 105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6" name="Straight Connector 105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5" name="Rectangle 104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6" name="Rectangle 104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7" name="Rectangle 104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57" name="Group 1056"/>
          <p:cNvGrpSpPr/>
          <p:nvPr/>
        </p:nvGrpSpPr>
        <p:grpSpPr>
          <a:xfrm>
            <a:off x="3313829" y="2515262"/>
            <a:ext cx="735495" cy="453124"/>
            <a:chOff x="1926169" y="1632181"/>
            <a:chExt cx="540854" cy="333210"/>
          </a:xfrm>
        </p:grpSpPr>
        <p:sp>
          <p:nvSpPr>
            <p:cNvPr id="1058" name="Rectangle 1057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9" name="Rectangle 1058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60" name="Group 1059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064" name="Straight Connector 1063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5" name="Straight Connector 1064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Straight Connector 1069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1" name="Rectangle 1060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2" name="Rectangle 1061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3" name="Rectangle 1062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73" name="Group 1072"/>
          <p:cNvGrpSpPr/>
          <p:nvPr/>
        </p:nvGrpSpPr>
        <p:grpSpPr>
          <a:xfrm>
            <a:off x="4051043" y="2515262"/>
            <a:ext cx="735495" cy="453124"/>
            <a:chOff x="1926169" y="1632181"/>
            <a:chExt cx="540854" cy="333210"/>
          </a:xfrm>
        </p:grpSpPr>
        <p:sp>
          <p:nvSpPr>
            <p:cNvPr id="1074" name="Rectangle 1073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5" name="Rectangle 1074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76" name="Group 1075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080" name="Straight Connector 1079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1080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8" name="Straight Connector 1087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7" name="Rectangle 1076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8" name="Rectangle 1077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9" name="Rectangle 1078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89" name="Group 1088"/>
          <p:cNvGrpSpPr/>
          <p:nvPr/>
        </p:nvGrpSpPr>
        <p:grpSpPr>
          <a:xfrm>
            <a:off x="3313829" y="2097758"/>
            <a:ext cx="735495" cy="453124"/>
            <a:chOff x="1926169" y="1632181"/>
            <a:chExt cx="540854" cy="333210"/>
          </a:xfrm>
        </p:grpSpPr>
        <p:sp>
          <p:nvSpPr>
            <p:cNvPr id="1090" name="Rectangle 1089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1" name="Rectangle 1090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92" name="Group 1091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096" name="Straight Connector 1095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7" name="Straight Connector 1096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8" name="Straight Connector 1097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9" name="Straight Connector 1098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0" name="Straight Connector 1099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1" name="Straight Connector 1100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2" name="Straight Connector 1101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3" name="Straight Connector 1102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4" name="Straight Connector 1103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93" name="Rectangle 1092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4" name="Rectangle 1093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5" name="Rectangle 1094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05" name="Group 1104"/>
          <p:cNvGrpSpPr/>
          <p:nvPr/>
        </p:nvGrpSpPr>
        <p:grpSpPr>
          <a:xfrm>
            <a:off x="4051043" y="2097758"/>
            <a:ext cx="735495" cy="453124"/>
            <a:chOff x="1926169" y="1632181"/>
            <a:chExt cx="540854" cy="333210"/>
          </a:xfrm>
        </p:grpSpPr>
        <p:sp>
          <p:nvSpPr>
            <p:cNvPr id="1106" name="Rectangle 1105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7" name="Rectangle 1106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08" name="Group 1107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112" name="Straight Connector 1111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3" name="Straight Connector 1112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4" name="Straight Connector 1113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5" name="Straight Connector 1114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6" name="Straight Connector 1115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7" name="Straight Connector 1116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8" name="Straight Connector 1117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9" name="Straight Connector 1118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0" name="Straight Connector 1119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9" name="Rectangle 1108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0" name="Rectangle 1109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1" name="Rectangle 1110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21" name="Group 1120"/>
          <p:cNvGrpSpPr/>
          <p:nvPr/>
        </p:nvGrpSpPr>
        <p:grpSpPr>
          <a:xfrm>
            <a:off x="3313829" y="1680254"/>
            <a:ext cx="735495" cy="453124"/>
            <a:chOff x="1926169" y="1632181"/>
            <a:chExt cx="540854" cy="333210"/>
          </a:xfrm>
        </p:grpSpPr>
        <p:sp>
          <p:nvSpPr>
            <p:cNvPr id="1122" name="Rectangle 112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3" name="Rectangle 112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24" name="Group 112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128" name="Straight Connector 112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9" name="Straight Connector 112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0" name="Straight Connector 112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1" name="Straight Connector 113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2" name="Straight Connector 113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4" name="Straight Connector 113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5" name="Straight Connector 113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6" name="Straight Connector 113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25" name="Rectangle 112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6" name="Rectangle 112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7" name="Rectangle 112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37" name="Group 1136"/>
          <p:cNvGrpSpPr/>
          <p:nvPr/>
        </p:nvGrpSpPr>
        <p:grpSpPr>
          <a:xfrm>
            <a:off x="4051043" y="1680254"/>
            <a:ext cx="735495" cy="453124"/>
            <a:chOff x="1926169" y="1632181"/>
            <a:chExt cx="540854" cy="333210"/>
          </a:xfrm>
        </p:grpSpPr>
        <p:sp>
          <p:nvSpPr>
            <p:cNvPr id="1138" name="Rectangle 1137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9" name="Rectangle 1138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40" name="Group 1139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144" name="Straight Connector 1143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7" name="Straight Connector 1146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8" name="Straight Connector 1147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9" name="Straight Connector 1148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0" name="Straight Connector 1149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1" name="Straight Connector 1150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2" name="Straight Connector 1151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1" name="Rectangle 1140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2" name="Rectangle 1141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3" name="Rectangle 1142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53" name="Group 1152"/>
          <p:cNvGrpSpPr/>
          <p:nvPr/>
        </p:nvGrpSpPr>
        <p:grpSpPr>
          <a:xfrm>
            <a:off x="5493087" y="2932766"/>
            <a:ext cx="735495" cy="453124"/>
            <a:chOff x="1926169" y="1632181"/>
            <a:chExt cx="540854" cy="333210"/>
          </a:xfrm>
        </p:grpSpPr>
        <p:sp>
          <p:nvSpPr>
            <p:cNvPr id="1154" name="Rectangle 1153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5" name="Rectangle 1154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56" name="Group 1155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160" name="Straight Connector 1159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1" name="Straight Connector 1160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2" name="Straight Connector 1161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3" name="Straight Connector 1162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4" name="Straight Connector 1163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5" name="Straight Connector 1164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6" name="Straight Connector 1165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7" name="Straight Connector 1166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8" name="Straight Connector 1167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7" name="Rectangle 1156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8" name="Rectangle 1157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9" name="Rectangle 1158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69" name="Group 1168"/>
          <p:cNvGrpSpPr/>
          <p:nvPr/>
        </p:nvGrpSpPr>
        <p:grpSpPr>
          <a:xfrm>
            <a:off x="6230301" y="2932766"/>
            <a:ext cx="735495" cy="453124"/>
            <a:chOff x="1926169" y="1632181"/>
            <a:chExt cx="540854" cy="333210"/>
          </a:xfrm>
        </p:grpSpPr>
        <p:sp>
          <p:nvSpPr>
            <p:cNvPr id="1170" name="Rectangle 1169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1" name="Rectangle 1170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72" name="Group 1171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176" name="Straight Connector 1175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7" name="Straight Connector 1176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8" name="Straight Connector 1177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9" name="Straight Connector 1178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0" name="Straight Connector 1179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1" name="Straight Connector 1180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2" name="Straight Connector 1181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3" name="Straight Connector 1182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4" name="Straight Connector 1183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73" name="Rectangle 1172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4" name="Rectangle 1173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5" name="Rectangle 1174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85" name="Group 1184"/>
          <p:cNvGrpSpPr/>
          <p:nvPr/>
        </p:nvGrpSpPr>
        <p:grpSpPr>
          <a:xfrm>
            <a:off x="5493087" y="2515262"/>
            <a:ext cx="735495" cy="453124"/>
            <a:chOff x="1926169" y="1632181"/>
            <a:chExt cx="540854" cy="333210"/>
          </a:xfrm>
        </p:grpSpPr>
        <p:sp>
          <p:nvSpPr>
            <p:cNvPr id="1186" name="Rectangle 1185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7" name="Rectangle 1186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188" name="Group 1187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192" name="Straight Connector 1191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3" name="Straight Connector 1192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4" name="Straight Connector 1193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5" name="Straight Connector 1194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6" name="Straight Connector 1195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7" name="Straight Connector 1196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8" name="Straight Connector 1197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9" name="Straight Connector 1198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0" name="Straight Connector 1199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89" name="Rectangle 1188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0" name="Rectangle 1189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1" name="Rectangle 1190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01" name="Group 1200"/>
          <p:cNvGrpSpPr/>
          <p:nvPr/>
        </p:nvGrpSpPr>
        <p:grpSpPr>
          <a:xfrm>
            <a:off x="6230301" y="2515262"/>
            <a:ext cx="735495" cy="453124"/>
            <a:chOff x="1926169" y="1632181"/>
            <a:chExt cx="540854" cy="333210"/>
          </a:xfrm>
        </p:grpSpPr>
        <p:sp>
          <p:nvSpPr>
            <p:cNvPr id="1202" name="Rectangle 120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3" name="Rectangle 120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04" name="Group 120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208" name="Straight Connector 120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" name="Straight Connector 120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0" name="Straight Connector 120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1" name="Straight Connector 121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2" name="Straight Connector 121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3" name="Straight Connector 121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4" name="Straight Connector 121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5" name="Straight Connector 121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6" name="Straight Connector 121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5" name="Rectangle 120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6" name="Rectangle 120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7" name="Rectangle 120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17" name="Group 1216"/>
          <p:cNvGrpSpPr/>
          <p:nvPr/>
        </p:nvGrpSpPr>
        <p:grpSpPr>
          <a:xfrm>
            <a:off x="5493087" y="2097758"/>
            <a:ext cx="735495" cy="453124"/>
            <a:chOff x="1926169" y="1632181"/>
            <a:chExt cx="540854" cy="333210"/>
          </a:xfrm>
        </p:grpSpPr>
        <p:sp>
          <p:nvSpPr>
            <p:cNvPr id="1218" name="Rectangle 1217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9" name="Rectangle 1218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20" name="Group 1219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224" name="Straight Connector 1223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5" name="Straight Connector 1224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6" name="Straight Connector 1225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7" name="Straight Connector 1226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8" name="Straight Connector 1227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9" name="Straight Connector 1228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0" name="Straight Connector 1229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1" name="Straight Connector 1230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2" name="Straight Connector 1231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1" name="Rectangle 1220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2" name="Rectangle 1221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3" name="Rectangle 1222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33" name="Group 1232"/>
          <p:cNvGrpSpPr/>
          <p:nvPr/>
        </p:nvGrpSpPr>
        <p:grpSpPr>
          <a:xfrm>
            <a:off x="6230301" y="2097758"/>
            <a:ext cx="735495" cy="453124"/>
            <a:chOff x="1926169" y="1632181"/>
            <a:chExt cx="540854" cy="333210"/>
          </a:xfrm>
        </p:grpSpPr>
        <p:sp>
          <p:nvSpPr>
            <p:cNvPr id="1234" name="Rectangle 1233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5" name="Rectangle 1234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36" name="Group 1235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240" name="Straight Connector 1239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1" name="Straight Connector 1240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2" name="Straight Connector 1241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3" name="Straight Connector 1242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4" name="Straight Connector 1243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5" name="Straight Connector 1244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6" name="Straight Connector 1245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7" name="Straight Connector 1246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8" name="Straight Connector 1247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37" name="Rectangle 1236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8" name="Rectangle 1237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9" name="Rectangle 1238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49" name="Group 1248"/>
          <p:cNvGrpSpPr/>
          <p:nvPr/>
        </p:nvGrpSpPr>
        <p:grpSpPr>
          <a:xfrm>
            <a:off x="5493087" y="1680254"/>
            <a:ext cx="735495" cy="453124"/>
            <a:chOff x="1926169" y="1632181"/>
            <a:chExt cx="540854" cy="333210"/>
          </a:xfrm>
        </p:grpSpPr>
        <p:sp>
          <p:nvSpPr>
            <p:cNvPr id="1250" name="Rectangle 1249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1" name="Rectangle 1250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52" name="Group 1251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256" name="Straight Connector 1255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7" name="Straight Connector 1256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8" name="Straight Connector 1257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" name="Straight Connector 1258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0" name="Straight Connector 1259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1" name="Straight Connector 1260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2" name="Straight Connector 1261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3" name="Straight Connector 1262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4" name="Straight Connector 1263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3" name="Rectangle 1252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4" name="Rectangle 1253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5" name="Rectangle 1254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65" name="Group 1264"/>
          <p:cNvGrpSpPr/>
          <p:nvPr/>
        </p:nvGrpSpPr>
        <p:grpSpPr>
          <a:xfrm>
            <a:off x="6230301" y="1680254"/>
            <a:ext cx="735495" cy="453124"/>
            <a:chOff x="1926169" y="1632181"/>
            <a:chExt cx="540854" cy="333210"/>
          </a:xfrm>
        </p:grpSpPr>
        <p:sp>
          <p:nvSpPr>
            <p:cNvPr id="1266" name="Rectangle 1265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7" name="Rectangle 1266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68" name="Group 1267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272" name="Straight Connector 1271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3" name="Straight Connector 1272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4" name="Straight Connector 1273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5" name="Straight Connector 1274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6" name="Straight Connector 1275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7" name="Straight Connector 1276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8" name="Straight Connector 1277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9" name="Straight Connector 1278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0" name="Straight Connector 1279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69" name="Rectangle 1268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0" name="Rectangle 1269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1" name="Rectangle 1270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81" name="Group 1280"/>
          <p:cNvGrpSpPr/>
          <p:nvPr/>
        </p:nvGrpSpPr>
        <p:grpSpPr>
          <a:xfrm>
            <a:off x="7681019" y="2932766"/>
            <a:ext cx="735495" cy="453124"/>
            <a:chOff x="1926169" y="1632181"/>
            <a:chExt cx="540854" cy="333210"/>
          </a:xfrm>
        </p:grpSpPr>
        <p:sp>
          <p:nvSpPr>
            <p:cNvPr id="1282" name="Rectangle 128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3" name="Rectangle 128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284" name="Group 128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288" name="Straight Connector 128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9" name="Straight Connector 128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0" name="Straight Connector 128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1" name="Straight Connector 129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2" name="Straight Connector 129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3" name="Straight Connector 129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4" name="Straight Connector 129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5" name="Straight Connector 129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6" name="Straight Connector 129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5" name="Rectangle 128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6" name="Rectangle 128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7" name="Rectangle 128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97" name="Group 1296"/>
          <p:cNvGrpSpPr/>
          <p:nvPr/>
        </p:nvGrpSpPr>
        <p:grpSpPr>
          <a:xfrm>
            <a:off x="8418233" y="2932766"/>
            <a:ext cx="735495" cy="453124"/>
            <a:chOff x="1926169" y="1632181"/>
            <a:chExt cx="540854" cy="333210"/>
          </a:xfrm>
        </p:grpSpPr>
        <p:sp>
          <p:nvSpPr>
            <p:cNvPr id="1298" name="Rectangle 1297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9" name="Rectangle 1298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00" name="Group 1299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304" name="Straight Connector 1303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5" name="Straight Connector 1304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6" name="Straight Connector 1305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7" name="Straight Connector 1306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8" name="Straight Connector 1307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9" name="Straight Connector 1308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0" name="Straight Connector 1309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1" name="Straight Connector 1310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2" name="Straight Connector 1311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01" name="Rectangle 1300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2" name="Rectangle 1301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3" name="Rectangle 1302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13" name="Group 1312"/>
          <p:cNvGrpSpPr/>
          <p:nvPr/>
        </p:nvGrpSpPr>
        <p:grpSpPr>
          <a:xfrm>
            <a:off x="7681019" y="2515262"/>
            <a:ext cx="735495" cy="453124"/>
            <a:chOff x="1926169" y="1632181"/>
            <a:chExt cx="540854" cy="333210"/>
          </a:xfrm>
        </p:grpSpPr>
        <p:sp>
          <p:nvSpPr>
            <p:cNvPr id="1314" name="Rectangle 1313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5" name="Rectangle 1314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16" name="Group 1315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320" name="Straight Connector 1319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1" name="Straight Connector 1320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2" name="Straight Connector 1321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3" name="Straight Connector 1322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4" name="Straight Connector 1323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5" name="Straight Connector 1324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6" name="Straight Connector 1325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7" name="Straight Connector 1326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8" name="Straight Connector 1327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7" name="Rectangle 1316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8" name="Rectangle 1317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9" name="Rectangle 1318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29" name="Group 1328"/>
          <p:cNvGrpSpPr/>
          <p:nvPr/>
        </p:nvGrpSpPr>
        <p:grpSpPr>
          <a:xfrm>
            <a:off x="8418233" y="2515262"/>
            <a:ext cx="735495" cy="453124"/>
            <a:chOff x="1926169" y="1632181"/>
            <a:chExt cx="540854" cy="333210"/>
          </a:xfrm>
        </p:grpSpPr>
        <p:sp>
          <p:nvSpPr>
            <p:cNvPr id="1330" name="Rectangle 1329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1" name="Rectangle 1330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32" name="Group 1331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336" name="Straight Connector 1335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7" name="Straight Connector 1336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8" name="Straight Connector 1337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9" name="Straight Connector 1338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0" name="Straight Connector 1339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1" name="Straight Connector 1340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2" name="Straight Connector 1341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3" name="Straight Connector 1342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4" name="Straight Connector 1343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3" name="Rectangle 1332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4" name="Rectangle 1333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5" name="Rectangle 1334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45" name="Group 1344"/>
          <p:cNvGrpSpPr/>
          <p:nvPr/>
        </p:nvGrpSpPr>
        <p:grpSpPr>
          <a:xfrm>
            <a:off x="7681019" y="2097758"/>
            <a:ext cx="735495" cy="453124"/>
            <a:chOff x="1926169" y="1632181"/>
            <a:chExt cx="540854" cy="333210"/>
          </a:xfrm>
        </p:grpSpPr>
        <p:sp>
          <p:nvSpPr>
            <p:cNvPr id="1346" name="Rectangle 1345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7" name="Rectangle 1346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48" name="Group 1347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352" name="Straight Connector 1351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3" name="Straight Connector 1352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" name="Straight Connector 1353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5" name="Straight Connector 1354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6" name="Straight Connector 1355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7" name="Straight Connector 1356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8" name="Straight Connector 1357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9" name="Straight Connector 1358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0" name="Straight Connector 1359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9" name="Rectangle 1348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0" name="Rectangle 1349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1" name="Rectangle 1350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61" name="Group 1360"/>
          <p:cNvGrpSpPr/>
          <p:nvPr/>
        </p:nvGrpSpPr>
        <p:grpSpPr>
          <a:xfrm>
            <a:off x="8418233" y="2097758"/>
            <a:ext cx="735495" cy="453124"/>
            <a:chOff x="1926169" y="1632181"/>
            <a:chExt cx="540854" cy="333210"/>
          </a:xfrm>
        </p:grpSpPr>
        <p:sp>
          <p:nvSpPr>
            <p:cNvPr id="1362" name="Rectangle 136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3" name="Rectangle 136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64" name="Group 136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368" name="Straight Connector 136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9" name="Straight Connector 136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0" name="Straight Connector 136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1" name="Straight Connector 137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2" name="Straight Connector 137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3" name="Straight Connector 137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4" name="Straight Connector 137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5" name="Straight Connector 137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6" name="Straight Connector 137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5" name="Rectangle 136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6" name="Rectangle 136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7" name="Rectangle 136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77" name="Group 1376"/>
          <p:cNvGrpSpPr/>
          <p:nvPr/>
        </p:nvGrpSpPr>
        <p:grpSpPr>
          <a:xfrm>
            <a:off x="7681019" y="1680254"/>
            <a:ext cx="735495" cy="453124"/>
            <a:chOff x="1926169" y="1632181"/>
            <a:chExt cx="540854" cy="333210"/>
          </a:xfrm>
        </p:grpSpPr>
        <p:sp>
          <p:nvSpPr>
            <p:cNvPr id="1378" name="Rectangle 1377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9" name="Rectangle 1378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80" name="Group 1379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384" name="Straight Connector 1383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5" name="Straight Connector 1384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6" name="Straight Connector 1385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7" name="Straight Connector 1386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8" name="Straight Connector 1387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9" name="Straight Connector 1388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0" name="Straight Connector 1389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1" name="Straight Connector 1390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2" name="Straight Connector 1391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1" name="Rectangle 1380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2" name="Rectangle 1381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3" name="Rectangle 1382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93" name="Group 1392"/>
          <p:cNvGrpSpPr/>
          <p:nvPr/>
        </p:nvGrpSpPr>
        <p:grpSpPr>
          <a:xfrm>
            <a:off x="8418233" y="1680254"/>
            <a:ext cx="735495" cy="453124"/>
            <a:chOff x="1926169" y="1632181"/>
            <a:chExt cx="540854" cy="333210"/>
          </a:xfrm>
        </p:grpSpPr>
        <p:sp>
          <p:nvSpPr>
            <p:cNvPr id="1394" name="Rectangle 1393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5" name="Rectangle 1394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396" name="Group 1395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400" name="Straight Connector 1399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1" name="Straight Connector 1400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2" name="Straight Connector 1401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3" name="Straight Connector 1402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4" name="Straight Connector 1403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5" name="Straight Connector 1404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6" name="Straight Connector 1405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7" name="Straight Connector 1406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8" name="Straight Connector 1407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7" name="Rectangle 1396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8" name="Rectangle 1397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9" name="Rectangle 1398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09" name="Group 1408"/>
          <p:cNvGrpSpPr/>
          <p:nvPr/>
        </p:nvGrpSpPr>
        <p:grpSpPr>
          <a:xfrm>
            <a:off x="9868951" y="2932766"/>
            <a:ext cx="735495" cy="453124"/>
            <a:chOff x="1926169" y="1632181"/>
            <a:chExt cx="540854" cy="333210"/>
          </a:xfrm>
        </p:grpSpPr>
        <p:sp>
          <p:nvSpPr>
            <p:cNvPr id="1410" name="Rectangle 1409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1" name="Rectangle 1410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12" name="Group 1411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416" name="Straight Connector 1415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7" name="Straight Connector 1416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8" name="Straight Connector 1417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9" name="Straight Connector 1418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0" name="Straight Connector 1419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1" name="Straight Connector 1420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2" name="Straight Connector 1421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3" name="Straight Connector 1422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4" name="Straight Connector 1423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3" name="Rectangle 1412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4" name="Rectangle 1413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5" name="Rectangle 1414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25" name="Group 1424"/>
          <p:cNvGrpSpPr/>
          <p:nvPr/>
        </p:nvGrpSpPr>
        <p:grpSpPr>
          <a:xfrm>
            <a:off x="10606165" y="2932766"/>
            <a:ext cx="735495" cy="453124"/>
            <a:chOff x="1926169" y="1632181"/>
            <a:chExt cx="540854" cy="333210"/>
          </a:xfrm>
        </p:grpSpPr>
        <p:sp>
          <p:nvSpPr>
            <p:cNvPr id="1426" name="Rectangle 1425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7" name="Rectangle 1426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28" name="Group 1427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432" name="Straight Connector 1431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3" name="Straight Connector 1432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4" name="Straight Connector 1433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5" name="Straight Connector 1434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6" name="Straight Connector 1435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7" name="Straight Connector 1436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8" name="Straight Connector 1437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9" name="Straight Connector 1438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0" name="Straight Connector 1439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9" name="Rectangle 1428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0" name="Rectangle 1429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31" name="Rectangle 1430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41" name="Group 1440"/>
          <p:cNvGrpSpPr/>
          <p:nvPr/>
        </p:nvGrpSpPr>
        <p:grpSpPr>
          <a:xfrm>
            <a:off x="9868951" y="2515262"/>
            <a:ext cx="735495" cy="453124"/>
            <a:chOff x="1926169" y="1632181"/>
            <a:chExt cx="540854" cy="333210"/>
          </a:xfrm>
        </p:grpSpPr>
        <p:sp>
          <p:nvSpPr>
            <p:cNvPr id="1442" name="Rectangle 144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3" name="Rectangle 144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44" name="Group 144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448" name="Straight Connector 144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9" name="Straight Connector 144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0" name="Straight Connector 144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1" name="Straight Connector 145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2" name="Straight Connector 145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3" name="Straight Connector 145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4" name="Straight Connector 145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5" name="Straight Connector 145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6" name="Straight Connector 145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45" name="Rectangle 144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6" name="Rectangle 144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47" name="Rectangle 144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57" name="Group 1456"/>
          <p:cNvGrpSpPr/>
          <p:nvPr/>
        </p:nvGrpSpPr>
        <p:grpSpPr>
          <a:xfrm>
            <a:off x="10606165" y="2515262"/>
            <a:ext cx="735495" cy="453124"/>
            <a:chOff x="1926169" y="1632181"/>
            <a:chExt cx="540854" cy="333210"/>
          </a:xfrm>
        </p:grpSpPr>
        <p:sp>
          <p:nvSpPr>
            <p:cNvPr id="1458" name="Rectangle 1457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59" name="Rectangle 1458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60" name="Group 1459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464" name="Straight Connector 1463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5" name="Straight Connector 1464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6" name="Straight Connector 1465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7" name="Straight Connector 1466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8" name="Straight Connector 1467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9" name="Straight Connector 1468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0" name="Straight Connector 1469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1" name="Straight Connector 1470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2" name="Straight Connector 1471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61" name="Rectangle 1460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2" name="Rectangle 1461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63" name="Rectangle 1462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73" name="Group 1472"/>
          <p:cNvGrpSpPr/>
          <p:nvPr/>
        </p:nvGrpSpPr>
        <p:grpSpPr>
          <a:xfrm>
            <a:off x="9868951" y="2097758"/>
            <a:ext cx="735495" cy="453124"/>
            <a:chOff x="1926169" y="1632181"/>
            <a:chExt cx="540854" cy="333210"/>
          </a:xfrm>
        </p:grpSpPr>
        <p:sp>
          <p:nvSpPr>
            <p:cNvPr id="1474" name="Rectangle 1473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5" name="Rectangle 1474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76" name="Group 1475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480" name="Straight Connector 1479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1" name="Straight Connector 1480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2" name="Straight Connector 1481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3" name="Straight Connector 1482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4" name="Straight Connector 1483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5" name="Straight Connector 1484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6" name="Straight Connector 1485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7" name="Straight Connector 1486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8" name="Straight Connector 1487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77" name="Rectangle 1476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8" name="Rectangle 1477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79" name="Rectangle 1478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89" name="Group 1488"/>
          <p:cNvGrpSpPr/>
          <p:nvPr/>
        </p:nvGrpSpPr>
        <p:grpSpPr>
          <a:xfrm>
            <a:off x="10606165" y="2097758"/>
            <a:ext cx="735495" cy="453124"/>
            <a:chOff x="1926169" y="1632181"/>
            <a:chExt cx="540854" cy="333210"/>
          </a:xfrm>
        </p:grpSpPr>
        <p:sp>
          <p:nvSpPr>
            <p:cNvPr id="1490" name="Rectangle 1489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1" name="Rectangle 1490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492" name="Group 1491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496" name="Straight Connector 1495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7" name="Straight Connector 1496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8" name="Straight Connector 1497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9" name="Straight Connector 1498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0" name="Straight Connector 1499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1" name="Straight Connector 1500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2" name="Straight Connector 1501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3" name="Straight Connector 1502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4" name="Straight Connector 1503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3" name="Rectangle 1492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4" name="Rectangle 1493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5" name="Rectangle 1494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05" name="Group 1504"/>
          <p:cNvGrpSpPr/>
          <p:nvPr/>
        </p:nvGrpSpPr>
        <p:grpSpPr>
          <a:xfrm>
            <a:off x="9868951" y="1680254"/>
            <a:ext cx="735495" cy="453124"/>
            <a:chOff x="1926169" y="1632181"/>
            <a:chExt cx="540854" cy="333210"/>
          </a:xfrm>
        </p:grpSpPr>
        <p:sp>
          <p:nvSpPr>
            <p:cNvPr id="1506" name="Rectangle 1505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7" name="Rectangle 1506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08" name="Group 1507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512" name="Straight Connector 1511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3" name="Straight Connector 1512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4" name="Straight Connector 1513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5" name="Straight Connector 1514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6" name="Straight Connector 1515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7" name="Straight Connector 1516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8" name="Straight Connector 1517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9" name="Straight Connector 1518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0" name="Straight Connector 1519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09" name="Rectangle 1508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0" name="Rectangle 1509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1" name="Rectangle 1510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21" name="Group 1520"/>
          <p:cNvGrpSpPr/>
          <p:nvPr/>
        </p:nvGrpSpPr>
        <p:grpSpPr>
          <a:xfrm>
            <a:off x="10606165" y="1680254"/>
            <a:ext cx="735495" cy="453124"/>
            <a:chOff x="1926169" y="1632181"/>
            <a:chExt cx="540854" cy="333210"/>
          </a:xfrm>
        </p:grpSpPr>
        <p:sp>
          <p:nvSpPr>
            <p:cNvPr id="1522" name="Rectangle 152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3" name="Rectangle 152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524" name="Group 152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528" name="Straight Connector 152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9" name="Straight Connector 152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0" name="Straight Connector 152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1" name="Straight Connector 153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2" name="Straight Connector 153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3" name="Straight Connector 153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4" name="Straight Connector 153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5" name="Straight Connector 153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6" name="Straight Connector 153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25" name="Rectangle 152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6" name="Rectangle 152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7" name="Rectangle 152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37" name="Rectangle 1536"/>
          <p:cNvSpPr/>
          <p:nvPr/>
        </p:nvSpPr>
        <p:spPr>
          <a:xfrm rot="5400000">
            <a:off x="1621009" y="2928232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8" name="Rectangle 1537"/>
          <p:cNvSpPr/>
          <p:nvPr/>
        </p:nvSpPr>
        <p:spPr>
          <a:xfrm rot="5400000">
            <a:off x="3855390" y="2930174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39" name="Rectangle 1538"/>
          <p:cNvSpPr/>
          <p:nvPr/>
        </p:nvSpPr>
        <p:spPr>
          <a:xfrm rot="5400000">
            <a:off x="6045239" y="2932116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0" name="Rectangle 1539"/>
          <p:cNvSpPr/>
          <p:nvPr/>
        </p:nvSpPr>
        <p:spPr>
          <a:xfrm rot="5400000">
            <a:off x="8235088" y="2934058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41" name="Rectangle 1540"/>
          <p:cNvSpPr/>
          <p:nvPr/>
        </p:nvSpPr>
        <p:spPr>
          <a:xfrm rot="5400000">
            <a:off x="10424937" y="2936000"/>
            <a:ext cx="402674" cy="1314922"/>
          </a:xfrm>
          <a:prstGeom prst="rect">
            <a:avLst/>
          </a:prstGeom>
          <a:solidFill>
            <a:srgbClr val="8064A2"/>
          </a:solidFill>
          <a:ln w="25400" cap="flat" cmpd="sng" algn="ctr">
            <a:solidFill>
              <a:srgbClr val="8064A2">
                <a:shade val="50000"/>
              </a:srgbClr>
            </a:solidFill>
            <a:prstDash val="solid"/>
          </a:ln>
          <a:effectLst/>
        </p:spPr>
        <p:txBody>
          <a:bodyPr vert="vert270" rtlCol="0" anchor="b"/>
          <a:lstStyle/>
          <a:p>
            <a:pPr marL="0" marR="0" lvl="0" indent="0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Guest OS #</a:t>
            </a:r>
            <a:r>
              <a:rPr lang="en-US" kern="0" dirty="0">
                <a:solidFill>
                  <a:sysClr val="windowText" lastClr="000000"/>
                </a:solidFill>
                <a:latin typeface="Calibri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782" name="Group 781"/>
          <p:cNvGrpSpPr/>
          <p:nvPr/>
        </p:nvGrpSpPr>
        <p:grpSpPr>
          <a:xfrm>
            <a:off x="9853969" y="4627396"/>
            <a:ext cx="735495" cy="453124"/>
            <a:chOff x="1926169" y="1632181"/>
            <a:chExt cx="540854" cy="333210"/>
          </a:xfrm>
        </p:grpSpPr>
        <p:sp>
          <p:nvSpPr>
            <p:cNvPr id="783" name="Rectangle 782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4" name="Rectangle 783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785" name="Group 784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789" name="Straight Connector 788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0" name="Straight Connector 789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1" name="Straight Connector 790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2" name="Straight Connector 791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3" name="Straight Connector 792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4" name="Straight Connector 793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5" name="Straight Connector 794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6" name="Straight Connector 795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7" name="Straight Connector 796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6" name="Rectangle 785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7" name="Rectangle 786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8" name="Rectangle 787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47" name="TextBox 1546"/>
          <p:cNvSpPr txBox="1"/>
          <p:nvPr/>
        </p:nvSpPr>
        <p:spPr>
          <a:xfrm>
            <a:off x="10028237" y="4587014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526" name="Group 525"/>
          <p:cNvGrpSpPr/>
          <p:nvPr/>
        </p:nvGrpSpPr>
        <p:grpSpPr>
          <a:xfrm>
            <a:off x="5478105" y="4627396"/>
            <a:ext cx="735495" cy="453124"/>
            <a:chOff x="1926169" y="1632181"/>
            <a:chExt cx="540854" cy="333210"/>
          </a:xfrm>
        </p:grpSpPr>
        <p:sp>
          <p:nvSpPr>
            <p:cNvPr id="527" name="Rectangle 526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8" name="Rectangle 527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29" name="Group 528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533" name="Straight Connector 532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4" name="Straight Connector 533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5" name="Straight Connector 534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Straight Connector 537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9" name="Straight Connector 538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0" name="Straight Connector 539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1" name="Straight Connector 540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0" name="Rectangle 529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1" name="Rectangle 530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2" name="Rectangle 531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54" name="Group 653"/>
          <p:cNvGrpSpPr/>
          <p:nvPr/>
        </p:nvGrpSpPr>
        <p:grpSpPr>
          <a:xfrm>
            <a:off x="7666037" y="4627396"/>
            <a:ext cx="735495" cy="453124"/>
            <a:chOff x="1926169" y="1632181"/>
            <a:chExt cx="540854" cy="333210"/>
          </a:xfrm>
        </p:grpSpPr>
        <p:sp>
          <p:nvSpPr>
            <p:cNvPr id="655" name="Rectangle 654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6" name="Rectangle 655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657" name="Group 656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661" name="Straight Connector 660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4" name="Straight Connector 663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5" name="Straight Connector 664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Straight Connector 665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58" name="Rectangle 657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9" name="Rectangle 658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0" name="Rectangle 659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45" name="TextBox 1544"/>
          <p:cNvSpPr txBox="1"/>
          <p:nvPr/>
        </p:nvSpPr>
        <p:spPr>
          <a:xfrm>
            <a:off x="5629653" y="4587014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46" name="TextBox 1545"/>
          <p:cNvSpPr txBox="1"/>
          <p:nvPr/>
        </p:nvSpPr>
        <p:spPr>
          <a:xfrm>
            <a:off x="7837487" y="4587014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70" name="Group 269"/>
          <p:cNvGrpSpPr/>
          <p:nvPr/>
        </p:nvGrpSpPr>
        <p:grpSpPr>
          <a:xfrm>
            <a:off x="1073644" y="4627396"/>
            <a:ext cx="735495" cy="453124"/>
            <a:chOff x="1926169" y="1632181"/>
            <a:chExt cx="540854" cy="333210"/>
          </a:xfrm>
        </p:grpSpPr>
        <p:sp>
          <p:nvSpPr>
            <p:cNvPr id="271" name="Rectangle 270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273" name="Group 272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277" name="Straight Connector 276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4" name="Rectangle 273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98" name="Group 397"/>
          <p:cNvGrpSpPr/>
          <p:nvPr/>
        </p:nvGrpSpPr>
        <p:grpSpPr>
          <a:xfrm>
            <a:off x="3298847" y="4627396"/>
            <a:ext cx="735495" cy="453124"/>
            <a:chOff x="1926169" y="1632181"/>
            <a:chExt cx="540854" cy="333210"/>
          </a:xfrm>
        </p:grpSpPr>
        <p:sp>
          <p:nvSpPr>
            <p:cNvPr id="399" name="Rectangle 398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0" name="Rectangle 399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401" name="Group 400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405" name="Straight Connector 404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Straight Connector 406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Straight Connector 408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Straight Connector 411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2" name="Rectangle 401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3" name="Rectangle 402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4" name="Rectangle 403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48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43" name="TextBox 1542"/>
          <p:cNvSpPr txBox="1"/>
          <p:nvPr/>
        </p:nvSpPr>
        <p:spPr>
          <a:xfrm>
            <a:off x="1231302" y="4587014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44" name="TextBox 1543"/>
          <p:cNvSpPr txBox="1"/>
          <p:nvPr/>
        </p:nvSpPr>
        <p:spPr>
          <a:xfrm>
            <a:off x="3448193" y="4587014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48" name="TextBox 1547"/>
          <p:cNvSpPr txBox="1"/>
          <p:nvPr/>
        </p:nvSpPr>
        <p:spPr>
          <a:xfrm>
            <a:off x="2335202" y="3392032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49" name="TextBox 1548"/>
          <p:cNvSpPr txBox="1"/>
          <p:nvPr/>
        </p:nvSpPr>
        <p:spPr>
          <a:xfrm>
            <a:off x="4564034" y="3376114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50" name="TextBox 1549"/>
          <p:cNvSpPr txBox="1"/>
          <p:nvPr/>
        </p:nvSpPr>
        <p:spPr>
          <a:xfrm>
            <a:off x="6749327" y="3384356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51" name="TextBox 1550"/>
          <p:cNvSpPr txBox="1"/>
          <p:nvPr/>
        </p:nvSpPr>
        <p:spPr>
          <a:xfrm>
            <a:off x="8942025" y="3392032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552" name="TextBox 1551"/>
          <p:cNvSpPr txBox="1"/>
          <p:nvPr/>
        </p:nvSpPr>
        <p:spPr>
          <a:xfrm>
            <a:off x="11134723" y="3399708"/>
            <a:ext cx="125034" cy="2492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$</a:t>
            </a:r>
            <a:endParaRPr lang="en-US" sz="1400" dirty="0">
              <a:solidFill>
                <a:srgbClr val="00B05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92" name="Rectangle 891"/>
          <p:cNvSpPr/>
          <p:nvPr/>
        </p:nvSpPr>
        <p:spPr>
          <a:xfrm>
            <a:off x="989305" y="5878984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893" name="Rectangle 892"/>
          <p:cNvSpPr/>
          <p:nvPr/>
        </p:nvSpPr>
        <p:spPr>
          <a:xfrm>
            <a:off x="3206836" y="5866112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894" name="Rectangle 893"/>
          <p:cNvSpPr/>
          <p:nvPr/>
        </p:nvSpPr>
        <p:spPr>
          <a:xfrm>
            <a:off x="5387693" y="5866112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895" name="Rectangle 894"/>
          <p:cNvSpPr/>
          <p:nvPr/>
        </p:nvSpPr>
        <p:spPr>
          <a:xfrm>
            <a:off x="7577934" y="5873414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896" name="Rectangle 895"/>
          <p:cNvSpPr/>
          <p:nvPr/>
        </p:nvSpPr>
        <p:spPr>
          <a:xfrm>
            <a:off x="9768175" y="5866112"/>
            <a:ext cx="1609751" cy="437678"/>
          </a:xfrm>
          <a:prstGeom prst="rect">
            <a:avLst/>
          </a:prstGeom>
          <a:solidFill>
            <a:srgbClr val="4BACC6">
              <a:alpha val="25882"/>
            </a:srgbClr>
          </a:solidFill>
          <a:ln w="25400" cap="flat" cmpd="sng" algn="ctr">
            <a:solidFill>
              <a:srgbClr val="4BACC6">
                <a:shade val="50000"/>
              </a:srgbClr>
            </a:solidFill>
            <a:prstDash val="solid"/>
          </a:ln>
          <a:effectLst/>
        </p:spPr>
        <p:txBody>
          <a:bodyPr rtlCol="0" anchor="b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Hyper Visor</a:t>
            </a:r>
          </a:p>
        </p:txBody>
      </p:sp>
      <p:sp>
        <p:nvSpPr>
          <p:cNvPr id="1558" name="Thought Bubble: Cloud 1557"/>
          <p:cNvSpPr/>
          <p:nvPr/>
        </p:nvSpPr>
        <p:spPr bwMode="auto">
          <a:xfrm>
            <a:off x="562428" y="5922028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559" name="Thought Bubble: Cloud 1558"/>
          <p:cNvSpPr/>
          <p:nvPr/>
        </p:nvSpPr>
        <p:spPr bwMode="auto">
          <a:xfrm>
            <a:off x="2860292" y="5923089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560" name="Thought Bubble: Cloud 1559"/>
          <p:cNvSpPr/>
          <p:nvPr/>
        </p:nvSpPr>
        <p:spPr bwMode="auto">
          <a:xfrm>
            <a:off x="5158156" y="5924150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561" name="Thought Bubble: Cloud 1560"/>
          <p:cNvSpPr/>
          <p:nvPr/>
        </p:nvSpPr>
        <p:spPr bwMode="auto">
          <a:xfrm>
            <a:off x="7456020" y="5925211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1562" name="Thought Bubble: Cloud 1561"/>
          <p:cNvSpPr/>
          <p:nvPr/>
        </p:nvSpPr>
        <p:spPr bwMode="auto">
          <a:xfrm>
            <a:off x="9753884" y="5926272"/>
            <a:ext cx="2234868" cy="953427"/>
          </a:xfrm>
          <a:prstGeom prst="cloudCallout">
            <a:avLst>
              <a:gd name="adj1" fmla="val -11105"/>
              <a:gd name="adj2" fmla="val 30719"/>
            </a:avLst>
          </a:prstGeom>
          <a:solidFill>
            <a:srgbClr val="0070C0"/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53445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r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2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46694E-6 3.11394E-6 L 0.0485 0.0574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" y="286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0" presetClass="path" presetSubtype="0" accel="3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9926E-6 9.07853E-8 C 0.05732 0.00045 0.09587 0.04925 0.08949 0.12982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5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6" y="649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58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78198E-6 -4.21698E-6 L 0.04851 0.05743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" y="2860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50" presetClass="path" presetSubtype="0" accel="3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9946E-6 9.07853E-8 C 0.05732 0.00045 0.09587 0.04925 0.08948 0.1298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5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6" y="6491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4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8688E-6 -4.21698E-6 L 0.0485 0.0574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" y="286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50" presetClass="path" presetSubtype="0" accel="3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8032E-7 9.07853E-8 C 0.05731 0.00045 0.09586 0.04925 0.08948 0.12982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15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6" y="6491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0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1733E-6 4.00363E-6 L 0.04851 0.0574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" y="286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50" presetClass="path" presetSubtype="0" accel="3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3178E-8 9.07853E-8 C 0.05731 0.00045 0.09586 0.04925 0.08948 0.1298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15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6" y="649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9392E-6 -4.21698E-6 L 0.04851 0.05743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5" y="2860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50" presetClass="path" presetSubtype="0" accel="3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449E-6 9.07853E-8 C 0.05731 0.00045 0.09586 0.04925 0.08948 0.1298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1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6" y="6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4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4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4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800"/>
                            </p:stCondLst>
                            <p:childTnLst>
                              <p:par>
                                <p:cTn id="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4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2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4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6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85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35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46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485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1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35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6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8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78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8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96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8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614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8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632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8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65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8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68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8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686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8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704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8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712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8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72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8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28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8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736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80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744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80"/>
                                        <p:tgtEl>
                                          <p:spTgt spid="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7520"/>
                            </p:stCondLst>
                            <p:childTnLst>
                              <p:par>
                                <p:cTn id="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8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7600"/>
                            </p:stCondLst>
                            <p:childTnLst>
                              <p:par>
                                <p:cTn id="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8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7680"/>
                            </p:stCondLst>
                            <p:childTnLst>
                              <p:par>
                                <p:cTn id="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3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7710"/>
                            </p:stCondLst>
                            <p:childTnLst>
                              <p:par>
                                <p:cTn id="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3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7740"/>
                            </p:stCondLst>
                            <p:childTnLst>
                              <p:par>
                                <p:cTn id="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3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7770"/>
                            </p:stCondLst>
                            <p:childTnLst>
                              <p:par>
                                <p:cTn id="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3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7800"/>
                            </p:stCondLst>
                            <p:childTnLst>
                              <p:par>
                                <p:cTn id="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3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7830"/>
                            </p:stCondLst>
                            <p:childTnLst>
                              <p:par>
                                <p:cTn id="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3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7860"/>
                            </p:stCondLst>
                            <p:childTnLst>
                              <p:par>
                                <p:cTn id="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3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7890"/>
                            </p:stCondLst>
                            <p:childTnLst>
                              <p:par>
                                <p:cTn id="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3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7920"/>
                            </p:stCondLst>
                            <p:childTnLst>
                              <p:par>
                                <p:cTn id="2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30"/>
                                        <p:tgtEl>
                                          <p:spTgt spid="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6" dur="3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3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7950"/>
                            </p:stCondLst>
                            <p:childTnLst>
                              <p:par>
                                <p:cTn id="2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30"/>
                                        <p:tgtEl>
                                          <p:spTgt spid="1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4" dur="30"/>
                                        <p:tgtEl>
                                          <p:spTgt spid="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3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7980"/>
                            </p:stCondLst>
                            <p:childTnLst>
                              <p:par>
                                <p:cTn id="25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30"/>
                                        <p:tgtEl>
                                          <p:spTgt spid="1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2" dur="30"/>
                                        <p:tgtEl>
                                          <p:spTgt spid="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3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8010"/>
                            </p:stCondLst>
                            <p:childTnLst>
                              <p:par>
                                <p:cTn id="26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30"/>
                                        <p:tgtEl>
                                          <p:spTgt spid="1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0" dur="30"/>
                                        <p:tgtEl>
                                          <p:spTgt spid="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30"/>
                                        <p:tgtEl>
                                          <p:spTgt spid="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8040"/>
                            </p:stCondLst>
                            <p:childTnLst>
                              <p:par>
                                <p:cTn id="27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30"/>
                                        <p:tgtEl>
                                          <p:spTgt spid="1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8" dur="30"/>
                                        <p:tgtEl>
                                          <p:spTgt spid="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30"/>
                                        <p:tgtEl>
                                          <p:spTgt spid="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2" fill="hold">
                            <p:stCondLst>
                              <p:cond delay="8070"/>
                            </p:stCondLst>
                            <p:childTnLst>
                              <p:par>
                                <p:cTn id="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3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8100"/>
                            </p:stCondLst>
                            <p:childTnLst>
                              <p:par>
                                <p:cTn id="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3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8130"/>
                            </p:stCondLst>
                            <p:childTnLst>
                              <p:par>
                                <p:cTn id="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3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8160"/>
                            </p:stCondLst>
                            <p:childTnLst>
                              <p:par>
                                <p:cTn id="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3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8190"/>
                            </p:stCondLst>
                            <p:childTnLst>
                              <p:par>
                                <p:cTn id="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3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8220"/>
                            </p:stCondLst>
                            <p:childTnLst>
                              <p:par>
                                <p:cTn id="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3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8250"/>
                            </p:stCondLst>
                            <p:childTnLst>
                              <p:par>
                                <p:cTn id="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30"/>
                                        <p:tgtEl>
                                          <p:spTgt spid="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0" fill="hold">
                            <p:stCondLst>
                              <p:cond delay="8280"/>
                            </p:stCondLst>
                            <p:childTnLst>
                              <p:par>
                                <p:cTn id="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30"/>
                                        <p:tgtEl>
                                          <p:spTgt spid="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8310"/>
                            </p:stCondLst>
                            <p:childTnLst>
                              <p:par>
                                <p:cTn id="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3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8340"/>
                            </p:stCondLst>
                            <p:childTnLst>
                              <p:par>
                                <p:cTn id="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3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8370"/>
                            </p:stCondLst>
                            <p:childTnLst>
                              <p:par>
                                <p:cTn id="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3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8400"/>
                            </p:stCondLst>
                            <p:childTnLst>
                              <p:par>
                                <p:cTn id="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3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8430"/>
                            </p:stCondLst>
                            <p:childTnLst>
                              <p:par>
                                <p:cTn id="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3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8460"/>
                            </p:stCondLst>
                            <p:childTnLst>
                              <p:par>
                                <p:cTn id="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3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8490"/>
                            </p:stCondLst>
                            <p:childTnLst>
                              <p:par>
                                <p:cTn id="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3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2" fill="hold">
                            <p:stCondLst>
                              <p:cond delay="8520"/>
                            </p:stCondLst>
                            <p:childTnLst>
                              <p:par>
                                <p:cTn id="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3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8550"/>
                            </p:stCondLst>
                            <p:childTnLst>
                              <p:par>
                                <p:cTn id="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3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8580"/>
                            </p:stCondLst>
                            <p:childTnLst>
                              <p:par>
                                <p:cTn id="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30"/>
                                        <p:tgtEl>
                                          <p:spTgt spid="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8610"/>
                            </p:stCondLst>
                            <p:childTnLst>
                              <p:par>
                                <p:cTn id="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3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8" fill="hold">
                            <p:stCondLst>
                              <p:cond delay="8640"/>
                            </p:stCondLst>
                            <p:childTnLst>
                              <p:par>
                                <p:cTn id="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1" dur="30"/>
                                        <p:tgtEl>
                                          <p:spTgt spid="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8670"/>
                            </p:stCondLst>
                            <p:childTnLst>
                              <p:par>
                                <p:cTn id="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30"/>
                                        <p:tgtEl>
                                          <p:spTgt spid="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8700"/>
                            </p:stCondLst>
                            <p:childTnLst>
                              <p:par>
                                <p:cTn id="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30"/>
                                        <p:tgtEl>
                                          <p:spTgt spid="1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8730"/>
                            </p:stCondLst>
                            <p:childTnLst>
                              <p:par>
                                <p:cTn id="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30"/>
                                        <p:tgtEl>
                                          <p:spTgt spid="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8760"/>
                            </p:stCondLst>
                            <p:childTnLst>
                              <p:par>
                                <p:cTn id="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30"/>
                                        <p:tgtEl>
                                          <p:spTgt spid="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8" fill="hold">
                            <p:stCondLst>
                              <p:cond delay="8790"/>
                            </p:stCondLst>
                            <p:childTnLst>
                              <p:par>
                                <p:cTn id="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3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2" fill="hold">
                            <p:stCondLst>
                              <p:cond delay="8820"/>
                            </p:stCondLst>
                            <p:childTnLst>
                              <p:par>
                                <p:cTn id="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5" dur="3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6" fill="hold">
                            <p:stCondLst>
                              <p:cond delay="8850"/>
                            </p:stCondLst>
                            <p:childTnLst>
                              <p:par>
                                <p:cTn id="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30"/>
                                        <p:tgtEl>
                                          <p:spTgt spid="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8880"/>
                            </p:stCondLst>
                            <p:childTnLst>
                              <p:par>
                                <p:cTn id="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3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8910"/>
                            </p:stCondLst>
                            <p:childTnLst>
                              <p:par>
                                <p:cTn id="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7" dur="30"/>
                                        <p:tgtEl>
                                          <p:spTgt spid="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8" fill="hold">
                            <p:stCondLst>
                              <p:cond delay="8940"/>
                            </p:stCondLst>
                            <p:childTnLst>
                              <p:par>
                                <p:cTn id="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30"/>
                                        <p:tgtEl>
                                          <p:spTgt spid="1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8970"/>
                            </p:stCondLst>
                            <p:childTnLst>
                              <p:par>
                                <p:cTn id="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30"/>
                                        <p:tgtEl>
                                          <p:spTgt spid="1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6" fill="hold">
                            <p:stCondLst>
                              <p:cond delay="9000"/>
                            </p:stCondLst>
                            <p:childTnLst>
                              <p:par>
                                <p:cTn id="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9" dur="30"/>
                                        <p:tgtEl>
                                          <p:spTgt spid="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9030"/>
                            </p:stCondLst>
                            <p:childTnLst>
                              <p:par>
                                <p:cTn id="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30"/>
                                        <p:tgtEl>
                                          <p:spTgt spid="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4" fill="hold">
                            <p:stCondLst>
                              <p:cond delay="9060"/>
                            </p:stCondLst>
                            <p:childTnLst>
                              <p:par>
                                <p:cTn id="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30"/>
                                        <p:tgtEl>
                                          <p:spTgt spid="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8" fill="hold">
                            <p:stCondLst>
                              <p:cond delay="9090"/>
                            </p:stCondLst>
                            <p:childTnLst>
                              <p:par>
                                <p:cTn id="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1" dur="30"/>
                                        <p:tgtEl>
                                          <p:spTgt spid="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9120"/>
                            </p:stCondLst>
                            <p:childTnLst>
                              <p:par>
                                <p:cTn id="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30"/>
                                        <p:tgtEl>
                                          <p:spTgt spid="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9150"/>
                            </p:stCondLst>
                            <p:childTnLst>
                              <p:par>
                                <p:cTn id="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30"/>
                                        <p:tgtEl>
                                          <p:spTgt spid="1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9180"/>
                            </p:stCondLst>
                            <p:childTnLst>
                              <p:par>
                                <p:cTn id="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30"/>
                                        <p:tgtEl>
                                          <p:spTgt spid="1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4" fill="hold">
                            <p:stCondLst>
                              <p:cond delay="9210"/>
                            </p:stCondLst>
                            <p:childTnLst>
                              <p:par>
                                <p:cTn id="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7" dur="3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9240"/>
                            </p:stCondLst>
                            <p:childTnLst>
                              <p:par>
                                <p:cTn id="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3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6"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22" presetClass="exit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4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" grpId="0"/>
      <p:bldP spid="114" grpId="0" animBg="1"/>
      <p:bldP spid="114" grpId="1" animBg="1"/>
      <p:bldP spid="116" grpId="0" animBg="1"/>
      <p:bldP spid="117" grpId="0" animBg="1"/>
      <p:bldP spid="118" grpId="0" animBg="1"/>
      <p:bldP spid="178" grpId="0"/>
      <p:bldP spid="202" grpId="0" animBg="1"/>
      <p:bldP spid="203" grpId="0" animBg="1"/>
      <p:bldP spid="204" grpId="0" animBg="1"/>
      <p:bldP spid="211" grpId="0" animBg="1"/>
      <p:bldP spid="212" grpId="0" animBg="1"/>
      <p:bldP spid="213" grpId="0" animBg="1"/>
      <p:bldP spid="220" grpId="0" animBg="1"/>
      <p:bldP spid="221" grpId="0" animBg="1"/>
      <p:bldP spid="222" grpId="0" animBg="1"/>
      <p:bldP spid="229" grpId="0" animBg="1"/>
      <p:bldP spid="230" grpId="0" animBg="1"/>
      <p:bldP spid="231" grpId="0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4" grpId="0" animBg="1"/>
      <p:bldP spid="144" grpId="1" animBg="1"/>
      <p:bldP spid="1537" grpId="0" animBg="1"/>
      <p:bldP spid="1538" grpId="0" animBg="1"/>
      <p:bldP spid="1539" grpId="0" animBg="1"/>
      <p:bldP spid="1540" grpId="0" animBg="1"/>
      <p:bldP spid="1541" grpId="0" animBg="1"/>
      <p:bldP spid="1547" grpId="0"/>
      <p:bldP spid="1545" grpId="0"/>
      <p:bldP spid="1546" grpId="0"/>
      <p:bldP spid="1543" grpId="0"/>
      <p:bldP spid="1544" grpId="0"/>
      <p:bldP spid="1548" grpId="0"/>
      <p:bldP spid="1549" grpId="0"/>
      <p:bldP spid="1550" grpId="0"/>
      <p:bldP spid="1551" grpId="0"/>
      <p:bldP spid="155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Instancing Multiple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You need:</a:t>
            </a:r>
          </a:p>
          <a:p>
            <a:pPr lvl="1"/>
            <a:r>
              <a:rPr lang="en-US"/>
              <a:t>10 web front ends</a:t>
            </a:r>
          </a:p>
          <a:p>
            <a:pPr lvl="1"/>
            <a:r>
              <a:rPr lang="en-US"/>
              <a:t>8 API instances</a:t>
            </a:r>
          </a:p>
          <a:p>
            <a:pPr lvl="1"/>
            <a:r>
              <a:rPr lang="en-US"/>
              <a:t>4 Redis Cache </a:t>
            </a:r>
          </a:p>
          <a:p>
            <a:pPr lvl="1"/>
            <a:r>
              <a:rPr lang="en-US"/>
              <a:t>1 Database</a:t>
            </a:r>
          </a:p>
          <a:p>
            <a:pPr lvl="1"/>
            <a:endParaRPr lang="en-US"/>
          </a:p>
          <a:p>
            <a:endParaRPr lang="en-US" dirty="0"/>
          </a:p>
        </p:txBody>
      </p:sp>
      <p:pic>
        <p:nvPicPr>
          <p:cNvPr id="1026" name="Picture 2" descr="https://plasq.com/wp-content/uploads/2013/12/pear-tree-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616" y="1632057"/>
            <a:ext cx="4228789" cy="521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63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roup 251"/>
          <p:cNvGrpSpPr/>
          <p:nvPr/>
        </p:nvGrpSpPr>
        <p:grpSpPr>
          <a:xfrm>
            <a:off x="2176956" y="2150169"/>
            <a:ext cx="735495" cy="453124"/>
            <a:chOff x="2877183" y="2583280"/>
            <a:chExt cx="540854" cy="333210"/>
          </a:xfrm>
        </p:grpSpPr>
        <p:grpSp>
          <p:nvGrpSpPr>
            <p:cNvPr id="253" name="Group 252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256" name="Rectangle 25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7" name="Rectangle 25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58" name="Group 25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62" name="Straight Connector 26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9" name="Rectangle 25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54" name="Rectangle 253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55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31" name="Group 130"/>
          <p:cNvGrpSpPr/>
          <p:nvPr/>
        </p:nvGrpSpPr>
        <p:grpSpPr>
          <a:xfrm>
            <a:off x="1443621" y="4314873"/>
            <a:ext cx="735495" cy="453124"/>
            <a:chOff x="3240661" y="1005909"/>
            <a:chExt cx="540854" cy="333210"/>
          </a:xfrm>
        </p:grpSpPr>
        <p:grpSp>
          <p:nvGrpSpPr>
            <p:cNvPr id="132" name="Group 131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34" name="Rectangle 133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36" name="Group 135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Rectangle 136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39" name="Rectangle 138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33" name="Rectangle 132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API</a:t>
              </a:r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2176956" y="4314873"/>
            <a:ext cx="735495" cy="453124"/>
            <a:chOff x="3240661" y="1005909"/>
            <a:chExt cx="540854" cy="333210"/>
          </a:xfrm>
        </p:grpSpPr>
        <p:grpSp>
          <p:nvGrpSpPr>
            <p:cNvPr id="150" name="Group 149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52" name="Rectangle 15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3" name="Rectangle 15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54" name="Group 15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58" name="Straight Connector 15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6" name="Rectangle 15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57" name="Rectangle 15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51" name="Rectangle 150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API</a:t>
              </a:r>
            </a:p>
          </p:txBody>
        </p:sp>
      </p:grpSp>
      <p:grpSp>
        <p:nvGrpSpPr>
          <p:cNvPr id="167" name="Group 166"/>
          <p:cNvGrpSpPr/>
          <p:nvPr/>
        </p:nvGrpSpPr>
        <p:grpSpPr>
          <a:xfrm>
            <a:off x="2910291" y="4314873"/>
            <a:ext cx="735495" cy="453124"/>
            <a:chOff x="3240661" y="1005909"/>
            <a:chExt cx="540854" cy="333210"/>
          </a:xfrm>
        </p:grpSpPr>
        <p:grpSp>
          <p:nvGrpSpPr>
            <p:cNvPr id="168" name="Group 167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70" name="Rectangle 169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72" name="Group 171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3" name="Rectangle 172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69" name="Rectangle 168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</a:rPr>
                <a:t>API</a:t>
              </a: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1454724" y="5758012"/>
            <a:ext cx="735495" cy="453124"/>
            <a:chOff x="3240661" y="1005909"/>
            <a:chExt cx="540854" cy="333210"/>
          </a:xfrm>
        </p:grpSpPr>
        <p:grpSp>
          <p:nvGrpSpPr>
            <p:cNvPr id="186" name="Group 185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88" name="Rectangle 187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90" name="Group 189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Straight Connector 201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1" name="Rectangle 190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87" name="Rectangle 186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Cache</a:t>
              </a:r>
            </a:p>
          </p:txBody>
        </p:sp>
      </p:grpSp>
      <p:grpSp>
        <p:nvGrpSpPr>
          <p:cNvPr id="203" name="Group 202"/>
          <p:cNvGrpSpPr/>
          <p:nvPr/>
        </p:nvGrpSpPr>
        <p:grpSpPr>
          <a:xfrm>
            <a:off x="2188059" y="5758012"/>
            <a:ext cx="735495" cy="453124"/>
            <a:chOff x="3240661" y="1005909"/>
            <a:chExt cx="540854" cy="333210"/>
          </a:xfrm>
        </p:grpSpPr>
        <p:grpSp>
          <p:nvGrpSpPr>
            <p:cNvPr id="204" name="Group 203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206" name="Rectangle 20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08" name="Group 20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12" name="Straight Connector 21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Straight Connector 21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Straight Connector 21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Straight Connector 21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Straight Connector 21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9" name="Rectangle 20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05" name="Rectangle 204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Cache</a:t>
              </a:r>
            </a:p>
          </p:txBody>
        </p:sp>
      </p:grpSp>
      <p:sp>
        <p:nvSpPr>
          <p:cNvPr id="221" name="Can 220"/>
          <p:cNvSpPr/>
          <p:nvPr/>
        </p:nvSpPr>
        <p:spPr>
          <a:xfrm>
            <a:off x="3114728" y="5758010"/>
            <a:ext cx="442681" cy="501290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434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30" name="Group 229"/>
          <p:cNvGrpSpPr/>
          <p:nvPr/>
        </p:nvGrpSpPr>
        <p:grpSpPr>
          <a:xfrm>
            <a:off x="2176956" y="3593305"/>
            <a:ext cx="735495" cy="453124"/>
            <a:chOff x="2877183" y="2583280"/>
            <a:chExt cx="540854" cy="333210"/>
          </a:xfrm>
        </p:grpSpPr>
        <p:grpSp>
          <p:nvGrpSpPr>
            <p:cNvPr id="234" name="Group 233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236" name="Rectangle 23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38" name="Group 23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42" name="Straight Connector 24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Straight Connector 24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Straight Connector 24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Straight Connector 24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Connector 24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Straight Connector 24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Straight Connector 24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9" name="Rectangle 23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35" name="Rectangle 234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050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1" name="Group 270"/>
          <p:cNvGrpSpPr/>
          <p:nvPr/>
        </p:nvGrpSpPr>
        <p:grpSpPr>
          <a:xfrm>
            <a:off x="2176956" y="5036441"/>
            <a:ext cx="735495" cy="453124"/>
            <a:chOff x="2877183" y="2583280"/>
            <a:chExt cx="540854" cy="333210"/>
          </a:xfrm>
        </p:grpSpPr>
        <p:grpSp>
          <p:nvGrpSpPr>
            <p:cNvPr id="272" name="Group 271"/>
            <p:cNvGrpSpPr/>
            <p:nvPr/>
          </p:nvGrpSpPr>
          <p:grpSpPr>
            <a:xfrm>
              <a:off x="2877183" y="2583280"/>
              <a:ext cx="540854" cy="333210"/>
              <a:chOff x="1926169" y="1632181"/>
              <a:chExt cx="540854" cy="333210"/>
            </a:xfrm>
          </p:grpSpPr>
          <p:sp>
            <p:nvSpPr>
              <p:cNvPr id="275" name="Rectangle 274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6" name="Rectangle 275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77" name="Group 276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8" name="Straight Connector 287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Connector 288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8" name="Rectangle 277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9" name="Rectangle 278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0" name="Rectangle 279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73" name="Rectangle 272"/>
            <p:cNvSpPr/>
            <p:nvPr/>
          </p:nvSpPr>
          <p:spPr>
            <a:xfrm>
              <a:off x="2984164" y="2670095"/>
              <a:ext cx="324240" cy="1646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6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74" name="Picture 2" descr="http://nginx.com/wp-content/uploads/2014/10/icon-load-balancin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3048000" y="2650455"/>
              <a:ext cx="194499" cy="19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93" name="Straight Arrow Connector 292"/>
          <p:cNvCxnSpPr>
            <a:stCxn id="257" idx="2"/>
            <a:endCxn id="79" idx="0"/>
          </p:cNvCxnSpPr>
          <p:nvPr/>
        </p:nvCxnSpPr>
        <p:spPr>
          <a:xfrm flipH="1">
            <a:off x="2542900" y="2554223"/>
            <a:ext cx="1960" cy="43557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/>
          <p:cNvCxnSpPr>
            <a:stCxn id="81" idx="2"/>
            <a:endCxn id="2050" idx="1"/>
          </p:cNvCxnSpPr>
          <p:nvPr/>
        </p:nvCxnSpPr>
        <p:spPr>
          <a:xfrm flipH="1">
            <a:off x="2541493" y="3275791"/>
            <a:ext cx="3367" cy="40886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2050" idx="3"/>
            <a:endCxn id="151" idx="0"/>
          </p:cNvCxnSpPr>
          <p:nvPr/>
        </p:nvCxnSpPr>
        <p:spPr>
          <a:xfrm>
            <a:off x="2541493" y="3949149"/>
            <a:ext cx="1407" cy="48378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/>
          <p:cNvCxnSpPr>
            <a:stCxn id="151" idx="2"/>
            <a:endCxn id="274" idx="1"/>
          </p:cNvCxnSpPr>
          <p:nvPr/>
        </p:nvCxnSpPr>
        <p:spPr>
          <a:xfrm flipH="1">
            <a:off x="2541493" y="4656788"/>
            <a:ext cx="1407" cy="47100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74" idx="3"/>
            <a:endCxn id="189" idx="0"/>
          </p:cNvCxnSpPr>
          <p:nvPr/>
        </p:nvCxnSpPr>
        <p:spPr>
          <a:xfrm flipH="1">
            <a:off x="1822628" y="5392286"/>
            <a:ext cx="718865" cy="41479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76" idx="2"/>
            <a:endCxn id="221" idx="1"/>
          </p:cNvCxnSpPr>
          <p:nvPr/>
        </p:nvCxnSpPr>
        <p:spPr>
          <a:xfrm>
            <a:off x="2544860" y="5440497"/>
            <a:ext cx="791209" cy="3175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710285" y="2871737"/>
            <a:ext cx="735495" cy="453124"/>
            <a:chOff x="3240661" y="1005909"/>
            <a:chExt cx="540854" cy="333210"/>
          </a:xfrm>
        </p:grpSpPr>
        <p:grpSp>
          <p:nvGrpSpPr>
            <p:cNvPr id="20" name="Group 19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22" name="Rectangle 2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4" name="Group 2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Rectangle 2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Web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443621" y="2871737"/>
            <a:ext cx="735495" cy="453124"/>
            <a:chOff x="3240661" y="1005909"/>
            <a:chExt cx="540854" cy="333210"/>
          </a:xfrm>
        </p:grpSpPr>
        <p:grpSp>
          <p:nvGrpSpPr>
            <p:cNvPr id="60" name="Group 59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62" name="Rectangle 61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5" name="Rectangle 64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1" name="Rectangle 60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Web</a:t>
              </a: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2176956" y="2871737"/>
            <a:ext cx="735495" cy="453124"/>
            <a:chOff x="3240661" y="1005909"/>
            <a:chExt cx="540854" cy="333210"/>
          </a:xfrm>
        </p:grpSpPr>
        <p:grpSp>
          <p:nvGrpSpPr>
            <p:cNvPr id="78" name="Group 77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80" name="Rectangle 79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82" name="Group 81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86" name="Straight Connector 85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Rectangle 82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Web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910291" y="2871737"/>
            <a:ext cx="735495" cy="453124"/>
            <a:chOff x="3240661" y="1005909"/>
            <a:chExt cx="540854" cy="333210"/>
          </a:xfrm>
        </p:grpSpPr>
        <p:grpSp>
          <p:nvGrpSpPr>
            <p:cNvPr id="96" name="Group 95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8" name="Rectangle 97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1" name="Rectangle 100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97" name="Rectangle 96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Web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3643626" y="2871737"/>
            <a:ext cx="735495" cy="453124"/>
            <a:chOff x="3240661" y="1005909"/>
            <a:chExt cx="540854" cy="333210"/>
          </a:xfrm>
        </p:grpSpPr>
        <p:grpSp>
          <p:nvGrpSpPr>
            <p:cNvPr id="114" name="Group 113"/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16" name="Rectangle 115"/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118" name="Group 117"/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ln w="190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Rectangle 118"/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1243493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48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15" name="Rectangle 114"/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124349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6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Web</a:t>
              </a:r>
            </a:p>
          </p:txBody>
        </p:sp>
      </p:grpSp>
      <p:cxnSp>
        <p:nvCxnSpPr>
          <p:cNvPr id="313" name="Straight Arrow Connector 312"/>
          <p:cNvCxnSpPr>
            <a:stCxn id="81" idx="2"/>
            <a:endCxn id="153" idx="0"/>
          </p:cNvCxnSpPr>
          <p:nvPr/>
        </p:nvCxnSpPr>
        <p:spPr>
          <a:xfrm>
            <a:off x="2544860" y="3275791"/>
            <a:ext cx="0" cy="108815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151" idx="2"/>
            <a:endCxn id="207" idx="0"/>
          </p:cNvCxnSpPr>
          <p:nvPr/>
        </p:nvCxnSpPr>
        <p:spPr>
          <a:xfrm>
            <a:off x="2542900" y="4656788"/>
            <a:ext cx="13063" cy="115029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>
            <a:endCxn id="79" idx="0"/>
          </p:cNvCxnSpPr>
          <p:nvPr/>
        </p:nvCxnSpPr>
        <p:spPr>
          <a:xfrm>
            <a:off x="2535486" y="1787965"/>
            <a:ext cx="7415" cy="1201829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>
            <a:stCxn id="153" idx="2"/>
            <a:endCxn id="221" idx="1"/>
          </p:cNvCxnSpPr>
          <p:nvPr/>
        </p:nvCxnSpPr>
        <p:spPr>
          <a:xfrm>
            <a:off x="2544860" y="4718927"/>
            <a:ext cx="791209" cy="103908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/>
          <p:cNvCxnSpPr>
            <a:stCxn id="255" idx="3"/>
            <a:endCxn id="63" idx="0"/>
          </p:cNvCxnSpPr>
          <p:nvPr/>
        </p:nvCxnSpPr>
        <p:spPr>
          <a:xfrm flipH="1">
            <a:off x="1811524" y="2506013"/>
            <a:ext cx="729968" cy="41479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/>
          <p:cNvCxnSpPr>
            <a:stCxn id="255" idx="3"/>
            <a:endCxn id="23" idx="0"/>
          </p:cNvCxnSpPr>
          <p:nvPr/>
        </p:nvCxnSpPr>
        <p:spPr>
          <a:xfrm flipH="1">
            <a:off x="1078189" y="2506013"/>
            <a:ext cx="1463303" cy="41479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/>
          <p:cNvCxnSpPr>
            <a:stCxn id="255" idx="3"/>
            <a:endCxn id="99" idx="0"/>
          </p:cNvCxnSpPr>
          <p:nvPr/>
        </p:nvCxnSpPr>
        <p:spPr>
          <a:xfrm>
            <a:off x="2541493" y="2506013"/>
            <a:ext cx="736702" cy="41479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/>
          <p:cNvCxnSpPr>
            <a:stCxn id="255" idx="3"/>
            <a:endCxn id="117" idx="0"/>
          </p:cNvCxnSpPr>
          <p:nvPr/>
        </p:nvCxnSpPr>
        <p:spPr>
          <a:xfrm>
            <a:off x="2541493" y="2506013"/>
            <a:ext cx="1470037" cy="414794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/>
          <p:cNvCxnSpPr>
            <a:endCxn id="255" idx="1"/>
          </p:cNvCxnSpPr>
          <p:nvPr/>
        </p:nvCxnSpPr>
        <p:spPr>
          <a:xfrm>
            <a:off x="2539192" y="1648261"/>
            <a:ext cx="2301" cy="593257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Arrow Connector 342"/>
          <p:cNvCxnSpPr>
            <a:stCxn id="237" idx="2"/>
            <a:endCxn id="135" idx="0"/>
          </p:cNvCxnSpPr>
          <p:nvPr/>
        </p:nvCxnSpPr>
        <p:spPr>
          <a:xfrm flipH="1">
            <a:off x="1811525" y="3997360"/>
            <a:ext cx="733335" cy="36658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Arrow Connector 345"/>
          <p:cNvCxnSpPr>
            <a:stCxn id="237" idx="2"/>
            <a:endCxn id="171" idx="0"/>
          </p:cNvCxnSpPr>
          <p:nvPr/>
        </p:nvCxnSpPr>
        <p:spPr>
          <a:xfrm>
            <a:off x="2544860" y="3997360"/>
            <a:ext cx="733335" cy="36658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Arrow Connector 348"/>
          <p:cNvCxnSpPr>
            <a:stCxn id="276" idx="2"/>
            <a:endCxn id="207" idx="0"/>
          </p:cNvCxnSpPr>
          <p:nvPr/>
        </p:nvCxnSpPr>
        <p:spPr>
          <a:xfrm>
            <a:off x="2544860" y="5440496"/>
            <a:ext cx="11103" cy="366586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98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7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2016_16x9_Template.potx" id="{CBE293B4-E8CE-4773-8118-C9AFF2860326}" vid="{2919AEDD-0101-441B-B6AF-1CDAE3B8CD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q7o xmlns="8e8c4003-89fe-4492-a337-2cdcb00edeb3" xsi:nil="true"/>
    <New_x0020_Owner xmlns="8e8c4003-89fe-4492-a337-2cdcb00edeb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32893138124346B620E6DEB5F287E4" ma:contentTypeVersion="7" ma:contentTypeDescription="Create a new document." ma:contentTypeScope="" ma:versionID="85055e95c8e3d7590c1bb62d13fa6fbd">
  <xsd:schema xmlns:xsd="http://www.w3.org/2001/XMLSchema" xmlns:xs="http://www.w3.org/2001/XMLSchema" xmlns:p="http://schemas.microsoft.com/office/2006/metadata/properties" xmlns:ns2="8e8c4003-89fe-4492-a337-2cdcb00edeb3" xmlns:ns3="2e9464aa-c916-4ea8-aede-f7988d205450" xmlns:ns4="2ea8513e-ca77-4223-91d5-a99abe791793" targetNamespace="http://schemas.microsoft.com/office/2006/metadata/properties" ma:root="true" ma:fieldsID="54ed00de0a7096bc8f320d6d4e3aa9db" ns2:_="" ns3:_="" ns4:_="">
    <xsd:import namespace="8e8c4003-89fe-4492-a337-2cdcb00edeb3"/>
    <xsd:import namespace="2e9464aa-c916-4ea8-aede-f7988d205450"/>
    <xsd:import namespace="2ea8513e-ca77-4223-91d5-a99abe791793"/>
    <xsd:element name="properties">
      <xsd:complexType>
        <xsd:sequence>
          <xsd:element name="documentManagement">
            <xsd:complexType>
              <xsd:all>
                <xsd:element ref="ns2:gq7o" minOccurs="0"/>
                <xsd:element ref="ns2:New_x0020_Owner" minOccurs="0"/>
                <xsd:element ref="ns3:SharedWithUsers" minOccurs="0"/>
                <xsd:element ref="ns4:SharingHintHash" minOccurs="0"/>
                <xsd:element ref="ns4:SharedWithDetails" minOccurs="0"/>
                <xsd:element ref="ns3:LastSharedByUser" minOccurs="0"/>
                <xsd:element ref="ns4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8c4003-89fe-4492-a337-2cdcb00edeb3" elementFormDefault="qualified">
    <xsd:import namespace="http://schemas.microsoft.com/office/2006/documentManagement/types"/>
    <xsd:import namespace="http://schemas.microsoft.com/office/infopath/2007/PartnerControls"/>
    <xsd:element name="gq7o" ma:index="8" nillable="true" ma:displayName="Previous Owner" ma:internalName="gq7o">
      <xsd:simpleType>
        <xsd:restriction base="dms:Text">
          <xsd:maxLength value="255"/>
        </xsd:restriction>
      </xsd:simpleType>
    </xsd:element>
    <xsd:element name="New_x0020_Owner" ma:index="9" nillable="true" ma:displayName="New Owner" ma:internalName="New_x0020_Owner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464aa-c916-4ea8-aede-f7988d20545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a8513e-ca77-4223-91d5-a99abe791793" elementFormDefault="qualified">
    <xsd:import namespace="http://schemas.microsoft.com/office/2006/documentManagement/types"/>
    <xsd:import namespace="http://schemas.microsoft.com/office/infopath/2007/PartnerControls"/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schemas.microsoft.com/office/2006/metadata/properties"/>
    <ds:schemaRef ds:uri="2ea8513e-ca77-4223-91d5-a99abe79179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2e9464aa-c916-4ea8-aede-f7988d205450"/>
    <ds:schemaRef ds:uri="http://schemas.microsoft.com/office/infopath/2007/PartnerControls"/>
    <ds:schemaRef ds:uri="8e8c4003-89fe-4492-a337-2cdcb00edeb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577E36C-E8EA-4F1B-AB1A-6AAE2F75F7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8c4003-89fe-4492-a337-2cdcb00edeb3"/>
    <ds:schemaRef ds:uri="2e9464aa-c916-4ea8-aede-f7988d205450"/>
    <ds:schemaRef ds:uri="2ea8513e-ca77-4223-91d5-a99abe7917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2485</TotalTime>
  <Words>757</Words>
  <Application>Microsoft Office PowerPoint</Application>
  <PresentationFormat>Custom</PresentationFormat>
  <Paragraphs>334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Lucida Console</vt:lpstr>
      <vt:lpstr>Segoe UI</vt:lpstr>
      <vt:lpstr>Segoe UI Light</vt:lpstr>
      <vt:lpstr>Wingdings</vt:lpstr>
      <vt:lpstr>5-50002_Ignite_Breakout_Template</vt:lpstr>
      <vt:lpstr>Evolving Service Costs Amortization </vt:lpstr>
      <vt:lpstr>Amortizing Costs An evolution, revolution, or circle of service?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Instancing Multiple Copies</vt:lpstr>
      <vt:lpstr>PowerPoint Presentation</vt:lpstr>
      <vt:lpstr>Load Balancing &amp; Fault Tolerance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Develop, debug and deploy containerized applications with Docker</dc:title>
  <dc:subject>&lt;Speech title here&gt;</dc:subject>
  <dc:creator>Steve Lasker</dc:creator>
  <cp:keywords>Microsoft 2016</cp:keywords>
  <dc:description>Template: Mitchell Derrey, Silverfox Productions_x000d_
Formatting: _x000d_
Audience Type:</dc:description>
  <cp:lastModifiedBy>Steve Lasker</cp:lastModifiedBy>
  <cp:revision>33</cp:revision>
  <dcterms:created xsi:type="dcterms:W3CDTF">2016-09-23T03:15:22Z</dcterms:created>
  <dcterms:modified xsi:type="dcterms:W3CDTF">2016-09-29T02:01:56Z</dcterms:modified>
  <cp:category>Microsoft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0x0101006B32893138124346B620E6DEB5F287E4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