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>
      <p:cViewPr varScale="1">
        <p:scale>
          <a:sx n="102" d="100"/>
          <a:sy n="10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6/20/16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0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PT Setup-5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3586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jpeg"/><Relationship Id="rId13" Type="http://schemas.openxmlformats.org/officeDocument/2006/relationships/image" Target="../media/image27.png"/><Relationship Id="rId14" Type="http://schemas.openxmlformats.org/officeDocument/2006/relationships/image" Target="../media/image18.png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tiff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teveLasker/Presentations/" TargetMode="External"/><Relationship Id="rId12" Type="http://schemas.openxmlformats.org/officeDocument/2006/relationships/hyperlink" Target="https://github.com/search?q=user:SteveLasker+polyglot" TargetMode="External"/><Relationship Id="rId13" Type="http://schemas.openxmlformats.org/officeDocument/2006/relationships/hyperlink" Target="github.com/SteveLasker/WorksOnMyMachine" TargetMode="External"/><Relationship Id="rId14" Type="http://schemas.openxmlformats.org/officeDocument/2006/relationships/hyperlink" Target="https://github.com/SteveLasker/DotNetCoreMultiService" TargetMode="External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ka.ms/yodocker" TargetMode="External"/><Relationship Id="rId4" Type="http://schemas.openxmlformats.org/officeDocument/2006/relationships/hyperlink" Target="aka.ms/DockerToolsForVS" TargetMode="External"/><Relationship Id="rId5" Type="http://schemas.openxmlformats.org/officeDocument/2006/relationships/hyperlink" Target="http://aka.ms/DockerToolsForVSCode" TargetMode="External"/><Relationship Id="rId6" Type="http://schemas.openxmlformats.org/officeDocument/2006/relationships/hyperlink" Target="http://aka.ms/DockerToolsForVSTS" TargetMode="External"/><Relationship Id="rId7" Type="http://schemas.openxmlformats.org/officeDocument/2006/relationships/hyperlink" Target="http://aka.ms/azurecontainerservice" TargetMode="External"/><Relationship Id="rId8" Type="http://schemas.openxmlformats.org/officeDocument/2006/relationships/hyperlink" Target="aka.ms/WindowsContainers" TargetMode="External"/><Relationship Id="rId9" Type="http://schemas.openxmlformats.org/officeDocument/2006/relationships/hyperlink" Target="http://blogs.msdn.com/SteveLasker" TargetMode="External"/><Relationship Id="rId10" Type="http://schemas.openxmlformats.org/officeDocument/2006/relationships/hyperlink" Target="mailto:Steve.Lasker@Microsof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0" y="-698124"/>
            <a:ext cx="7470353" cy="5602765"/>
          </a:xfrm>
          <a:prstGeom prst="rect">
            <a:avLst/>
          </a:prstGeom>
        </p:spPr>
      </p:pic>
      <p:pic>
        <p:nvPicPr>
          <p:cNvPr id="96" name="image3.png" descr="01-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28322" y="1575145"/>
            <a:ext cx="3967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2299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Workflows for Developing Containerized Applications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4910664" y="2070361"/>
            <a:ext cx="3148063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200"/>
              </a:lnSpc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Steve Lasker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941453" y="3394364"/>
            <a:ext cx="327862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/>
              <a:t>Program Manager</a:t>
            </a:r>
          </a:p>
          <a:p>
            <a:r>
              <a:rPr lang="en-US" sz="1200" dirty="0"/>
              <a:t>Microsoft Azure </a:t>
            </a:r>
            <a:br>
              <a:rPr lang="en-US" sz="1200" dirty="0"/>
            </a:br>
            <a:r>
              <a:rPr lang="en-US" sz="1200" dirty="0"/>
              <a:t>Developer Experiences</a:t>
            </a:r>
            <a:endParaRPr sz="1200" dirty="0"/>
          </a:p>
        </p:txBody>
      </p:sp>
      <p:sp>
        <p:nvSpPr>
          <p:cNvPr id="101" name="Shape 101"/>
          <p:cNvSpPr/>
          <p:nvPr/>
        </p:nvSpPr>
        <p:spPr>
          <a:xfrm>
            <a:off x="862494" y="1956367"/>
            <a:ext cx="3532415" cy="75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53" y="10724"/>
                </a:lnTo>
                <a:cubicBezTo>
                  <a:pt x="21561" y="8937"/>
                  <a:pt x="21569" y="7150"/>
                  <a:pt x="21577" y="5362"/>
                </a:cubicBezTo>
                <a:cubicBezTo>
                  <a:pt x="21584" y="3575"/>
                  <a:pt x="21592" y="1787"/>
                  <a:pt x="21600" y="0"/>
                </a:cubicBezTo>
                <a:lnTo>
                  <a:pt x="49" y="10451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2664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0325" y="1797164"/>
            <a:ext cx="5865897" cy="3165021"/>
            <a:chOff x="-440325" y="1797164"/>
            <a:chExt cx="5865897" cy="3165021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493000" y="1958046"/>
              <a:ext cx="3999246" cy="2515905"/>
            </a:xfrm>
            <a:prstGeom prst="roundRect">
              <a:avLst>
                <a:gd name="adj" fmla="val 3215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440325" y="1797164"/>
              <a:ext cx="5865897" cy="3165021"/>
              <a:chOff x="-587100" y="2396219"/>
              <a:chExt cx="7821196" cy="4220028"/>
            </a:xfrm>
          </p:grpSpPr>
          <p:pic>
            <p:nvPicPr>
              <p:cNvPr id="1040" name="Picture 16" descr="http://www.filiphofer.com/sites/all/themes/igorkuba/images/macbook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87100" y="2396219"/>
                <a:ext cx="7821196" cy="4220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viewlogo.com/wp-content/uploads/2013/06/Apple-Logo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397" y="2434211"/>
                <a:ext cx="187867" cy="230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Rectangle 9"/>
          <p:cNvSpPr/>
          <p:nvPr/>
        </p:nvSpPr>
        <p:spPr bwMode="auto">
          <a:xfrm>
            <a:off x="1402257" y="3568395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02258" y="2764008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Todays Session</a:t>
            </a:r>
            <a:br>
              <a:rPr lang="en-US" dirty="0"/>
            </a:br>
            <a:r>
              <a:rPr lang="en-US" dirty="0"/>
              <a:t>	Demo…</a:t>
            </a:r>
          </a:p>
        </p:txBody>
      </p:sp>
      <p:pic>
        <p:nvPicPr>
          <p:cNvPr id="1026" name="Picture 2" descr="http://nodejs.org/images/logos/nodejs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5" y="2826320"/>
            <a:ext cx="1148239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74994" y="3630707"/>
            <a:ext cx="1148239" cy="6174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865" y="2175868"/>
            <a:ext cx="1200971" cy="524779"/>
            <a:chOff x="1160676" y="2832008"/>
            <a:chExt cx="1601294" cy="6997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61" y="2832008"/>
              <a:ext cx="402441" cy="40244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60676" y="3193158"/>
              <a:ext cx="1601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050" dirty="0">
                  <a:solidFill>
                    <a:srgbClr val="137BC9"/>
                  </a:solidFill>
                </a:rPr>
                <a:t>Visual Studio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9732" y="2056157"/>
            <a:ext cx="768159" cy="750398"/>
            <a:chOff x="3021524" y="3038012"/>
            <a:chExt cx="630223" cy="615653"/>
          </a:xfrm>
        </p:grpSpPr>
        <p:pic>
          <p:nvPicPr>
            <p:cNvPr id="1034" name="Picture 10" descr="http://www.hostingtalk.it/wp-content/uploads/2013/10/docker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46" y="3038012"/>
              <a:ext cx="514780" cy="42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21524" y="3407467"/>
              <a:ext cx="630223" cy="24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350" dirty="0">
                  <a:solidFill>
                    <a:srgbClr val="3A4E5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mac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6029" y="261280"/>
            <a:ext cx="2103128" cy="646331"/>
            <a:chOff x="6408038" y="348373"/>
            <a:chExt cx="2804171" cy="861775"/>
          </a:xfrm>
        </p:grpSpPr>
        <p:pic>
          <p:nvPicPr>
            <p:cNvPr id="29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408038" y="424882"/>
              <a:ext cx="728511" cy="6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089962" y="348373"/>
              <a:ext cx="2122247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47"/>
              <a:r>
                <a:rPr lang="en-US" dirty="0"/>
                <a:t>Visual Studio </a:t>
              </a:r>
              <a:br>
                <a:rPr lang="en-US" dirty="0"/>
              </a:br>
              <a:r>
                <a:rPr lang="en-US" dirty="0"/>
                <a:t>Team Services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74832" y="937385"/>
            <a:ext cx="1807751" cy="2807897"/>
            <a:chOff x="6463885" y="1249846"/>
            <a:chExt cx="1920737" cy="29833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885" y="1249846"/>
              <a:ext cx="1920737" cy="29833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93" y="3846432"/>
              <a:ext cx="196181" cy="26837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528709" y="936028"/>
            <a:ext cx="2415101" cy="1028033"/>
            <a:chOff x="8996325" y="1643583"/>
            <a:chExt cx="3220134" cy="1370710"/>
          </a:xfrm>
        </p:grpSpPr>
        <p:pic>
          <p:nvPicPr>
            <p:cNvPr id="1044" name="Picture 20" descr="http://www.jcallaghan.com/wp-content/uploads/windows-azure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9"/>
            <a:stretch/>
          </p:blipFill>
          <p:spPr bwMode="auto">
            <a:xfrm>
              <a:off x="8996325" y="1643583"/>
              <a:ext cx="3220134" cy="137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9305925" y="2157413"/>
              <a:ext cx="1927226" cy="314766"/>
            </a:xfrm>
            <a:prstGeom prst="rect">
              <a:avLst/>
            </a:prstGeom>
            <a:solidFill>
              <a:srgbClr val="45ACE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51564" y="2258361"/>
              <a:ext cx="252462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47"/>
              <a:r>
                <a:rPr lang="en-US" sz="1350" b="1" dirty="0">
                  <a:solidFill>
                    <a:schemeClr val="bg1"/>
                  </a:solidFill>
                </a:rPr>
                <a:t>Azure Container Service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3350" y="1936868"/>
              <a:ext cx="1889127" cy="340143"/>
              <a:chOff x="9212209" y="1701826"/>
              <a:chExt cx="1889127" cy="340143"/>
            </a:xfrm>
          </p:grpSpPr>
          <p:pic>
            <p:nvPicPr>
              <p:cNvPr id="42" name="Picture 20" descr="http://www.jcallaghan.com/wp-content/uploads/windows-azure1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7" t="38062" r="25272" b="39604"/>
              <a:stretch/>
            </p:blipFill>
            <p:spPr bwMode="auto">
              <a:xfrm>
                <a:off x="9212209" y="1701826"/>
                <a:ext cx="1889127" cy="30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>
                <a:off x="10496550" y="1727203"/>
                <a:ext cx="604786" cy="314766"/>
              </a:xfrm>
              <a:prstGeom prst="rect">
                <a:avLst/>
              </a:prstGeom>
              <a:solidFill>
                <a:srgbClr val="45ACE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44388" y="2207839"/>
            <a:ext cx="2383742" cy="2067837"/>
            <a:chOff x="8738636" y="3096540"/>
            <a:chExt cx="3178323" cy="27571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738636" y="3096540"/>
              <a:ext cx="3178323" cy="2567668"/>
            </a:xfrm>
            <a:prstGeom prst="rect">
              <a:avLst/>
            </a:prstGeom>
            <a:solidFill>
              <a:srgbClr val="91D5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A4E55"/>
                  </a:solidFill>
                  <a:ea typeface="Segoe UI" pitchFamily="34" charset="0"/>
                  <a:cs typeface="Segoe UI" pitchFamily="34" charset="0"/>
                </a:rPr>
                <a:t>Docker Data Center</a:t>
              </a:r>
            </a:p>
          </p:txBody>
        </p:sp>
        <p:pic>
          <p:nvPicPr>
            <p:cNvPr id="1046" name="Picture 22" descr="http://blog.docker.com/media/docker-whales-transparen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627" y="3495895"/>
              <a:ext cx="2831600" cy="235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8" y="2136953"/>
            <a:ext cx="904220" cy="5406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91002" y="839077"/>
            <a:ext cx="755038" cy="975940"/>
            <a:chOff x="3864769" y="599048"/>
            <a:chExt cx="1006717" cy="130125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4181457" y="1207655"/>
              <a:ext cx="388695" cy="225162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8" name="Picture 24" descr="http://www.molecularecologist.com/wp-content/uploads/2013/11/github-logo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9" r="24605"/>
            <a:stretch/>
          </p:blipFill>
          <p:spPr bwMode="auto">
            <a:xfrm>
              <a:off x="3864769" y="599048"/>
              <a:ext cx="1006717" cy="13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51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771531" y="62816"/>
            <a:ext cx="2200496" cy="8143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endParaRPr lang="en-US" sz="1600" dirty="0">
              <a:solidFill>
                <a:srgbClr val="3B5059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969446" y="435365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762541" y="935559"/>
            <a:ext cx="5906651" cy="2849003"/>
            <a:chOff x="761999" y="935326"/>
            <a:chExt cx="5907489" cy="2849407"/>
          </a:xfrm>
        </p:grpSpPr>
        <p:sp>
          <p:nvSpPr>
            <p:cNvPr id="202" name="Rectangle 201"/>
            <p:cNvSpPr/>
            <p:nvPr/>
          </p:nvSpPr>
          <p:spPr>
            <a:xfrm>
              <a:off x="4229848" y="2353447"/>
              <a:ext cx="2439640" cy="1431286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1999" y="935326"/>
              <a:ext cx="3636841" cy="172988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403479" y="2621707"/>
              <a:ext cx="826782" cy="826782"/>
            </a:xfrm>
            <a:custGeom>
              <a:avLst/>
              <a:gdLst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826782 h 826782"/>
                <a:gd name="connsiteX4" fmla="*/ 0 w 826782"/>
                <a:gd name="connsiteY4" fmla="*/ 0 h 826782"/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0 h 8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82" h="826782">
                  <a:moveTo>
                    <a:pt x="0" y="0"/>
                  </a:moveTo>
                  <a:lnTo>
                    <a:pt x="826782" y="0"/>
                  </a:lnTo>
                  <a:lnTo>
                    <a:pt x="826782" y="826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6874" y="2714740"/>
            <a:ext cx="2665271" cy="154393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3750" y="3105075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ASP.NET 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Container Development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Edit &amp; Refresh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Breakpoint Debugging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14871" y="4201183"/>
            <a:ext cx="2561913" cy="946297"/>
          </a:xfrm>
          <a:prstGeom prst="rect">
            <a:avLst/>
          </a:prstGeom>
          <a:solidFill>
            <a:srgbClr val="137B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77241" y="96117"/>
            <a:ext cx="4666111" cy="22189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887" y="1956532"/>
            <a:ext cx="2430464" cy="3186605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0" y="408051"/>
              <a:ext cx="1245789" cy="34085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chemeClr val="tx1"/>
                  </a:solidFill>
                </a:rPr>
                <a:t>Azure Hosted 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Private Registry*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3" y="4281782"/>
            <a:ext cx="239563" cy="239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31" y="4278819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47"/>
            <a:r>
              <a:rPr lang="en-US" sz="1100" dirty="0">
                <a:solidFill>
                  <a:schemeClr val="bg1"/>
                </a:solidFill>
              </a:rPr>
              <a:t>Visual Studio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947556" y="3380043"/>
            <a:ext cx="746381" cy="690517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1028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798035" y="999905"/>
            <a:ext cx="299740" cy="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26820" y="957254"/>
            <a:ext cx="317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dirty="0">
                <a:solidFill>
                  <a:schemeClr val="bg1"/>
                </a:solidFill>
              </a:rPr>
              <a:t>Visual Studio Team Services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775" y="1269094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Source Code Control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Build 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Continuous Integration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 Integration:</a:t>
            </a:r>
          </a:p>
        </p:txBody>
      </p:sp>
      <p:pic>
        <p:nvPicPr>
          <p:cNvPr id="1032" name="Picture 8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8" y="2064553"/>
            <a:ext cx="764362" cy="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1" y="2042918"/>
            <a:ext cx="942943" cy="3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2568" y="2054114"/>
            <a:ext cx="1128503" cy="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4273592" y="2368579"/>
            <a:ext cx="2034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VSTS Build Agents w/ Docker</a:t>
            </a:r>
          </a:p>
        </p:txBody>
      </p:sp>
      <p:pic>
        <p:nvPicPr>
          <p:cNvPr id="1042" name="Picture 18" descr="http://www.jcallaghan.com/wp-content/uploads/windows-azure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357" y="102072"/>
            <a:ext cx="1728422" cy="2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505081" y="322598"/>
            <a:ext cx="2809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VM Scale Sets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Container Service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Hosted Docker Private  Registry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8507637" y="962684"/>
            <a:ext cx="413060" cy="413060"/>
            <a:chOff x="4609893" y="2672003"/>
            <a:chExt cx="472198" cy="472198"/>
          </a:xfrm>
        </p:grpSpPr>
        <p:sp>
          <p:nvSpPr>
            <p:cNvPr id="224" name="Rectangle 22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26" name="Rectangle 225"/>
          <p:cNvSpPr/>
          <p:nvPr/>
        </p:nvSpPr>
        <p:spPr>
          <a:xfrm>
            <a:off x="4637162" y="1837949"/>
            <a:ext cx="2676264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1400" b="1" dirty="0">
                <a:solidFill>
                  <a:schemeClr val="bg1"/>
                </a:solidFill>
              </a:rPr>
              <a:t>Azure Container Service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8507637" y="2173637"/>
            <a:ext cx="413060" cy="413060"/>
            <a:chOff x="4609893" y="2672003"/>
            <a:chExt cx="472198" cy="472198"/>
          </a:xfrm>
        </p:grpSpPr>
        <p:sp>
          <p:nvSpPr>
            <p:cNvPr id="229" name="Rectangle 228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507637" y="3493474"/>
            <a:ext cx="413060" cy="413060"/>
            <a:chOff x="4609893" y="2672003"/>
            <a:chExt cx="472198" cy="472198"/>
          </a:xfrm>
        </p:grpSpPr>
        <p:sp>
          <p:nvSpPr>
            <p:cNvPr id="232" name="Rectangle 23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235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90203" y="2782865"/>
            <a:ext cx="224734" cy="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/>
          <p:cNvSpPr/>
          <p:nvPr/>
        </p:nvSpPr>
        <p:spPr>
          <a:xfrm>
            <a:off x="229216" y="2751926"/>
            <a:ext cx="3179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239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45" y="3844788"/>
            <a:ext cx="846365" cy="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Rectangle 240"/>
          <p:cNvSpPr/>
          <p:nvPr/>
        </p:nvSpPr>
        <p:spPr>
          <a:xfrm>
            <a:off x="991109" y="4446338"/>
            <a:ext cx="23620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Language Services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Scaffolding w/</a:t>
            </a:r>
            <a:r>
              <a:rPr lang="en-US" sz="1100" dirty="0" err="1">
                <a:solidFill>
                  <a:schemeClr val="bg1"/>
                </a:solidFill>
              </a:rPr>
              <a:t>yo</a:t>
            </a:r>
            <a:r>
              <a:rPr lang="en-US" sz="1100" dirty="0">
                <a:solidFill>
                  <a:schemeClr val="bg1"/>
                </a:solidFill>
              </a:rPr>
              <a:t> docker</a:t>
            </a:r>
          </a:p>
        </p:txBody>
      </p:sp>
      <p:pic>
        <p:nvPicPr>
          <p:cNvPr id="1048" name="Picture 24" descr="http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119798"/>
            <a:ext cx="889759" cy="21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5"/>
          <p:cNvSpPr/>
          <p:nvPr/>
        </p:nvSpPr>
        <p:spPr>
          <a:xfrm>
            <a:off x="1664292" y="7485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7"/>
            <a:r>
              <a:rPr lang="en-US" sz="1400" dirty="0">
                <a:solidFill>
                  <a:srgbClr val="3B5059"/>
                </a:solidFill>
              </a:rPr>
              <a:t>public registry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22299" y="437307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50" name="Picture 2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156" y="498458"/>
            <a:ext cx="251723" cy="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tangle 247"/>
          <p:cNvSpPr/>
          <p:nvPr/>
        </p:nvSpPr>
        <p:spPr>
          <a:xfrm>
            <a:off x="1520518" y="434921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1450399" y="526338"/>
            <a:ext cx="49404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47"/>
            <a:r>
              <a:rPr lang="en-US" sz="500" b="1" dirty="0">
                <a:solidFill>
                  <a:srgbClr val="FFFFFF"/>
                </a:solidFill>
                <a:latin typeface="wf_segoe-ui_light"/>
              </a:rPr>
              <a:t>.NET Core</a:t>
            </a:r>
          </a:p>
        </p:txBody>
      </p:sp>
      <p:pic>
        <p:nvPicPr>
          <p:cNvPr id="2059" name="Picture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499405"/>
            <a:ext cx="192283" cy="22574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4" y="4855445"/>
            <a:ext cx="487024" cy="291179"/>
          </a:xfrm>
          <a:prstGeom prst="rect">
            <a:avLst/>
          </a:prstGeom>
        </p:spPr>
      </p:pic>
      <p:sp>
        <p:nvSpPr>
          <p:cNvPr id="227" name="Rectangle 226"/>
          <p:cNvSpPr/>
          <p:nvPr/>
        </p:nvSpPr>
        <p:spPr>
          <a:xfrm rot="16200000">
            <a:off x="5245162" y="2549299"/>
            <a:ext cx="3717342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800" dirty="0">
                <a:solidFill>
                  <a:schemeClr val="bg1"/>
                </a:solidFill>
              </a:rPr>
              <a:t>Orchestration &amp; Scheduling  - Marathon / Docker Swarm</a:t>
            </a:r>
          </a:p>
        </p:txBody>
      </p:sp>
      <p:pic>
        <p:nvPicPr>
          <p:cNvPr id="1026" name="Picture 2" descr="https://raw.githubusercontent.com/docker/swarm/master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5" t="3497" r="34264" b="3163"/>
          <a:stretch/>
        </p:blipFill>
        <p:spPr bwMode="auto">
          <a:xfrm>
            <a:off x="6979503" y="1546962"/>
            <a:ext cx="241460" cy="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4947" y="153009"/>
            <a:ext cx="4471541" cy="3037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Azure.com/Tools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aka.ms/</a:t>
            </a:r>
            <a:r>
              <a:rPr lang="en-US" sz="1471" dirty="0" err="1">
                <a:hlinkClick r:id="rId3"/>
              </a:rPr>
              <a:t>yodocker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4" action="ppaction://hlinkfile"/>
              </a:rPr>
              <a:t>aka.ms/</a:t>
            </a:r>
            <a:r>
              <a:rPr lang="en-US" sz="1471" dirty="0" err="1">
                <a:hlinkClick r:id="rId4" action="ppaction://hlinkfile"/>
              </a:rPr>
              <a:t>DockerToolsForVS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5"/>
              </a:rPr>
              <a:t>aka.ms/</a:t>
            </a:r>
            <a:r>
              <a:rPr lang="en-US" sz="1471" dirty="0" err="1">
                <a:hlinkClick r:id="rId5"/>
              </a:rPr>
              <a:t>DockerToolsForVSCode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6"/>
              </a:rPr>
              <a:t>aka.ms/</a:t>
            </a:r>
            <a:r>
              <a:rPr lang="en-US" sz="1471" dirty="0" err="1">
                <a:hlinkClick r:id="rId6"/>
              </a:rPr>
              <a:t>DockerToolsForVSTS</a:t>
            </a:r>
            <a:endParaRPr lang="en-US" sz="1471" dirty="0"/>
          </a:p>
          <a:p>
            <a:pPr marL="0" indent="0">
              <a:buNone/>
            </a:pPr>
            <a:r>
              <a:rPr lang="en-US" sz="3000" dirty="0"/>
              <a:t>Services</a:t>
            </a: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AzureContainerService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WindowsContainers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4947" y="3624102"/>
            <a:ext cx="2854516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2100" b="1" dirty="0"/>
              <a:t>Steve Lasker</a:t>
            </a:r>
          </a:p>
          <a:p>
            <a:pPr defTabSz="914247"/>
            <a:r>
              <a:rPr lang="en-US" sz="1325" dirty="0"/>
              <a:t>@</a:t>
            </a:r>
            <a:r>
              <a:rPr lang="en-US" sz="1325" dirty="0" err="1"/>
              <a:t>SteveLasker</a:t>
            </a:r>
            <a:endParaRPr lang="en-US" sz="1325" dirty="0"/>
          </a:p>
          <a:p>
            <a:pPr defTabSz="914247"/>
            <a:r>
              <a:rPr lang="en-US" sz="1325" dirty="0">
                <a:hlinkClick r:id="rId9"/>
              </a:rPr>
              <a:t>blogs.msdn.com/</a:t>
            </a:r>
            <a:r>
              <a:rPr lang="en-US" sz="1325" dirty="0" err="1">
                <a:hlinkClick r:id="rId9"/>
              </a:rPr>
              <a:t>SteveLasker</a:t>
            </a:r>
            <a:r>
              <a:rPr lang="en-US" sz="1325" dirty="0"/>
              <a:t> </a:t>
            </a:r>
          </a:p>
          <a:p>
            <a:pPr defTabSz="914247"/>
            <a:r>
              <a:rPr lang="en-US" sz="1325" dirty="0">
                <a:hlinkClick r:id="rId10"/>
              </a:rPr>
              <a:t>Steve.Lasker@Microsoft.com</a:t>
            </a:r>
            <a:endParaRPr lang="en-US" sz="1325" dirty="0"/>
          </a:p>
        </p:txBody>
      </p:sp>
      <p:sp>
        <p:nvSpPr>
          <p:cNvPr id="4" name="Rectangle 3"/>
          <p:cNvSpPr/>
          <p:nvPr/>
        </p:nvSpPr>
        <p:spPr>
          <a:xfrm>
            <a:off x="4548661" y="557780"/>
            <a:ext cx="4763255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Presentation/Demos</a:t>
            </a: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/Presentations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/Polyglot...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WorksOnMyMachine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DotNetCoreMultiService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9409" y="2243830"/>
            <a:ext cx="4763255" cy="252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Other Sessions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Windows Server and Docker - The Internals Behind Bringing Docker and Containers to Windows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5:20pm - 6:05pm Ballroom 6C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Keynote – Microsoft &amp; Docker 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9:00am – 10:30am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It Takes an Ecosystem to Build a Production Application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3:55pm – 4:40pm Ballroom 6A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0578" y="2749705"/>
            <a:ext cx="411737" cy="36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3483" y="3957586"/>
            <a:ext cx="391651" cy="3602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01927" y="3526964"/>
            <a:ext cx="309946" cy="309946"/>
            <a:chOff x="3301927" y="3365039"/>
            <a:chExt cx="309946" cy="309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8566" y="3372182"/>
              <a:ext cx="280843" cy="2838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301927" y="3365039"/>
              <a:ext cx="309946" cy="309946"/>
            </a:xfrm>
            <a:prstGeom prst="ellipse">
              <a:avLst/>
            </a:prstGeom>
            <a:noFill/>
            <a:ln w="12700" cap="flat">
              <a:solidFill>
                <a:srgbClr val="1DADF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252</Words>
  <Application>Microsoft Macintosh PowerPoint</Application>
  <PresentationFormat>On-screen Show (16:9)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Console</vt:lpstr>
      <vt:lpstr>Segoe UI</vt:lpstr>
      <vt:lpstr>Tahoma</vt:lpstr>
      <vt:lpstr>wf_segoe-ui_light</vt:lpstr>
      <vt:lpstr>Office Theme</vt:lpstr>
      <vt:lpstr>PowerPoint Presentation</vt:lpstr>
      <vt:lpstr>Container Workflow</vt:lpstr>
      <vt:lpstr>Todays Session  Demo…</vt:lpstr>
      <vt:lpstr>PowerPoint Presentation</vt:lpstr>
      <vt:lpstr>Container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9</cp:revision>
  <dcterms:modified xsi:type="dcterms:W3CDTF">2016-06-20T21:35:02Z</dcterms:modified>
</cp:coreProperties>
</file>