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55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0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aka.ms/DockerToolsForV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200834" y="289957"/>
            <a:ext cx="1046060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5882" b="1" spc="-100" dirty="0">
                <a:solidFill>
                  <a:srgbClr val="9B4F96"/>
                </a:solidFill>
              </a:rPr>
              <a:t>Visual Studio Docker Tools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70066" y="1701053"/>
            <a:ext cx="7169893" cy="2018548"/>
          </a:xfrm>
        </p:spPr>
        <p:txBody>
          <a:bodyPr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498" indent="-609498" defTabSz="914367"/>
            <a:r>
              <a:rPr lang="en-US" sz="3200" dirty="0"/>
              <a:t>Run, Debug, Test Web &amp; Console apps in docker containers</a:t>
            </a:r>
          </a:p>
          <a:p>
            <a:pPr marL="761872" lvl="1" indent="-152375" defTabSz="914367"/>
            <a:r>
              <a:rPr lang="en-US" sz="1467" i="1" dirty="0"/>
              <a:t>Linux today, Windows Server &amp; Nano Server coming soon</a:t>
            </a:r>
          </a:p>
          <a:p>
            <a:pPr marL="609498" indent="-609498" defTabSz="914367"/>
            <a:r>
              <a:rPr lang="en-US" sz="3200" dirty="0"/>
              <a:t>F5 Debugging</a:t>
            </a:r>
          </a:p>
          <a:p>
            <a:pPr marL="609498" indent="-609498" defTabSz="914367"/>
            <a:r>
              <a:rPr lang="en-US" sz="3200" dirty="0"/>
              <a:t>Edit &amp; Refresh of code</a:t>
            </a:r>
          </a:p>
          <a:p>
            <a:pPr marL="609498" indent="-609498" defTabSz="914367"/>
            <a:r>
              <a:rPr lang="en-US" sz="3200" dirty="0"/>
              <a:t>Scaffolds docker assets</a:t>
            </a:r>
          </a:p>
          <a:p>
            <a:pPr marL="761872" lvl="1" indent="-224329" defTabSz="914367">
              <a:tabLst>
                <a:tab pos="1218996" algn="l"/>
              </a:tabLst>
            </a:pPr>
            <a:r>
              <a:rPr lang="en-US" sz="1866" dirty="0"/>
              <a:t>Dockerfile, docker-</a:t>
            </a:r>
            <a:r>
              <a:rPr lang="en-US" sz="1866" dirty="0" err="1"/>
              <a:t>compose.yml</a:t>
            </a:r>
            <a:endParaRPr lang="en-US" sz="1866" dirty="0"/>
          </a:p>
        </p:txBody>
      </p:sp>
      <p:grpSp>
        <p:nvGrpSpPr>
          <p:cNvPr id="16" name="Group 15"/>
          <p:cNvGrpSpPr/>
          <p:nvPr/>
        </p:nvGrpSpPr>
        <p:grpSpPr>
          <a:xfrm rot="446270">
            <a:off x="6505923" y="4904306"/>
            <a:ext cx="3326512" cy="1536283"/>
            <a:chOff x="3779912" y="3698066"/>
            <a:chExt cx="2495238" cy="115237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9912" y="3931627"/>
              <a:ext cx="2495238" cy="9188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674" y="3698066"/>
              <a:ext cx="790476" cy="2571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9" name="TextBox 18"/>
          <p:cNvSpPr txBox="1"/>
          <p:nvPr/>
        </p:nvSpPr>
        <p:spPr>
          <a:xfrm>
            <a:off x="2928097" y="6371970"/>
            <a:ext cx="4031876" cy="45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/>
            <a:r>
              <a:rPr lang="en-US" sz="2400" kern="0" dirty="0">
                <a:solidFill>
                  <a:sysClr val="windowText" lastClr="000000"/>
                </a:solidFill>
                <a:hlinkClick r:id="rId4"/>
              </a:rPr>
              <a:t>aka.ms/</a:t>
            </a:r>
            <a:r>
              <a:rPr lang="en-US" sz="2400" kern="0" dirty="0" err="1">
                <a:solidFill>
                  <a:sysClr val="windowText" lastClr="000000"/>
                </a:solidFill>
                <a:hlinkClick r:id="rId4"/>
              </a:rPr>
              <a:t>DockerToolsForVS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l="19583" t="6961" r="36613" b="43001"/>
          <a:stretch/>
        </p:blipFill>
        <p:spPr>
          <a:xfrm rot="203434">
            <a:off x="6865104" y="1396437"/>
            <a:ext cx="5339823" cy="3431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/>
          <a:srcRect l="1806" t="9549" r="66538" b="68871"/>
          <a:stretch/>
        </p:blipFill>
        <p:spPr>
          <a:xfrm>
            <a:off x="3155576" y="5214480"/>
            <a:ext cx="2476798" cy="915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l="1823" t="9306" r="69687" b="66800"/>
          <a:stretch/>
        </p:blipFill>
        <p:spPr>
          <a:xfrm rot="21288654">
            <a:off x="268855" y="5302528"/>
            <a:ext cx="2394708" cy="1129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232418" y="289957"/>
            <a:ext cx="970299" cy="90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9655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2919AEDD-0101-441B-B6AF-1CDAE3B8CD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UI</vt:lpstr>
      <vt:lpstr>Segoe UI Light</vt:lpstr>
      <vt:lpstr>5-50002_Ignite_Breakout_Template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2</cp:revision>
  <dcterms:created xsi:type="dcterms:W3CDTF">2016-09-26T03:18:58Z</dcterms:created>
  <dcterms:modified xsi:type="dcterms:W3CDTF">2016-09-26T03:20:51Z</dcterms:modified>
</cp:coreProperties>
</file>