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6" r:id="rId2"/>
    <p:sldId id="418" r:id="rId3"/>
    <p:sldId id="434" r:id="rId4"/>
    <p:sldId id="426" r:id="rId5"/>
    <p:sldId id="429" r:id="rId6"/>
    <p:sldId id="428" r:id="rId7"/>
    <p:sldId id="430" r:id="rId8"/>
    <p:sldId id="431" r:id="rId9"/>
    <p:sldId id="433" r:id="rId10"/>
    <p:sldId id="432" r:id="rId11"/>
    <p:sldId id="437" r:id="rId12"/>
    <p:sldId id="4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2F57-87A4-4C37-B5B8-BE16F177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8A2C-08CD-4F63-B55F-D0D46720C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7BDC-8C01-479A-90F5-D57F98FC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95BD-2C86-4CA5-8005-8927AA30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66947-F245-4437-A449-DF9DF8CB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E53F-FC73-448A-9CFD-1E904783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7B28B-2A47-4B82-AEC3-797B857B3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C8C7-DBAF-4564-B7DE-23DF8A4E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F1D6F-F93C-4055-9EF3-5167F44B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CEE2-D7CF-441B-9672-1327938B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19128-3D09-475B-873A-79561DEFF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2E4E0-BD8B-4399-868C-7AB3DAF0A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E7329-1BFD-49A5-AD0D-88E5FE03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EDA83-FF12-4FCB-9513-27237CBE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D0DA-D538-4960-A2DB-2E3F9553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B9BD-5F6D-46CB-8C0E-58EF5B2F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ED61-826E-4223-82ED-51D8DC43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9801-ABF4-4DAD-AC7B-3C955F35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619B2-AD34-4809-BF39-E18F33DF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C8D9-32E9-4BAD-9136-E1767238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0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2EEE-79C0-405D-ADE6-B36FDDF4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C2F3C-317D-4936-8D79-B92044AF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73BF-0109-42D8-A51E-1DFB4EBE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40DB-0BBB-48B9-B74D-252F6003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47A1-BA29-4810-9D9B-106884C7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5C1D-5318-42D8-98BA-3DFCEEFF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1476-CE6B-4EB1-9D39-7510CF0F8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49DBB-46A9-4921-B450-C508FB1A7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D04B1-A70C-4447-91BD-7A17C255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4BE42-3455-4939-B91A-E2DAC5FE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5312A-9D54-4E0D-894B-57095B6C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8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0E80-0925-4FBF-86AB-9742B0A1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86E20-A06C-4C1A-9471-D5122D5D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4CB0A-0DF9-477B-AC45-5221E0D35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58EEC-B221-4ECF-8643-E360A2B3B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8A7DB-7F7C-4DB6-A07D-818D9E627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1E997-9FEF-4AB0-9B05-2A765D8F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80B60-11CF-4E2E-94DA-C70E8EFC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22508-93B1-4F6B-8FA6-7E22733F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6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8FE2-BD33-47A4-ACEC-039D6C9A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E5631-3E29-4368-A77F-CC219967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A1961-1639-4F2C-9628-1001308A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AFD2F-49F3-410D-8F01-7571E2B2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3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532FA-917A-4F98-85D8-38BA1012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72DE5-6E9D-414A-9B7E-AE701515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3F6C5-EB8B-47A9-A25B-8C465501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4740-18D0-4C8F-B7C1-F0D76400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F04E-B605-4786-A6D7-9B1ED947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027ED-4D7F-4511-8CF3-BBC51FC71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26EE9-629E-4A12-98CF-CEDA2C2F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F969A-C73B-4BEF-B795-B27E0DF4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E149E-49A4-4B37-9877-A3120D5B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2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C7DC-62E7-4CCA-86DB-E8AA0833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C36BC-2681-471A-A52C-B4A5E9E0A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1E682-4DB5-4B37-B81E-3CC8F95DC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9FE1-24CC-48B0-B1D7-0CD01ABA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A695-DC2F-41F2-93F6-C96697DCE0E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654CE-2F5B-4BBE-B6EF-C40567B7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6108D-94F5-460E-82D5-C6D17B44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6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6F508-D640-4D45-8AFF-07D2F421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CAC6-5A3D-4929-A18D-16EEF173F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BD726-95B0-4E29-8F6D-AB7AA1EF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A695-DC2F-41F2-93F6-C96697DCE0E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B811-7814-4CEA-AC8F-5AFA01D6F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F93B-5032-478A-B937-F25C675F7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35C9-0C70-4FDD-ACDF-F1AC211D2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0.sv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1.jpg"/><Relationship Id="rId7" Type="http://schemas.openxmlformats.org/officeDocument/2006/relationships/image" Target="../media/image1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4467-5CB0-499C-ABA1-C9827928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Artifacts &amp;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F938-E849-4CF9-A4E5-A7A9EA417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OCI Weekly Call 9/30/2020</a:t>
            </a:r>
          </a:p>
        </p:txBody>
      </p:sp>
    </p:spTree>
    <p:extLst>
      <p:ext uri="{BB962C8B-B14F-4D97-AF65-F5344CB8AC3E}">
        <p14:creationId xmlns:p14="http://schemas.microsoft.com/office/powerpoint/2010/main" val="401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9C5E-176A-4762-B93B-CF15C872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– Meta-data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5BC1F-22A5-48B5-B41A-47BDEEA73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DCC21-7CBF-4A09-B264-6425087219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Container Images</a:t>
            </a:r>
          </a:p>
          <a:p>
            <a:r>
              <a:rPr lang="en-US" sz="2800" dirty="0"/>
              <a:t>Singularity Images</a:t>
            </a:r>
          </a:p>
          <a:p>
            <a:r>
              <a:rPr lang="en-US" sz="2800" dirty="0"/>
              <a:t>WASM modules</a:t>
            </a:r>
          </a:p>
          <a:p>
            <a:r>
              <a:rPr lang="en-US" sz="2800" dirty="0"/>
              <a:t>Helm Charts</a:t>
            </a:r>
          </a:p>
          <a:p>
            <a:r>
              <a:rPr lang="en-US" sz="2800" dirty="0"/>
              <a:t>Terraform Templates</a:t>
            </a:r>
          </a:p>
          <a:p>
            <a:r>
              <a:rPr lang="en-US" sz="2800" dirty="0"/>
              <a:t>Azure Resource Manager Templates</a:t>
            </a:r>
          </a:p>
          <a:p>
            <a:r>
              <a:rPr lang="en-US" sz="2800" dirty="0"/>
              <a:t>AWS Cloud Formation Templates</a:t>
            </a:r>
          </a:p>
          <a:p>
            <a:r>
              <a:rPr lang="en-US" sz="2800" dirty="0"/>
              <a:t>CNAB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0FE60-6675-4F6E-B148-AD08C08A1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Meta-data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2F7DA-9E61-482F-AB5D-369D5D83F6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Signatures</a:t>
            </a:r>
          </a:p>
          <a:p>
            <a:r>
              <a:rPr lang="en-US" dirty="0" err="1"/>
              <a:t>SBoMs</a:t>
            </a:r>
            <a:endParaRPr lang="en-US" dirty="0"/>
          </a:p>
          <a:p>
            <a:r>
              <a:rPr lang="en-US" dirty="0"/>
              <a:t>Vulnerability Summaries</a:t>
            </a:r>
          </a:p>
          <a:p>
            <a:r>
              <a:rPr lang="en-US" dirty="0"/>
              <a:t>Hub –</a:t>
            </a:r>
            <a:r>
              <a:rPr lang="en-US" dirty="0" err="1"/>
              <a:t>esque</a:t>
            </a:r>
            <a:r>
              <a:rPr lang="en-US" dirty="0"/>
              <a:t> Docs/Descriptions</a:t>
            </a:r>
          </a:p>
          <a:p>
            <a:r>
              <a:rPr lang="en-US" dirty="0" err="1"/>
              <a:t>LastTag</a:t>
            </a:r>
            <a:endParaRPr lang="en-US" dirty="0"/>
          </a:p>
          <a:p>
            <a:r>
              <a:rPr lang="en-US" dirty="0" err="1"/>
              <a:t>TagHistory</a:t>
            </a:r>
            <a:endParaRPr lang="en-US" dirty="0"/>
          </a:p>
          <a:p>
            <a:r>
              <a:rPr lang="en-US" dirty="0" err="1"/>
              <a:t>PullCount</a:t>
            </a:r>
            <a:endParaRPr lang="en-US" dirty="0"/>
          </a:p>
          <a:p>
            <a:r>
              <a:rPr lang="en-US" dirty="0" err="1"/>
              <a:t>LastPullDate</a:t>
            </a:r>
            <a:endParaRPr lang="en-US" dirty="0"/>
          </a:p>
          <a:p>
            <a:r>
              <a:rPr lang="en-US" dirty="0"/>
              <a:t>ExpirationDate</a:t>
            </a:r>
          </a:p>
          <a:p>
            <a:r>
              <a:rPr lang="en-US" dirty="0" err="1"/>
              <a:t>DeployedTo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AC8F76-7223-4E33-AC9A-620364FAFB49}"/>
              </a:ext>
            </a:extLst>
          </p:cNvPr>
          <p:cNvGrpSpPr/>
          <p:nvPr/>
        </p:nvGrpSpPr>
        <p:grpSpPr>
          <a:xfrm>
            <a:off x="4407957" y="2860337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FE6E2D5F-7E2B-4ACF-B85F-1E422F3CD02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95CBB7F0-58B2-49BC-80F3-A2A7AE8FEE3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16A00E-E5B8-4781-B588-651E37FF2810}"/>
              </a:ext>
            </a:extLst>
          </p:cNvPr>
          <p:cNvSpPr txBox="1"/>
          <p:nvPr/>
        </p:nvSpPr>
        <p:spPr>
          <a:xfrm>
            <a:off x="4448083" y="4413909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AFCA53-D2FB-4967-A189-113C6A0E61CA}"/>
              </a:ext>
            </a:extLst>
          </p:cNvPr>
          <p:cNvGrpSpPr/>
          <p:nvPr/>
        </p:nvGrpSpPr>
        <p:grpSpPr>
          <a:xfrm>
            <a:off x="2852341" y="2860337"/>
            <a:ext cx="1333382" cy="1553572"/>
            <a:chOff x="3492072" y="2239670"/>
            <a:chExt cx="2120630" cy="2470825"/>
          </a:xfrm>
        </p:grpSpPr>
        <p:sp>
          <p:nvSpPr>
            <p:cNvPr id="9" name="Rectangle: Folded Corner 5">
              <a:extLst>
                <a:ext uri="{FF2B5EF4-FFF2-40B4-BE49-F238E27FC236}">
                  <a16:creationId xmlns:a16="http://schemas.microsoft.com/office/drawing/2014/main" id="{49E1EA93-F2C0-4429-A8B1-212123F5A7BB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4A223B19-7690-4444-A57C-6628B83C8E5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AE2D02-4792-478B-BEFD-2269C74E50B6}"/>
              </a:ext>
            </a:extLst>
          </p:cNvPr>
          <p:cNvSpPr txBox="1"/>
          <p:nvPr/>
        </p:nvSpPr>
        <p:spPr>
          <a:xfrm>
            <a:off x="2892467" y="4413909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Index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B58AA3-DDE4-4C63-9C99-4599CD769A42}"/>
              </a:ext>
            </a:extLst>
          </p:cNvPr>
          <p:cNvSpPr/>
          <p:nvPr/>
        </p:nvSpPr>
        <p:spPr>
          <a:xfrm>
            <a:off x="3126432" y="814145"/>
            <a:ext cx="5130800" cy="1029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Distribution-spec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Implemented as a Registry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941BCA-0C3C-4014-AF50-91E5E13EB9DA}"/>
              </a:ext>
            </a:extLst>
          </p:cNvPr>
          <p:cNvGrpSpPr/>
          <p:nvPr/>
        </p:nvGrpSpPr>
        <p:grpSpPr>
          <a:xfrm>
            <a:off x="3043590" y="688643"/>
            <a:ext cx="413327" cy="413327"/>
            <a:chOff x="1077722" y="1328760"/>
            <a:chExt cx="720680" cy="7206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F9B26B-D642-4D22-AAB5-E791B426BDC8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53029F23-C0D1-445C-A26E-DFBA3C395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DF1510-6B4B-40C6-9041-1E914D901B36}"/>
              </a:ext>
            </a:extLst>
          </p:cNvPr>
          <p:cNvGrpSpPr/>
          <p:nvPr/>
        </p:nvGrpSpPr>
        <p:grpSpPr>
          <a:xfrm>
            <a:off x="2776489" y="2795917"/>
            <a:ext cx="413327" cy="413327"/>
            <a:chOff x="1077722" y="1328760"/>
            <a:chExt cx="720680" cy="7206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9BB84F-B5CC-4733-9063-3E67E1DA72C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BD52C9E-9653-427A-80C3-29CFAE6C3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7E7CE7-578E-4760-B8D4-29193C575CB0}"/>
              </a:ext>
            </a:extLst>
          </p:cNvPr>
          <p:cNvGrpSpPr/>
          <p:nvPr/>
        </p:nvGrpSpPr>
        <p:grpSpPr>
          <a:xfrm>
            <a:off x="4341438" y="2787651"/>
            <a:ext cx="413327" cy="413327"/>
            <a:chOff x="1077722" y="1328760"/>
            <a:chExt cx="720680" cy="7206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365CBC-A76E-4174-9676-FFC068E953B2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E1F7976-2455-493D-963C-02144E7F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BB9338D-743E-4C93-9970-23D851CDB36C}"/>
              </a:ext>
            </a:extLst>
          </p:cNvPr>
          <p:cNvGrpSpPr/>
          <p:nvPr/>
        </p:nvGrpSpPr>
        <p:grpSpPr>
          <a:xfrm>
            <a:off x="587127" y="5094788"/>
            <a:ext cx="2176268" cy="1103870"/>
            <a:chOff x="587127" y="5094788"/>
            <a:chExt cx="2176268" cy="11038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53857E-3005-489D-BF4A-8E7AAC3C7AC0}"/>
                </a:ext>
              </a:extLst>
            </p:cNvPr>
            <p:cNvSpPr/>
            <p:nvPr/>
          </p:nvSpPr>
          <p:spPr>
            <a:xfrm>
              <a:off x="7036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962A31-4E18-4D02-9870-DD60E482A7F9}"/>
                </a:ext>
              </a:extLst>
            </p:cNvPr>
            <p:cNvGrpSpPr/>
            <p:nvPr/>
          </p:nvGrpSpPr>
          <p:grpSpPr>
            <a:xfrm>
              <a:off x="587127" y="5094788"/>
              <a:ext cx="413327" cy="413327"/>
              <a:chOff x="1077722" y="1328760"/>
              <a:chExt cx="720680" cy="72068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F057F85-7AD7-4560-A33D-9F23A1FB6DF5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07AFBC38-35BE-42F3-A7A7-75B10ABC8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45AC7-7899-4EA6-83AE-0ACEDCD39391}"/>
              </a:ext>
            </a:extLst>
          </p:cNvPr>
          <p:cNvSpPr/>
          <p:nvPr/>
        </p:nvSpPr>
        <p:spPr>
          <a:xfrm>
            <a:off x="4547380" y="3148076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F91C25-5C69-462A-B521-0CB692FFB4D0}"/>
              </a:ext>
            </a:extLst>
          </p:cNvPr>
          <p:cNvSpPr/>
          <p:nvPr/>
        </p:nvSpPr>
        <p:spPr>
          <a:xfrm>
            <a:off x="2882234" y="3148076"/>
            <a:ext cx="14830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"manifests": [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  "platform": {</a:t>
            </a:r>
          </a:p>
          <a:p>
            <a:r>
              <a:rPr lang="en-US" sz="1100" dirty="0"/>
              <a:t>        "architecture":,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20BC43-492E-4CE6-9700-05AE932D072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968456" y="4699174"/>
            <a:ext cx="2276364" cy="469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CD6B7-3104-4A02-8D07-2AD34A94BA2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203371" y="4670818"/>
            <a:ext cx="173045" cy="498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DC60D5-EBB6-4594-8849-F0BA944B6BF6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420027" y="4701648"/>
            <a:ext cx="2018259" cy="467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80FC01F-4BD7-485E-8D00-7463D569CC8E}"/>
              </a:ext>
            </a:extLst>
          </p:cNvPr>
          <p:cNvSpPr/>
          <p:nvPr/>
        </p:nvSpPr>
        <p:spPr>
          <a:xfrm>
            <a:off x="3126432" y="1919843"/>
            <a:ext cx="5130800" cy="66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Artifacts-spec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Uses manifest and index* to define multiple artifacts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8BFB04-D5FC-488E-9DEF-13E75A9C1953}"/>
              </a:ext>
            </a:extLst>
          </p:cNvPr>
          <p:cNvGrpSpPr/>
          <p:nvPr/>
        </p:nvGrpSpPr>
        <p:grpSpPr>
          <a:xfrm>
            <a:off x="9574404" y="5096090"/>
            <a:ext cx="2128651" cy="1102568"/>
            <a:chOff x="9574404" y="5096090"/>
            <a:chExt cx="2128651" cy="11025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BD54C5-E539-41B9-B337-9E3EC2FB9327}"/>
                </a:ext>
              </a:extLst>
            </p:cNvPr>
            <p:cNvSpPr/>
            <p:nvPr/>
          </p:nvSpPr>
          <p:spPr>
            <a:xfrm>
              <a:off x="964334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WASM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77FE7BC7-673A-4C83-98B2-F0CFD81F3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4404" y="5096090"/>
              <a:ext cx="400201" cy="40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FCD159-6D9E-4C32-842B-1E8B9160C5C2}"/>
              </a:ext>
            </a:extLst>
          </p:cNvPr>
          <p:cNvGrpSpPr/>
          <p:nvPr/>
        </p:nvGrpSpPr>
        <p:grpSpPr>
          <a:xfrm>
            <a:off x="7302168" y="5094788"/>
            <a:ext cx="2165972" cy="1103870"/>
            <a:chOff x="7302168" y="5094788"/>
            <a:chExt cx="2165972" cy="11038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EA7BA-BD67-426A-AF17-96B4AF3425C5}"/>
                </a:ext>
              </a:extLst>
            </p:cNvPr>
            <p:cNvSpPr/>
            <p:nvPr/>
          </p:nvSpPr>
          <p:spPr>
            <a:xfrm>
              <a:off x="740843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6" name="SIngularity">
              <a:extLst>
                <a:ext uri="{FF2B5EF4-FFF2-40B4-BE49-F238E27FC236}">
                  <a16:creationId xmlns:a16="http://schemas.microsoft.com/office/drawing/2014/main" id="{B2D0DA74-33A8-4D29-80A1-29EED5BB6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235" t="4842" r="4720" b="4024"/>
            <a:stretch/>
          </p:blipFill>
          <p:spPr>
            <a:xfrm>
              <a:off x="7302168" y="5094788"/>
              <a:ext cx="385884" cy="39055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5A41135-EEAA-4697-8DE3-09DB48449231}"/>
              </a:ext>
            </a:extLst>
          </p:cNvPr>
          <p:cNvGrpSpPr/>
          <p:nvPr/>
        </p:nvGrpSpPr>
        <p:grpSpPr>
          <a:xfrm>
            <a:off x="5072927" y="5094788"/>
            <a:ext cx="2160298" cy="1103870"/>
            <a:chOff x="5072927" y="5094788"/>
            <a:chExt cx="2160298" cy="11038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405988-F64C-4C1F-B695-A3DA178F779E}"/>
                </a:ext>
              </a:extLst>
            </p:cNvPr>
            <p:cNvSpPr/>
            <p:nvPr/>
          </p:nvSpPr>
          <p:spPr>
            <a:xfrm>
              <a:off x="517351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5BA6BB-846F-4A7A-966C-CDE32A8E9FA6}"/>
                </a:ext>
              </a:extLst>
            </p:cNvPr>
            <p:cNvGrpSpPr/>
            <p:nvPr/>
          </p:nvGrpSpPr>
          <p:grpSpPr>
            <a:xfrm>
              <a:off x="5072927" y="5094788"/>
              <a:ext cx="413327" cy="413327"/>
              <a:chOff x="4561388" y="5094788"/>
              <a:chExt cx="413327" cy="41332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64D8BE4-A32C-44E5-AF3E-8EAD06CDDA2C}"/>
                  </a:ext>
                </a:extLst>
              </p:cNvPr>
              <p:cNvSpPr/>
              <p:nvPr/>
            </p:nvSpPr>
            <p:spPr>
              <a:xfrm>
                <a:off x="4614085" y="5154612"/>
                <a:ext cx="305594" cy="3055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Helm" descr="Related image">
                <a:extLst>
                  <a:ext uri="{FF2B5EF4-FFF2-40B4-BE49-F238E27FC236}">
                    <a16:creationId xmlns:a16="http://schemas.microsoft.com/office/drawing/2014/main" id="{557B40A3-91A6-4CEB-A757-732594FA9C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1388" y="5094788"/>
                <a:ext cx="413327" cy="413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0ED2DC-3DF4-4411-A4C8-9977638D57E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604000" y="4690908"/>
            <a:ext cx="4069201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C34DEF7-86B3-4891-99A2-842932D0CA6A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1733541" y="4690908"/>
            <a:ext cx="1630979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22425A-647A-4BEC-8070-742A60A09DF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733541" y="4688877"/>
            <a:ext cx="2844977" cy="480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OPA">
            <a:extLst>
              <a:ext uri="{FF2B5EF4-FFF2-40B4-BE49-F238E27FC236}">
                <a16:creationId xmlns:a16="http://schemas.microsoft.com/office/drawing/2014/main" id="{1261A40C-D509-4FAB-9F62-46C09383F8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3633" y="4010526"/>
            <a:ext cx="708889" cy="708889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10DF7BFD-A286-4272-AEFB-A906F83F82B1}"/>
              </a:ext>
            </a:extLst>
          </p:cNvPr>
          <p:cNvGrpSpPr/>
          <p:nvPr/>
        </p:nvGrpSpPr>
        <p:grpSpPr>
          <a:xfrm>
            <a:off x="2871517" y="5105739"/>
            <a:ext cx="2126793" cy="1092919"/>
            <a:chOff x="2871517" y="5105739"/>
            <a:chExt cx="2126793" cy="10929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857B39-0071-4B30-B5EB-CAFE07CE696B}"/>
                </a:ext>
              </a:extLst>
            </p:cNvPr>
            <p:cNvSpPr/>
            <p:nvPr/>
          </p:nvSpPr>
          <p:spPr>
            <a:xfrm>
              <a:off x="293860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CNAB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54" name="Picture 6" descr="CNAB: Cloud Native Application Bundles">
              <a:extLst>
                <a:ext uri="{FF2B5EF4-FFF2-40B4-BE49-F238E27FC236}">
                  <a16:creationId xmlns:a16="http://schemas.microsoft.com/office/drawing/2014/main" id="{B9196683-F8D1-4DC1-8D97-1DAA21AC0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17" y="5105739"/>
              <a:ext cx="378883" cy="413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4CE1B2-C428-40D0-9DF1-24137142D7F5}"/>
              </a:ext>
            </a:extLst>
          </p:cNvPr>
          <p:cNvCxnSpPr>
            <a:cxnSpLocks/>
            <a:stCxn id="53" idx="1"/>
            <a:endCxn id="62" idx="3"/>
          </p:cNvCxnSpPr>
          <p:nvPr/>
        </p:nvCxnSpPr>
        <p:spPr>
          <a:xfrm flipH="1">
            <a:off x="7342901" y="4364971"/>
            <a:ext cx="1690732" cy="191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C4FF75-782A-4ADD-9147-6E1D2D73A534}"/>
              </a:ext>
            </a:extLst>
          </p:cNvPr>
          <p:cNvGrpSpPr/>
          <p:nvPr/>
        </p:nvGrpSpPr>
        <p:grpSpPr>
          <a:xfrm>
            <a:off x="6068719" y="2864274"/>
            <a:ext cx="1333382" cy="1553572"/>
            <a:chOff x="3492072" y="2239670"/>
            <a:chExt cx="2120630" cy="2470825"/>
          </a:xfrm>
        </p:grpSpPr>
        <p:sp>
          <p:nvSpPr>
            <p:cNvPr id="60" name="Rectangle: Folded Corner 5">
              <a:extLst>
                <a:ext uri="{FF2B5EF4-FFF2-40B4-BE49-F238E27FC236}">
                  <a16:creationId xmlns:a16="http://schemas.microsoft.com/office/drawing/2014/main" id="{DA6E7394-FC9F-49D2-B996-7478D6EA954F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Rectangle: Folded Corner 60">
              <a:extLst>
                <a:ext uri="{FF2B5EF4-FFF2-40B4-BE49-F238E27FC236}">
                  <a16:creationId xmlns:a16="http://schemas.microsoft.com/office/drawing/2014/main" id="{AF10EA5F-142F-4A25-B897-1BC0F8A4FDC0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683F8B9-8770-4D47-9C19-1F74B22B7292}"/>
              </a:ext>
            </a:extLst>
          </p:cNvPr>
          <p:cNvSpPr txBox="1"/>
          <p:nvPr/>
        </p:nvSpPr>
        <p:spPr>
          <a:xfrm>
            <a:off x="6108845" y="4417846"/>
            <a:ext cx="1234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Artifact Manifest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BF023F-2F87-4C69-9CE3-A6622F204DD3}"/>
              </a:ext>
            </a:extLst>
          </p:cNvPr>
          <p:cNvGrpSpPr/>
          <p:nvPr/>
        </p:nvGrpSpPr>
        <p:grpSpPr>
          <a:xfrm>
            <a:off x="6002200" y="2791588"/>
            <a:ext cx="413327" cy="413327"/>
            <a:chOff x="1077722" y="1328760"/>
            <a:chExt cx="720680" cy="72068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1B735B5-8FE2-4F6C-86A6-134D687D5AB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5AC1B320-33A9-47CB-8274-C722BAAB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BEAD273-34AC-4B76-AFE9-DB560AB3F791}"/>
              </a:ext>
            </a:extLst>
          </p:cNvPr>
          <p:cNvSpPr/>
          <p:nvPr/>
        </p:nvSpPr>
        <p:spPr>
          <a:xfrm>
            <a:off x="6208142" y="3152013"/>
            <a:ext cx="130734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“blobs": [{}]</a:t>
            </a:r>
          </a:p>
          <a:p>
            <a:r>
              <a:rPr lang="en-US" sz="1100" dirty="0"/>
              <a:t>  “refs": [{}]</a:t>
            </a:r>
          </a:p>
        </p:txBody>
      </p:sp>
      <p:pic>
        <p:nvPicPr>
          <p:cNvPr id="68" name="Picture 2" descr="69 PNG and SVG attribute icons for free download | UIHere">
            <a:extLst>
              <a:ext uri="{FF2B5EF4-FFF2-40B4-BE49-F238E27FC236}">
                <a16:creationId xmlns:a16="http://schemas.microsoft.com/office/drawing/2014/main" id="{C4D0510C-7DDA-4128-ACB8-A50001C2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870" y="6230326"/>
            <a:ext cx="702610" cy="70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Signature">
            <a:extLst>
              <a:ext uri="{FF2B5EF4-FFF2-40B4-BE49-F238E27FC236}">
                <a16:creationId xmlns:a16="http://schemas.microsoft.com/office/drawing/2014/main" id="{CA32D9F5-0C13-475F-86E7-A352641931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593" y="6212946"/>
            <a:ext cx="607491" cy="60749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9F97D77-2A58-4FCA-AC72-721E3FC23514}"/>
              </a:ext>
            </a:extLst>
          </p:cNvPr>
          <p:cNvGrpSpPr/>
          <p:nvPr/>
        </p:nvGrpSpPr>
        <p:grpSpPr>
          <a:xfrm>
            <a:off x="6986248" y="6143093"/>
            <a:ext cx="493953" cy="747195"/>
            <a:chOff x="7154643" y="6360342"/>
            <a:chExt cx="493953" cy="74719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D5DF2E-6A0B-480F-B93B-5E489C38FD91}"/>
                </a:ext>
              </a:extLst>
            </p:cNvPr>
            <p:cNvSpPr txBox="1"/>
            <p:nvPr/>
          </p:nvSpPr>
          <p:spPr>
            <a:xfrm>
              <a:off x="7154643" y="6360342"/>
              <a:ext cx="45719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dirty="0"/>
                <a:t>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CA56B6-000B-44C3-B657-36751A9F3DAE}"/>
                </a:ext>
              </a:extLst>
            </p:cNvPr>
            <p:cNvSpPr txBox="1"/>
            <p:nvPr/>
          </p:nvSpPr>
          <p:spPr>
            <a:xfrm>
              <a:off x="7302168" y="6440493"/>
              <a:ext cx="61932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64C69E9-B4DB-4039-97B5-2B189FC17C9E}"/>
                </a:ext>
              </a:extLst>
            </p:cNvPr>
            <p:cNvSpPr txBox="1"/>
            <p:nvPr/>
          </p:nvSpPr>
          <p:spPr>
            <a:xfrm>
              <a:off x="7459893" y="6534855"/>
              <a:ext cx="92910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3200" dirty="0"/>
                <a:t>o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B16CF8-DA30-4350-98A8-3B5A57480019}"/>
                </a:ext>
              </a:extLst>
            </p:cNvPr>
            <p:cNvSpPr txBox="1"/>
            <p:nvPr/>
          </p:nvSpPr>
          <p:spPr>
            <a:xfrm>
              <a:off x="7567452" y="6676650"/>
              <a:ext cx="81144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1155993A-61D9-4628-BE69-A6B2870EF669}"/>
              </a:ext>
            </a:extLst>
          </p:cNvPr>
          <p:cNvSpPr/>
          <p:nvPr/>
        </p:nvSpPr>
        <p:spPr>
          <a:xfrm>
            <a:off x="6324015" y="4031695"/>
            <a:ext cx="871690" cy="365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">
            <a:extLst>
              <a:ext uri="{FF2B5EF4-FFF2-40B4-BE49-F238E27FC236}">
                <a16:creationId xmlns:a16="http://schemas.microsoft.com/office/drawing/2014/main" id="{BB9B26DB-FFC4-4B0B-878B-7E13A83D3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5712" y="510220"/>
            <a:ext cx="661355" cy="661355"/>
          </a:xfrm>
          <a:prstGeom prst="rect">
            <a:avLst/>
          </a:prstGeom>
        </p:spPr>
      </p:pic>
      <p:pic>
        <p:nvPicPr>
          <p:cNvPr id="4" name="Key">
            <a:extLst>
              <a:ext uri="{FF2B5EF4-FFF2-40B4-BE49-F238E27FC236}">
                <a16:creationId xmlns:a16="http://schemas.microsoft.com/office/drawing/2014/main" id="{D595D6CE-8C85-4DB2-A646-5DF04E2E4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037" y="1738945"/>
            <a:ext cx="661355" cy="661355"/>
          </a:xfrm>
          <a:prstGeom prst="rect">
            <a:avLst/>
          </a:prstGeom>
        </p:spPr>
      </p:pic>
      <p:pic>
        <p:nvPicPr>
          <p:cNvPr id="5" name="Key">
            <a:extLst>
              <a:ext uri="{FF2B5EF4-FFF2-40B4-BE49-F238E27FC236}">
                <a16:creationId xmlns:a16="http://schemas.microsoft.com/office/drawing/2014/main" id="{A52465F7-99BD-4C12-BA7A-53DF4BE23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1562" y="1738945"/>
            <a:ext cx="661355" cy="661355"/>
          </a:xfrm>
          <a:prstGeom prst="rect">
            <a:avLst/>
          </a:prstGeom>
        </p:spPr>
      </p:pic>
      <p:pic>
        <p:nvPicPr>
          <p:cNvPr id="6" name="Key">
            <a:extLst>
              <a:ext uri="{FF2B5EF4-FFF2-40B4-BE49-F238E27FC236}">
                <a16:creationId xmlns:a16="http://schemas.microsoft.com/office/drawing/2014/main" id="{70638F93-B305-4F70-AFC9-8761E78D5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1562" y="3479322"/>
            <a:ext cx="661355" cy="661355"/>
          </a:xfrm>
          <a:prstGeom prst="rect">
            <a:avLst/>
          </a:prstGeom>
        </p:spPr>
      </p:pic>
      <p:pic>
        <p:nvPicPr>
          <p:cNvPr id="7" name="Key">
            <a:extLst>
              <a:ext uri="{FF2B5EF4-FFF2-40B4-BE49-F238E27FC236}">
                <a16:creationId xmlns:a16="http://schemas.microsoft.com/office/drawing/2014/main" id="{F681AC1F-2D27-453A-90B4-EA8CF4086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584" y="3479322"/>
            <a:ext cx="661355" cy="6613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A98B2-9218-4FA3-9637-DA1FEA6F938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367392" y="1171575"/>
            <a:ext cx="878998" cy="614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0F4E16-F341-4D47-B058-F5E57DB512EC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5246390" y="1171575"/>
            <a:ext cx="1085850" cy="5673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D78F86-7CBD-46EF-80E9-65655324917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852917" y="2400300"/>
            <a:ext cx="1183798" cy="1079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EAC17D-C3C5-4BF2-ADF4-991B7DC941D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036715" y="2400300"/>
            <a:ext cx="707547" cy="1079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ADC8F1-171B-4A4E-B388-2F767DDA65A6}"/>
              </a:ext>
            </a:extLst>
          </p:cNvPr>
          <p:cNvSpPr txBox="1"/>
          <p:nvPr/>
        </p:nvSpPr>
        <p:spPr>
          <a:xfrm>
            <a:off x="5577067" y="518558"/>
            <a:ext cx="118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Key</a:t>
            </a:r>
          </a:p>
        </p:txBody>
      </p:sp>
    </p:spTree>
    <p:extLst>
      <p:ext uri="{BB962C8B-B14F-4D97-AF65-F5344CB8AC3E}">
        <p14:creationId xmlns:p14="http://schemas.microsoft.com/office/powerpoint/2010/main" val="84127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58C38-5F55-4931-8AD0-BDABDBD4E08C}"/>
              </a:ext>
            </a:extLst>
          </p:cNvPr>
          <p:cNvSpPr txBox="1"/>
          <p:nvPr/>
        </p:nvSpPr>
        <p:spPr>
          <a:xfrm>
            <a:off x="1884957" y="630310"/>
            <a:ext cx="1278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Wabbit</a:t>
            </a:r>
            <a:b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2889D5-4499-4B63-9A93-EEB831F9853C}"/>
              </a:ext>
            </a:extLst>
          </p:cNvPr>
          <p:cNvSpPr/>
          <p:nvPr/>
        </p:nvSpPr>
        <p:spPr>
          <a:xfrm>
            <a:off x="4017141" y="1213884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4FFC1-BC0B-46E6-B369-0E38E02A7638}"/>
              </a:ext>
            </a:extLst>
          </p:cNvPr>
          <p:cNvSpPr txBox="1"/>
          <p:nvPr/>
        </p:nvSpPr>
        <p:spPr>
          <a:xfrm>
            <a:off x="4138099" y="1481184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Public Registry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94F06-8C11-4F65-A474-162B0C508EEE}"/>
              </a:ext>
            </a:extLst>
          </p:cNvPr>
          <p:cNvSpPr/>
          <p:nvPr/>
        </p:nvSpPr>
        <p:spPr>
          <a:xfrm>
            <a:off x="3722629" y="2827113"/>
            <a:ext cx="197331" cy="142862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5F8F1-1E0C-4815-9D29-2B939097BB86}"/>
              </a:ext>
            </a:extLst>
          </p:cNvPr>
          <p:cNvSpPr txBox="1"/>
          <p:nvPr/>
        </p:nvSpPr>
        <p:spPr>
          <a:xfrm>
            <a:off x="3855011" y="2804371"/>
            <a:ext cx="1330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Notary v2 Scope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565EA-4C02-408B-8DC8-6DB48BA0B7B7}"/>
              </a:ext>
            </a:extLst>
          </p:cNvPr>
          <p:cNvSpPr/>
          <p:nvPr/>
        </p:nvSpPr>
        <p:spPr>
          <a:xfrm>
            <a:off x="3722629" y="3003884"/>
            <a:ext cx="197331" cy="142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0C234-0D55-4E66-9D63-EE1889034D81}"/>
              </a:ext>
            </a:extLst>
          </p:cNvPr>
          <p:cNvSpPr txBox="1"/>
          <p:nvPr/>
        </p:nvSpPr>
        <p:spPr>
          <a:xfrm>
            <a:off x="3855011" y="2981142"/>
            <a:ext cx="1567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Interoperability with other projects</a:t>
            </a:r>
          </a:p>
        </p:txBody>
      </p:sp>
      <p:pic>
        <p:nvPicPr>
          <p:cNvPr id="11" name="Signature">
            <a:extLst>
              <a:ext uri="{FF2B5EF4-FFF2-40B4-BE49-F238E27FC236}">
                <a16:creationId xmlns:a16="http://schemas.microsoft.com/office/drawing/2014/main" id="{52BD2485-B797-43BC-B17A-D839F1F1F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5488" y="1020491"/>
            <a:ext cx="122744" cy="122744"/>
          </a:xfrm>
          <a:prstGeom prst="rect">
            <a:avLst/>
          </a:prstGeom>
        </p:spPr>
      </p:pic>
      <p:grpSp>
        <p:nvGrpSpPr>
          <p:cNvPr id="12" name="acme-rockets keys">
            <a:extLst>
              <a:ext uri="{FF2B5EF4-FFF2-40B4-BE49-F238E27FC236}">
                <a16:creationId xmlns:a16="http://schemas.microsoft.com/office/drawing/2014/main" id="{5629E226-7698-4116-B11B-A36F9DF10702}"/>
              </a:ext>
            </a:extLst>
          </p:cNvPr>
          <p:cNvGrpSpPr/>
          <p:nvPr/>
        </p:nvGrpSpPr>
        <p:grpSpPr>
          <a:xfrm>
            <a:off x="7761498" y="1659846"/>
            <a:ext cx="414223" cy="1050806"/>
            <a:chOff x="6295268" y="2499829"/>
            <a:chExt cx="414223" cy="1050806"/>
          </a:xfrm>
        </p:grpSpPr>
        <p:pic>
          <p:nvPicPr>
            <p:cNvPr id="13" name="Signature">
              <a:extLst>
                <a:ext uri="{FF2B5EF4-FFF2-40B4-BE49-F238E27FC236}">
                  <a16:creationId xmlns:a16="http://schemas.microsoft.com/office/drawing/2014/main" id="{A820ED72-945F-4269-940A-33BFE98F6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268" y="2499829"/>
              <a:ext cx="122744" cy="122744"/>
            </a:xfrm>
            <a:prstGeom prst="rect">
              <a:avLst/>
            </a:prstGeom>
          </p:spPr>
        </p:pic>
        <p:pic>
          <p:nvPicPr>
            <p:cNvPr id="14" name="Signature">
              <a:extLst>
                <a:ext uri="{FF2B5EF4-FFF2-40B4-BE49-F238E27FC236}">
                  <a16:creationId xmlns:a16="http://schemas.microsoft.com/office/drawing/2014/main" id="{74B8744A-55EB-4CCB-A409-52398657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26" y="2787072"/>
              <a:ext cx="122744" cy="122744"/>
            </a:xfrm>
            <a:prstGeom prst="rect">
              <a:avLst/>
            </a:prstGeom>
          </p:spPr>
        </p:pic>
        <p:pic>
          <p:nvPicPr>
            <p:cNvPr id="15" name="Signature">
              <a:extLst>
                <a:ext uri="{FF2B5EF4-FFF2-40B4-BE49-F238E27FC236}">
                  <a16:creationId xmlns:a16="http://schemas.microsoft.com/office/drawing/2014/main" id="{0D903676-C07A-42FF-9D96-CA7A545E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747" y="3106552"/>
              <a:ext cx="122744" cy="122744"/>
            </a:xfrm>
            <a:prstGeom prst="rect">
              <a:avLst/>
            </a:prstGeom>
          </p:spPr>
        </p:pic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5AA4D1F3-5F73-476E-820D-79F4C1A88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02" y="3427891"/>
              <a:ext cx="122744" cy="12274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634DC4-2226-4926-B813-591AFD9659F7}"/>
              </a:ext>
            </a:extLst>
          </p:cNvPr>
          <p:cNvGrpSpPr/>
          <p:nvPr/>
        </p:nvGrpSpPr>
        <p:grpSpPr>
          <a:xfrm>
            <a:off x="1865637" y="1119540"/>
            <a:ext cx="1336612" cy="1650784"/>
            <a:chOff x="285068" y="1953173"/>
            <a:chExt cx="1336612" cy="16507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62514F-609D-4332-8EE8-A40BB3648D42}"/>
                </a:ext>
              </a:extLst>
            </p:cNvPr>
            <p:cNvSpPr/>
            <p:nvPr/>
          </p:nvSpPr>
          <p:spPr>
            <a:xfrm>
              <a:off x="1189482" y="27342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1EB9B9-C2BF-412E-8054-96EE54B17435}"/>
                </a:ext>
              </a:extLst>
            </p:cNvPr>
            <p:cNvSpPr/>
            <p:nvPr/>
          </p:nvSpPr>
          <p:spPr>
            <a:xfrm>
              <a:off x="1189482" y="30593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175492-3779-46AA-B5F4-8B65D53CD9F7}"/>
                </a:ext>
              </a:extLst>
            </p:cNvPr>
            <p:cNvSpPr/>
            <p:nvPr/>
          </p:nvSpPr>
          <p:spPr>
            <a:xfrm>
              <a:off x="1189482" y="33845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CDD154A-F31D-4EC9-976E-A398E43EF863}"/>
                </a:ext>
              </a:extLst>
            </p:cNvPr>
            <p:cNvSpPr/>
            <p:nvPr/>
          </p:nvSpPr>
          <p:spPr>
            <a:xfrm>
              <a:off x="890185" y="24498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A6E26593-6076-4DC3-8631-AEEB469909FF}"/>
                </a:ext>
              </a:extLst>
            </p:cNvPr>
            <p:cNvCxnSpPr>
              <a:stCxn id="29" idx="2"/>
              <a:endCxn id="26" idx="1"/>
            </p:cNvCxnSpPr>
            <p:nvPr/>
          </p:nvCxnSpPr>
          <p:spPr>
            <a:xfrm rot="16200000" flipH="1">
              <a:off x="1060561" y="27150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2571CEED-DA2A-41E1-8EE3-82EBF76B2A96}"/>
                </a:ext>
              </a:extLst>
            </p:cNvPr>
            <p:cNvCxnSpPr>
              <a:cxnSpLocks/>
              <a:stCxn id="29" idx="2"/>
              <a:endCxn id="27" idx="1"/>
            </p:cNvCxnSpPr>
            <p:nvPr/>
          </p:nvCxnSpPr>
          <p:spPr>
            <a:xfrm rot="16200000" flipH="1">
              <a:off x="897982" y="28775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A5CBB56D-77E7-43DA-AEC5-67634A2CE9A5}"/>
                </a:ext>
              </a:extLst>
            </p:cNvPr>
            <p:cNvCxnSpPr>
              <a:cxnSpLocks/>
              <a:stCxn id="29" idx="2"/>
              <a:endCxn id="28" idx="1"/>
            </p:cNvCxnSpPr>
            <p:nvPr/>
          </p:nvCxnSpPr>
          <p:spPr>
            <a:xfrm rot="16200000" flipH="1">
              <a:off x="735404" y="3040166"/>
              <a:ext cx="824959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B72292-21FF-4E70-837F-2DBC532A78DE}"/>
                </a:ext>
              </a:extLst>
            </p:cNvPr>
            <p:cNvSpPr txBox="1"/>
            <p:nvPr/>
          </p:nvSpPr>
          <p:spPr>
            <a:xfrm>
              <a:off x="295232" y="1953173"/>
              <a:ext cx="9732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Artifact Build Environment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6EACCF-ED48-48FC-A7FF-6F0661BB41F4}"/>
                </a:ext>
              </a:extLst>
            </p:cNvPr>
            <p:cNvSpPr/>
            <p:nvPr/>
          </p:nvSpPr>
          <p:spPr>
            <a:xfrm>
              <a:off x="1248974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pic>
          <p:nvPicPr>
            <p:cNvPr id="35" name="pipeline">
              <a:extLst>
                <a:ext uri="{FF2B5EF4-FFF2-40B4-BE49-F238E27FC236}">
                  <a16:creationId xmlns:a16="http://schemas.microsoft.com/office/drawing/2014/main" id="{35C3F66B-30FF-48C9-B2A1-C25AE8B80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068" y="2548954"/>
              <a:ext cx="470529" cy="47052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683127-DECA-4FC5-A320-8597B8EA16A9}"/>
              </a:ext>
            </a:extLst>
          </p:cNvPr>
          <p:cNvGrpSpPr/>
          <p:nvPr/>
        </p:nvGrpSpPr>
        <p:grpSpPr>
          <a:xfrm>
            <a:off x="8375593" y="1821941"/>
            <a:ext cx="622464" cy="982823"/>
            <a:chOff x="6795024" y="2655573"/>
            <a:chExt cx="622464" cy="98282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0333926-DE3D-42B9-B924-022FCAE76277}"/>
                </a:ext>
              </a:extLst>
            </p:cNvPr>
            <p:cNvSpPr/>
            <p:nvPr/>
          </p:nvSpPr>
          <p:spPr>
            <a:xfrm>
              <a:off x="6909614" y="2655573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67EA496-C9EC-4E01-8DE2-AEE220D9327F}"/>
                </a:ext>
              </a:extLst>
            </p:cNvPr>
            <p:cNvGrpSpPr/>
            <p:nvPr/>
          </p:nvGrpSpPr>
          <p:grpSpPr>
            <a:xfrm>
              <a:off x="6795024" y="3003640"/>
              <a:ext cx="622464" cy="634756"/>
              <a:chOff x="6795024" y="3003640"/>
              <a:chExt cx="622464" cy="634756"/>
            </a:xfrm>
          </p:grpSpPr>
          <p:sp>
            <p:nvSpPr>
              <p:cNvPr id="39" name="label">
                <a:extLst>
                  <a:ext uri="{FF2B5EF4-FFF2-40B4-BE49-F238E27FC236}">
                    <a16:creationId xmlns:a16="http://schemas.microsoft.com/office/drawing/2014/main" id="{20006D03-AFF4-46A8-9D71-71545C3BFD77}"/>
                  </a:ext>
                </a:extLst>
              </p:cNvPr>
              <p:cNvSpPr txBox="1"/>
              <p:nvPr/>
            </p:nvSpPr>
            <p:spPr>
              <a:xfrm>
                <a:off x="6795024" y="3361397"/>
                <a:ext cx="622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Policy</a:t>
                </a:r>
                <a:br>
                  <a:rPr lang="en-US" sz="600" dirty="0"/>
                </a:br>
                <a:r>
                  <a:rPr lang="en-US" sz="600" dirty="0"/>
                  <a:t>Management</a:t>
                </a:r>
              </a:p>
            </p:txBody>
          </p:sp>
          <p:grpSp>
            <p:nvGrpSpPr>
              <p:cNvPr id="40" name="Picture 6">
                <a:extLst>
                  <a:ext uri="{FF2B5EF4-FFF2-40B4-BE49-F238E27FC236}">
                    <a16:creationId xmlns:a16="http://schemas.microsoft.com/office/drawing/2014/main" id="{9537F71F-6456-4994-93D9-9D0887717E82}"/>
                  </a:ext>
                </a:extLst>
              </p:cNvPr>
              <p:cNvGrpSpPr/>
              <p:nvPr/>
            </p:nvGrpSpPr>
            <p:grpSpPr>
              <a:xfrm>
                <a:off x="6954140" y="3003640"/>
                <a:ext cx="380737" cy="385628"/>
                <a:chOff x="6954140" y="3003640"/>
                <a:chExt cx="380737" cy="385628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3A5820CB-6A54-44FE-98AF-F20705BF92A8}"/>
                    </a:ext>
                  </a:extLst>
                </p:cNvPr>
                <p:cNvSpPr/>
                <p:nvPr/>
              </p:nvSpPr>
              <p:spPr>
                <a:xfrm>
                  <a:off x="7045859" y="3162212"/>
                  <a:ext cx="51362" cy="41171"/>
                </a:xfrm>
                <a:custGeom>
                  <a:avLst/>
                  <a:gdLst>
                    <a:gd name="connsiteX0" fmla="*/ 51363 w 51362"/>
                    <a:gd name="connsiteY0" fmla="*/ 7745 h 41171"/>
                    <a:gd name="connsiteX1" fmla="*/ 43210 w 51362"/>
                    <a:gd name="connsiteY1" fmla="*/ 0 h 41171"/>
                    <a:gd name="connsiteX2" fmla="*/ 17936 w 51362"/>
                    <a:gd name="connsiteY2" fmla="*/ 25274 h 41171"/>
                    <a:gd name="connsiteX3" fmla="*/ 8153 w 51362"/>
                    <a:gd name="connsiteY3" fmla="*/ 15490 h 41171"/>
                    <a:gd name="connsiteX4" fmla="*/ 0 w 51362"/>
                    <a:gd name="connsiteY4" fmla="*/ 23236 h 41171"/>
                    <a:gd name="connsiteX5" fmla="*/ 17936 w 51362"/>
                    <a:gd name="connsiteY5" fmla="*/ 41172 h 41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362" h="41171">
                      <a:moveTo>
                        <a:pt x="51363" y="7745"/>
                      </a:moveTo>
                      <a:lnTo>
                        <a:pt x="43210" y="0"/>
                      </a:lnTo>
                      <a:lnTo>
                        <a:pt x="17936" y="25274"/>
                      </a:lnTo>
                      <a:lnTo>
                        <a:pt x="8153" y="15490"/>
                      </a:lnTo>
                      <a:lnTo>
                        <a:pt x="0" y="23236"/>
                      </a:lnTo>
                      <a:lnTo>
                        <a:pt x="17936" y="41172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643CB25-ADAD-4A85-A5D1-3BEDDD2C1BB3}"/>
                    </a:ext>
                  </a:extLst>
                </p:cNvPr>
                <p:cNvSpPr/>
                <p:nvPr/>
              </p:nvSpPr>
              <p:spPr>
                <a:xfrm>
                  <a:off x="7232967" y="3287766"/>
                  <a:ext cx="74190" cy="64815"/>
                </a:xfrm>
                <a:custGeom>
                  <a:avLst/>
                  <a:gdLst>
                    <a:gd name="connsiteX0" fmla="*/ 18752 w 74190"/>
                    <a:gd name="connsiteY0" fmla="*/ 0 h 64815"/>
                    <a:gd name="connsiteX1" fmla="*/ 0 w 74190"/>
                    <a:gd name="connsiteY1" fmla="*/ 0 h 64815"/>
                    <a:gd name="connsiteX2" fmla="*/ 0 w 74190"/>
                    <a:gd name="connsiteY2" fmla="*/ 10191 h 64815"/>
                    <a:gd name="connsiteX3" fmla="*/ 0 w 74190"/>
                    <a:gd name="connsiteY3" fmla="*/ 64815 h 64815"/>
                    <a:gd name="connsiteX4" fmla="*/ 74191 w 74190"/>
                    <a:gd name="connsiteY4" fmla="*/ 64815 h 64815"/>
                    <a:gd name="connsiteX5" fmla="*/ 74191 w 74190"/>
                    <a:gd name="connsiteY5" fmla="*/ 10191 h 64815"/>
                    <a:gd name="connsiteX6" fmla="*/ 18752 w 74190"/>
                    <a:gd name="connsiteY6" fmla="*/ 10191 h 6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190" h="64815">
                      <a:moveTo>
                        <a:pt x="18752" y="0"/>
                      </a:moveTo>
                      <a:lnTo>
                        <a:pt x="0" y="0"/>
                      </a:lnTo>
                      <a:lnTo>
                        <a:pt x="0" y="10191"/>
                      </a:lnTo>
                      <a:lnTo>
                        <a:pt x="0" y="64815"/>
                      </a:lnTo>
                      <a:lnTo>
                        <a:pt x="74191" y="64815"/>
                      </a:lnTo>
                      <a:lnTo>
                        <a:pt x="74191" y="10191"/>
                      </a:lnTo>
                      <a:lnTo>
                        <a:pt x="18752" y="10191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B500B04-27FB-4371-8CF8-68E0B48D7476}"/>
                    </a:ext>
                  </a:extLst>
                </p:cNvPr>
                <p:cNvSpPr/>
                <p:nvPr/>
              </p:nvSpPr>
              <p:spPr>
                <a:xfrm>
                  <a:off x="7008356" y="3112276"/>
                  <a:ext cx="126369" cy="145324"/>
                </a:xfrm>
                <a:custGeom>
                  <a:avLst/>
                  <a:gdLst>
                    <a:gd name="connsiteX0" fmla="*/ 30166 w 126369"/>
                    <a:gd name="connsiteY0" fmla="*/ 128611 h 145324"/>
                    <a:gd name="connsiteX1" fmla="*/ 56662 w 126369"/>
                    <a:gd name="connsiteY1" fmla="*/ 144101 h 145324"/>
                    <a:gd name="connsiteX2" fmla="*/ 63185 w 126369"/>
                    <a:gd name="connsiteY2" fmla="*/ 145324 h 145324"/>
                    <a:gd name="connsiteX3" fmla="*/ 69707 w 126369"/>
                    <a:gd name="connsiteY3" fmla="*/ 144101 h 145324"/>
                    <a:gd name="connsiteX4" fmla="*/ 96204 w 126369"/>
                    <a:gd name="connsiteY4" fmla="*/ 128611 h 145324"/>
                    <a:gd name="connsiteX5" fmla="*/ 115770 w 126369"/>
                    <a:gd name="connsiteY5" fmla="*/ 110675 h 145324"/>
                    <a:gd name="connsiteX6" fmla="*/ 126369 w 126369"/>
                    <a:gd name="connsiteY6" fmla="*/ 82548 h 145324"/>
                    <a:gd name="connsiteX7" fmla="*/ 126369 w 126369"/>
                    <a:gd name="connsiteY7" fmla="*/ 29962 h 145324"/>
                    <a:gd name="connsiteX8" fmla="*/ 114955 w 126369"/>
                    <a:gd name="connsiteY8" fmla="*/ 14879 h 145324"/>
                    <a:gd name="connsiteX9" fmla="*/ 67669 w 126369"/>
                    <a:gd name="connsiteY9" fmla="*/ 611 h 145324"/>
                    <a:gd name="connsiteX10" fmla="*/ 58700 w 126369"/>
                    <a:gd name="connsiteY10" fmla="*/ 611 h 145324"/>
                    <a:gd name="connsiteX11" fmla="*/ 11414 w 126369"/>
                    <a:gd name="connsiteY11" fmla="*/ 14879 h 145324"/>
                    <a:gd name="connsiteX12" fmla="*/ 0 w 126369"/>
                    <a:gd name="connsiteY12" fmla="*/ 29962 h 145324"/>
                    <a:gd name="connsiteX13" fmla="*/ 0 w 126369"/>
                    <a:gd name="connsiteY13" fmla="*/ 82140 h 145324"/>
                    <a:gd name="connsiteX14" fmla="*/ 10599 w 126369"/>
                    <a:gd name="connsiteY14" fmla="*/ 110267 h 145324"/>
                    <a:gd name="connsiteX15" fmla="*/ 30166 w 126369"/>
                    <a:gd name="connsiteY15" fmla="*/ 128611 h 145324"/>
                    <a:gd name="connsiteX16" fmla="*/ 24459 w 126369"/>
                    <a:gd name="connsiteY16" fmla="*/ 36484 h 145324"/>
                    <a:gd name="connsiteX17" fmla="*/ 63185 w 126369"/>
                    <a:gd name="connsiteY17" fmla="*/ 25070 h 145324"/>
                    <a:gd name="connsiteX18" fmla="*/ 101911 w 126369"/>
                    <a:gd name="connsiteY18" fmla="*/ 36484 h 145324"/>
                    <a:gd name="connsiteX19" fmla="*/ 101911 w 126369"/>
                    <a:gd name="connsiteY19" fmla="*/ 82140 h 145324"/>
                    <a:gd name="connsiteX20" fmla="*/ 96204 w 126369"/>
                    <a:gd name="connsiteY20" fmla="*/ 95184 h 145324"/>
                    <a:gd name="connsiteX21" fmla="*/ 81528 w 126369"/>
                    <a:gd name="connsiteY21" fmla="*/ 108637 h 145324"/>
                    <a:gd name="connsiteX22" fmla="*/ 62777 w 126369"/>
                    <a:gd name="connsiteY22" fmla="*/ 120051 h 145324"/>
                    <a:gd name="connsiteX23" fmla="*/ 44025 w 126369"/>
                    <a:gd name="connsiteY23" fmla="*/ 108637 h 145324"/>
                    <a:gd name="connsiteX24" fmla="*/ 29350 w 126369"/>
                    <a:gd name="connsiteY24" fmla="*/ 95184 h 145324"/>
                    <a:gd name="connsiteX25" fmla="*/ 23643 w 126369"/>
                    <a:gd name="connsiteY25" fmla="*/ 82140 h 145324"/>
                    <a:gd name="connsiteX26" fmla="*/ 23643 w 126369"/>
                    <a:gd name="connsiteY26" fmla="*/ 36484 h 14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6369" h="145324">
                      <a:moveTo>
                        <a:pt x="30166" y="128611"/>
                      </a:moveTo>
                      <a:cubicBezTo>
                        <a:pt x="42802" y="137987"/>
                        <a:pt x="55439" y="143286"/>
                        <a:pt x="56662" y="144101"/>
                      </a:cubicBezTo>
                      <a:cubicBezTo>
                        <a:pt x="58700" y="144917"/>
                        <a:pt x="60739" y="145324"/>
                        <a:pt x="63185" y="145324"/>
                      </a:cubicBezTo>
                      <a:cubicBezTo>
                        <a:pt x="65630" y="145324"/>
                        <a:pt x="67669" y="144917"/>
                        <a:pt x="69707" y="144101"/>
                      </a:cubicBezTo>
                      <a:cubicBezTo>
                        <a:pt x="70930" y="143286"/>
                        <a:pt x="83567" y="137987"/>
                        <a:pt x="96204" y="128611"/>
                      </a:cubicBezTo>
                      <a:cubicBezTo>
                        <a:pt x="104356" y="122904"/>
                        <a:pt x="110879" y="116789"/>
                        <a:pt x="115770" y="110675"/>
                      </a:cubicBezTo>
                      <a:cubicBezTo>
                        <a:pt x="123108" y="101707"/>
                        <a:pt x="126369" y="91923"/>
                        <a:pt x="126369" y="82548"/>
                      </a:cubicBezTo>
                      <a:lnTo>
                        <a:pt x="126369" y="29962"/>
                      </a:lnTo>
                      <a:cubicBezTo>
                        <a:pt x="126369" y="23032"/>
                        <a:pt x="121885" y="16917"/>
                        <a:pt x="114955" y="14879"/>
                      </a:cubicBezTo>
                      <a:lnTo>
                        <a:pt x="67669" y="611"/>
                      </a:lnTo>
                      <a:cubicBezTo>
                        <a:pt x="64815" y="-204"/>
                        <a:pt x="61554" y="-204"/>
                        <a:pt x="58700" y="611"/>
                      </a:cubicBezTo>
                      <a:lnTo>
                        <a:pt x="11414" y="14879"/>
                      </a:lnTo>
                      <a:cubicBezTo>
                        <a:pt x="4892" y="16917"/>
                        <a:pt x="0" y="23032"/>
                        <a:pt x="0" y="29962"/>
                      </a:cubicBezTo>
                      <a:lnTo>
                        <a:pt x="0" y="82140"/>
                      </a:lnTo>
                      <a:cubicBezTo>
                        <a:pt x="0" y="91516"/>
                        <a:pt x="3669" y="101299"/>
                        <a:pt x="10599" y="110267"/>
                      </a:cubicBezTo>
                      <a:cubicBezTo>
                        <a:pt x="15898" y="116382"/>
                        <a:pt x="22420" y="122496"/>
                        <a:pt x="30166" y="128611"/>
                      </a:cubicBezTo>
                      <a:close/>
                      <a:moveTo>
                        <a:pt x="24459" y="36484"/>
                      </a:moveTo>
                      <a:lnTo>
                        <a:pt x="63185" y="25070"/>
                      </a:lnTo>
                      <a:lnTo>
                        <a:pt x="101911" y="36484"/>
                      </a:lnTo>
                      <a:lnTo>
                        <a:pt x="101911" y="82140"/>
                      </a:lnTo>
                      <a:cubicBezTo>
                        <a:pt x="101911" y="86216"/>
                        <a:pt x="99872" y="90700"/>
                        <a:pt x="96204" y="95184"/>
                      </a:cubicBezTo>
                      <a:cubicBezTo>
                        <a:pt x="92942" y="99668"/>
                        <a:pt x="88051" y="104153"/>
                        <a:pt x="81528" y="108637"/>
                      </a:cubicBezTo>
                      <a:cubicBezTo>
                        <a:pt x="74191" y="113936"/>
                        <a:pt x="67261" y="117605"/>
                        <a:pt x="62777" y="120051"/>
                      </a:cubicBezTo>
                      <a:cubicBezTo>
                        <a:pt x="58700" y="118012"/>
                        <a:pt x="51363" y="113936"/>
                        <a:pt x="44025" y="108637"/>
                      </a:cubicBezTo>
                      <a:cubicBezTo>
                        <a:pt x="37911" y="104153"/>
                        <a:pt x="33019" y="99668"/>
                        <a:pt x="29350" y="95184"/>
                      </a:cubicBezTo>
                      <a:cubicBezTo>
                        <a:pt x="25681" y="90293"/>
                        <a:pt x="23643" y="86216"/>
                        <a:pt x="23643" y="82140"/>
                      </a:cubicBezTo>
                      <a:lnTo>
                        <a:pt x="23643" y="36484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6C38AF9F-5F44-4055-8BD7-F2541F4419BA}"/>
                    </a:ext>
                  </a:extLst>
                </p:cNvPr>
                <p:cNvSpPr/>
                <p:nvPr/>
              </p:nvSpPr>
              <p:spPr>
                <a:xfrm>
                  <a:off x="6998165" y="3286135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8062C4A-A4F7-4516-9FBA-28EAD498924F}"/>
                    </a:ext>
                  </a:extLst>
                </p:cNvPr>
                <p:cNvSpPr/>
                <p:nvPr/>
              </p:nvSpPr>
              <p:spPr>
                <a:xfrm>
                  <a:off x="6998165" y="3333014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72C12AA-A8C1-4EC2-AC8E-2DCF8C39FA4A}"/>
                    </a:ext>
                  </a:extLst>
                </p:cNvPr>
                <p:cNvSpPr/>
                <p:nvPr/>
              </p:nvSpPr>
              <p:spPr>
                <a:xfrm>
                  <a:off x="7023439" y="3003640"/>
                  <a:ext cx="234801" cy="247846"/>
                </a:xfrm>
                <a:custGeom>
                  <a:avLst/>
                  <a:gdLst>
                    <a:gd name="connsiteX0" fmla="*/ 0 w 234801"/>
                    <a:gd name="connsiteY0" fmla="*/ 40764 h 247846"/>
                    <a:gd name="connsiteX1" fmla="*/ 165503 w 234801"/>
                    <a:gd name="connsiteY1" fmla="*/ 40764 h 247846"/>
                    <a:gd name="connsiteX2" fmla="*/ 189961 w 234801"/>
                    <a:gd name="connsiteY2" fmla="*/ 40764 h 247846"/>
                    <a:gd name="connsiteX3" fmla="*/ 189961 w 234801"/>
                    <a:gd name="connsiteY3" fmla="*/ 65223 h 247846"/>
                    <a:gd name="connsiteX4" fmla="*/ 189961 w 234801"/>
                    <a:gd name="connsiteY4" fmla="*/ 247846 h 247846"/>
                    <a:gd name="connsiteX5" fmla="*/ 234802 w 234801"/>
                    <a:gd name="connsiteY5" fmla="*/ 228280 h 247846"/>
                    <a:gd name="connsiteX6" fmla="*/ 234802 w 234801"/>
                    <a:gd name="connsiteY6" fmla="*/ 0 h 247846"/>
                    <a:gd name="connsiteX7" fmla="*/ 0 w 234801"/>
                    <a:gd name="connsiteY7" fmla="*/ 0 h 247846"/>
                    <a:gd name="connsiteX8" fmla="*/ 0 w 234801"/>
                    <a:gd name="connsiteY8" fmla="*/ 40764 h 24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4801" h="247846">
                      <a:moveTo>
                        <a:pt x="0" y="40764"/>
                      </a:moveTo>
                      <a:lnTo>
                        <a:pt x="165503" y="40764"/>
                      </a:lnTo>
                      <a:lnTo>
                        <a:pt x="189961" y="40764"/>
                      </a:lnTo>
                      <a:lnTo>
                        <a:pt x="189961" y="65223"/>
                      </a:lnTo>
                      <a:lnTo>
                        <a:pt x="189961" y="247846"/>
                      </a:lnTo>
                      <a:cubicBezTo>
                        <a:pt x="202598" y="237655"/>
                        <a:pt x="218089" y="230725"/>
                        <a:pt x="234802" y="228280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4076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4750ECB-DFF8-4F1C-8331-24FCBACABDEB}"/>
                    </a:ext>
                  </a:extLst>
                </p:cNvPr>
                <p:cNvSpPr/>
                <p:nvPr/>
              </p:nvSpPr>
              <p:spPr>
                <a:xfrm>
                  <a:off x="6954140" y="3068862"/>
                  <a:ext cx="234801" cy="320406"/>
                </a:xfrm>
                <a:custGeom>
                  <a:avLst/>
                  <a:gdLst>
                    <a:gd name="connsiteX0" fmla="*/ 0 w 234801"/>
                    <a:gd name="connsiteY0" fmla="*/ 320407 h 320406"/>
                    <a:gd name="connsiteX1" fmla="*/ 234802 w 234801"/>
                    <a:gd name="connsiteY1" fmla="*/ 320407 h 320406"/>
                    <a:gd name="connsiteX2" fmla="*/ 234802 w 234801"/>
                    <a:gd name="connsiteY2" fmla="*/ 289018 h 320406"/>
                    <a:gd name="connsiteX3" fmla="*/ 226649 w 234801"/>
                    <a:gd name="connsiteY3" fmla="*/ 251923 h 320406"/>
                    <a:gd name="connsiteX4" fmla="*/ 234802 w 234801"/>
                    <a:gd name="connsiteY4" fmla="*/ 214827 h 320406"/>
                    <a:gd name="connsiteX5" fmla="*/ 234802 w 234801"/>
                    <a:gd name="connsiteY5" fmla="*/ 0 h 320406"/>
                    <a:gd name="connsiteX6" fmla="*/ 0 w 234801"/>
                    <a:gd name="connsiteY6" fmla="*/ 0 h 320406"/>
                    <a:gd name="connsiteX7" fmla="*/ 0 w 234801"/>
                    <a:gd name="connsiteY7" fmla="*/ 320407 h 320406"/>
                    <a:gd name="connsiteX8" fmla="*/ 54216 w 234801"/>
                    <a:gd name="connsiteY8" fmla="*/ 73376 h 320406"/>
                    <a:gd name="connsiteX9" fmla="*/ 65630 w 234801"/>
                    <a:gd name="connsiteY9" fmla="*/ 58293 h 320406"/>
                    <a:gd name="connsiteX10" fmla="*/ 112917 w 234801"/>
                    <a:gd name="connsiteY10" fmla="*/ 44025 h 320406"/>
                    <a:gd name="connsiteX11" fmla="*/ 121885 w 234801"/>
                    <a:gd name="connsiteY11" fmla="*/ 44025 h 320406"/>
                    <a:gd name="connsiteX12" fmla="*/ 169171 w 234801"/>
                    <a:gd name="connsiteY12" fmla="*/ 58293 h 320406"/>
                    <a:gd name="connsiteX13" fmla="*/ 180585 w 234801"/>
                    <a:gd name="connsiteY13" fmla="*/ 73376 h 320406"/>
                    <a:gd name="connsiteX14" fmla="*/ 180585 w 234801"/>
                    <a:gd name="connsiteY14" fmla="*/ 125554 h 320406"/>
                    <a:gd name="connsiteX15" fmla="*/ 169987 w 234801"/>
                    <a:gd name="connsiteY15" fmla="*/ 153681 h 320406"/>
                    <a:gd name="connsiteX16" fmla="*/ 150420 w 234801"/>
                    <a:gd name="connsiteY16" fmla="*/ 171617 h 320406"/>
                    <a:gd name="connsiteX17" fmla="*/ 123923 w 234801"/>
                    <a:gd name="connsiteY17" fmla="*/ 187108 h 320406"/>
                    <a:gd name="connsiteX18" fmla="*/ 117401 w 234801"/>
                    <a:gd name="connsiteY18" fmla="*/ 188331 h 320406"/>
                    <a:gd name="connsiteX19" fmla="*/ 110879 w 234801"/>
                    <a:gd name="connsiteY19" fmla="*/ 187108 h 320406"/>
                    <a:gd name="connsiteX20" fmla="*/ 84382 w 234801"/>
                    <a:gd name="connsiteY20" fmla="*/ 171617 h 320406"/>
                    <a:gd name="connsiteX21" fmla="*/ 64815 w 234801"/>
                    <a:gd name="connsiteY21" fmla="*/ 153681 h 320406"/>
                    <a:gd name="connsiteX22" fmla="*/ 54216 w 234801"/>
                    <a:gd name="connsiteY22" fmla="*/ 125554 h 320406"/>
                    <a:gd name="connsiteX23" fmla="*/ 54216 w 234801"/>
                    <a:gd name="connsiteY23" fmla="*/ 73376 h 320406"/>
                    <a:gd name="connsiteX24" fmla="*/ 44025 w 234801"/>
                    <a:gd name="connsiteY24" fmla="*/ 217273 h 320406"/>
                    <a:gd name="connsiteX25" fmla="*/ 190777 w 234801"/>
                    <a:gd name="connsiteY25" fmla="*/ 217273 h 320406"/>
                    <a:gd name="connsiteX26" fmla="*/ 190777 w 234801"/>
                    <a:gd name="connsiteY26" fmla="*/ 241732 h 320406"/>
                    <a:gd name="connsiteX27" fmla="*/ 44025 w 234801"/>
                    <a:gd name="connsiteY27" fmla="*/ 241732 h 320406"/>
                    <a:gd name="connsiteX28" fmla="*/ 44025 w 234801"/>
                    <a:gd name="connsiteY28" fmla="*/ 217273 h 320406"/>
                    <a:gd name="connsiteX29" fmla="*/ 44025 w 234801"/>
                    <a:gd name="connsiteY29" fmla="*/ 264152 h 320406"/>
                    <a:gd name="connsiteX30" fmla="*/ 190777 w 234801"/>
                    <a:gd name="connsiteY30" fmla="*/ 264152 h 320406"/>
                    <a:gd name="connsiteX31" fmla="*/ 190777 w 234801"/>
                    <a:gd name="connsiteY31" fmla="*/ 288611 h 320406"/>
                    <a:gd name="connsiteX32" fmla="*/ 44025 w 234801"/>
                    <a:gd name="connsiteY32" fmla="*/ 288611 h 320406"/>
                    <a:gd name="connsiteX33" fmla="*/ 44025 w 234801"/>
                    <a:gd name="connsiteY33" fmla="*/ 264152 h 320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4801" h="320406">
                      <a:moveTo>
                        <a:pt x="0" y="320407"/>
                      </a:moveTo>
                      <a:lnTo>
                        <a:pt x="234802" y="320407"/>
                      </a:lnTo>
                      <a:lnTo>
                        <a:pt x="234802" y="289018"/>
                      </a:lnTo>
                      <a:cubicBezTo>
                        <a:pt x="229503" y="277604"/>
                        <a:pt x="226649" y="264967"/>
                        <a:pt x="226649" y="251923"/>
                      </a:cubicBezTo>
                      <a:cubicBezTo>
                        <a:pt x="226649" y="238878"/>
                        <a:pt x="229503" y="225834"/>
                        <a:pt x="234802" y="214827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320407"/>
                      </a:lnTo>
                      <a:close/>
                      <a:moveTo>
                        <a:pt x="54216" y="73376"/>
                      </a:moveTo>
                      <a:cubicBezTo>
                        <a:pt x="54216" y="66446"/>
                        <a:pt x="58700" y="60331"/>
                        <a:pt x="65630" y="58293"/>
                      </a:cubicBezTo>
                      <a:lnTo>
                        <a:pt x="112917" y="44025"/>
                      </a:lnTo>
                      <a:cubicBezTo>
                        <a:pt x="115770" y="43210"/>
                        <a:pt x="119032" y="43210"/>
                        <a:pt x="121885" y="44025"/>
                      </a:cubicBezTo>
                      <a:lnTo>
                        <a:pt x="169171" y="58293"/>
                      </a:lnTo>
                      <a:cubicBezTo>
                        <a:pt x="175694" y="60331"/>
                        <a:pt x="180585" y="66446"/>
                        <a:pt x="180585" y="73376"/>
                      </a:cubicBezTo>
                      <a:lnTo>
                        <a:pt x="180585" y="125554"/>
                      </a:lnTo>
                      <a:cubicBezTo>
                        <a:pt x="180585" y="134930"/>
                        <a:pt x="176917" y="144713"/>
                        <a:pt x="169987" y="153681"/>
                      </a:cubicBezTo>
                      <a:cubicBezTo>
                        <a:pt x="165095" y="159796"/>
                        <a:pt x="158573" y="165910"/>
                        <a:pt x="150420" y="171617"/>
                      </a:cubicBezTo>
                      <a:cubicBezTo>
                        <a:pt x="137783" y="180993"/>
                        <a:pt x="125146" y="186292"/>
                        <a:pt x="123923" y="187108"/>
                      </a:cubicBezTo>
                      <a:cubicBezTo>
                        <a:pt x="121885" y="187923"/>
                        <a:pt x="119847" y="188331"/>
                        <a:pt x="117401" y="188331"/>
                      </a:cubicBezTo>
                      <a:cubicBezTo>
                        <a:pt x="114955" y="188331"/>
                        <a:pt x="112917" y="187923"/>
                        <a:pt x="110879" y="187108"/>
                      </a:cubicBezTo>
                      <a:cubicBezTo>
                        <a:pt x="109248" y="186292"/>
                        <a:pt x="97019" y="180585"/>
                        <a:pt x="84382" y="171617"/>
                      </a:cubicBezTo>
                      <a:cubicBezTo>
                        <a:pt x="76229" y="165910"/>
                        <a:pt x="69707" y="159796"/>
                        <a:pt x="64815" y="153681"/>
                      </a:cubicBezTo>
                      <a:cubicBezTo>
                        <a:pt x="57885" y="144713"/>
                        <a:pt x="54216" y="134930"/>
                        <a:pt x="54216" y="125554"/>
                      </a:cubicBezTo>
                      <a:lnTo>
                        <a:pt x="54216" y="73376"/>
                      </a:lnTo>
                      <a:close/>
                      <a:moveTo>
                        <a:pt x="44025" y="217273"/>
                      </a:moveTo>
                      <a:lnTo>
                        <a:pt x="190777" y="217273"/>
                      </a:lnTo>
                      <a:lnTo>
                        <a:pt x="190777" y="241732"/>
                      </a:lnTo>
                      <a:lnTo>
                        <a:pt x="44025" y="241732"/>
                      </a:lnTo>
                      <a:lnTo>
                        <a:pt x="44025" y="217273"/>
                      </a:lnTo>
                      <a:close/>
                      <a:moveTo>
                        <a:pt x="44025" y="264152"/>
                      </a:moveTo>
                      <a:lnTo>
                        <a:pt x="190777" y="264152"/>
                      </a:lnTo>
                      <a:lnTo>
                        <a:pt x="190777" y="288611"/>
                      </a:lnTo>
                      <a:lnTo>
                        <a:pt x="44025" y="288611"/>
                      </a:lnTo>
                      <a:lnTo>
                        <a:pt x="44025" y="264152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20E312F2-0596-4C01-B372-994DE3454313}"/>
                    </a:ext>
                  </a:extLst>
                </p:cNvPr>
                <p:cNvSpPr/>
                <p:nvPr/>
              </p:nvSpPr>
              <p:spPr>
                <a:xfrm>
                  <a:off x="7033222" y="3137346"/>
                  <a:ext cx="77452" cy="94980"/>
                </a:xfrm>
                <a:custGeom>
                  <a:avLst/>
                  <a:gdLst>
                    <a:gd name="connsiteX0" fmla="*/ 19567 w 77452"/>
                    <a:gd name="connsiteY0" fmla="*/ 83567 h 94980"/>
                    <a:gd name="connsiteX1" fmla="*/ 38318 w 77452"/>
                    <a:gd name="connsiteY1" fmla="*/ 94981 h 94980"/>
                    <a:gd name="connsiteX2" fmla="*/ 57070 w 77452"/>
                    <a:gd name="connsiteY2" fmla="*/ 83567 h 94980"/>
                    <a:gd name="connsiteX3" fmla="*/ 71745 w 77452"/>
                    <a:gd name="connsiteY3" fmla="*/ 70114 h 94980"/>
                    <a:gd name="connsiteX4" fmla="*/ 77452 w 77452"/>
                    <a:gd name="connsiteY4" fmla="*/ 57070 h 94980"/>
                    <a:gd name="connsiteX5" fmla="*/ 77452 w 77452"/>
                    <a:gd name="connsiteY5" fmla="*/ 11414 h 94980"/>
                    <a:gd name="connsiteX6" fmla="*/ 38726 w 77452"/>
                    <a:gd name="connsiteY6" fmla="*/ 0 h 94980"/>
                    <a:gd name="connsiteX7" fmla="*/ 0 w 77452"/>
                    <a:gd name="connsiteY7" fmla="*/ 11414 h 94980"/>
                    <a:gd name="connsiteX8" fmla="*/ 0 w 77452"/>
                    <a:gd name="connsiteY8" fmla="*/ 57070 h 94980"/>
                    <a:gd name="connsiteX9" fmla="*/ 5707 w 77452"/>
                    <a:gd name="connsiteY9" fmla="*/ 70114 h 94980"/>
                    <a:gd name="connsiteX10" fmla="*/ 19567 w 77452"/>
                    <a:gd name="connsiteY10" fmla="*/ 83567 h 94980"/>
                    <a:gd name="connsiteX11" fmla="*/ 20790 w 77452"/>
                    <a:gd name="connsiteY11" fmla="*/ 40357 h 94980"/>
                    <a:gd name="connsiteX12" fmla="*/ 30573 w 77452"/>
                    <a:gd name="connsiteY12" fmla="*/ 50140 h 94980"/>
                    <a:gd name="connsiteX13" fmla="*/ 55847 w 77452"/>
                    <a:gd name="connsiteY13" fmla="*/ 24866 h 94980"/>
                    <a:gd name="connsiteX14" fmla="*/ 63592 w 77452"/>
                    <a:gd name="connsiteY14" fmla="*/ 32611 h 94980"/>
                    <a:gd name="connsiteX15" fmla="*/ 30573 w 77452"/>
                    <a:gd name="connsiteY15" fmla="*/ 66038 h 94980"/>
                    <a:gd name="connsiteX16" fmla="*/ 12637 w 77452"/>
                    <a:gd name="connsiteY16" fmla="*/ 48102 h 94980"/>
                    <a:gd name="connsiteX17" fmla="*/ 20790 w 77452"/>
                    <a:gd name="connsiteY17" fmla="*/ 40357 h 9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7452" h="94980">
                      <a:moveTo>
                        <a:pt x="19567" y="83567"/>
                      </a:moveTo>
                      <a:cubicBezTo>
                        <a:pt x="26904" y="88866"/>
                        <a:pt x="33834" y="92535"/>
                        <a:pt x="38318" y="94981"/>
                      </a:cubicBezTo>
                      <a:cubicBezTo>
                        <a:pt x="42395" y="92942"/>
                        <a:pt x="49732" y="88866"/>
                        <a:pt x="57070" y="83567"/>
                      </a:cubicBezTo>
                      <a:cubicBezTo>
                        <a:pt x="63185" y="79083"/>
                        <a:pt x="68076" y="74599"/>
                        <a:pt x="71745" y="70114"/>
                      </a:cubicBezTo>
                      <a:cubicBezTo>
                        <a:pt x="75414" y="65223"/>
                        <a:pt x="77452" y="61146"/>
                        <a:pt x="77452" y="57070"/>
                      </a:cubicBezTo>
                      <a:lnTo>
                        <a:pt x="77452" y="11414"/>
                      </a:lnTo>
                      <a:lnTo>
                        <a:pt x="38726" y="0"/>
                      </a:lnTo>
                      <a:lnTo>
                        <a:pt x="0" y="11414"/>
                      </a:lnTo>
                      <a:lnTo>
                        <a:pt x="0" y="57070"/>
                      </a:lnTo>
                      <a:cubicBezTo>
                        <a:pt x="0" y="61146"/>
                        <a:pt x="2038" y="65630"/>
                        <a:pt x="5707" y="70114"/>
                      </a:cubicBezTo>
                      <a:cubicBezTo>
                        <a:pt x="8560" y="74599"/>
                        <a:pt x="13452" y="79083"/>
                        <a:pt x="19567" y="83567"/>
                      </a:cubicBezTo>
                      <a:close/>
                      <a:moveTo>
                        <a:pt x="20790" y="40357"/>
                      </a:moveTo>
                      <a:lnTo>
                        <a:pt x="30573" y="50140"/>
                      </a:lnTo>
                      <a:lnTo>
                        <a:pt x="55847" y="24866"/>
                      </a:lnTo>
                      <a:lnTo>
                        <a:pt x="63592" y="32611"/>
                      </a:lnTo>
                      <a:lnTo>
                        <a:pt x="30573" y="66038"/>
                      </a:lnTo>
                      <a:lnTo>
                        <a:pt x="12637" y="48102"/>
                      </a:lnTo>
                      <a:lnTo>
                        <a:pt x="20790" y="4035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F2BA2B7F-D269-48EB-B39C-9440EA9D26C1}"/>
                    </a:ext>
                  </a:extLst>
                </p:cNvPr>
                <p:cNvSpPr/>
                <p:nvPr/>
              </p:nvSpPr>
              <p:spPr>
                <a:xfrm>
                  <a:off x="7205247" y="3255562"/>
                  <a:ext cx="129630" cy="129630"/>
                </a:xfrm>
                <a:custGeom>
                  <a:avLst/>
                  <a:gdLst>
                    <a:gd name="connsiteX0" fmla="*/ 64815 w 129630"/>
                    <a:gd name="connsiteY0" fmla="*/ 0 h 129630"/>
                    <a:gd name="connsiteX1" fmla="*/ 0 w 129630"/>
                    <a:gd name="connsiteY1" fmla="*/ 64815 h 129630"/>
                    <a:gd name="connsiteX2" fmla="*/ 64815 w 129630"/>
                    <a:gd name="connsiteY2" fmla="*/ 129630 h 129630"/>
                    <a:gd name="connsiteX3" fmla="*/ 129630 w 129630"/>
                    <a:gd name="connsiteY3" fmla="*/ 64815 h 129630"/>
                    <a:gd name="connsiteX4" fmla="*/ 64815 w 129630"/>
                    <a:gd name="connsiteY4" fmla="*/ 0 h 129630"/>
                    <a:gd name="connsiteX5" fmla="*/ 101911 w 129630"/>
                    <a:gd name="connsiteY5" fmla="*/ 97019 h 129630"/>
                    <a:gd name="connsiteX6" fmla="*/ 27720 w 129630"/>
                    <a:gd name="connsiteY6" fmla="*/ 97019 h 129630"/>
                    <a:gd name="connsiteX7" fmla="*/ 27720 w 129630"/>
                    <a:gd name="connsiteY7" fmla="*/ 42395 h 129630"/>
                    <a:gd name="connsiteX8" fmla="*/ 27720 w 129630"/>
                    <a:gd name="connsiteY8" fmla="*/ 32204 h 129630"/>
                    <a:gd name="connsiteX9" fmla="*/ 46471 w 129630"/>
                    <a:gd name="connsiteY9" fmla="*/ 32204 h 129630"/>
                    <a:gd name="connsiteX10" fmla="*/ 46471 w 129630"/>
                    <a:gd name="connsiteY10" fmla="*/ 42395 h 129630"/>
                    <a:gd name="connsiteX11" fmla="*/ 101911 w 129630"/>
                    <a:gd name="connsiteY11" fmla="*/ 42395 h 129630"/>
                    <a:gd name="connsiteX12" fmla="*/ 101911 w 129630"/>
                    <a:gd name="connsiteY12" fmla="*/ 97019 h 12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9630" h="129630">
                      <a:moveTo>
                        <a:pt x="64815" y="0"/>
                      </a:moveTo>
                      <a:cubicBezTo>
                        <a:pt x="28943" y="0"/>
                        <a:pt x="0" y="29350"/>
                        <a:pt x="0" y="64815"/>
                      </a:cubicBezTo>
                      <a:cubicBezTo>
                        <a:pt x="0" y="100280"/>
                        <a:pt x="29350" y="129630"/>
                        <a:pt x="64815" y="129630"/>
                      </a:cubicBezTo>
                      <a:cubicBezTo>
                        <a:pt x="100280" y="129630"/>
                        <a:pt x="129630" y="100280"/>
                        <a:pt x="129630" y="64815"/>
                      </a:cubicBezTo>
                      <a:cubicBezTo>
                        <a:pt x="129630" y="29350"/>
                        <a:pt x="100688" y="0"/>
                        <a:pt x="64815" y="0"/>
                      </a:cubicBezTo>
                      <a:close/>
                      <a:moveTo>
                        <a:pt x="101911" y="97019"/>
                      </a:moveTo>
                      <a:lnTo>
                        <a:pt x="27720" y="97019"/>
                      </a:lnTo>
                      <a:lnTo>
                        <a:pt x="27720" y="42395"/>
                      </a:lnTo>
                      <a:lnTo>
                        <a:pt x="27720" y="32204"/>
                      </a:lnTo>
                      <a:lnTo>
                        <a:pt x="46471" y="32204"/>
                      </a:lnTo>
                      <a:lnTo>
                        <a:pt x="46471" y="42395"/>
                      </a:lnTo>
                      <a:lnTo>
                        <a:pt x="101911" y="42395"/>
                      </a:lnTo>
                      <a:lnTo>
                        <a:pt x="101911" y="97019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5A6BE1-9036-4553-BCF6-A6EF16A4778B}"/>
              </a:ext>
            </a:extLst>
          </p:cNvPr>
          <p:cNvGrpSpPr/>
          <p:nvPr/>
        </p:nvGrpSpPr>
        <p:grpSpPr>
          <a:xfrm>
            <a:off x="8793761" y="1066274"/>
            <a:ext cx="794740" cy="1116874"/>
            <a:chOff x="7213192" y="1899907"/>
            <a:chExt cx="794740" cy="1116874"/>
          </a:xfrm>
        </p:grpSpPr>
        <p:grpSp>
          <p:nvGrpSpPr>
            <p:cNvPr id="51" name="Container Host">
              <a:extLst>
                <a:ext uri="{FF2B5EF4-FFF2-40B4-BE49-F238E27FC236}">
                  <a16:creationId xmlns:a16="http://schemas.microsoft.com/office/drawing/2014/main" id="{CDDAA34C-89C4-4251-8B20-08604CAA392D}"/>
                </a:ext>
              </a:extLst>
            </p:cNvPr>
            <p:cNvGrpSpPr/>
            <p:nvPr/>
          </p:nvGrpSpPr>
          <p:grpSpPr>
            <a:xfrm>
              <a:off x="7439819" y="2196903"/>
              <a:ext cx="521813" cy="521813"/>
              <a:chOff x="1882487" y="2277671"/>
              <a:chExt cx="521813" cy="521813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967637F-BC30-4CF6-AFFE-2DCBD6FAEA18}"/>
                  </a:ext>
                </a:extLst>
              </p:cNvPr>
              <p:cNvSpPr/>
              <p:nvPr/>
            </p:nvSpPr>
            <p:spPr>
              <a:xfrm>
                <a:off x="2043088" y="2438272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779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779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C2BDEB7-1A4C-463F-999E-073D4B935D9F}"/>
                  </a:ext>
                </a:extLst>
              </p:cNvPr>
              <p:cNvSpPr/>
              <p:nvPr/>
            </p:nvSpPr>
            <p:spPr>
              <a:xfrm>
                <a:off x="2095881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45013 h 51125"/>
                  <a:gd name="connsiteX1" fmla="*/ 12226 w 12225"/>
                  <a:gd name="connsiteY1" fmla="*/ 0 h 51125"/>
                  <a:gd name="connsiteX2" fmla="*/ 0 w 12225"/>
                  <a:gd name="connsiteY2" fmla="*/ 6113 h 51125"/>
                  <a:gd name="connsiteX3" fmla="*/ 0 w 12225"/>
                  <a:gd name="connsiteY3" fmla="*/ 45013 h 51125"/>
                  <a:gd name="connsiteX4" fmla="*/ 0 w 12225"/>
                  <a:gd name="connsiteY4" fmla="*/ 51125 h 51125"/>
                  <a:gd name="connsiteX5" fmla="*/ 9447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45013"/>
                    </a:moveTo>
                    <a:lnTo>
                      <a:pt x="12226" y="0"/>
                    </a:lnTo>
                    <a:lnTo>
                      <a:pt x="0" y="6113"/>
                    </a:lnTo>
                    <a:lnTo>
                      <a:pt x="0" y="45013"/>
                    </a:lnTo>
                    <a:lnTo>
                      <a:pt x="0" y="51125"/>
                    </a:lnTo>
                    <a:lnTo>
                      <a:pt x="9447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EBAEDE7-867B-42D8-B15E-F957B105E0ED}"/>
                  </a:ext>
                </a:extLst>
              </p:cNvPr>
              <p:cNvSpPr/>
              <p:nvPr/>
            </p:nvSpPr>
            <p:spPr>
              <a:xfrm>
                <a:off x="2178126" y="258831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CC8DABC-CDC4-450C-98D1-000548E4DA45}"/>
                  </a:ext>
                </a:extLst>
              </p:cNvPr>
              <p:cNvSpPr/>
              <p:nvPr/>
            </p:nvSpPr>
            <p:spPr>
              <a:xfrm>
                <a:off x="2204800" y="260165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234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234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84E9718-5E0A-4D6C-AEBC-F5D41FFD00E3}"/>
                  </a:ext>
                </a:extLst>
              </p:cNvPr>
              <p:cNvSpPr/>
              <p:nvPr/>
            </p:nvSpPr>
            <p:spPr>
              <a:xfrm>
                <a:off x="2069206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2790 h 51125"/>
                  <a:gd name="connsiteX1" fmla="*/ 12226 w 12225"/>
                  <a:gd name="connsiteY1" fmla="*/ 42234 h 51125"/>
                  <a:gd name="connsiteX2" fmla="*/ 12226 w 12225"/>
                  <a:gd name="connsiteY2" fmla="*/ 36677 h 51125"/>
                  <a:gd name="connsiteX3" fmla="*/ 12226 w 12225"/>
                  <a:gd name="connsiteY3" fmla="*/ 36121 h 51125"/>
                  <a:gd name="connsiteX4" fmla="*/ 12226 w 12225"/>
                  <a:gd name="connsiteY4" fmla="*/ 30008 h 51125"/>
                  <a:gd name="connsiteX5" fmla="*/ 12226 w 12225"/>
                  <a:gd name="connsiteY5" fmla="*/ 0 h 51125"/>
                  <a:gd name="connsiteX6" fmla="*/ 0 w 12225"/>
                  <a:gd name="connsiteY6" fmla="*/ 6113 h 51125"/>
                  <a:gd name="connsiteX7" fmla="*/ 0 w 12225"/>
                  <a:gd name="connsiteY7" fmla="*/ 28897 h 51125"/>
                  <a:gd name="connsiteX8" fmla="*/ 0 w 12225"/>
                  <a:gd name="connsiteY8" fmla="*/ 35010 h 51125"/>
                  <a:gd name="connsiteX9" fmla="*/ 0 w 12225"/>
                  <a:gd name="connsiteY9" fmla="*/ 35010 h 51125"/>
                  <a:gd name="connsiteX10" fmla="*/ 0 w 12225"/>
                  <a:gd name="connsiteY10" fmla="*/ 41123 h 51125"/>
                  <a:gd name="connsiteX11" fmla="*/ 0 w 12225"/>
                  <a:gd name="connsiteY11" fmla="*/ 41123 h 51125"/>
                  <a:gd name="connsiteX12" fmla="*/ 0 w 12225"/>
                  <a:gd name="connsiteY12" fmla="*/ 41123 h 51125"/>
                  <a:gd name="connsiteX13" fmla="*/ 0 w 12225"/>
                  <a:gd name="connsiteY13" fmla="*/ 51125 h 51125"/>
                  <a:gd name="connsiteX14" fmla="*/ 12226 w 12225"/>
                  <a:gd name="connsiteY14" fmla="*/ 450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2790"/>
                    </a:moveTo>
                    <a:lnTo>
                      <a:pt x="12226" y="42234"/>
                    </a:lnTo>
                    <a:lnTo>
                      <a:pt x="12226" y="36677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lnTo>
                      <a:pt x="0" y="28897"/>
                    </a:ln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765F0F0-A414-473E-858D-754DC411D669}"/>
                  </a:ext>
                </a:extLst>
              </p:cNvPr>
              <p:cNvSpPr/>
              <p:nvPr/>
            </p:nvSpPr>
            <p:spPr>
              <a:xfrm>
                <a:off x="2230918" y="2614433"/>
                <a:ext cx="12225" cy="51125"/>
              </a:xfrm>
              <a:custGeom>
                <a:avLst/>
                <a:gdLst>
                  <a:gd name="connsiteX0" fmla="*/ 11114 w 12225"/>
                  <a:gd name="connsiteY0" fmla="*/ 50570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3896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0570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3896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A93B51D-69EB-4AE9-A93D-BF436611F6FA}"/>
                  </a:ext>
                </a:extLst>
              </p:cNvPr>
              <p:cNvSpPr/>
              <p:nvPr/>
            </p:nvSpPr>
            <p:spPr>
              <a:xfrm>
                <a:off x="2178126" y="2499400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4017C12-3783-4D88-A218-101CB69F0897}"/>
                  </a:ext>
                </a:extLst>
              </p:cNvPr>
              <p:cNvSpPr/>
              <p:nvPr/>
            </p:nvSpPr>
            <p:spPr>
              <a:xfrm>
                <a:off x="2043088" y="2614433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3896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0570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3896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0570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A171E66-96AC-4685-BFC7-4C6AF065EE33}"/>
                  </a:ext>
                </a:extLst>
              </p:cNvPr>
              <p:cNvSpPr/>
              <p:nvPr/>
            </p:nvSpPr>
            <p:spPr>
              <a:xfrm>
                <a:off x="2069206" y="2601651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234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234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1055401-C0DC-43D1-B783-20678EE9C781}"/>
                  </a:ext>
                </a:extLst>
              </p:cNvPr>
              <p:cNvSpPr/>
              <p:nvPr/>
            </p:nvSpPr>
            <p:spPr>
              <a:xfrm>
                <a:off x="2043088" y="2525519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6B131C1-2855-482A-B8E6-D9C56313D041}"/>
                  </a:ext>
                </a:extLst>
              </p:cNvPr>
              <p:cNvSpPr/>
              <p:nvPr/>
            </p:nvSpPr>
            <p:spPr>
              <a:xfrm>
                <a:off x="2095881" y="2588314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37A0B45-2EE0-4B80-A981-096408DD7A8B}"/>
                  </a:ext>
                </a:extLst>
              </p:cNvPr>
              <p:cNvSpPr/>
              <p:nvPr/>
            </p:nvSpPr>
            <p:spPr>
              <a:xfrm>
                <a:off x="2204800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677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677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B1E1B2E-3C1A-41E3-9F1C-F18B15587A7F}"/>
                  </a:ext>
                </a:extLst>
              </p:cNvPr>
              <p:cNvSpPr/>
              <p:nvPr/>
            </p:nvSpPr>
            <p:spPr>
              <a:xfrm>
                <a:off x="2178126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E39085E-6014-4338-8486-E3DAC043707E}"/>
                  </a:ext>
                </a:extLst>
              </p:cNvPr>
              <p:cNvSpPr/>
              <p:nvPr/>
            </p:nvSpPr>
            <p:spPr>
              <a:xfrm>
                <a:off x="2230918" y="2525519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CB23F7B-72A6-4C36-8AB7-02E936D91FA0}"/>
                  </a:ext>
                </a:extLst>
              </p:cNvPr>
              <p:cNvSpPr/>
              <p:nvPr/>
            </p:nvSpPr>
            <p:spPr>
              <a:xfrm>
                <a:off x="2230918" y="2438272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779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779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7838747-C18D-4828-B05B-8CFFBB786DA7}"/>
                  </a:ext>
                </a:extLst>
              </p:cNvPr>
              <p:cNvSpPr/>
              <p:nvPr/>
            </p:nvSpPr>
            <p:spPr>
              <a:xfrm>
                <a:off x="2095881" y="2499400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75CCE76-7AD2-4DBE-93C5-81D61467163E}"/>
                  </a:ext>
                </a:extLst>
              </p:cNvPr>
              <p:cNvSpPr/>
              <p:nvPr/>
            </p:nvSpPr>
            <p:spPr>
              <a:xfrm>
                <a:off x="2069206" y="2512737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790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790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C4709AC-A2B1-4D5C-9399-89ADEDE037AB}"/>
                  </a:ext>
                </a:extLst>
              </p:cNvPr>
              <p:cNvSpPr/>
              <p:nvPr/>
            </p:nvSpPr>
            <p:spPr>
              <a:xfrm>
                <a:off x="2204800" y="2512737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2F14567-F358-4AEC-B352-FCA0EEB3B4EA}"/>
                  </a:ext>
                </a:extLst>
              </p:cNvPr>
              <p:cNvSpPr/>
              <p:nvPr/>
            </p:nvSpPr>
            <p:spPr>
              <a:xfrm>
                <a:off x="1882487" y="2277671"/>
                <a:ext cx="521813" cy="521813"/>
              </a:xfrm>
              <a:custGeom>
                <a:avLst/>
                <a:gdLst>
                  <a:gd name="connsiteX0" fmla="*/ 521257 w 521813"/>
                  <a:gd name="connsiteY0" fmla="*/ 487915 h 521813"/>
                  <a:gd name="connsiteX1" fmla="*/ 521257 w 521813"/>
                  <a:gd name="connsiteY1" fmla="*/ 33343 h 521813"/>
                  <a:gd name="connsiteX2" fmla="*/ 521257 w 521813"/>
                  <a:gd name="connsiteY2" fmla="*/ 0 h 521813"/>
                  <a:gd name="connsiteX3" fmla="*/ 487915 w 521813"/>
                  <a:gd name="connsiteY3" fmla="*/ 0 h 521813"/>
                  <a:gd name="connsiteX4" fmla="*/ 33343 w 521813"/>
                  <a:gd name="connsiteY4" fmla="*/ 0 h 521813"/>
                  <a:gd name="connsiteX5" fmla="*/ 0 w 521813"/>
                  <a:gd name="connsiteY5" fmla="*/ 0 h 521813"/>
                  <a:gd name="connsiteX6" fmla="*/ 0 w 521813"/>
                  <a:gd name="connsiteY6" fmla="*/ 33343 h 521813"/>
                  <a:gd name="connsiteX7" fmla="*/ 0 w 521813"/>
                  <a:gd name="connsiteY7" fmla="*/ 488471 h 521813"/>
                  <a:gd name="connsiteX8" fmla="*/ 0 w 521813"/>
                  <a:gd name="connsiteY8" fmla="*/ 521813 h 521813"/>
                  <a:gd name="connsiteX9" fmla="*/ 33343 w 521813"/>
                  <a:gd name="connsiteY9" fmla="*/ 521813 h 521813"/>
                  <a:gd name="connsiteX10" fmla="*/ 488471 w 521813"/>
                  <a:gd name="connsiteY10" fmla="*/ 521813 h 521813"/>
                  <a:gd name="connsiteX11" fmla="*/ 521813 w 521813"/>
                  <a:gd name="connsiteY11" fmla="*/ 521813 h 521813"/>
                  <a:gd name="connsiteX12" fmla="*/ 521813 w 521813"/>
                  <a:gd name="connsiteY12" fmla="*/ 487915 h 521813"/>
                  <a:gd name="connsiteX13" fmla="*/ 487915 w 521813"/>
                  <a:gd name="connsiteY13" fmla="*/ 487915 h 521813"/>
                  <a:gd name="connsiteX14" fmla="*/ 33343 w 521813"/>
                  <a:gd name="connsiteY14" fmla="*/ 487915 h 521813"/>
                  <a:gd name="connsiteX15" fmla="*/ 33343 w 521813"/>
                  <a:gd name="connsiteY15" fmla="*/ 33343 h 521813"/>
                  <a:gd name="connsiteX16" fmla="*/ 488471 w 521813"/>
                  <a:gd name="connsiteY16" fmla="*/ 33343 h 521813"/>
                  <a:gd name="connsiteX17" fmla="*/ 488471 w 521813"/>
                  <a:gd name="connsiteY17" fmla="*/ 487915 h 52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1813" h="521813">
                    <a:moveTo>
                      <a:pt x="521257" y="487915"/>
                    </a:moveTo>
                    <a:lnTo>
                      <a:pt x="521257" y="33343"/>
                    </a:lnTo>
                    <a:lnTo>
                      <a:pt x="521257" y="0"/>
                    </a:lnTo>
                    <a:lnTo>
                      <a:pt x="487915" y="0"/>
                    </a:lnTo>
                    <a:lnTo>
                      <a:pt x="33343" y="0"/>
                    </a:lnTo>
                    <a:lnTo>
                      <a:pt x="0" y="0"/>
                    </a:lnTo>
                    <a:lnTo>
                      <a:pt x="0" y="33343"/>
                    </a:lnTo>
                    <a:lnTo>
                      <a:pt x="0" y="488471"/>
                    </a:lnTo>
                    <a:lnTo>
                      <a:pt x="0" y="521813"/>
                    </a:lnTo>
                    <a:lnTo>
                      <a:pt x="33343" y="521813"/>
                    </a:lnTo>
                    <a:lnTo>
                      <a:pt x="488471" y="521813"/>
                    </a:lnTo>
                    <a:lnTo>
                      <a:pt x="521813" y="521813"/>
                    </a:lnTo>
                    <a:lnTo>
                      <a:pt x="521813" y="487915"/>
                    </a:lnTo>
                    <a:close/>
                    <a:moveTo>
                      <a:pt x="487915" y="487915"/>
                    </a:moveTo>
                    <a:lnTo>
                      <a:pt x="33343" y="487915"/>
                    </a:lnTo>
                    <a:lnTo>
                      <a:pt x="33343" y="33343"/>
                    </a:lnTo>
                    <a:lnTo>
                      <a:pt x="488471" y="33343"/>
                    </a:lnTo>
                    <a:lnTo>
                      <a:pt x="488471" y="487915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90AB790-DB82-479D-A49E-DE6C99096DBE}"/>
                  </a:ext>
                </a:extLst>
              </p:cNvPr>
              <p:cNvSpPr/>
              <p:nvPr/>
            </p:nvSpPr>
            <p:spPr>
              <a:xfrm>
                <a:off x="2177570" y="2376588"/>
                <a:ext cx="145596" cy="50569"/>
              </a:xfrm>
              <a:custGeom>
                <a:avLst/>
                <a:gdLst>
                  <a:gd name="connsiteX0" fmla="*/ 58350 w 145596"/>
                  <a:gd name="connsiteY0" fmla="*/ 35566 h 50569"/>
                  <a:gd name="connsiteX1" fmla="*/ 64463 w 145596"/>
                  <a:gd name="connsiteY1" fmla="*/ 38900 h 50569"/>
                  <a:gd name="connsiteX2" fmla="*/ 87802 w 145596"/>
                  <a:gd name="connsiteY2" fmla="*/ 50570 h 50569"/>
                  <a:gd name="connsiteX3" fmla="*/ 145596 w 145596"/>
                  <a:gd name="connsiteY3" fmla="*/ 43901 h 50569"/>
                  <a:gd name="connsiteX4" fmla="*/ 107808 w 145596"/>
                  <a:gd name="connsiteY4" fmla="*/ 25007 h 50569"/>
                  <a:gd name="connsiteX5" fmla="*/ 58905 w 145596"/>
                  <a:gd name="connsiteY5" fmla="*/ 556 h 50569"/>
                  <a:gd name="connsiteX6" fmla="*/ 57794 w 145596"/>
                  <a:gd name="connsiteY6" fmla="*/ 0 h 50569"/>
                  <a:gd name="connsiteX7" fmla="*/ 52793 w 145596"/>
                  <a:gd name="connsiteY7" fmla="*/ 556 h 50569"/>
                  <a:gd name="connsiteX8" fmla="*/ 0 w 145596"/>
                  <a:gd name="connsiteY8" fmla="*/ 6113 h 50569"/>
                  <a:gd name="connsiteX9" fmla="*/ 52237 w 145596"/>
                  <a:gd name="connsiteY9" fmla="*/ 32787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596" h="50569">
                    <a:moveTo>
                      <a:pt x="58350" y="35566"/>
                    </a:moveTo>
                    <a:lnTo>
                      <a:pt x="64463" y="38900"/>
                    </a:lnTo>
                    <a:lnTo>
                      <a:pt x="87802" y="50570"/>
                    </a:lnTo>
                    <a:lnTo>
                      <a:pt x="145596" y="43901"/>
                    </a:lnTo>
                    <a:lnTo>
                      <a:pt x="107808" y="25007"/>
                    </a:lnTo>
                    <a:lnTo>
                      <a:pt x="58905" y="556"/>
                    </a:lnTo>
                    <a:lnTo>
                      <a:pt x="57794" y="0"/>
                    </a:lnTo>
                    <a:lnTo>
                      <a:pt x="52793" y="556"/>
                    </a:lnTo>
                    <a:lnTo>
                      <a:pt x="0" y="6113"/>
                    </a:lnTo>
                    <a:lnTo>
                      <a:pt x="52237" y="327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A345519-5CB9-43A0-B246-EAC2FC04073C}"/>
                  </a:ext>
                </a:extLst>
              </p:cNvPr>
              <p:cNvSpPr/>
              <p:nvPr/>
            </p:nvSpPr>
            <p:spPr>
              <a:xfrm>
                <a:off x="2160899" y="256497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3 h 122256"/>
                  <a:gd name="connsiteX24" fmla="*/ 70020 w 97249"/>
                  <a:gd name="connsiteY24" fmla="*/ 76133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3 h 122256"/>
                  <a:gd name="connsiteX42" fmla="*/ 43901 w 97249"/>
                  <a:gd name="connsiteY42" fmla="*/ 78911 h 122256"/>
                  <a:gd name="connsiteX43" fmla="*/ 43901 w 97249"/>
                  <a:gd name="connsiteY43" fmla="*/ 78911 h 122256"/>
                  <a:gd name="connsiteX44" fmla="*/ 43901 w 97249"/>
                  <a:gd name="connsiteY44" fmla="*/ 72798 h 122256"/>
                  <a:gd name="connsiteX45" fmla="*/ 43901 w 97249"/>
                  <a:gd name="connsiteY45" fmla="*/ 72798 h 122256"/>
                  <a:gd name="connsiteX46" fmla="*/ 43901 w 97249"/>
                  <a:gd name="connsiteY46" fmla="*/ 66685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8911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3"/>
                    </a:moveTo>
                    <a:lnTo>
                      <a:pt x="70020" y="76133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3"/>
                    </a:lnTo>
                    <a:close/>
                    <a:moveTo>
                      <a:pt x="43901" y="78911"/>
                    </a:moveTo>
                    <a:lnTo>
                      <a:pt x="43901" y="78911"/>
                    </a:lnTo>
                    <a:lnTo>
                      <a:pt x="43901" y="72798"/>
                    </a:lnTo>
                    <a:lnTo>
                      <a:pt x="43901" y="72798"/>
                    </a:lnTo>
                    <a:lnTo>
                      <a:pt x="43901" y="66685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8911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36A676B-EAB7-45E4-85D8-69D18DE19876}"/>
                  </a:ext>
                </a:extLst>
              </p:cNvPr>
              <p:cNvSpPr/>
              <p:nvPr/>
            </p:nvSpPr>
            <p:spPr>
              <a:xfrm>
                <a:off x="2268707" y="260720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5F2CCF1-CB9A-425D-ACFA-060454EBD0B5}"/>
                  </a:ext>
                </a:extLst>
              </p:cNvPr>
              <p:cNvSpPr/>
              <p:nvPr/>
            </p:nvSpPr>
            <p:spPr>
              <a:xfrm>
                <a:off x="2160899" y="2476060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7233 h 122256"/>
                  <a:gd name="connsiteX48" fmla="*/ 56127 w 97249"/>
                  <a:gd name="connsiteY48" fmla="*/ 43346 h 122256"/>
                  <a:gd name="connsiteX49" fmla="*/ 56127 w 97249"/>
                  <a:gd name="connsiteY49" fmla="*/ 66130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7233"/>
                    </a:lnTo>
                    <a:lnTo>
                      <a:pt x="56127" y="43346"/>
                    </a:lnTo>
                    <a:lnTo>
                      <a:pt x="56127" y="66130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8837C40-5041-43BF-9788-75B548A96E9C}"/>
                  </a:ext>
                </a:extLst>
              </p:cNvPr>
              <p:cNvSpPr/>
              <p:nvPr/>
            </p:nvSpPr>
            <p:spPr>
              <a:xfrm>
                <a:off x="2268707" y="2518294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AD10F2B-1862-45B3-9469-38D3020D0B2C}"/>
                  </a:ext>
                </a:extLst>
              </p:cNvPr>
              <p:cNvSpPr/>
              <p:nvPr/>
            </p:nvSpPr>
            <p:spPr>
              <a:xfrm>
                <a:off x="2160899" y="238881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4460 h 122256"/>
                  <a:gd name="connsiteX30" fmla="*/ 82245 w 97249"/>
                  <a:gd name="connsiteY30" fmla="*/ 55015 h 122256"/>
                  <a:gd name="connsiteX31" fmla="*/ 82245 w 97249"/>
                  <a:gd name="connsiteY31" fmla="*/ 66130 h 122256"/>
                  <a:gd name="connsiteX32" fmla="*/ 82245 w 97249"/>
                  <a:gd name="connsiteY32" fmla="*/ 71687 h 122256"/>
                  <a:gd name="connsiteX33" fmla="*/ 82245 w 97249"/>
                  <a:gd name="connsiteY33" fmla="*/ 72798 h 122256"/>
                  <a:gd name="connsiteX34" fmla="*/ 82245 w 97249"/>
                  <a:gd name="connsiteY34" fmla="*/ 78355 h 122256"/>
                  <a:gd name="connsiteX35" fmla="*/ 82245 w 97249"/>
                  <a:gd name="connsiteY35" fmla="*/ 78355 h 122256"/>
                  <a:gd name="connsiteX36" fmla="*/ 82245 w 97249"/>
                  <a:gd name="connsiteY36" fmla="*/ 79467 h 122256"/>
                  <a:gd name="connsiteX37" fmla="*/ 82245 w 97249"/>
                  <a:gd name="connsiteY37" fmla="*/ 99472 h 122256"/>
                  <a:gd name="connsiteX38" fmla="*/ 81690 w 97249"/>
                  <a:gd name="connsiteY38" fmla="*/ 98917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4460"/>
                    </a:lnTo>
                    <a:lnTo>
                      <a:pt x="82245" y="55015"/>
                    </a:lnTo>
                    <a:lnTo>
                      <a:pt x="82245" y="66130"/>
                    </a:lnTo>
                    <a:lnTo>
                      <a:pt x="82245" y="71687"/>
                    </a:lnTo>
                    <a:lnTo>
                      <a:pt x="82245" y="72798"/>
                    </a:lnTo>
                    <a:lnTo>
                      <a:pt x="82245" y="78355"/>
                    </a:lnTo>
                    <a:lnTo>
                      <a:pt x="82245" y="78355"/>
                    </a:lnTo>
                    <a:lnTo>
                      <a:pt x="82245" y="79467"/>
                    </a:lnTo>
                    <a:lnTo>
                      <a:pt x="82245" y="99472"/>
                    </a:lnTo>
                    <a:lnTo>
                      <a:pt x="81690" y="98917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D971516-004C-4BEE-AB0F-536517FE653F}"/>
                  </a:ext>
                </a:extLst>
              </p:cNvPr>
              <p:cNvSpPr/>
              <p:nvPr/>
            </p:nvSpPr>
            <p:spPr>
              <a:xfrm>
                <a:off x="2268707" y="243104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5013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5013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0783B90-572E-448A-B1A2-09BD12CFF284}"/>
                  </a:ext>
                </a:extLst>
              </p:cNvPr>
              <p:cNvSpPr/>
              <p:nvPr/>
            </p:nvSpPr>
            <p:spPr>
              <a:xfrm>
                <a:off x="1962510" y="2376588"/>
                <a:ext cx="146152" cy="50569"/>
              </a:xfrm>
              <a:custGeom>
                <a:avLst/>
                <a:gdLst>
                  <a:gd name="connsiteX0" fmla="*/ 81690 w 146152"/>
                  <a:gd name="connsiteY0" fmla="*/ 38900 h 50569"/>
                  <a:gd name="connsiteX1" fmla="*/ 87802 w 146152"/>
                  <a:gd name="connsiteY1" fmla="*/ 35566 h 50569"/>
                  <a:gd name="connsiteX2" fmla="*/ 93915 w 146152"/>
                  <a:gd name="connsiteY2" fmla="*/ 32787 h 50569"/>
                  <a:gd name="connsiteX3" fmla="*/ 146152 w 146152"/>
                  <a:gd name="connsiteY3" fmla="*/ 6113 h 50569"/>
                  <a:gd name="connsiteX4" fmla="*/ 93360 w 146152"/>
                  <a:gd name="connsiteY4" fmla="*/ 556 h 50569"/>
                  <a:gd name="connsiteX5" fmla="*/ 88358 w 146152"/>
                  <a:gd name="connsiteY5" fmla="*/ 0 h 50569"/>
                  <a:gd name="connsiteX6" fmla="*/ 87247 w 146152"/>
                  <a:gd name="connsiteY6" fmla="*/ 556 h 50569"/>
                  <a:gd name="connsiteX7" fmla="*/ 38344 w 146152"/>
                  <a:gd name="connsiteY7" fmla="*/ 25007 h 50569"/>
                  <a:gd name="connsiteX8" fmla="*/ 0 w 146152"/>
                  <a:gd name="connsiteY8" fmla="*/ 43901 h 50569"/>
                  <a:gd name="connsiteX9" fmla="*/ 58350 w 146152"/>
                  <a:gd name="connsiteY9" fmla="*/ 50570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152" h="50569">
                    <a:moveTo>
                      <a:pt x="81690" y="38900"/>
                    </a:moveTo>
                    <a:lnTo>
                      <a:pt x="87802" y="35566"/>
                    </a:lnTo>
                    <a:lnTo>
                      <a:pt x="93915" y="32787"/>
                    </a:lnTo>
                    <a:lnTo>
                      <a:pt x="146152" y="6113"/>
                    </a:lnTo>
                    <a:lnTo>
                      <a:pt x="93360" y="556"/>
                    </a:lnTo>
                    <a:lnTo>
                      <a:pt x="88358" y="0"/>
                    </a:lnTo>
                    <a:lnTo>
                      <a:pt x="87247" y="556"/>
                    </a:lnTo>
                    <a:lnTo>
                      <a:pt x="38344" y="25007"/>
                    </a:lnTo>
                    <a:lnTo>
                      <a:pt x="0" y="43901"/>
                    </a:lnTo>
                    <a:lnTo>
                      <a:pt x="58350" y="5057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406D072-869C-4743-BA3A-B77EA65A04D7}"/>
                  </a:ext>
                </a:extLst>
              </p:cNvPr>
              <p:cNvSpPr/>
              <p:nvPr/>
            </p:nvSpPr>
            <p:spPr>
              <a:xfrm>
                <a:off x="2028084" y="2564974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3 h 122256"/>
                  <a:gd name="connsiteX26" fmla="*/ 27230 w 97249"/>
                  <a:gd name="connsiteY26" fmla="*/ 76133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3"/>
                    </a:lnTo>
                    <a:lnTo>
                      <a:pt x="27230" y="76133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F2792C6-3CBF-4795-A401-F81E342D430B}"/>
                  </a:ext>
                </a:extLst>
              </p:cNvPr>
              <p:cNvSpPr/>
              <p:nvPr/>
            </p:nvSpPr>
            <p:spPr>
              <a:xfrm>
                <a:off x="1947506" y="260720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904A008-EA8D-4143-85B4-1C06C0A0A747}"/>
                  </a:ext>
                </a:extLst>
              </p:cNvPr>
              <p:cNvSpPr/>
              <p:nvPr/>
            </p:nvSpPr>
            <p:spPr>
              <a:xfrm>
                <a:off x="2028084" y="2476060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39680F1-23C1-4621-9DE2-F8A8627F7469}"/>
                  </a:ext>
                </a:extLst>
              </p:cNvPr>
              <p:cNvSpPr/>
              <p:nvPr/>
            </p:nvSpPr>
            <p:spPr>
              <a:xfrm>
                <a:off x="1947506" y="2518294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D8034A3-351D-4CCF-8F8F-2C3518D67CF3}"/>
                  </a:ext>
                </a:extLst>
              </p:cNvPr>
              <p:cNvSpPr/>
              <p:nvPr/>
            </p:nvSpPr>
            <p:spPr>
              <a:xfrm>
                <a:off x="2028084" y="2388814"/>
                <a:ext cx="97249" cy="122256"/>
              </a:xfrm>
              <a:custGeom>
                <a:avLst/>
                <a:gdLst>
                  <a:gd name="connsiteX0" fmla="*/ 22228 w 97249"/>
                  <a:gd name="connsiteY0" fmla="*/ 36677 h 122256"/>
                  <a:gd name="connsiteX1" fmla="*/ 16116 w 97249"/>
                  <a:gd name="connsiteY1" fmla="*/ 39456 h 122256"/>
                  <a:gd name="connsiteX2" fmla="*/ 0 w 97249"/>
                  <a:gd name="connsiteY2" fmla="*/ 47791 h 122256"/>
                  <a:gd name="connsiteX3" fmla="*/ 556 w 97249"/>
                  <a:gd name="connsiteY3" fmla="*/ 73910 h 122256"/>
                  <a:gd name="connsiteX4" fmla="*/ 556 w 97249"/>
                  <a:gd name="connsiteY4" fmla="*/ 79467 h 122256"/>
                  <a:gd name="connsiteX5" fmla="*/ 556 w 97249"/>
                  <a:gd name="connsiteY5" fmla="*/ 80578 h 122256"/>
                  <a:gd name="connsiteX6" fmla="*/ 556 w 97249"/>
                  <a:gd name="connsiteY6" fmla="*/ 86135 h 122256"/>
                  <a:gd name="connsiteX7" fmla="*/ 556 w 97249"/>
                  <a:gd name="connsiteY7" fmla="*/ 86135 h 122256"/>
                  <a:gd name="connsiteX8" fmla="*/ 556 w 97249"/>
                  <a:gd name="connsiteY8" fmla="*/ 87247 h 122256"/>
                  <a:gd name="connsiteX9" fmla="*/ 1111 w 97249"/>
                  <a:gd name="connsiteY9" fmla="*/ 121145 h 122256"/>
                  <a:gd name="connsiteX10" fmla="*/ 1111 w 97249"/>
                  <a:gd name="connsiteY10" fmla="*/ 122257 h 122256"/>
                  <a:gd name="connsiteX11" fmla="*/ 1111 w 97249"/>
                  <a:gd name="connsiteY11" fmla="*/ 122257 h 122256"/>
                  <a:gd name="connsiteX12" fmla="*/ 16116 w 97249"/>
                  <a:gd name="connsiteY12" fmla="*/ 115032 h 122256"/>
                  <a:gd name="connsiteX13" fmla="*/ 22228 w 97249"/>
                  <a:gd name="connsiteY13" fmla="*/ 112254 h 122256"/>
                  <a:gd name="connsiteX14" fmla="*/ 28341 w 97249"/>
                  <a:gd name="connsiteY14" fmla="*/ 109475 h 122256"/>
                  <a:gd name="connsiteX15" fmla="*/ 82245 w 97249"/>
                  <a:gd name="connsiteY15" fmla="*/ 82245 h 122256"/>
                  <a:gd name="connsiteX16" fmla="*/ 92248 w 97249"/>
                  <a:gd name="connsiteY16" fmla="*/ 77244 h 122256"/>
                  <a:gd name="connsiteX17" fmla="*/ 92248 w 97249"/>
                  <a:gd name="connsiteY17" fmla="*/ 77244 h 122256"/>
                  <a:gd name="connsiteX18" fmla="*/ 97250 w 97249"/>
                  <a:gd name="connsiteY18" fmla="*/ 75021 h 122256"/>
                  <a:gd name="connsiteX19" fmla="*/ 96138 w 97249"/>
                  <a:gd name="connsiteY19" fmla="*/ 0 h 122256"/>
                  <a:gd name="connsiteX20" fmla="*/ 96138 w 97249"/>
                  <a:gd name="connsiteY20" fmla="*/ 0 h 122256"/>
                  <a:gd name="connsiteX21" fmla="*/ 28341 w 97249"/>
                  <a:gd name="connsiteY21" fmla="*/ 33898 h 122256"/>
                  <a:gd name="connsiteX22" fmla="*/ 22228 w 97249"/>
                  <a:gd name="connsiteY22" fmla="*/ 36677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67797 w 97249"/>
                  <a:gd name="connsiteY42" fmla="*/ 68353 h 122256"/>
                  <a:gd name="connsiteX43" fmla="*/ 67797 w 97249"/>
                  <a:gd name="connsiteY43" fmla="*/ 28897 h 122256"/>
                  <a:gd name="connsiteX44" fmla="*/ 80022 w 97249"/>
                  <a:gd name="connsiteY44" fmla="*/ 22784 h 122256"/>
                  <a:gd name="connsiteX45" fmla="*/ 80022 w 97249"/>
                  <a:gd name="connsiteY45" fmla="*/ 67797 h 122256"/>
                  <a:gd name="connsiteX46" fmla="*/ 77244 w 97249"/>
                  <a:gd name="connsiteY46" fmla="*/ 68908 h 122256"/>
                  <a:gd name="connsiteX47" fmla="*/ 67797 w 97249"/>
                  <a:gd name="connsiteY47" fmla="*/ 73910 h 122256"/>
                  <a:gd name="connsiteX48" fmla="*/ 67797 w 97249"/>
                  <a:gd name="connsiteY48" fmla="*/ 68353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53348 w 97249"/>
                  <a:gd name="connsiteY58" fmla="*/ 72798 h 122256"/>
                  <a:gd name="connsiteX59" fmla="*/ 53348 w 97249"/>
                  <a:gd name="connsiteY59" fmla="*/ 72798 h 122256"/>
                  <a:gd name="connsiteX60" fmla="*/ 53348 w 97249"/>
                  <a:gd name="connsiteY60" fmla="*/ 78911 h 122256"/>
                  <a:gd name="connsiteX61" fmla="*/ 53348 w 97249"/>
                  <a:gd name="connsiteY61" fmla="*/ 78911 h 122256"/>
                  <a:gd name="connsiteX62" fmla="*/ 53348 w 97249"/>
                  <a:gd name="connsiteY62" fmla="*/ 81134 h 122256"/>
                  <a:gd name="connsiteX63" fmla="*/ 41123 w 97249"/>
                  <a:gd name="connsiteY63" fmla="*/ 87802 h 122256"/>
                  <a:gd name="connsiteX64" fmla="*/ 41123 w 97249"/>
                  <a:gd name="connsiteY64" fmla="*/ 7780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22228" y="36677"/>
                    </a:move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lnTo>
                      <a:pt x="28341" y="33898"/>
                    </a:lnTo>
                    <a:lnTo>
                      <a:pt x="22228" y="36677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67797" y="68353"/>
                    </a:moveTo>
                    <a:lnTo>
                      <a:pt x="67797" y="28897"/>
                    </a:lnTo>
                    <a:lnTo>
                      <a:pt x="80022" y="22784"/>
                    </a:lnTo>
                    <a:lnTo>
                      <a:pt x="80022" y="67797"/>
                    </a:lnTo>
                    <a:lnTo>
                      <a:pt x="77244" y="68908"/>
                    </a:lnTo>
                    <a:lnTo>
                      <a:pt x="67797" y="73910"/>
                    </a:lnTo>
                    <a:lnTo>
                      <a:pt x="67797" y="68353"/>
                    </a:lnTo>
                    <a:close/>
                    <a:moveTo>
                      <a:pt x="41123" y="77800"/>
                    </a:move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1940011-1F53-45B1-BB5C-C2C07DF109AC}"/>
                  </a:ext>
                </a:extLst>
              </p:cNvPr>
              <p:cNvSpPr/>
              <p:nvPr/>
            </p:nvSpPr>
            <p:spPr>
              <a:xfrm>
                <a:off x="1947506" y="243104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5013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5013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90AA9C5-05C6-4BA1-827A-8C018ECB2844}"/>
                </a:ext>
              </a:extLst>
            </p:cNvPr>
            <p:cNvSpPr/>
            <p:nvPr/>
          </p:nvSpPr>
          <p:spPr>
            <a:xfrm>
              <a:off x="7213192" y="189990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8C28D-4539-4F7E-BF6C-8ABE1130DA0A}"/>
                </a:ext>
              </a:extLst>
            </p:cNvPr>
            <p:cNvSpPr txBox="1"/>
            <p:nvPr/>
          </p:nvSpPr>
          <p:spPr>
            <a:xfrm>
              <a:off x="7393432" y="2678227"/>
              <a:ext cx="61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Container</a:t>
              </a:r>
              <a:br>
                <a:rPr lang="en-US" sz="800" dirty="0"/>
              </a:br>
              <a:r>
                <a:rPr lang="en-US" sz="800" dirty="0"/>
                <a:t>Host</a:t>
              </a:r>
            </a:p>
          </p:txBody>
        </p:sp>
      </p:grpSp>
      <p:pic>
        <p:nvPicPr>
          <p:cNvPr id="87" name="Distribution">
            <a:extLst>
              <a:ext uri="{FF2B5EF4-FFF2-40B4-BE49-F238E27FC236}">
                <a16:creationId xmlns:a16="http://schemas.microsoft.com/office/drawing/2014/main" id="{D48033F7-D650-44B6-A440-40C3AE4BF2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6847" y="1138963"/>
            <a:ext cx="335450" cy="335450"/>
          </a:xfrm>
          <a:prstGeom prst="rect">
            <a:avLst/>
          </a:prstGeom>
        </p:spPr>
      </p:pic>
      <p:pic>
        <p:nvPicPr>
          <p:cNvPr id="88" name="Key">
            <a:extLst>
              <a:ext uri="{FF2B5EF4-FFF2-40B4-BE49-F238E27FC236}">
                <a16:creationId xmlns:a16="http://schemas.microsoft.com/office/drawing/2014/main" id="{14DF25E4-2D02-44F4-9AD2-DE5CC23FC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3773" y="1020492"/>
            <a:ext cx="122745" cy="12274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8644EC52-8D47-4DBF-999B-EA3169D67079}"/>
              </a:ext>
            </a:extLst>
          </p:cNvPr>
          <p:cNvGrpSpPr/>
          <p:nvPr/>
        </p:nvGrpSpPr>
        <p:grpSpPr>
          <a:xfrm>
            <a:off x="6259042" y="1020492"/>
            <a:ext cx="755767" cy="891579"/>
            <a:chOff x="4678472" y="1854124"/>
            <a:chExt cx="755767" cy="89157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9F355B-D903-4D7F-A7E1-4FFF4924517D}"/>
                </a:ext>
              </a:extLst>
            </p:cNvPr>
            <p:cNvSpPr/>
            <p:nvPr/>
          </p:nvSpPr>
          <p:spPr>
            <a:xfrm>
              <a:off x="4678472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pic>
          <p:nvPicPr>
            <p:cNvPr id="91" name="Signature">
              <a:extLst>
                <a:ext uri="{FF2B5EF4-FFF2-40B4-BE49-F238E27FC236}">
                  <a16:creationId xmlns:a16="http://schemas.microsoft.com/office/drawing/2014/main" id="{6E928FDF-BF5F-4086-B46A-85E036CF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584" y="1854124"/>
              <a:ext cx="122744" cy="122744"/>
            </a:xfrm>
            <a:prstGeom prst="rect">
              <a:avLst/>
            </a:prstGeom>
          </p:spPr>
        </p:pic>
        <p:pic>
          <p:nvPicPr>
            <p:cNvPr id="92" name="Distribution">
              <a:extLst>
                <a:ext uri="{FF2B5EF4-FFF2-40B4-BE49-F238E27FC236}">
                  <a16:creationId xmlns:a16="http://schemas.microsoft.com/office/drawing/2014/main" id="{7A2EDD00-60B9-4363-8DC5-D9542185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67084" y="1972596"/>
              <a:ext cx="335450" cy="33545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541E87-015F-449B-BC98-BED78BD0D7B1}"/>
                </a:ext>
              </a:extLst>
            </p:cNvPr>
            <p:cNvSpPr txBox="1"/>
            <p:nvPr/>
          </p:nvSpPr>
          <p:spPr>
            <a:xfrm>
              <a:off x="4788194" y="2314816"/>
              <a:ext cx="6460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Private Registry</a:t>
              </a:r>
            </a:p>
          </p:txBody>
        </p:sp>
        <p:pic>
          <p:nvPicPr>
            <p:cNvPr id="94" name="Key">
              <a:extLst>
                <a:ext uri="{FF2B5EF4-FFF2-40B4-BE49-F238E27FC236}">
                  <a16:creationId xmlns:a16="http://schemas.microsoft.com/office/drawing/2014/main" id="{879D4516-601E-48B0-A1CB-C4619339D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72788" y="1854124"/>
              <a:ext cx="122745" cy="122745"/>
            </a:xfrm>
            <a:prstGeom prst="rect">
              <a:avLst/>
            </a:prstGeom>
          </p:spPr>
        </p:pic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5BF75638-CF8B-45FD-833E-7D1CAFBCCF82}"/>
              </a:ext>
            </a:extLst>
          </p:cNvPr>
          <p:cNvSpPr/>
          <p:nvPr/>
        </p:nvSpPr>
        <p:spPr>
          <a:xfrm>
            <a:off x="1685344" y="585593"/>
            <a:ext cx="1826722" cy="2287201"/>
          </a:xfrm>
          <a:custGeom>
            <a:avLst/>
            <a:gdLst>
              <a:gd name="connsiteX0" fmla="*/ 0 w 1826722"/>
              <a:gd name="connsiteY0" fmla="*/ 0 h 2287201"/>
              <a:gd name="connsiteX1" fmla="*/ 420146 w 1826722"/>
              <a:gd name="connsiteY1" fmla="*/ 0 h 2287201"/>
              <a:gd name="connsiteX2" fmla="*/ 858559 w 1826722"/>
              <a:gd name="connsiteY2" fmla="*/ 0 h 2287201"/>
              <a:gd name="connsiteX3" fmla="*/ 1315240 w 1826722"/>
              <a:gd name="connsiteY3" fmla="*/ 0 h 2287201"/>
              <a:gd name="connsiteX4" fmla="*/ 1826722 w 1826722"/>
              <a:gd name="connsiteY4" fmla="*/ 0 h 2287201"/>
              <a:gd name="connsiteX5" fmla="*/ 1826722 w 1826722"/>
              <a:gd name="connsiteY5" fmla="*/ 617544 h 2287201"/>
              <a:gd name="connsiteX6" fmla="*/ 1826722 w 1826722"/>
              <a:gd name="connsiteY6" fmla="*/ 1143601 h 2287201"/>
              <a:gd name="connsiteX7" fmla="*/ 1826722 w 1826722"/>
              <a:gd name="connsiteY7" fmla="*/ 1761145 h 2287201"/>
              <a:gd name="connsiteX8" fmla="*/ 1826722 w 1826722"/>
              <a:gd name="connsiteY8" fmla="*/ 2287201 h 2287201"/>
              <a:gd name="connsiteX9" fmla="*/ 1351774 w 1826722"/>
              <a:gd name="connsiteY9" fmla="*/ 2287201 h 2287201"/>
              <a:gd name="connsiteX10" fmla="*/ 949895 w 1826722"/>
              <a:gd name="connsiteY10" fmla="*/ 2287201 h 2287201"/>
              <a:gd name="connsiteX11" fmla="*/ 493215 w 1826722"/>
              <a:gd name="connsiteY11" fmla="*/ 2287201 h 2287201"/>
              <a:gd name="connsiteX12" fmla="*/ 0 w 1826722"/>
              <a:gd name="connsiteY12" fmla="*/ 2287201 h 2287201"/>
              <a:gd name="connsiteX13" fmla="*/ 0 w 1826722"/>
              <a:gd name="connsiteY13" fmla="*/ 1715401 h 2287201"/>
              <a:gd name="connsiteX14" fmla="*/ 0 w 1826722"/>
              <a:gd name="connsiteY14" fmla="*/ 1189345 h 2287201"/>
              <a:gd name="connsiteX15" fmla="*/ 0 w 1826722"/>
              <a:gd name="connsiteY15" fmla="*/ 617544 h 2287201"/>
              <a:gd name="connsiteX16" fmla="*/ 0 w 1826722"/>
              <a:gd name="connsiteY16" fmla="*/ 0 h 228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26722" h="2287201" extrusionOk="0">
                <a:moveTo>
                  <a:pt x="0" y="0"/>
                </a:moveTo>
                <a:cubicBezTo>
                  <a:pt x="147020" y="-40010"/>
                  <a:pt x="243272" y="7804"/>
                  <a:pt x="420146" y="0"/>
                </a:cubicBezTo>
                <a:cubicBezTo>
                  <a:pt x="597020" y="-7804"/>
                  <a:pt x="673021" y="48817"/>
                  <a:pt x="858559" y="0"/>
                </a:cubicBezTo>
                <a:cubicBezTo>
                  <a:pt x="1044097" y="-48817"/>
                  <a:pt x="1102717" y="6541"/>
                  <a:pt x="1315240" y="0"/>
                </a:cubicBezTo>
                <a:cubicBezTo>
                  <a:pt x="1527763" y="-6541"/>
                  <a:pt x="1672359" y="3020"/>
                  <a:pt x="1826722" y="0"/>
                </a:cubicBezTo>
                <a:cubicBezTo>
                  <a:pt x="1895332" y="208853"/>
                  <a:pt x="1798092" y="422089"/>
                  <a:pt x="1826722" y="617544"/>
                </a:cubicBezTo>
                <a:cubicBezTo>
                  <a:pt x="1855352" y="812999"/>
                  <a:pt x="1818504" y="1015957"/>
                  <a:pt x="1826722" y="1143601"/>
                </a:cubicBezTo>
                <a:cubicBezTo>
                  <a:pt x="1834940" y="1271245"/>
                  <a:pt x="1814435" y="1521039"/>
                  <a:pt x="1826722" y="1761145"/>
                </a:cubicBezTo>
                <a:cubicBezTo>
                  <a:pt x="1839009" y="2001251"/>
                  <a:pt x="1803243" y="2170613"/>
                  <a:pt x="1826722" y="2287201"/>
                </a:cubicBezTo>
                <a:cubicBezTo>
                  <a:pt x="1632152" y="2333024"/>
                  <a:pt x="1500485" y="2258696"/>
                  <a:pt x="1351774" y="2287201"/>
                </a:cubicBezTo>
                <a:cubicBezTo>
                  <a:pt x="1203063" y="2315706"/>
                  <a:pt x="1099164" y="2255328"/>
                  <a:pt x="949895" y="2287201"/>
                </a:cubicBezTo>
                <a:cubicBezTo>
                  <a:pt x="800626" y="2319074"/>
                  <a:pt x="615970" y="2280238"/>
                  <a:pt x="493215" y="2287201"/>
                </a:cubicBezTo>
                <a:cubicBezTo>
                  <a:pt x="370460" y="2294164"/>
                  <a:pt x="180981" y="2265192"/>
                  <a:pt x="0" y="2287201"/>
                </a:cubicBezTo>
                <a:cubicBezTo>
                  <a:pt x="-15640" y="2151787"/>
                  <a:pt x="56294" y="1907929"/>
                  <a:pt x="0" y="1715401"/>
                </a:cubicBezTo>
                <a:cubicBezTo>
                  <a:pt x="-56294" y="1522873"/>
                  <a:pt x="17661" y="1426596"/>
                  <a:pt x="0" y="1189345"/>
                </a:cubicBezTo>
                <a:cubicBezTo>
                  <a:pt x="-17661" y="952094"/>
                  <a:pt x="64649" y="808241"/>
                  <a:pt x="0" y="617544"/>
                </a:cubicBezTo>
                <a:cubicBezTo>
                  <a:pt x="-64649" y="426847"/>
                  <a:pt x="51165" y="231782"/>
                  <a:pt x="0" y="0"/>
                </a:cubicBezTo>
                <a:close/>
              </a:path>
            </a:pathLst>
          </a:custGeom>
          <a:noFill/>
          <a:ln w="19050">
            <a:prstDash val="dash"/>
            <a:extLst>
              <a:ext uri="{C807C97D-BFC1-408E-A445-0C87EB9F89A2}">
                <ask:lineSketchStyleProps xmlns:ask="http://schemas.microsoft.com/office/drawing/2018/sketchyshapes" sd="40417598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A0A529-6168-412B-81D9-1A176A93ED75}"/>
              </a:ext>
            </a:extLst>
          </p:cNvPr>
          <p:cNvGrpSpPr/>
          <p:nvPr/>
        </p:nvGrpSpPr>
        <p:grpSpPr>
          <a:xfrm>
            <a:off x="2473195" y="1616228"/>
            <a:ext cx="887103" cy="1154096"/>
            <a:chOff x="3696469" y="2602261"/>
            <a:chExt cx="887103" cy="115409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7AF2AFF-661E-4E56-BC13-F115E3A62324}"/>
                </a:ext>
              </a:extLst>
            </p:cNvPr>
            <p:cNvSpPr/>
            <p:nvPr/>
          </p:nvSpPr>
          <p:spPr>
            <a:xfrm>
              <a:off x="3995766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3A3771D-695D-44EC-93AA-418F3DCEDC1D}"/>
                </a:ext>
              </a:extLst>
            </p:cNvPr>
            <p:cNvSpPr/>
            <p:nvPr/>
          </p:nvSpPr>
          <p:spPr>
            <a:xfrm>
              <a:off x="3995766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BAD2234-43ED-4063-8280-13AC45A58F9F}"/>
                </a:ext>
              </a:extLst>
            </p:cNvPr>
            <p:cNvSpPr/>
            <p:nvPr/>
          </p:nvSpPr>
          <p:spPr>
            <a:xfrm>
              <a:off x="3995766" y="35369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3090D8-0CF2-4739-AEA6-936BAEB91314}"/>
                </a:ext>
              </a:extLst>
            </p:cNvPr>
            <p:cNvSpPr/>
            <p:nvPr/>
          </p:nvSpPr>
          <p:spPr>
            <a:xfrm>
              <a:off x="3696469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E931D232-B06E-4263-83D1-1C7C1495C2D7}"/>
                </a:ext>
              </a:extLst>
            </p:cNvPr>
            <p:cNvCxnSpPr>
              <a:stCxn id="100" idx="2"/>
              <a:endCxn id="97" idx="1"/>
            </p:cNvCxnSpPr>
            <p:nvPr/>
          </p:nvCxnSpPr>
          <p:spPr>
            <a:xfrm rot="16200000" flipH="1">
              <a:off x="3866845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5A6D5481-2E28-4D6C-9A01-A5440D24F2FC}"/>
                </a:ext>
              </a:extLst>
            </p:cNvPr>
            <p:cNvCxnSpPr>
              <a:cxnSpLocks/>
              <a:stCxn id="100" idx="2"/>
              <a:endCxn id="98" idx="1"/>
            </p:cNvCxnSpPr>
            <p:nvPr/>
          </p:nvCxnSpPr>
          <p:spPr>
            <a:xfrm rot="16200000" flipH="1">
              <a:off x="3704266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87EFF98A-E190-4636-8483-36FAD1F3499A}"/>
                </a:ext>
              </a:extLst>
            </p:cNvPr>
            <p:cNvCxnSpPr>
              <a:cxnSpLocks/>
              <a:stCxn id="100" idx="2"/>
              <a:endCxn id="99" idx="1"/>
            </p:cNvCxnSpPr>
            <p:nvPr/>
          </p:nvCxnSpPr>
          <p:spPr>
            <a:xfrm rot="16200000" flipH="1">
              <a:off x="3541688" y="3192566"/>
              <a:ext cx="824959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Signature">
              <a:extLst>
                <a:ext uri="{FF2B5EF4-FFF2-40B4-BE49-F238E27FC236}">
                  <a16:creationId xmlns:a16="http://schemas.microsoft.com/office/drawing/2014/main" id="{A1BD87C1-5755-4FC2-820E-960A6B93F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9349" y="2652229"/>
              <a:ext cx="122744" cy="122744"/>
            </a:xfrm>
            <a:prstGeom prst="rect">
              <a:avLst/>
            </a:prstGeom>
          </p:spPr>
        </p:pic>
        <p:pic>
          <p:nvPicPr>
            <p:cNvPr id="105" name="Signature">
              <a:extLst>
                <a:ext uri="{FF2B5EF4-FFF2-40B4-BE49-F238E27FC236}">
                  <a16:creationId xmlns:a16="http://schemas.microsoft.com/office/drawing/2014/main" id="{79E49438-406F-466D-B1C8-99036734E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107" y="2939472"/>
              <a:ext cx="122744" cy="122744"/>
            </a:xfrm>
            <a:prstGeom prst="rect">
              <a:avLst/>
            </a:prstGeom>
          </p:spPr>
        </p:pic>
        <p:pic>
          <p:nvPicPr>
            <p:cNvPr id="106" name="Signature">
              <a:extLst>
                <a:ext uri="{FF2B5EF4-FFF2-40B4-BE49-F238E27FC236}">
                  <a16:creationId xmlns:a16="http://schemas.microsoft.com/office/drawing/2014/main" id="{A98ED375-A7FA-450C-B58A-47A34D39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828" y="3258952"/>
              <a:ext cx="122744" cy="122744"/>
            </a:xfrm>
            <a:prstGeom prst="rect">
              <a:avLst/>
            </a:prstGeom>
          </p:spPr>
        </p:pic>
        <p:pic>
          <p:nvPicPr>
            <p:cNvPr id="107" name="Signature">
              <a:extLst>
                <a:ext uri="{FF2B5EF4-FFF2-40B4-BE49-F238E27FC236}">
                  <a16:creationId xmlns:a16="http://schemas.microsoft.com/office/drawing/2014/main" id="{15E2265F-9844-4406-9D69-E7A3795D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08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6AA0788-5BB6-40DE-B1C9-7E0EAEF26A39}"/>
              </a:ext>
            </a:extLst>
          </p:cNvPr>
          <p:cNvGrpSpPr/>
          <p:nvPr/>
        </p:nvGrpSpPr>
        <p:grpSpPr>
          <a:xfrm>
            <a:off x="4825503" y="1610369"/>
            <a:ext cx="1023615" cy="1151505"/>
            <a:chOff x="5700027" y="2602261"/>
            <a:chExt cx="1023615" cy="115150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BEC5EDD-0A97-423C-8170-4DE22757BF9B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4A4FAE-06B8-4C3A-A1BA-F174B0D9B2C1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04A6C3-B710-4169-855E-36CBBE189B8B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E94BD1DA-E588-49E0-BF02-79B315FE3840}"/>
                </a:ext>
              </a:extLst>
            </p:cNvPr>
            <p:cNvCxnSpPr>
              <a:cxnSpLocks/>
              <a:stCxn id="111" idx="2"/>
              <a:endCxn id="109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2E9D527F-1E2B-4645-A408-F2AB55A77ED9}"/>
                </a:ext>
              </a:extLst>
            </p:cNvPr>
            <p:cNvCxnSpPr>
              <a:cxnSpLocks/>
              <a:stCxn id="111" idx="2"/>
              <a:endCxn id="110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E89DEB8-7C0E-4646-B8F8-10F25117BBD4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06395637-6144-4848-8959-A0FC93719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7A46CAA1-505F-404A-97B8-2F1B099D0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4907DB31-9A37-48D0-9A7B-F71DE397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18" name="Signature">
              <a:extLst>
                <a:ext uri="{FF2B5EF4-FFF2-40B4-BE49-F238E27FC236}">
                  <a16:creationId xmlns:a16="http://schemas.microsoft.com/office/drawing/2014/main" id="{4D5AA264-112F-4652-A7BD-88BB8665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2C3D19CD-2F42-476E-A7CE-8B748BB7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1CB76819-9DD2-4A71-A9CF-0CC895C38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4188C38B-EA18-4B35-8ADB-B912F38CF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22" name="Signature">
              <a:extLst>
                <a:ext uri="{FF2B5EF4-FFF2-40B4-BE49-F238E27FC236}">
                  <a16:creationId xmlns:a16="http://schemas.microsoft.com/office/drawing/2014/main" id="{4C881945-7674-4911-BE6C-A6250976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510A8D7-B6E1-4BE1-B086-702E6EDAF357}"/>
              </a:ext>
            </a:extLst>
          </p:cNvPr>
          <p:cNvGrpSpPr/>
          <p:nvPr/>
        </p:nvGrpSpPr>
        <p:grpSpPr>
          <a:xfrm>
            <a:off x="2941506" y="1666196"/>
            <a:ext cx="414223" cy="1050806"/>
            <a:chOff x="1360936" y="2499829"/>
            <a:chExt cx="414223" cy="1050806"/>
          </a:xfrm>
        </p:grpSpPr>
        <p:pic>
          <p:nvPicPr>
            <p:cNvPr id="124" name="Signature">
              <a:extLst>
                <a:ext uri="{FF2B5EF4-FFF2-40B4-BE49-F238E27FC236}">
                  <a16:creationId xmlns:a16="http://schemas.microsoft.com/office/drawing/2014/main" id="{10802EF1-BD40-4A98-846B-E4454CD0B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0936" y="2499829"/>
              <a:ext cx="122744" cy="122744"/>
            </a:xfrm>
            <a:prstGeom prst="rect">
              <a:avLst/>
            </a:prstGeom>
          </p:spPr>
        </p:pic>
        <p:pic>
          <p:nvPicPr>
            <p:cNvPr id="125" name="Signature">
              <a:extLst>
                <a:ext uri="{FF2B5EF4-FFF2-40B4-BE49-F238E27FC236}">
                  <a16:creationId xmlns:a16="http://schemas.microsoft.com/office/drawing/2014/main" id="{7556E040-FC6F-4021-9989-E0A7C5C2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94" y="2787072"/>
              <a:ext cx="122744" cy="122744"/>
            </a:xfrm>
            <a:prstGeom prst="rect">
              <a:avLst/>
            </a:prstGeom>
          </p:spPr>
        </p:pic>
        <p:pic>
          <p:nvPicPr>
            <p:cNvPr id="126" name="Signature">
              <a:extLst>
                <a:ext uri="{FF2B5EF4-FFF2-40B4-BE49-F238E27FC236}">
                  <a16:creationId xmlns:a16="http://schemas.microsoft.com/office/drawing/2014/main" id="{23730F17-C198-4E39-A6FB-8E1D1CFDB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2415" y="3106552"/>
              <a:ext cx="122744" cy="122744"/>
            </a:xfrm>
            <a:prstGeom prst="rect">
              <a:avLst/>
            </a:prstGeom>
          </p:spPr>
        </p:pic>
        <p:pic>
          <p:nvPicPr>
            <p:cNvPr id="127" name="Signature">
              <a:extLst>
                <a:ext uri="{FF2B5EF4-FFF2-40B4-BE49-F238E27FC236}">
                  <a16:creationId xmlns:a16="http://schemas.microsoft.com/office/drawing/2014/main" id="{9EB36B65-FB0C-4CB6-8420-372D7EA95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70" y="3427891"/>
              <a:ext cx="122744" cy="122744"/>
            </a:xfrm>
            <a:prstGeom prst="rect">
              <a:avLst/>
            </a:prstGeom>
          </p:spPr>
        </p:pic>
      </p:grpSp>
      <p:sp>
        <p:nvSpPr>
          <p:cNvPr id="128" name="Docker Hub">
            <a:extLst>
              <a:ext uri="{FF2B5EF4-FFF2-40B4-BE49-F238E27FC236}">
                <a16:creationId xmlns:a16="http://schemas.microsoft.com/office/drawing/2014/main" id="{08654DA6-2B8A-4AB6-9266-FD8D64F20C48}"/>
              </a:ext>
            </a:extLst>
          </p:cNvPr>
          <p:cNvSpPr txBox="1"/>
          <p:nvPr/>
        </p:nvSpPr>
        <p:spPr>
          <a:xfrm>
            <a:off x="3822039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Docker Hub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27E5E37-E517-4B91-90F7-14A0D75EB36F}"/>
              </a:ext>
            </a:extLst>
          </p:cNvPr>
          <p:cNvSpPr txBox="1"/>
          <p:nvPr/>
        </p:nvSpPr>
        <p:spPr>
          <a:xfrm>
            <a:off x="6069986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ACME Rockets</a:t>
            </a:r>
          </a:p>
        </p:txBody>
      </p:sp>
      <p:grpSp>
        <p:nvGrpSpPr>
          <p:cNvPr id="130" name="Deploy-Artifact">
            <a:extLst>
              <a:ext uri="{FF2B5EF4-FFF2-40B4-BE49-F238E27FC236}">
                <a16:creationId xmlns:a16="http://schemas.microsoft.com/office/drawing/2014/main" id="{65B12AE4-FC8C-4FEA-821F-7C5520F149C9}"/>
              </a:ext>
            </a:extLst>
          </p:cNvPr>
          <p:cNvGrpSpPr/>
          <p:nvPr/>
        </p:nvGrpSpPr>
        <p:grpSpPr>
          <a:xfrm>
            <a:off x="7322822" y="2881146"/>
            <a:ext cx="852154" cy="219425"/>
            <a:chOff x="5742252" y="3714778"/>
            <a:chExt cx="852154" cy="2194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3A4499E-05A4-42FC-BC9F-771B265CFAEC}"/>
                </a:ext>
              </a:extLst>
            </p:cNvPr>
            <p:cNvSpPr/>
            <p:nvPr/>
          </p:nvSpPr>
          <p:spPr>
            <a:xfrm>
              <a:off x="5742252" y="371477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deploy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6F147DCB-9079-4BDC-952D-4D69295BD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1662" y="3760728"/>
              <a:ext cx="122744" cy="122744"/>
            </a:xfrm>
            <a:prstGeom prst="rect">
              <a:avLst/>
            </a:prstGeom>
          </p:spPr>
        </p:pic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890FD51-DD84-4C92-BEB6-60EB25A80432}"/>
              </a:ext>
            </a:extLst>
          </p:cNvPr>
          <p:cNvSpPr/>
          <p:nvPr/>
        </p:nvSpPr>
        <p:spPr>
          <a:xfrm>
            <a:off x="6096000" y="607557"/>
            <a:ext cx="3735945" cy="2580445"/>
          </a:xfrm>
          <a:prstGeom prst="rect">
            <a:avLst/>
          </a:prstGeom>
          <a:noFill/>
          <a:ln w="28575" cmpd="thickThin">
            <a:prstDash val="sysDash"/>
            <a:extLst>
              <a:ext uri="{C807C97D-BFC1-408E-A445-0C87EB9F89A2}">
                <ask:lineSketchStyleProps xmlns:ask="http://schemas.microsoft.com/office/drawing/2018/sketchyshapes" sd="4041759816">
                  <a:custGeom>
                    <a:avLst/>
                    <a:gdLst>
                      <a:gd name="connsiteX0" fmla="*/ 0 w 3735945"/>
                      <a:gd name="connsiteY0" fmla="*/ 0 h 2580445"/>
                      <a:gd name="connsiteX1" fmla="*/ 547939 w 3735945"/>
                      <a:gd name="connsiteY1" fmla="*/ 0 h 2580445"/>
                      <a:gd name="connsiteX2" fmla="*/ 1133237 w 3735945"/>
                      <a:gd name="connsiteY2" fmla="*/ 0 h 2580445"/>
                      <a:gd name="connsiteX3" fmla="*/ 1755894 w 3735945"/>
                      <a:gd name="connsiteY3" fmla="*/ 0 h 2580445"/>
                      <a:gd name="connsiteX4" fmla="*/ 2378552 w 3735945"/>
                      <a:gd name="connsiteY4" fmla="*/ 0 h 2580445"/>
                      <a:gd name="connsiteX5" fmla="*/ 3075928 w 3735945"/>
                      <a:gd name="connsiteY5" fmla="*/ 0 h 2580445"/>
                      <a:gd name="connsiteX6" fmla="*/ 3735945 w 3735945"/>
                      <a:gd name="connsiteY6" fmla="*/ 0 h 2580445"/>
                      <a:gd name="connsiteX7" fmla="*/ 3735945 w 3735945"/>
                      <a:gd name="connsiteY7" fmla="*/ 645111 h 2580445"/>
                      <a:gd name="connsiteX8" fmla="*/ 3735945 w 3735945"/>
                      <a:gd name="connsiteY8" fmla="*/ 1316027 h 2580445"/>
                      <a:gd name="connsiteX9" fmla="*/ 3735945 w 3735945"/>
                      <a:gd name="connsiteY9" fmla="*/ 1986943 h 2580445"/>
                      <a:gd name="connsiteX10" fmla="*/ 3735945 w 3735945"/>
                      <a:gd name="connsiteY10" fmla="*/ 2580445 h 2580445"/>
                      <a:gd name="connsiteX11" fmla="*/ 3188006 w 3735945"/>
                      <a:gd name="connsiteY11" fmla="*/ 2580445 h 2580445"/>
                      <a:gd name="connsiteX12" fmla="*/ 2490630 w 3735945"/>
                      <a:gd name="connsiteY12" fmla="*/ 2580445 h 2580445"/>
                      <a:gd name="connsiteX13" fmla="*/ 1867973 w 3735945"/>
                      <a:gd name="connsiteY13" fmla="*/ 2580445 h 2580445"/>
                      <a:gd name="connsiteX14" fmla="*/ 1282674 w 3735945"/>
                      <a:gd name="connsiteY14" fmla="*/ 2580445 h 2580445"/>
                      <a:gd name="connsiteX15" fmla="*/ 697376 w 3735945"/>
                      <a:gd name="connsiteY15" fmla="*/ 2580445 h 2580445"/>
                      <a:gd name="connsiteX16" fmla="*/ 0 w 3735945"/>
                      <a:gd name="connsiteY16" fmla="*/ 2580445 h 2580445"/>
                      <a:gd name="connsiteX17" fmla="*/ 0 w 3735945"/>
                      <a:gd name="connsiteY17" fmla="*/ 1883725 h 2580445"/>
                      <a:gd name="connsiteX18" fmla="*/ 0 w 3735945"/>
                      <a:gd name="connsiteY18" fmla="*/ 1187005 h 2580445"/>
                      <a:gd name="connsiteX19" fmla="*/ 0 w 3735945"/>
                      <a:gd name="connsiteY19" fmla="*/ 619307 h 2580445"/>
                      <a:gd name="connsiteX20" fmla="*/ 0 w 3735945"/>
                      <a:gd name="connsiteY20" fmla="*/ 0 h 2580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35945" h="2580445" extrusionOk="0">
                        <a:moveTo>
                          <a:pt x="0" y="0"/>
                        </a:moveTo>
                        <a:cubicBezTo>
                          <a:pt x="263038" y="26769"/>
                          <a:pt x="420780" y="-6663"/>
                          <a:pt x="547939" y="0"/>
                        </a:cubicBezTo>
                        <a:cubicBezTo>
                          <a:pt x="675098" y="6663"/>
                          <a:pt x="918419" y="17275"/>
                          <a:pt x="1133237" y="0"/>
                        </a:cubicBezTo>
                        <a:cubicBezTo>
                          <a:pt x="1348055" y="-17275"/>
                          <a:pt x="1569411" y="-20917"/>
                          <a:pt x="1755894" y="0"/>
                        </a:cubicBezTo>
                        <a:cubicBezTo>
                          <a:pt x="1942377" y="20917"/>
                          <a:pt x="2209657" y="-24178"/>
                          <a:pt x="2378552" y="0"/>
                        </a:cubicBezTo>
                        <a:cubicBezTo>
                          <a:pt x="2547447" y="24178"/>
                          <a:pt x="2786869" y="-8451"/>
                          <a:pt x="3075928" y="0"/>
                        </a:cubicBezTo>
                        <a:cubicBezTo>
                          <a:pt x="3364987" y="8451"/>
                          <a:pt x="3565446" y="-26444"/>
                          <a:pt x="3735945" y="0"/>
                        </a:cubicBezTo>
                        <a:cubicBezTo>
                          <a:pt x="3756705" y="295708"/>
                          <a:pt x="3737359" y="489800"/>
                          <a:pt x="3735945" y="645111"/>
                        </a:cubicBezTo>
                        <a:cubicBezTo>
                          <a:pt x="3734531" y="800422"/>
                          <a:pt x="3717936" y="1039665"/>
                          <a:pt x="3735945" y="1316027"/>
                        </a:cubicBezTo>
                        <a:cubicBezTo>
                          <a:pt x="3753954" y="1592389"/>
                          <a:pt x="3717661" y="1812121"/>
                          <a:pt x="3735945" y="1986943"/>
                        </a:cubicBezTo>
                        <a:cubicBezTo>
                          <a:pt x="3754229" y="2161765"/>
                          <a:pt x="3737694" y="2412544"/>
                          <a:pt x="3735945" y="2580445"/>
                        </a:cubicBezTo>
                        <a:cubicBezTo>
                          <a:pt x="3521684" y="2600927"/>
                          <a:pt x="3347422" y="2598234"/>
                          <a:pt x="3188006" y="2580445"/>
                        </a:cubicBezTo>
                        <a:cubicBezTo>
                          <a:pt x="3028590" y="2562656"/>
                          <a:pt x="2650332" y="2571582"/>
                          <a:pt x="2490630" y="2580445"/>
                        </a:cubicBezTo>
                        <a:cubicBezTo>
                          <a:pt x="2330928" y="2589308"/>
                          <a:pt x="2042360" y="2585503"/>
                          <a:pt x="1867973" y="2580445"/>
                        </a:cubicBezTo>
                        <a:cubicBezTo>
                          <a:pt x="1693586" y="2575387"/>
                          <a:pt x="1486638" y="2552140"/>
                          <a:pt x="1282674" y="2580445"/>
                        </a:cubicBezTo>
                        <a:cubicBezTo>
                          <a:pt x="1078710" y="2608750"/>
                          <a:pt x="823615" y="2594233"/>
                          <a:pt x="697376" y="2580445"/>
                        </a:cubicBezTo>
                        <a:cubicBezTo>
                          <a:pt x="571137" y="2566657"/>
                          <a:pt x="165569" y="2548080"/>
                          <a:pt x="0" y="2580445"/>
                        </a:cubicBezTo>
                        <a:cubicBezTo>
                          <a:pt x="23876" y="2354580"/>
                          <a:pt x="-12284" y="2059628"/>
                          <a:pt x="0" y="1883725"/>
                        </a:cubicBezTo>
                        <a:cubicBezTo>
                          <a:pt x="12284" y="1707822"/>
                          <a:pt x="8405" y="1494956"/>
                          <a:pt x="0" y="1187005"/>
                        </a:cubicBezTo>
                        <a:cubicBezTo>
                          <a:pt x="-8405" y="879054"/>
                          <a:pt x="21345" y="764960"/>
                          <a:pt x="0" y="619307"/>
                        </a:cubicBezTo>
                        <a:cubicBezTo>
                          <a:pt x="-21345" y="473654"/>
                          <a:pt x="-20389" y="2532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Key">
            <a:extLst>
              <a:ext uri="{FF2B5EF4-FFF2-40B4-BE49-F238E27FC236}">
                <a16:creationId xmlns:a16="http://schemas.microsoft.com/office/drawing/2014/main" id="{C449558F-B0A6-48F5-A663-E4494D65B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6912" y="805495"/>
            <a:ext cx="122745" cy="122745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9BE081F5-7BB6-434A-9F39-7EA92EA24058}"/>
              </a:ext>
            </a:extLst>
          </p:cNvPr>
          <p:cNvSpPr txBox="1"/>
          <p:nvPr/>
        </p:nvSpPr>
        <p:spPr>
          <a:xfrm>
            <a:off x="3232798" y="3844151"/>
            <a:ext cx="81145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An entity authors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signs their content with their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Publish to a well-known 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May get certified by the aggregator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Consume the public content into an entity's private registry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Add a verification signature, attesting to its usage in the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Policy management enforces which keys can be used for deployment, even what registries content can be pulled from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Only after all signatures and policies are verified can the artifact be deployed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EE39604-1EAA-40AF-A4A8-656D8AB80879}"/>
              </a:ext>
            </a:extLst>
          </p:cNvPr>
          <p:cNvGrpSpPr/>
          <p:nvPr/>
        </p:nvGrpSpPr>
        <p:grpSpPr>
          <a:xfrm>
            <a:off x="7025525" y="1609295"/>
            <a:ext cx="1023615" cy="1381563"/>
            <a:chOff x="5700027" y="2602261"/>
            <a:chExt cx="1023615" cy="138156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89661CB-250B-458A-950B-80902C1622BD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5F6D4D4-71A8-4923-A234-F8B881B36E40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91BACE7-F8EA-4B75-8B3B-15908EABF637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166D70F7-0B3A-48EA-91A0-CA8A7E3A9A1A}"/>
                </a:ext>
              </a:extLst>
            </p:cNvPr>
            <p:cNvCxnSpPr>
              <a:cxnSpLocks/>
              <a:stCxn id="139" idx="2"/>
              <a:endCxn id="137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CBDD946B-C438-41EF-8F00-62F036289EED}"/>
                </a:ext>
              </a:extLst>
            </p:cNvPr>
            <p:cNvCxnSpPr>
              <a:cxnSpLocks/>
              <a:stCxn id="139" idx="2"/>
              <a:endCxn id="138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2C34226-7421-45EE-B7F6-539DC99CCE6E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43" name="Signature">
              <a:extLst>
                <a:ext uri="{FF2B5EF4-FFF2-40B4-BE49-F238E27FC236}">
                  <a16:creationId xmlns:a16="http://schemas.microsoft.com/office/drawing/2014/main" id="{99681EDD-3072-4D67-8C2B-4D54C731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486B395A-3320-4D1D-9074-10DD7CDE6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45" name="Signature">
              <a:extLst>
                <a:ext uri="{FF2B5EF4-FFF2-40B4-BE49-F238E27FC236}">
                  <a16:creationId xmlns:a16="http://schemas.microsoft.com/office/drawing/2014/main" id="{39ABE5CD-D84F-4205-A7BE-0800EF3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FEAADDB0-58AF-4B18-B2F3-05728119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47" name="Signature">
              <a:extLst>
                <a:ext uri="{FF2B5EF4-FFF2-40B4-BE49-F238E27FC236}">
                  <a16:creationId xmlns:a16="http://schemas.microsoft.com/office/drawing/2014/main" id="{EB3CDF1B-0C4E-4D10-9D60-58A1BBC3A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2E94BE4C-E62C-401A-86E2-C0C52F10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49" name="Signature">
              <a:extLst>
                <a:ext uri="{FF2B5EF4-FFF2-40B4-BE49-F238E27FC236}">
                  <a16:creationId xmlns:a16="http://schemas.microsoft.com/office/drawing/2014/main" id="{E8741B90-3FCB-4FA8-BBA7-933026811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50" name="Signature">
              <a:extLst>
                <a:ext uri="{FF2B5EF4-FFF2-40B4-BE49-F238E27FC236}">
                  <a16:creationId xmlns:a16="http://schemas.microsoft.com/office/drawing/2014/main" id="{1668D9D3-3724-47E5-9C1C-49C70E57F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D33E0816-366C-496E-8216-1F0E5933F065}"/>
                </a:ext>
              </a:extLst>
            </p:cNvPr>
            <p:cNvCxnSpPr>
              <a:cxnSpLocks/>
              <a:stCxn id="139" idx="2"/>
              <a:endCxn id="142" idx="1"/>
            </p:cNvCxnSpPr>
            <p:nvPr/>
          </p:nvCxnSpPr>
          <p:spPr>
            <a:xfrm rot="16200000" flipH="1">
              <a:off x="5551039" y="3186772"/>
              <a:ext cx="822368" cy="9219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E2C96858-5E80-4DC9-8615-60C9AF7E47D5}"/>
                </a:ext>
              </a:extLst>
            </p:cNvPr>
            <p:cNvCxnSpPr>
              <a:cxnSpLocks/>
              <a:stCxn id="139" idx="2"/>
              <a:endCxn id="131" idx="1"/>
            </p:cNvCxnSpPr>
            <p:nvPr/>
          </p:nvCxnSpPr>
          <p:spPr>
            <a:xfrm rot="16200000" flipH="1">
              <a:off x="5375656" y="3362156"/>
              <a:ext cx="1162139" cy="81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CA3C858-67B0-4B56-86AC-6456D232266C}"/>
              </a:ext>
            </a:extLst>
          </p:cNvPr>
          <p:cNvCxnSpPr>
            <a:cxnSpLocks/>
            <a:stCxn id="111" idx="2"/>
            <a:endCxn id="114" idx="1"/>
          </p:cNvCxnSpPr>
          <p:nvPr/>
        </p:nvCxnSpPr>
        <p:spPr>
          <a:xfrm rot="16200000" flipH="1">
            <a:off x="4676515" y="2194880"/>
            <a:ext cx="822368" cy="921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7CDBB4C-DD9F-4F56-8C16-FDC719DBE78C}"/>
              </a:ext>
            </a:extLst>
          </p:cNvPr>
          <p:cNvGrpSpPr/>
          <p:nvPr/>
        </p:nvGrpSpPr>
        <p:grpSpPr>
          <a:xfrm rot="20304828">
            <a:off x="3275363" y="1610377"/>
            <a:ext cx="695114" cy="187040"/>
            <a:chOff x="3096300" y="4308065"/>
            <a:chExt cx="695114" cy="187040"/>
          </a:xfrm>
        </p:grpSpPr>
        <p:sp>
          <p:nvSpPr>
            <p:cNvPr id="161" name="Arrow: Up 160">
              <a:extLst>
                <a:ext uri="{FF2B5EF4-FFF2-40B4-BE49-F238E27FC236}">
                  <a16:creationId xmlns:a16="http://schemas.microsoft.com/office/drawing/2014/main" id="{F0157BEE-4BFC-4AC6-8240-0959B6F4EA13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7F957B1-05D6-4A5C-B71E-58D7CA6FC992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Push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E7CDE8E-7532-4559-B69C-F94F82B9E740}"/>
              </a:ext>
            </a:extLst>
          </p:cNvPr>
          <p:cNvGrpSpPr/>
          <p:nvPr/>
        </p:nvGrpSpPr>
        <p:grpSpPr>
          <a:xfrm>
            <a:off x="4696396" y="1237361"/>
            <a:ext cx="1561513" cy="187040"/>
            <a:chOff x="3096300" y="4308065"/>
            <a:chExt cx="695114" cy="187040"/>
          </a:xfrm>
        </p:grpSpPr>
        <p:sp>
          <p:nvSpPr>
            <p:cNvPr id="164" name="Arrow: Up 163">
              <a:extLst>
                <a:ext uri="{FF2B5EF4-FFF2-40B4-BE49-F238E27FC236}">
                  <a16:creationId xmlns:a16="http://schemas.microsoft.com/office/drawing/2014/main" id="{72821C01-C111-42CB-A267-73927A1CA900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051348C-7B72-4AC5-B3F9-9FFFA9F03C85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FDD62F4-0837-4D9C-B279-8F148EF75708}"/>
              </a:ext>
            </a:extLst>
          </p:cNvPr>
          <p:cNvGrpSpPr/>
          <p:nvPr/>
        </p:nvGrpSpPr>
        <p:grpSpPr>
          <a:xfrm rot="643906">
            <a:off x="6921916" y="1399460"/>
            <a:ext cx="2051659" cy="187040"/>
            <a:chOff x="3096300" y="4308065"/>
            <a:chExt cx="695114" cy="187040"/>
          </a:xfrm>
        </p:grpSpPr>
        <p:sp>
          <p:nvSpPr>
            <p:cNvPr id="167" name="Arrow: Up 166">
              <a:extLst>
                <a:ext uri="{FF2B5EF4-FFF2-40B4-BE49-F238E27FC236}">
                  <a16:creationId xmlns:a16="http://schemas.microsoft.com/office/drawing/2014/main" id="{B955A49E-8E66-4826-B113-B10379CC1518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1DC32C2-82E6-41DC-9A9F-B614791FC3D7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Deployment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C0A8A05-A199-46B4-90E0-D87E74E28C3A}"/>
              </a:ext>
            </a:extLst>
          </p:cNvPr>
          <p:cNvGrpSpPr/>
          <p:nvPr/>
        </p:nvGrpSpPr>
        <p:grpSpPr>
          <a:xfrm>
            <a:off x="9120902" y="2175972"/>
            <a:ext cx="631712" cy="219425"/>
            <a:chOff x="7586049" y="2987821"/>
            <a:chExt cx="631712" cy="21942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3A8F08-8177-4BE1-8B4C-C3A61D2D3F09}"/>
                </a:ext>
              </a:extLst>
            </p:cNvPr>
            <p:cNvSpPr/>
            <p:nvPr/>
          </p:nvSpPr>
          <p:spPr>
            <a:xfrm>
              <a:off x="7586049" y="298782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72" name="Signature">
              <a:extLst>
                <a:ext uri="{FF2B5EF4-FFF2-40B4-BE49-F238E27FC236}">
                  <a16:creationId xmlns:a16="http://schemas.microsoft.com/office/drawing/2014/main" id="{CBA64442-3108-4BA7-8BDD-C6D81030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95017" y="3050952"/>
              <a:ext cx="122744" cy="122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2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AC8F76-7223-4E33-AC9A-620364FAFB49}"/>
              </a:ext>
            </a:extLst>
          </p:cNvPr>
          <p:cNvGrpSpPr/>
          <p:nvPr/>
        </p:nvGrpSpPr>
        <p:grpSpPr>
          <a:xfrm>
            <a:off x="5889761" y="2860337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FE6E2D5F-7E2B-4ACF-B85F-1E422F3CD02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95CBB7F0-58B2-49BC-80F3-A2A7AE8FEE3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16A00E-E5B8-4781-B588-651E37FF2810}"/>
              </a:ext>
            </a:extLst>
          </p:cNvPr>
          <p:cNvSpPr txBox="1"/>
          <p:nvPr/>
        </p:nvSpPr>
        <p:spPr>
          <a:xfrm>
            <a:off x="5929887" y="4413909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AFCA53-D2FB-4967-A189-113C6A0E61CA}"/>
              </a:ext>
            </a:extLst>
          </p:cNvPr>
          <p:cNvGrpSpPr/>
          <p:nvPr/>
        </p:nvGrpSpPr>
        <p:grpSpPr>
          <a:xfrm>
            <a:off x="4334145" y="2860337"/>
            <a:ext cx="1333382" cy="1553572"/>
            <a:chOff x="3492072" y="2239670"/>
            <a:chExt cx="2120630" cy="2470825"/>
          </a:xfrm>
        </p:grpSpPr>
        <p:sp>
          <p:nvSpPr>
            <p:cNvPr id="9" name="Rectangle: Folded Corner 5">
              <a:extLst>
                <a:ext uri="{FF2B5EF4-FFF2-40B4-BE49-F238E27FC236}">
                  <a16:creationId xmlns:a16="http://schemas.microsoft.com/office/drawing/2014/main" id="{49E1EA93-F2C0-4429-A8B1-212123F5A7BB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4A223B19-7690-4444-A57C-6628B83C8E5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AE2D02-4792-478B-BEFD-2269C74E50B6}"/>
              </a:ext>
            </a:extLst>
          </p:cNvPr>
          <p:cNvSpPr txBox="1"/>
          <p:nvPr/>
        </p:nvSpPr>
        <p:spPr>
          <a:xfrm>
            <a:off x="4374271" y="4413909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Index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B58AA3-DDE4-4C63-9C99-4599CD769A42}"/>
              </a:ext>
            </a:extLst>
          </p:cNvPr>
          <p:cNvSpPr/>
          <p:nvPr/>
        </p:nvSpPr>
        <p:spPr>
          <a:xfrm>
            <a:off x="3126432" y="814145"/>
            <a:ext cx="5130800" cy="1029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Distribution-spec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Implemented as a Registry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941BCA-0C3C-4014-AF50-91E5E13EB9DA}"/>
              </a:ext>
            </a:extLst>
          </p:cNvPr>
          <p:cNvGrpSpPr/>
          <p:nvPr/>
        </p:nvGrpSpPr>
        <p:grpSpPr>
          <a:xfrm>
            <a:off x="3043590" y="688643"/>
            <a:ext cx="413327" cy="413327"/>
            <a:chOff x="1077722" y="1328760"/>
            <a:chExt cx="720680" cy="7206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F9B26B-D642-4D22-AAB5-E791B426BDC8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53029F23-C0D1-445C-A26E-DFBA3C395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DF1510-6B4B-40C6-9041-1E914D901B36}"/>
              </a:ext>
            </a:extLst>
          </p:cNvPr>
          <p:cNvGrpSpPr/>
          <p:nvPr/>
        </p:nvGrpSpPr>
        <p:grpSpPr>
          <a:xfrm>
            <a:off x="4258293" y="2795917"/>
            <a:ext cx="413327" cy="413327"/>
            <a:chOff x="1077722" y="1328760"/>
            <a:chExt cx="720680" cy="7206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9BB84F-B5CC-4733-9063-3E67E1DA72C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BD52C9E-9653-427A-80C3-29CFAE6C3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7E7CE7-578E-4760-B8D4-29193C575CB0}"/>
              </a:ext>
            </a:extLst>
          </p:cNvPr>
          <p:cNvGrpSpPr/>
          <p:nvPr/>
        </p:nvGrpSpPr>
        <p:grpSpPr>
          <a:xfrm>
            <a:off x="5823242" y="2787651"/>
            <a:ext cx="413327" cy="413327"/>
            <a:chOff x="1077722" y="1328760"/>
            <a:chExt cx="720680" cy="7206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365CBC-A76E-4174-9676-FFC068E953B2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E1F7976-2455-493D-963C-02144E7F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BB9338D-743E-4C93-9970-23D851CDB36C}"/>
              </a:ext>
            </a:extLst>
          </p:cNvPr>
          <p:cNvGrpSpPr/>
          <p:nvPr/>
        </p:nvGrpSpPr>
        <p:grpSpPr>
          <a:xfrm>
            <a:off x="587127" y="5094788"/>
            <a:ext cx="2176268" cy="1103870"/>
            <a:chOff x="587127" y="5094788"/>
            <a:chExt cx="2176268" cy="11038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53857E-3005-489D-BF4A-8E7AAC3C7AC0}"/>
                </a:ext>
              </a:extLst>
            </p:cNvPr>
            <p:cNvSpPr/>
            <p:nvPr/>
          </p:nvSpPr>
          <p:spPr>
            <a:xfrm>
              <a:off x="7036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962A31-4E18-4D02-9870-DD60E482A7F9}"/>
                </a:ext>
              </a:extLst>
            </p:cNvPr>
            <p:cNvGrpSpPr/>
            <p:nvPr/>
          </p:nvGrpSpPr>
          <p:grpSpPr>
            <a:xfrm>
              <a:off x="587127" y="5094788"/>
              <a:ext cx="413327" cy="413327"/>
              <a:chOff x="1077722" y="1328760"/>
              <a:chExt cx="720680" cy="72068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F057F85-7AD7-4560-A33D-9F23A1FB6DF5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07AFBC38-35BE-42F3-A7A7-75B10ABC8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45AC7-7899-4EA6-83AE-0ACEDCD39391}"/>
              </a:ext>
            </a:extLst>
          </p:cNvPr>
          <p:cNvSpPr/>
          <p:nvPr/>
        </p:nvSpPr>
        <p:spPr>
          <a:xfrm>
            <a:off x="6029184" y="3148076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F91C25-5C69-462A-B521-0CB692FFB4D0}"/>
              </a:ext>
            </a:extLst>
          </p:cNvPr>
          <p:cNvSpPr/>
          <p:nvPr/>
        </p:nvSpPr>
        <p:spPr>
          <a:xfrm>
            <a:off x="4364038" y="3148076"/>
            <a:ext cx="14830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"manifests": [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  "platform": {</a:t>
            </a:r>
          </a:p>
          <a:p>
            <a:r>
              <a:rPr lang="en-US" sz="1100" dirty="0"/>
              <a:t>        "architecture":,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1513EB-A053-489D-A7DA-C8AC54369491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3968456" y="4690908"/>
            <a:ext cx="877868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20BC43-492E-4CE6-9700-05AE932D072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968456" y="4699174"/>
            <a:ext cx="2276364" cy="469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CD6B7-3104-4A02-8D07-2AD34A94BA2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203371" y="4670818"/>
            <a:ext cx="173045" cy="498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DC60D5-EBB6-4594-8849-F0BA944B6BF6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420027" y="4701648"/>
            <a:ext cx="2018259" cy="467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80FC01F-4BD7-485E-8D00-7463D569CC8E}"/>
              </a:ext>
            </a:extLst>
          </p:cNvPr>
          <p:cNvSpPr/>
          <p:nvPr/>
        </p:nvSpPr>
        <p:spPr>
          <a:xfrm>
            <a:off x="3126432" y="1919843"/>
            <a:ext cx="5130800" cy="66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Artifacts-spec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Uses manifest and index* to define multiple artifacts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8BFB04-D5FC-488E-9DEF-13E75A9C1953}"/>
              </a:ext>
            </a:extLst>
          </p:cNvPr>
          <p:cNvGrpSpPr/>
          <p:nvPr/>
        </p:nvGrpSpPr>
        <p:grpSpPr>
          <a:xfrm>
            <a:off x="9574404" y="5096090"/>
            <a:ext cx="2128651" cy="1102568"/>
            <a:chOff x="9574404" y="5096090"/>
            <a:chExt cx="2128651" cy="11025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BD54C5-E539-41B9-B337-9E3EC2FB9327}"/>
                </a:ext>
              </a:extLst>
            </p:cNvPr>
            <p:cNvSpPr/>
            <p:nvPr/>
          </p:nvSpPr>
          <p:spPr>
            <a:xfrm>
              <a:off x="964334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WASM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77FE7BC7-673A-4C83-98B2-F0CFD81F3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4404" y="5096090"/>
              <a:ext cx="400201" cy="40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FCD159-6D9E-4C32-842B-1E8B9160C5C2}"/>
              </a:ext>
            </a:extLst>
          </p:cNvPr>
          <p:cNvGrpSpPr/>
          <p:nvPr/>
        </p:nvGrpSpPr>
        <p:grpSpPr>
          <a:xfrm>
            <a:off x="7302168" y="5094788"/>
            <a:ext cx="2165972" cy="1103870"/>
            <a:chOff x="7302168" y="5094788"/>
            <a:chExt cx="2165972" cy="11038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EA7BA-BD67-426A-AF17-96B4AF3425C5}"/>
                </a:ext>
              </a:extLst>
            </p:cNvPr>
            <p:cNvSpPr/>
            <p:nvPr/>
          </p:nvSpPr>
          <p:spPr>
            <a:xfrm>
              <a:off x="740843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6" name="SIngularity">
              <a:extLst>
                <a:ext uri="{FF2B5EF4-FFF2-40B4-BE49-F238E27FC236}">
                  <a16:creationId xmlns:a16="http://schemas.microsoft.com/office/drawing/2014/main" id="{B2D0DA74-33A8-4D29-80A1-29EED5BB6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235" t="4842" r="4720" b="4024"/>
            <a:stretch/>
          </p:blipFill>
          <p:spPr>
            <a:xfrm>
              <a:off x="7302168" y="5094788"/>
              <a:ext cx="385884" cy="39055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5A41135-EEAA-4697-8DE3-09DB48449231}"/>
              </a:ext>
            </a:extLst>
          </p:cNvPr>
          <p:cNvGrpSpPr/>
          <p:nvPr/>
        </p:nvGrpSpPr>
        <p:grpSpPr>
          <a:xfrm>
            <a:off x="5072927" y="5094788"/>
            <a:ext cx="2160298" cy="1103870"/>
            <a:chOff x="5072927" y="5094788"/>
            <a:chExt cx="2160298" cy="11038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405988-F64C-4C1F-B695-A3DA178F779E}"/>
                </a:ext>
              </a:extLst>
            </p:cNvPr>
            <p:cNvSpPr/>
            <p:nvPr/>
          </p:nvSpPr>
          <p:spPr>
            <a:xfrm>
              <a:off x="517351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5BA6BB-846F-4A7A-966C-CDE32A8E9FA6}"/>
                </a:ext>
              </a:extLst>
            </p:cNvPr>
            <p:cNvGrpSpPr/>
            <p:nvPr/>
          </p:nvGrpSpPr>
          <p:grpSpPr>
            <a:xfrm>
              <a:off x="5072927" y="5094788"/>
              <a:ext cx="413327" cy="413327"/>
              <a:chOff x="4561388" y="5094788"/>
              <a:chExt cx="413327" cy="41332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64D8BE4-A32C-44E5-AF3E-8EAD06CDDA2C}"/>
                  </a:ext>
                </a:extLst>
              </p:cNvPr>
              <p:cNvSpPr/>
              <p:nvPr/>
            </p:nvSpPr>
            <p:spPr>
              <a:xfrm>
                <a:off x="4614085" y="5154612"/>
                <a:ext cx="305594" cy="3055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Helm" descr="Related image">
                <a:extLst>
                  <a:ext uri="{FF2B5EF4-FFF2-40B4-BE49-F238E27FC236}">
                    <a16:creationId xmlns:a16="http://schemas.microsoft.com/office/drawing/2014/main" id="{557B40A3-91A6-4CEB-A757-732594FA9C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1388" y="5094788"/>
                <a:ext cx="413327" cy="413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0ED2DC-3DF4-4411-A4C8-9977638D57E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604000" y="4690908"/>
            <a:ext cx="4069201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C34DEF7-86B3-4891-99A2-842932D0CA6A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1733541" y="4690908"/>
            <a:ext cx="3112783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22425A-647A-4BEC-8070-742A60A09DF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733541" y="4690908"/>
            <a:ext cx="4362459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OPA">
            <a:extLst>
              <a:ext uri="{FF2B5EF4-FFF2-40B4-BE49-F238E27FC236}">
                <a16:creationId xmlns:a16="http://schemas.microsoft.com/office/drawing/2014/main" id="{1261A40C-D509-4FAB-9F62-46C09383F8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3633" y="4010526"/>
            <a:ext cx="708889" cy="708889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10DF7BFD-A286-4272-AEFB-A906F83F82B1}"/>
              </a:ext>
            </a:extLst>
          </p:cNvPr>
          <p:cNvGrpSpPr/>
          <p:nvPr/>
        </p:nvGrpSpPr>
        <p:grpSpPr>
          <a:xfrm>
            <a:off x="2871517" y="5105739"/>
            <a:ext cx="2126793" cy="1092919"/>
            <a:chOff x="2871517" y="5105739"/>
            <a:chExt cx="2126793" cy="10929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857B39-0071-4B30-B5EB-CAFE07CE696B}"/>
                </a:ext>
              </a:extLst>
            </p:cNvPr>
            <p:cNvSpPr/>
            <p:nvPr/>
          </p:nvSpPr>
          <p:spPr>
            <a:xfrm>
              <a:off x="293860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CNAB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54" name="Picture 6" descr="CNAB: Cloud Native Application Bundles">
              <a:extLst>
                <a:ext uri="{FF2B5EF4-FFF2-40B4-BE49-F238E27FC236}">
                  <a16:creationId xmlns:a16="http://schemas.microsoft.com/office/drawing/2014/main" id="{B9196683-F8D1-4DC1-8D97-1DAA21AC0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17" y="5105739"/>
              <a:ext cx="378883" cy="413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4CE1B2-C428-40D0-9DF1-24137142D7F5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129817" y="4364971"/>
            <a:ext cx="1903816" cy="302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7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087-CA0A-4EEF-9F6E-A01EB3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9AFE-BFEA-420A-8174-2DC91CD4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3A3C-A141-4868-B5E5-42438FA5B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 Images</a:t>
            </a:r>
          </a:p>
          <a:p>
            <a:r>
              <a:rPr lang="en-US" dirty="0"/>
              <a:t>Singularity Images</a:t>
            </a:r>
          </a:p>
          <a:p>
            <a:r>
              <a:rPr lang="en-US" dirty="0"/>
              <a:t>WASM modules</a:t>
            </a:r>
          </a:p>
          <a:p>
            <a:r>
              <a:rPr lang="en-US" dirty="0"/>
              <a:t>Helm Charts</a:t>
            </a:r>
          </a:p>
          <a:p>
            <a:r>
              <a:rPr lang="en-US" dirty="0"/>
              <a:t>Terraform</a:t>
            </a:r>
          </a:p>
          <a:p>
            <a:r>
              <a:rPr lang="en-US" dirty="0"/>
              <a:t>Azure Resource Manager Templates</a:t>
            </a:r>
          </a:p>
          <a:p>
            <a:r>
              <a:rPr lang="en-US" dirty="0"/>
              <a:t>AWS Cloud Formation Templates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AE18-16A3-4BBA-BAB1-7B873E2E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Collection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FC6C2-9B81-406F-89BC-83ACB16A0D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Multi-arch index</a:t>
            </a:r>
          </a:p>
          <a:p>
            <a:r>
              <a:rPr lang="en-US" dirty="0"/>
              <a:t>CNAB</a:t>
            </a:r>
          </a:p>
          <a:p>
            <a:r>
              <a:rPr lang="en-US" dirty="0"/>
              <a:t>Signatures?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4A210-A19C-4346-A803-62C2FCB1CA72}"/>
              </a:ext>
            </a:extLst>
          </p:cNvPr>
          <p:cNvSpPr/>
          <p:nvPr/>
        </p:nvSpPr>
        <p:spPr>
          <a:xfrm>
            <a:off x="839789" y="3875314"/>
            <a:ext cx="5256212" cy="2314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B5A5738-ABF7-4053-A794-9FABC5442C95}"/>
              </a:ext>
            </a:extLst>
          </p:cNvPr>
          <p:cNvSpPr/>
          <p:nvPr/>
        </p:nvSpPr>
        <p:spPr>
          <a:xfrm>
            <a:off x="7611291" y="4267200"/>
            <a:ext cx="3466012" cy="1219200"/>
          </a:xfrm>
          <a:prstGeom prst="wedgeRoundRectCallout">
            <a:avLst>
              <a:gd name="adj1" fmla="val -92944"/>
              <a:gd name="adj2" fmla="val -110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Artifacts that reference other artifacts</a:t>
            </a:r>
            <a:br>
              <a:rPr lang="en-US" dirty="0"/>
            </a:br>
            <a:r>
              <a:rPr lang="en-US" dirty="0"/>
              <a:t>Not “collections” of artifacts, but a collection of references</a:t>
            </a:r>
          </a:p>
        </p:txBody>
      </p:sp>
    </p:spTree>
    <p:extLst>
      <p:ext uri="{BB962C8B-B14F-4D97-AF65-F5344CB8AC3E}">
        <p14:creationId xmlns:p14="http://schemas.microsoft.com/office/powerpoint/2010/main" val="28963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048D9D6-B611-48DE-8E37-E52F3355ECDB}"/>
              </a:ext>
            </a:extLst>
          </p:cNvPr>
          <p:cNvGrpSpPr/>
          <p:nvPr/>
        </p:nvGrpSpPr>
        <p:grpSpPr>
          <a:xfrm>
            <a:off x="9427483" y="5262024"/>
            <a:ext cx="1333975" cy="1553572"/>
            <a:chOff x="3363180" y="4193079"/>
            <a:chExt cx="1333975" cy="1553572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922BF74-4B86-4492-A12C-B98C73E9383A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60" name="Rectangle: Folded Corner 5">
                <a:extLst>
                  <a:ext uri="{FF2B5EF4-FFF2-40B4-BE49-F238E27FC236}">
                    <a16:creationId xmlns:a16="http://schemas.microsoft.com/office/drawing/2014/main" id="{69AB99D9-B610-454C-B0B7-3090F3E3A086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Rectangle: Folded Corner 44">
                <a:extLst>
                  <a:ext uri="{FF2B5EF4-FFF2-40B4-BE49-F238E27FC236}">
                    <a16:creationId xmlns:a16="http://schemas.microsoft.com/office/drawing/2014/main" id="{9DB15613-C0A0-492E-A9C8-9B38B9A3DC1E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87DA815-BE3E-44B5-A5D9-9AF19021CFBA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D9842B2-F83C-4B11-928B-91FD96B2DC58}"/>
              </a:ext>
            </a:extLst>
          </p:cNvPr>
          <p:cNvGrpSpPr/>
          <p:nvPr/>
        </p:nvGrpSpPr>
        <p:grpSpPr>
          <a:xfrm>
            <a:off x="9275083" y="5109624"/>
            <a:ext cx="1333975" cy="1553572"/>
            <a:chOff x="3363180" y="4193079"/>
            <a:chExt cx="1333975" cy="1553572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3AF8710-EBC7-4389-AEDC-2FC91D355005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55" name="Rectangle: Folded Corner 5">
                <a:extLst>
                  <a:ext uri="{FF2B5EF4-FFF2-40B4-BE49-F238E27FC236}">
                    <a16:creationId xmlns:a16="http://schemas.microsoft.com/office/drawing/2014/main" id="{65626311-8F4E-4A28-9349-9AB98462C3B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: Folded Corner 44">
                <a:extLst>
                  <a:ext uri="{FF2B5EF4-FFF2-40B4-BE49-F238E27FC236}">
                    <a16:creationId xmlns:a16="http://schemas.microsoft.com/office/drawing/2014/main" id="{60979CA3-38E5-426C-9FD2-038277E16F72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2EC7DBC-8C19-4EA4-BEF7-0AE54D2FB876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A2F4BE-3BA6-4EE4-8237-9677072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FC7EF9-049F-4054-939A-8C5D2BD60862}"/>
              </a:ext>
            </a:extLst>
          </p:cNvPr>
          <p:cNvGrpSpPr/>
          <p:nvPr/>
        </p:nvGrpSpPr>
        <p:grpSpPr>
          <a:xfrm>
            <a:off x="716717" y="2237017"/>
            <a:ext cx="1400494" cy="1626258"/>
            <a:chOff x="3296661" y="4120393"/>
            <a:chExt cx="1400494" cy="16262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E44042-9E5D-4ABF-84C7-6EDB38D6F288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4" name="Rectangle: Folded Corner 5">
                <a:extLst>
                  <a:ext uri="{FF2B5EF4-FFF2-40B4-BE49-F238E27FC236}">
                    <a16:creationId xmlns:a16="http://schemas.microsoft.com/office/drawing/2014/main" id="{4A75200C-A6AF-439F-B4CD-C25E5B7B2047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: Folded Corner 44">
                <a:extLst>
                  <a:ext uri="{FF2B5EF4-FFF2-40B4-BE49-F238E27FC236}">
                    <a16:creationId xmlns:a16="http://schemas.microsoft.com/office/drawing/2014/main" id="{E03B7202-3E29-4884-B1F5-23C24825C20A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FE337B-1C71-460C-B262-7319E51A7EF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B91F24-C5B1-4C51-84EE-857E897D6CF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6F6CAEE-4299-476C-A4BD-82300CF11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52E580-505F-4CAB-8886-05D54094B71B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1EE4555-6F67-4075-8791-7DC85B488D27}"/>
              </a:ext>
            </a:extLst>
          </p:cNvPr>
          <p:cNvSpPr/>
          <p:nvPr/>
        </p:nvSpPr>
        <p:spPr>
          <a:xfrm>
            <a:off x="1125960" y="248037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C0DB2F-B449-490B-A2D6-72398D57F30B}"/>
              </a:ext>
            </a:extLst>
          </p:cNvPr>
          <p:cNvSpPr/>
          <p:nvPr/>
        </p:nvSpPr>
        <p:spPr>
          <a:xfrm>
            <a:off x="485950" y="234027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ACEDBC-B9D0-4F1B-B964-8F2C46120698}"/>
              </a:ext>
            </a:extLst>
          </p:cNvPr>
          <p:cNvCxnSpPr>
            <a:cxnSpLocks/>
            <a:stCxn id="36" idx="1"/>
            <a:endCxn id="15" idx="8"/>
          </p:cNvCxnSpPr>
          <p:nvPr/>
        </p:nvCxnSpPr>
        <p:spPr>
          <a:xfrm rot="10800000" flipV="1">
            <a:off x="2117137" y="1679893"/>
            <a:ext cx="1333381" cy="160289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ainer Image">
            <a:extLst>
              <a:ext uri="{FF2B5EF4-FFF2-40B4-BE49-F238E27FC236}">
                <a16:creationId xmlns:a16="http://schemas.microsoft.com/office/drawing/2014/main" id="{D204966B-D98E-4F0F-9063-137D83CBA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69803" y="2459103"/>
            <a:ext cx="291498" cy="29149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20721A3-6F74-4472-9F63-B32635A8FB34}"/>
              </a:ext>
            </a:extLst>
          </p:cNvPr>
          <p:cNvSpPr/>
          <p:nvPr/>
        </p:nvSpPr>
        <p:spPr>
          <a:xfrm>
            <a:off x="2873489" y="321268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39BD08-499E-4209-A766-6F980CD2114C}"/>
              </a:ext>
            </a:extLst>
          </p:cNvPr>
          <p:cNvGrpSpPr/>
          <p:nvPr/>
        </p:nvGrpSpPr>
        <p:grpSpPr>
          <a:xfrm>
            <a:off x="3450517" y="1473229"/>
            <a:ext cx="1400494" cy="1626258"/>
            <a:chOff x="6534738" y="3837082"/>
            <a:chExt cx="1400494" cy="1626258"/>
          </a:xfrm>
        </p:grpSpPr>
        <p:pic>
          <p:nvPicPr>
            <p:cNvPr id="30" name="Signature">
              <a:extLst>
                <a:ext uri="{FF2B5EF4-FFF2-40B4-BE49-F238E27FC236}">
                  <a16:creationId xmlns:a16="http://schemas.microsoft.com/office/drawing/2014/main" id="{B0565C52-49B3-4230-9648-52E9B7FE5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553512C-05DE-43A9-BD16-2519D468910F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BA0EBA7-70B4-4E97-8CEE-8CDB286E4C4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37" name="Rectangle: Folded Corner 5">
                  <a:extLst>
                    <a:ext uri="{FF2B5EF4-FFF2-40B4-BE49-F238E27FC236}">
                      <a16:creationId xmlns:a16="http://schemas.microsoft.com/office/drawing/2014/main" id="{89C66C63-7C53-456C-9C30-C4B11BCC2F6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8" name="Rectangle: Folded Corner 44">
                  <a:extLst>
                    <a:ext uri="{FF2B5EF4-FFF2-40B4-BE49-F238E27FC236}">
                      <a16:creationId xmlns:a16="http://schemas.microsoft.com/office/drawing/2014/main" id="{63113674-0593-47C0-8262-5F0E56AE269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2F5AFA1-D9B9-4C13-9389-3B55C97A4B66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2DCB51C-F6F5-45B5-BAC7-CE70F18EEF5B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ECBFC5A0-2A46-447A-BED1-3A6755F3E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91B121-8F52-41F9-8541-62DE7EAB99F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Wabbit-networks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A4B5D7-6AC5-4735-B6EA-1927A2DF1A99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EFE4DE-F9AA-4198-B489-6916FF55EB0C}"/>
              </a:ext>
            </a:extLst>
          </p:cNvPr>
          <p:cNvGrpSpPr/>
          <p:nvPr/>
        </p:nvGrpSpPr>
        <p:grpSpPr>
          <a:xfrm>
            <a:off x="3449924" y="3278756"/>
            <a:ext cx="1400494" cy="1626258"/>
            <a:chOff x="6534738" y="3837082"/>
            <a:chExt cx="1400494" cy="1626258"/>
          </a:xfrm>
        </p:grpSpPr>
        <p:pic>
          <p:nvPicPr>
            <p:cNvPr id="42" name="Signature">
              <a:extLst>
                <a:ext uri="{FF2B5EF4-FFF2-40B4-BE49-F238E27FC236}">
                  <a16:creationId xmlns:a16="http://schemas.microsoft.com/office/drawing/2014/main" id="{3DB159C0-335C-4A35-A663-88AB8017C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96B621-B271-4BDB-A308-9378FDE7EF7C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EF806A1-EEA9-4DF8-ACD8-C5426AADADC1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50" name="Rectangle: Folded Corner 5">
                  <a:extLst>
                    <a:ext uri="{FF2B5EF4-FFF2-40B4-BE49-F238E27FC236}">
                      <a16:creationId xmlns:a16="http://schemas.microsoft.com/office/drawing/2014/main" id="{D925444F-7846-4D99-9EA4-F4538EB693A4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1" name="Rectangle: Folded Corner 44">
                  <a:extLst>
                    <a:ext uri="{FF2B5EF4-FFF2-40B4-BE49-F238E27FC236}">
                      <a16:creationId xmlns:a16="http://schemas.microsoft.com/office/drawing/2014/main" id="{ADC2B9F7-5C12-4AD3-9978-FB685ED07111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6AC1A41-1873-4281-8D8C-AE85FE98350A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C52BA6A-F0B1-472D-BD88-5B8B90F990E1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16212672-1A25-4710-A221-80E9699BD4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4358CD-D93C-45B0-B9E7-27798A5ED92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docker-hub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50D180-A669-441D-A0EC-FC597A28E4FC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AD90BC8-FE9D-455E-9708-1D54BC0792D8}"/>
              </a:ext>
            </a:extLst>
          </p:cNvPr>
          <p:cNvCxnSpPr>
            <a:cxnSpLocks/>
            <a:stCxn id="49" idx="1"/>
            <a:endCxn id="15" idx="8"/>
          </p:cNvCxnSpPr>
          <p:nvPr/>
        </p:nvCxnSpPr>
        <p:spPr>
          <a:xfrm rot="10800000">
            <a:off x="2117136" y="3282792"/>
            <a:ext cx="1332788" cy="20262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09ACF89-283F-4ED2-8A10-003717A46FA8}"/>
              </a:ext>
            </a:extLst>
          </p:cNvPr>
          <p:cNvCxnSpPr>
            <a:cxnSpLocks/>
            <a:stCxn id="60" idx="1"/>
            <a:endCxn id="15" idx="8"/>
          </p:cNvCxnSpPr>
          <p:nvPr/>
        </p:nvCxnSpPr>
        <p:spPr>
          <a:xfrm rot="10800000">
            <a:off x="2117137" y="3282792"/>
            <a:ext cx="1332195" cy="204766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60A787A-0DBD-48D9-9514-98CA7413EB81}"/>
              </a:ext>
            </a:extLst>
          </p:cNvPr>
          <p:cNvGrpSpPr/>
          <p:nvPr/>
        </p:nvGrpSpPr>
        <p:grpSpPr>
          <a:xfrm>
            <a:off x="3449331" y="5123796"/>
            <a:ext cx="1400494" cy="1626258"/>
            <a:chOff x="6534738" y="3837082"/>
            <a:chExt cx="1400494" cy="162625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C977F6E-E1AC-43FE-ABBC-7E0C61EFE00F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7DA2B91-812D-4818-AD29-280FB7B8CCA9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62" name="Rectangle: Folded Corner 44">
                  <a:extLst>
                    <a:ext uri="{FF2B5EF4-FFF2-40B4-BE49-F238E27FC236}">
                      <a16:creationId xmlns:a16="http://schemas.microsoft.com/office/drawing/2014/main" id="{1EA777AE-2E66-4258-A6A0-E4F7DFFA224E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  <p:sp>
              <p:nvSpPr>
                <p:cNvPr id="61" name="Rectangle: Folded Corner 5">
                  <a:extLst>
                    <a:ext uri="{FF2B5EF4-FFF2-40B4-BE49-F238E27FC236}">
                      <a16:creationId xmlns:a16="http://schemas.microsoft.com/office/drawing/2014/main" id="{96B6628A-5919-4F7D-858E-976CA8FAFA5B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83F9453-D425-4CE9-9CEF-C26327A08D02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1BDAE7D-33D3-419E-BDFA-FBBA06E7ACB7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6412E51C-ACE0-4954-AE2D-CE165F0A8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AC03A88-F275-425E-A0F6-9807FB64D1E2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Acme-rockets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961BD4-6E2B-4619-A316-3AE25C3437D9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pic>
          <p:nvPicPr>
            <p:cNvPr id="53" name="Signature">
              <a:extLst>
                <a:ext uri="{FF2B5EF4-FFF2-40B4-BE49-F238E27FC236}">
                  <a16:creationId xmlns:a16="http://schemas.microsoft.com/office/drawing/2014/main" id="{FE5AA9A6-EE80-4137-89DA-7B8762645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AC54F9-BFC5-4CAD-A50B-4E9E328E8C1A}"/>
              </a:ext>
            </a:extLst>
          </p:cNvPr>
          <p:cNvGrpSpPr/>
          <p:nvPr/>
        </p:nvGrpSpPr>
        <p:grpSpPr>
          <a:xfrm>
            <a:off x="6927664" y="1716586"/>
            <a:ext cx="1400494" cy="1626258"/>
            <a:chOff x="3296661" y="4120393"/>
            <a:chExt cx="1400494" cy="162625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E3BB0EB-DA15-4A72-B1B9-88A92983CD47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80" name="Rectangle: Folded Corner 5">
                <a:extLst>
                  <a:ext uri="{FF2B5EF4-FFF2-40B4-BE49-F238E27FC236}">
                    <a16:creationId xmlns:a16="http://schemas.microsoft.com/office/drawing/2014/main" id="{D5E19BB9-BAA8-46F7-B3C5-60EDEAE6AEA9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Rectangle: Folded Corner 44">
                <a:extLst>
                  <a:ext uri="{FF2B5EF4-FFF2-40B4-BE49-F238E27FC236}">
                    <a16:creationId xmlns:a16="http://schemas.microsoft.com/office/drawing/2014/main" id="{A314EB65-D375-4827-853A-31A0CD5E6306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B32D18F-D06B-446D-9BB7-57DD4BBD804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C967B5-3AED-45D7-9E5D-D85EAB99A7B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796BD1BF-7DCE-4C48-9671-6C0048F8C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61D9C60-2D53-40CC-99DE-ABC3EDD84450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wordpress:v3.1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sha256:888m…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46BA962-FCB1-46B8-8156-CFD873D504A5}"/>
              </a:ext>
            </a:extLst>
          </p:cNvPr>
          <p:cNvSpPr/>
          <p:nvPr/>
        </p:nvSpPr>
        <p:spPr>
          <a:xfrm>
            <a:off x="7336907" y="1959943"/>
            <a:ext cx="667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cncf.helm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18E72C-0D33-44ED-AA78-071FD882FBE1}"/>
              </a:ext>
            </a:extLst>
          </p:cNvPr>
          <p:cNvSpPr/>
          <p:nvPr/>
        </p:nvSpPr>
        <p:spPr>
          <a:xfrm>
            <a:off x="6696897" y="1819840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66BD59F-B8D3-42FF-8E35-08888CAB94AA}"/>
              </a:ext>
            </a:extLst>
          </p:cNvPr>
          <p:cNvCxnSpPr>
            <a:cxnSpLocks/>
            <a:stCxn id="95" idx="1"/>
            <a:endCxn id="81" idx="8"/>
          </p:cNvCxnSpPr>
          <p:nvPr/>
        </p:nvCxnSpPr>
        <p:spPr>
          <a:xfrm rot="10800000" flipV="1">
            <a:off x="8328084" y="1159462"/>
            <a:ext cx="1333381" cy="1602898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DCDB668-2E52-462F-82C3-7FE51BA87B64}"/>
              </a:ext>
            </a:extLst>
          </p:cNvPr>
          <p:cNvSpPr/>
          <p:nvPr/>
        </p:nvSpPr>
        <p:spPr>
          <a:xfrm>
            <a:off x="9069137" y="266674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81ECF1F-5BD4-49BB-9957-EE5097C6CF9D}"/>
              </a:ext>
            </a:extLst>
          </p:cNvPr>
          <p:cNvGrpSpPr/>
          <p:nvPr/>
        </p:nvGrpSpPr>
        <p:grpSpPr>
          <a:xfrm>
            <a:off x="9661464" y="952798"/>
            <a:ext cx="1400494" cy="1626258"/>
            <a:chOff x="6534738" y="3837082"/>
            <a:chExt cx="1400494" cy="162625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8A5BB9A-8388-47AD-99DE-DA739B0A69B1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2627FE9-76E4-4E2D-A837-44817F62F73E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96" name="Rectangle: Folded Corner 5">
                  <a:extLst>
                    <a:ext uri="{FF2B5EF4-FFF2-40B4-BE49-F238E27FC236}">
                      <a16:creationId xmlns:a16="http://schemas.microsoft.com/office/drawing/2014/main" id="{3FB4E664-C9D9-480F-8F5C-33AC701DF09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7" name="Rectangle: Folded Corner 44">
                  <a:extLst>
                    <a:ext uri="{FF2B5EF4-FFF2-40B4-BE49-F238E27FC236}">
                      <a16:creationId xmlns:a16="http://schemas.microsoft.com/office/drawing/2014/main" id="{FBDE0741-6DB1-4DC9-B3C3-81A5F16B8F1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FE628E9-2736-4A80-8CA7-664298DC487E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16FDF34-46CC-4E3E-9561-4F5BEB602421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5" name="Graphic 94">
                  <a:extLst>
                    <a:ext uri="{FF2B5EF4-FFF2-40B4-BE49-F238E27FC236}">
                      <a16:creationId xmlns:a16="http://schemas.microsoft.com/office/drawing/2014/main" id="{F02C8DEB-6550-4342-B678-7A1601539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DD5539-FB7E-43D2-9733-CAF68685F23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wordpress:v3.1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4F09A50-8162-4D37-8FFD-ECD6DBC785D0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9F83DE6-C965-4499-827B-220010315915}"/>
              </a:ext>
            </a:extLst>
          </p:cNvPr>
          <p:cNvGrpSpPr/>
          <p:nvPr/>
        </p:nvGrpSpPr>
        <p:grpSpPr>
          <a:xfrm>
            <a:off x="9660871" y="2758325"/>
            <a:ext cx="1400494" cy="1626258"/>
            <a:chOff x="6534738" y="3837082"/>
            <a:chExt cx="1400494" cy="162625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9517350-E3DB-460D-A56A-D69FD0D583B7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7AE8A11B-2911-4D44-B26E-71FD14A58A5A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107" name="Rectangle: Folded Corner 5">
                  <a:extLst>
                    <a:ext uri="{FF2B5EF4-FFF2-40B4-BE49-F238E27FC236}">
                      <a16:creationId xmlns:a16="http://schemas.microsoft.com/office/drawing/2014/main" id="{0A40BB26-9E18-402D-94E8-FF707F17A9B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8" name="Rectangle: Folded Corner 44">
                  <a:extLst>
                    <a:ext uri="{FF2B5EF4-FFF2-40B4-BE49-F238E27FC236}">
                      <a16:creationId xmlns:a16="http://schemas.microsoft.com/office/drawing/2014/main" id="{1CE6674E-628E-42E8-8DFD-7FAFBCE8546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0ABFCDE-9FE1-4D6D-AFCE-0C9D0EC31E7A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C461D43-4901-455C-98C8-1BAAA6A9D4D8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Graphic 105">
                  <a:extLst>
                    <a:ext uri="{FF2B5EF4-FFF2-40B4-BE49-F238E27FC236}">
                      <a16:creationId xmlns:a16="http://schemas.microsoft.com/office/drawing/2014/main" id="{BC7FA4D8-60B7-4749-ADDB-A8C515711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48A55CB-68E6-490D-A1AE-E27AC6700F83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Mysql:5.7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7C19682-8605-4FFE-B822-273A773C50DF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D5B9EBC-7821-4CCA-96BA-F4FB95A41AD0}"/>
              </a:ext>
            </a:extLst>
          </p:cNvPr>
          <p:cNvCxnSpPr>
            <a:cxnSpLocks/>
            <a:stCxn id="106" idx="1"/>
            <a:endCxn id="81" idx="8"/>
          </p:cNvCxnSpPr>
          <p:nvPr/>
        </p:nvCxnSpPr>
        <p:spPr>
          <a:xfrm rot="10800000">
            <a:off x="8328083" y="2762361"/>
            <a:ext cx="1332788" cy="202629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F3F2CE6-3786-48E4-821A-CE0E69CBF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1701" y="1994123"/>
            <a:ext cx="222236" cy="231419"/>
          </a:xfrm>
          <a:prstGeom prst="rect">
            <a:avLst/>
          </a:prstGeom>
        </p:spPr>
      </p:pic>
      <p:pic>
        <p:nvPicPr>
          <p:cNvPr id="124" name="Container Image">
            <a:extLst>
              <a:ext uri="{FF2B5EF4-FFF2-40B4-BE49-F238E27FC236}">
                <a16:creationId xmlns:a16="http://schemas.microsoft.com/office/drawing/2014/main" id="{0AD1EA63-4856-4412-8B64-97CA35188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61619" y="1211611"/>
            <a:ext cx="291498" cy="291498"/>
          </a:xfrm>
          <a:prstGeom prst="rect">
            <a:avLst/>
          </a:prstGeom>
        </p:spPr>
      </p:pic>
      <p:pic>
        <p:nvPicPr>
          <p:cNvPr id="125" name="Container Image">
            <a:extLst>
              <a:ext uri="{FF2B5EF4-FFF2-40B4-BE49-F238E27FC236}">
                <a16:creationId xmlns:a16="http://schemas.microsoft.com/office/drawing/2014/main" id="{5EFBA481-4558-410B-925A-970F2AE55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58156" y="3000796"/>
            <a:ext cx="291498" cy="291498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69A3042-A4E9-40EF-A833-C6DC9FACAF3C}"/>
              </a:ext>
            </a:extLst>
          </p:cNvPr>
          <p:cNvGrpSpPr/>
          <p:nvPr/>
        </p:nvGrpSpPr>
        <p:grpSpPr>
          <a:xfrm>
            <a:off x="6408772" y="3920822"/>
            <a:ext cx="1400494" cy="1626258"/>
            <a:chOff x="3296661" y="4120393"/>
            <a:chExt cx="1400494" cy="162625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2A36ED2-B829-4F87-B447-6BD9AD452012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32" name="Rectangle: Folded Corner 5">
                <a:extLst>
                  <a:ext uri="{FF2B5EF4-FFF2-40B4-BE49-F238E27FC236}">
                    <a16:creationId xmlns:a16="http://schemas.microsoft.com/office/drawing/2014/main" id="{9EE32A40-4610-490F-BB3C-2A36895C4B54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: Folded Corner 44">
                <a:extLst>
                  <a:ext uri="{FF2B5EF4-FFF2-40B4-BE49-F238E27FC236}">
                    <a16:creationId xmlns:a16="http://schemas.microsoft.com/office/drawing/2014/main" id="{88AA86F5-CEAE-48B2-9D53-A73232E32200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2C81934-2C4A-4FCA-B5B7-D4D89178BE62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26036E5-EA33-4695-A366-BD11F963DD4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1" name="Graphic 130">
                <a:extLst>
                  <a:ext uri="{FF2B5EF4-FFF2-40B4-BE49-F238E27FC236}">
                    <a16:creationId xmlns:a16="http://schemas.microsoft.com/office/drawing/2014/main" id="{602AB672-AD36-4732-9FB6-3626F8A3A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1306F4F-4A17-4DC2-A466-80E5960C3EF1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7FC65B9-FAE7-433A-8205-EAAC7607D6B2}"/>
              </a:ext>
            </a:extLst>
          </p:cNvPr>
          <p:cNvGrpSpPr/>
          <p:nvPr/>
        </p:nvGrpSpPr>
        <p:grpSpPr>
          <a:xfrm>
            <a:off x="9016355" y="4866617"/>
            <a:ext cx="1400494" cy="1626258"/>
            <a:chOff x="3296661" y="4120393"/>
            <a:chExt cx="1400494" cy="1626258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0A3C7D4B-9F37-4019-A5D4-ECEAC53BE1C0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40" name="Rectangle: Folded Corner 5">
                <a:extLst>
                  <a:ext uri="{FF2B5EF4-FFF2-40B4-BE49-F238E27FC236}">
                    <a16:creationId xmlns:a16="http://schemas.microsoft.com/office/drawing/2014/main" id="{7B0C61BF-CBA9-47A3-B45F-8E58302E1A90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: Folded Corner 44">
                <a:extLst>
                  <a:ext uri="{FF2B5EF4-FFF2-40B4-BE49-F238E27FC236}">
                    <a16:creationId xmlns:a16="http://schemas.microsoft.com/office/drawing/2014/main" id="{E0F3733E-D88C-4470-873A-FACB17D04D18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14027F6-7C81-4188-B634-E8E0C590BC0A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13CB3AC-7AB8-486E-A657-7C6F1283A22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>
                <a:extLst>
                  <a:ext uri="{FF2B5EF4-FFF2-40B4-BE49-F238E27FC236}">
                    <a16:creationId xmlns:a16="http://schemas.microsoft.com/office/drawing/2014/main" id="{3136CCD8-16CA-4162-A7FE-310D76DC6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4ADEC00-2909-486C-9E4B-F3F23E809E41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5AA33B48-FCF5-4C76-BF9D-C2F8593C18F3}"/>
              </a:ext>
            </a:extLst>
          </p:cNvPr>
          <p:cNvCxnSpPr>
            <a:cxnSpLocks/>
            <a:stCxn id="139" idx="1"/>
          </p:cNvCxnSpPr>
          <p:nvPr/>
        </p:nvCxnSpPr>
        <p:spPr>
          <a:xfrm rot="10800000">
            <a:off x="7817705" y="4749699"/>
            <a:ext cx="1198651" cy="323583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F2092E5-8EFB-4B96-8247-AD11B7C4739B}"/>
              </a:ext>
            </a:extLst>
          </p:cNvPr>
          <p:cNvSpPr txBox="1"/>
          <p:nvPr/>
        </p:nvSpPr>
        <p:spPr>
          <a:xfrm>
            <a:off x="8153394" y="4096572"/>
            <a:ext cx="91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1:1</a:t>
            </a:r>
          </a:p>
          <a:p>
            <a:r>
              <a:rPr lang="en-US" sz="1200" dirty="0"/>
              <a:t>1:many</a:t>
            </a:r>
          </a:p>
          <a:p>
            <a:r>
              <a:rPr lang="en-US" sz="1200" dirty="0"/>
              <a:t>many:1</a:t>
            </a:r>
          </a:p>
        </p:txBody>
      </p:sp>
    </p:spTree>
    <p:extLst>
      <p:ext uri="{BB962C8B-B14F-4D97-AF65-F5344CB8AC3E}">
        <p14:creationId xmlns:p14="http://schemas.microsoft.com/office/powerpoint/2010/main" val="16948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82" grpId="0"/>
      <p:bldP spid="83" grpId="0" animBg="1"/>
      <p:bldP spid="86" grpId="0" animBg="1"/>
      <p:bldP spid="1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087-CA0A-4EEF-9F6E-A01EB3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9AFE-BFEA-420A-8174-2DC91CD4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2460"/>
            <a:ext cx="3078559" cy="823912"/>
          </a:xfrm>
        </p:spPr>
        <p:txBody>
          <a:bodyPr/>
          <a:lstStyle/>
          <a:p>
            <a:r>
              <a:rPr lang="en-US" dirty="0"/>
              <a:t>Individual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3A3C-A141-4868-B5E5-42438FA5B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6372"/>
            <a:ext cx="3078559" cy="3684588"/>
          </a:xfrm>
        </p:spPr>
        <p:txBody>
          <a:bodyPr>
            <a:normAutofit/>
          </a:bodyPr>
          <a:lstStyle/>
          <a:p>
            <a:r>
              <a:rPr lang="en-US" sz="2000" dirty="0"/>
              <a:t>Container Images</a:t>
            </a:r>
          </a:p>
          <a:p>
            <a:r>
              <a:rPr lang="en-US" sz="2000" dirty="0"/>
              <a:t>Singularity Images</a:t>
            </a:r>
          </a:p>
          <a:p>
            <a:r>
              <a:rPr lang="en-US" sz="2000" dirty="0"/>
              <a:t>WASM modules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AE18-16A3-4BBA-BAB1-7B873E2E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7571" y="1712460"/>
            <a:ext cx="3093720" cy="823912"/>
          </a:xfrm>
        </p:spPr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FC6C2-9B81-406F-89BC-83ACB16A0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7571" y="2536372"/>
            <a:ext cx="309372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Signatures</a:t>
            </a:r>
          </a:p>
          <a:p>
            <a:r>
              <a:rPr lang="en-US" sz="2000" dirty="0"/>
              <a:t>Helm Charts</a:t>
            </a:r>
          </a:p>
          <a:p>
            <a:r>
              <a:rPr lang="en-US" sz="2000" dirty="0"/>
              <a:t>Terraform Templates</a:t>
            </a:r>
          </a:p>
          <a:p>
            <a:r>
              <a:rPr lang="en-US" sz="2000" dirty="0"/>
              <a:t>Azure Resource Manager Templates</a:t>
            </a:r>
          </a:p>
          <a:p>
            <a:r>
              <a:rPr lang="en-US" sz="2000" dirty="0"/>
              <a:t>AWS Cloud Formation Templates</a:t>
            </a: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0EC96A-2504-4C3D-BA4D-73EF3C4E832B}"/>
              </a:ext>
            </a:extLst>
          </p:cNvPr>
          <p:cNvGrpSpPr/>
          <p:nvPr/>
        </p:nvGrpSpPr>
        <p:grpSpPr>
          <a:xfrm>
            <a:off x="8101148" y="1712460"/>
            <a:ext cx="3093720" cy="4508500"/>
            <a:chOff x="8101148" y="1712460"/>
            <a:chExt cx="3093720" cy="4508500"/>
          </a:xfrm>
        </p:grpSpPr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3220487B-9B4B-43A4-9934-14DF0884647B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1712460"/>
              <a:ext cx="3093720" cy="8239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Collection Types</a:t>
              </a:r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6032FBC2-8B9D-4CCF-AB1D-F4730A434D18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2536372"/>
              <a:ext cx="3093720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Multi-arch index</a:t>
              </a:r>
            </a:p>
            <a:p>
              <a:r>
                <a:rPr lang="en-US" sz="2000" dirty="0"/>
                <a:t>CNAB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2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A2F4BE-3BA6-4EE4-8237-9677072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Types</a:t>
            </a:r>
          </a:p>
        </p:txBody>
      </p:sp>
      <p:sp>
        <p:nvSpPr>
          <p:cNvPr id="140" name="Title 6">
            <a:extLst>
              <a:ext uri="{FF2B5EF4-FFF2-40B4-BE49-F238E27FC236}">
                <a16:creationId xmlns:a16="http://schemas.microsoft.com/office/drawing/2014/main" id="{E1F702BD-4B72-4454-BAE0-2BFB55272AB7}"/>
              </a:ext>
            </a:extLst>
          </p:cNvPr>
          <p:cNvSpPr txBox="1">
            <a:spLocks/>
          </p:cNvSpPr>
          <p:nvPr/>
        </p:nvSpPr>
        <p:spPr>
          <a:xfrm>
            <a:off x="838200" y="359831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trike="sngStrike" dirty="0"/>
              <a:t>Collection</a:t>
            </a:r>
            <a:r>
              <a:rPr lang="en-US" dirty="0"/>
              <a:t> Reference Types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FC7EF9-049F-4054-939A-8C5D2BD60862}"/>
              </a:ext>
            </a:extLst>
          </p:cNvPr>
          <p:cNvGrpSpPr/>
          <p:nvPr/>
        </p:nvGrpSpPr>
        <p:grpSpPr>
          <a:xfrm>
            <a:off x="716717" y="2237017"/>
            <a:ext cx="1400494" cy="1626258"/>
            <a:chOff x="3296661" y="4120393"/>
            <a:chExt cx="1400494" cy="16262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E44042-9E5D-4ABF-84C7-6EDB38D6F288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4" name="Rectangle: Folded Corner 5">
                <a:extLst>
                  <a:ext uri="{FF2B5EF4-FFF2-40B4-BE49-F238E27FC236}">
                    <a16:creationId xmlns:a16="http://schemas.microsoft.com/office/drawing/2014/main" id="{4A75200C-A6AF-439F-B4CD-C25E5B7B2047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: Folded Corner 44">
                <a:extLst>
                  <a:ext uri="{FF2B5EF4-FFF2-40B4-BE49-F238E27FC236}">
                    <a16:creationId xmlns:a16="http://schemas.microsoft.com/office/drawing/2014/main" id="{E03B7202-3E29-4884-B1F5-23C24825C20A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FE337B-1C71-460C-B262-7319E51A7EF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B91F24-C5B1-4C51-84EE-857E897D6CF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6F6CAEE-4299-476C-A4BD-82300CF11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52E580-505F-4CAB-8886-05D54094B71B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wordpress:v1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1EE4555-6F67-4075-8791-7DC85B488D27}"/>
              </a:ext>
            </a:extLst>
          </p:cNvPr>
          <p:cNvSpPr/>
          <p:nvPr/>
        </p:nvSpPr>
        <p:spPr>
          <a:xfrm>
            <a:off x="1125960" y="2480374"/>
            <a:ext cx="4555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CNAB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C0DB2F-B449-490B-A2D6-72398D57F30B}"/>
              </a:ext>
            </a:extLst>
          </p:cNvPr>
          <p:cNvSpPr/>
          <p:nvPr/>
        </p:nvSpPr>
        <p:spPr>
          <a:xfrm>
            <a:off x="485950" y="234027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ACEDBC-B9D0-4F1B-B964-8F2C46120698}"/>
              </a:ext>
            </a:extLst>
          </p:cNvPr>
          <p:cNvCxnSpPr>
            <a:cxnSpLocks/>
            <a:stCxn id="36" idx="1"/>
            <a:endCxn id="15" idx="8"/>
          </p:cNvCxnSpPr>
          <p:nvPr/>
        </p:nvCxnSpPr>
        <p:spPr>
          <a:xfrm rot="10800000" flipV="1">
            <a:off x="2117137" y="1679893"/>
            <a:ext cx="1333381" cy="1602898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20721A3-6F74-4472-9F63-B32635A8FB34}"/>
              </a:ext>
            </a:extLst>
          </p:cNvPr>
          <p:cNvSpPr/>
          <p:nvPr/>
        </p:nvSpPr>
        <p:spPr>
          <a:xfrm>
            <a:off x="2873489" y="296122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39BD08-499E-4209-A766-6F980CD2114C}"/>
              </a:ext>
            </a:extLst>
          </p:cNvPr>
          <p:cNvGrpSpPr/>
          <p:nvPr/>
        </p:nvGrpSpPr>
        <p:grpSpPr>
          <a:xfrm>
            <a:off x="3450517" y="1473229"/>
            <a:ext cx="1400494" cy="1626258"/>
            <a:chOff x="6534738" y="3837082"/>
            <a:chExt cx="1400494" cy="1626258"/>
          </a:xfrm>
        </p:grpSpPr>
        <p:pic>
          <p:nvPicPr>
            <p:cNvPr id="30" name="Signature">
              <a:extLst>
                <a:ext uri="{FF2B5EF4-FFF2-40B4-BE49-F238E27FC236}">
                  <a16:creationId xmlns:a16="http://schemas.microsoft.com/office/drawing/2014/main" id="{B0565C52-49B3-4230-9648-52E9B7FE5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553512C-05DE-43A9-BD16-2519D468910F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BA0EBA7-70B4-4E97-8CEE-8CDB286E4C4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37" name="Rectangle: Folded Corner 5">
                  <a:extLst>
                    <a:ext uri="{FF2B5EF4-FFF2-40B4-BE49-F238E27FC236}">
                      <a16:creationId xmlns:a16="http://schemas.microsoft.com/office/drawing/2014/main" id="{89C66C63-7C53-456C-9C30-C4B11BCC2F6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8" name="Rectangle: Folded Corner 44">
                  <a:extLst>
                    <a:ext uri="{FF2B5EF4-FFF2-40B4-BE49-F238E27FC236}">
                      <a16:creationId xmlns:a16="http://schemas.microsoft.com/office/drawing/2014/main" id="{63113674-0593-47C0-8262-5F0E56AE269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2F5AFA1-D9B9-4C13-9389-3B55C97A4B66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2DCB51C-F6F5-45B5-BAC7-CE70F18EEF5B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ECBFC5A0-2A46-447A-BED1-3A6755F3E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91B121-8F52-41F9-8541-62DE7EAB99F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Invocation image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A4B5D7-6AC5-4735-B6EA-1927A2DF1A99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AD90BC8-FE9D-455E-9708-1D54BC0792D8}"/>
              </a:ext>
            </a:extLst>
          </p:cNvPr>
          <p:cNvCxnSpPr>
            <a:cxnSpLocks/>
            <a:stCxn id="79" idx="1"/>
            <a:endCxn id="15" idx="8"/>
          </p:cNvCxnSpPr>
          <p:nvPr/>
        </p:nvCxnSpPr>
        <p:spPr>
          <a:xfrm rot="10800000" flipV="1">
            <a:off x="2117136" y="1923249"/>
            <a:ext cx="4810528" cy="1359541"/>
          </a:xfrm>
          <a:prstGeom prst="bentConnector3">
            <a:avLst>
              <a:gd name="adj1" fmla="val 25289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AC54F9-BFC5-4CAD-A50B-4E9E328E8C1A}"/>
              </a:ext>
            </a:extLst>
          </p:cNvPr>
          <p:cNvGrpSpPr/>
          <p:nvPr/>
        </p:nvGrpSpPr>
        <p:grpSpPr>
          <a:xfrm>
            <a:off x="6927664" y="1716586"/>
            <a:ext cx="1400494" cy="1626258"/>
            <a:chOff x="3296661" y="4120393"/>
            <a:chExt cx="1400494" cy="162625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E3BB0EB-DA15-4A72-B1B9-88A92983CD47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80" name="Rectangle: Folded Corner 5">
                <a:extLst>
                  <a:ext uri="{FF2B5EF4-FFF2-40B4-BE49-F238E27FC236}">
                    <a16:creationId xmlns:a16="http://schemas.microsoft.com/office/drawing/2014/main" id="{D5E19BB9-BAA8-46F7-B3C5-60EDEAE6AEA9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Rectangle: Folded Corner 44">
                <a:extLst>
                  <a:ext uri="{FF2B5EF4-FFF2-40B4-BE49-F238E27FC236}">
                    <a16:creationId xmlns:a16="http://schemas.microsoft.com/office/drawing/2014/main" id="{A314EB65-D375-4827-853A-31A0CD5E6306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B32D18F-D06B-446D-9BB7-57DD4BBD804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C967B5-3AED-45D7-9E5D-D85EAB99A7B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796BD1BF-7DCE-4C48-9671-6C0048F8C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61D9C60-2D53-40CC-99DE-ABC3EDD84450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wordpress:v3.1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sha256:888m…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46BA962-FCB1-46B8-8156-CFD873D504A5}"/>
              </a:ext>
            </a:extLst>
          </p:cNvPr>
          <p:cNvSpPr/>
          <p:nvPr/>
        </p:nvSpPr>
        <p:spPr>
          <a:xfrm>
            <a:off x="7336907" y="1959943"/>
            <a:ext cx="667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cncf.helm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18E72C-0D33-44ED-AA78-071FD882FBE1}"/>
              </a:ext>
            </a:extLst>
          </p:cNvPr>
          <p:cNvSpPr/>
          <p:nvPr/>
        </p:nvSpPr>
        <p:spPr>
          <a:xfrm>
            <a:off x="7352215" y="151517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66BD59F-B8D3-42FF-8E35-08888CAB94AA}"/>
              </a:ext>
            </a:extLst>
          </p:cNvPr>
          <p:cNvCxnSpPr>
            <a:cxnSpLocks/>
            <a:stCxn id="95" idx="1"/>
            <a:endCxn id="81" idx="8"/>
          </p:cNvCxnSpPr>
          <p:nvPr/>
        </p:nvCxnSpPr>
        <p:spPr>
          <a:xfrm rot="10800000" flipV="1">
            <a:off x="8328084" y="1159462"/>
            <a:ext cx="1333381" cy="1602898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DCDB668-2E52-462F-82C3-7FE51BA87B64}"/>
              </a:ext>
            </a:extLst>
          </p:cNvPr>
          <p:cNvSpPr/>
          <p:nvPr/>
        </p:nvSpPr>
        <p:spPr>
          <a:xfrm>
            <a:off x="9069137" y="266674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81ECF1F-5BD4-49BB-9957-EE5097C6CF9D}"/>
              </a:ext>
            </a:extLst>
          </p:cNvPr>
          <p:cNvGrpSpPr/>
          <p:nvPr/>
        </p:nvGrpSpPr>
        <p:grpSpPr>
          <a:xfrm>
            <a:off x="9661464" y="952798"/>
            <a:ext cx="1400494" cy="1626258"/>
            <a:chOff x="6534738" y="3837082"/>
            <a:chExt cx="1400494" cy="162625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8A5BB9A-8388-47AD-99DE-DA739B0A69B1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2627FE9-76E4-4E2D-A837-44817F62F73E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96" name="Rectangle: Folded Corner 5">
                  <a:extLst>
                    <a:ext uri="{FF2B5EF4-FFF2-40B4-BE49-F238E27FC236}">
                      <a16:creationId xmlns:a16="http://schemas.microsoft.com/office/drawing/2014/main" id="{3FB4E664-C9D9-480F-8F5C-33AC701DF09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7" name="Rectangle: Folded Corner 44">
                  <a:extLst>
                    <a:ext uri="{FF2B5EF4-FFF2-40B4-BE49-F238E27FC236}">
                      <a16:creationId xmlns:a16="http://schemas.microsoft.com/office/drawing/2014/main" id="{FBDE0741-6DB1-4DC9-B3C3-81A5F16B8F1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FE628E9-2736-4A80-8CA7-664298DC487E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16FDF34-46CC-4E3E-9561-4F5BEB602421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5" name="Graphic 94">
                  <a:extLst>
                    <a:ext uri="{FF2B5EF4-FFF2-40B4-BE49-F238E27FC236}">
                      <a16:creationId xmlns:a16="http://schemas.microsoft.com/office/drawing/2014/main" id="{F02C8DEB-6550-4342-B678-7A1601539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DD5539-FB7E-43D2-9733-CAF68685F23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wordpress:v3.1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4F09A50-8162-4D37-8FFD-ECD6DBC785D0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9F83DE6-C965-4499-827B-220010315915}"/>
              </a:ext>
            </a:extLst>
          </p:cNvPr>
          <p:cNvGrpSpPr/>
          <p:nvPr/>
        </p:nvGrpSpPr>
        <p:grpSpPr>
          <a:xfrm>
            <a:off x="9660871" y="2758325"/>
            <a:ext cx="1400494" cy="1626258"/>
            <a:chOff x="6534738" y="3837082"/>
            <a:chExt cx="1400494" cy="162625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9517350-E3DB-460D-A56A-D69FD0D583B7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7AE8A11B-2911-4D44-B26E-71FD14A58A5A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107" name="Rectangle: Folded Corner 5">
                  <a:extLst>
                    <a:ext uri="{FF2B5EF4-FFF2-40B4-BE49-F238E27FC236}">
                      <a16:creationId xmlns:a16="http://schemas.microsoft.com/office/drawing/2014/main" id="{0A40BB26-9E18-402D-94E8-FF707F17A9B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8" name="Rectangle: Folded Corner 44">
                  <a:extLst>
                    <a:ext uri="{FF2B5EF4-FFF2-40B4-BE49-F238E27FC236}">
                      <a16:creationId xmlns:a16="http://schemas.microsoft.com/office/drawing/2014/main" id="{1CE6674E-628E-42E8-8DFD-7FAFBCE8546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0ABFCDE-9FE1-4D6D-AFCE-0C9D0EC31E7A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C461D43-4901-455C-98C8-1BAAA6A9D4D8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Graphic 105">
                  <a:extLst>
                    <a:ext uri="{FF2B5EF4-FFF2-40B4-BE49-F238E27FC236}">
                      <a16:creationId xmlns:a16="http://schemas.microsoft.com/office/drawing/2014/main" id="{BC7FA4D8-60B7-4749-ADDB-A8C515711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48A55CB-68E6-490D-A1AE-E27AC6700F83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Mysql:5.7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7C19682-8605-4FFE-B822-273A773C50DF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D5B9EBC-7821-4CCA-96BA-F4FB95A41AD0}"/>
              </a:ext>
            </a:extLst>
          </p:cNvPr>
          <p:cNvCxnSpPr>
            <a:cxnSpLocks/>
            <a:stCxn id="106" idx="1"/>
            <a:endCxn id="81" idx="8"/>
          </p:cNvCxnSpPr>
          <p:nvPr/>
        </p:nvCxnSpPr>
        <p:spPr>
          <a:xfrm rot="10800000">
            <a:off x="8328083" y="2762361"/>
            <a:ext cx="1332788" cy="202629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F3F2CE6-3786-48E4-821A-CE0E69CBF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1701" y="1994123"/>
            <a:ext cx="222236" cy="231419"/>
          </a:xfrm>
          <a:prstGeom prst="rect">
            <a:avLst/>
          </a:prstGeom>
        </p:spPr>
      </p:pic>
      <p:pic>
        <p:nvPicPr>
          <p:cNvPr id="124" name="Container Image">
            <a:extLst>
              <a:ext uri="{FF2B5EF4-FFF2-40B4-BE49-F238E27FC236}">
                <a16:creationId xmlns:a16="http://schemas.microsoft.com/office/drawing/2014/main" id="{0AD1EA63-4856-4412-8B64-97CA35188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1619" y="1211611"/>
            <a:ext cx="291498" cy="291498"/>
          </a:xfrm>
          <a:prstGeom prst="rect">
            <a:avLst/>
          </a:prstGeom>
        </p:spPr>
      </p:pic>
      <p:pic>
        <p:nvPicPr>
          <p:cNvPr id="125" name="Container Image">
            <a:extLst>
              <a:ext uri="{FF2B5EF4-FFF2-40B4-BE49-F238E27FC236}">
                <a16:creationId xmlns:a16="http://schemas.microsoft.com/office/drawing/2014/main" id="{5EFBA481-4558-410B-925A-970F2AE554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58156" y="3000796"/>
            <a:ext cx="291498" cy="291498"/>
          </a:xfrm>
          <a:prstGeom prst="rect">
            <a:avLst/>
          </a:prstGeom>
        </p:spPr>
      </p:pic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0FDA12D8-89FB-431A-AFC7-473AF9F1E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15" y="2507684"/>
            <a:ext cx="334414" cy="334414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B227A3F-7814-46D2-9B91-BEDAA0561AEF}"/>
              </a:ext>
            </a:extLst>
          </p:cNvPr>
          <p:cNvCxnSpPr>
            <a:cxnSpLocks/>
            <a:stCxn id="73" idx="1"/>
            <a:endCxn id="15" idx="8"/>
          </p:cNvCxnSpPr>
          <p:nvPr/>
        </p:nvCxnSpPr>
        <p:spPr>
          <a:xfrm rot="10800000">
            <a:off x="2117136" y="3282792"/>
            <a:ext cx="1332862" cy="615639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525E766-4FFE-4D03-9A41-7B23FA0564A6}"/>
              </a:ext>
            </a:extLst>
          </p:cNvPr>
          <p:cNvGrpSpPr/>
          <p:nvPr/>
        </p:nvGrpSpPr>
        <p:grpSpPr>
          <a:xfrm>
            <a:off x="3449998" y="3691766"/>
            <a:ext cx="1400494" cy="1626258"/>
            <a:chOff x="6534738" y="3837082"/>
            <a:chExt cx="1400494" cy="162625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8B14931-95E3-4DAD-9DE5-A32AF6CD6133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7C28AEF-FE63-429B-B543-EEF0415C55F1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85" name="Rectangle: Folded Corner 5">
                  <a:extLst>
                    <a:ext uri="{FF2B5EF4-FFF2-40B4-BE49-F238E27FC236}">
                      <a16:creationId xmlns:a16="http://schemas.microsoft.com/office/drawing/2014/main" id="{B67B4E7D-C3DA-4027-8C18-36C650518EC6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Rectangle: Folded Corner 44">
                  <a:extLst>
                    <a:ext uri="{FF2B5EF4-FFF2-40B4-BE49-F238E27FC236}">
                      <a16:creationId xmlns:a16="http://schemas.microsoft.com/office/drawing/2014/main" id="{053ACEE8-CD32-4AA9-9373-11D66E20BD4B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453D5BC-0206-4AAE-B20C-BC93F86823FE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5AE20D2B-DD9E-4330-803B-D5848BC8CE29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3" name="Graphic 72">
                  <a:extLst>
                    <a:ext uri="{FF2B5EF4-FFF2-40B4-BE49-F238E27FC236}">
                      <a16:creationId xmlns:a16="http://schemas.microsoft.com/office/drawing/2014/main" id="{76B4E936-628E-4F65-8E8F-E69F42D71F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06CB382-7A44-4162-9AAF-574F16F84ED0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wordpress:v3.1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5769F0A-4549-4C0F-9868-88586D922FC6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047B7A-93F5-4738-A20A-FEDDF4CCFC35}"/>
              </a:ext>
            </a:extLst>
          </p:cNvPr>
          <p:cNvGrpSpPr/>
          <p:nvPr/>
        </p:nvGrpSpPr>
        <p:grpSpPr>
          <a:xfrm>
            <a:off x="9427483" y="5262024"/>
            <a:ext cx="1333975" cy="1553572"/>
            <a:chOff x="3363180" y="4193079"/>
            <a:chExt cx="1333975" cy="155357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5335488-13D9-4C2E-8295-CBA6AEDDD49A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12" name="Rectangle: Folded Corner 5">
                <a:extLst>
                  <a:ext uri="{FF2B5EF4-FFF2-40B4-BE49-F238E27FC236}">
                    <a16:creationId xmlns:a16="http://schemas.microsoft.com/office/drawing/2014/main" id="{B50097B7-9B37-471C-A0CD-702910493F1E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: Folded Corner 44">
                <a:extLst>
                  <a:ext uri="{FF2B5EF4-FFF2-40B4-BE49-F238E27FC236}">
                    <a16:creationId xmlns:a16="http://schemas.microsoft.com/office/drawing/2014/main" id="{71DF5EA8-6092-4F78-8DC7-64EE16FA4D93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B80B76C-D483-441E-8E77-12A4C8DA5A2F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86B8F68-6DF4-4B34-BDD2-BCB2BAF6029B}"/>
              </a:ext>
            </a:extLst>
          </p:cNvPr>
          <p:cNvGrpSpPr/>
          <p:nvPr/>
        </p:nvGrpSpPr>
        <p:grpSpPr>
          <a:xfrm>
            <a:off x="9275083" y="5109624"/>
            <a:ext cx="1333975" cy="1553572"/>
            <a:chOff x="3363180" y="4193079"/>
            <a:chExt cx="1333975" cy="155357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F82D27A-3F04-430E-8AE6-A91139ED29B8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17" name="Rectangle: Folded Corner 5">
                <a:extLst>
                  <a:ext uri="{FF2B5EF4-FFF2-40B4-BE49-F238E27FC236}">
                    <a16:creationId xmlns:a16="http://schemas.microsoft.com/office/drawing/2014/main" id="{B3C95826-0F10-4448-890F-FE77DB5A1697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: Folded Corner 44">
                <a:extLst>
                  <a:ext uri="{FF2B5EF4-FFF2-40B4-BE49-F238E27FC236}">
                    <a16:creationId xmlns:a16="http://schemas.microsoft.com/office/drawing/2014/main" id="{5D90EBC7-B4F1-421B-BFFB-AA0AB12F9A71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4575D5A-D15E-43FE-8DB7-F3085D3622E6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9CA962-8292-438E-9662-0562CDC79422}"/>
              </a:ext>
            </a:extLst>
          </p:cNvPr>
          <p:cNvGrpSpPr/>
          <p:nvPr/>
        </p:nvGrpSpPr>
        <p:grpSpPr>
          <a:xfrm>
            <a:off x="6408772" y="3920822"/>
            <a:ext cx="1400494" cy="1626258"/>
            <a:chOff x="3296661" y="4120393"/>
            <a:chExt cx="1400494" cy="1626258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162EADB-26BA-4D34-A916-AEA316746E6B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28" name="Rectangle: Folded Corner 5">
                <a:extLst>
                  <a:ext uri="{FF2B5EF4-FFF2-40B4-BE49-F238E27FC236}">
                    <a16:creationId xmlns:a16="http://schemas.microsoft.com/office/drawing/2014/main" id="{552ECE2D-2166-4A75-B84F-134181344D3F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: Folded Corner 44">
                <a:extLst>
                  <a:ext uri="{FF2B5EF4-FFF2-40B4-BE49-F238E27FC236}">
                    <a16:creationId xmlns:a16="http://schemas.microsoft.com/office/drawing/2014/main" id="{5542D55F-CECD-450D-92D7-E34133EA2E58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16FC594-A037-4209-B614-F9534634E42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4E78A5C-7D10-4AF2-B6B3-0B51CBA7D024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E80B43E8-F27A-44D3-9719-D679CDE7A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7E058EF-721C-461D-80D6-E392F34ECA86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EB8528B-E75A-4E12-85BA-751FA7766E32}"/>
              </a:ext>
            </a:extLst>
          </p:cNvPr>
          <p:cNvGrpSpPr/>
          <p:nvPr/>
        </p:nvGrpSpPr>
        <p:grpSpPr>
          <a:xfrm>
            <a:off x="9016355" y="4866617"/>
            <a:ext cx="1400494" cy="1626258"/>
            <a:chOff x="3296661" y="4120393"/>
            <a:chExt cx="1400494" cy="1626258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9984129-8B35-45E4-B444-986C50C112DD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36" name="Rectangle: Folded Corner 5">
                <a:extLst>
                  <a:ext uri="{FF2B5EF4-FFF2-40B4-BE49-F238E27FC236}">
                    <a16:creationId xmlns:a16="http://schemas.microsoft.com/office/drawing/2014/main" id="{DB775870-AB29-4EF3-8109-24AB252ADF1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: Folded Corner 44">
                <a:extLst>
                  <a:ext uri="{FF2B5EF4-FFF2-40B4-BE49-F238E27FC236}">
                    <a16:creationId xmlns:a16="http://schemas.microsoft.com/office/drawing/2014/main" id="{017BF417-72FF-4120-B2E5-B22696AC5CBE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FF21E5C-68F1-4180-9A00-D9B4AE5E4A7E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B29ACAD-8C37-44A0-B8CB-11C9A884C2CB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4EAA4E43-BACB-4687-99FE-1C1CA11D12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F7EE2F9-BE74-4952-AC3D-4AB1E9B8D365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6F153F2-EA45-4219-8E12-F8AADD75DE47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>
            <a:off x="7817705" y="4749699"/>
            <a:ext cx="1198651" cy="323583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5B87A4F-E26D-4142-B2AB-FD9B4AB5D9CB}"/>
              </a:ext>
            </a:extLst>
          </p:cNvPr>
          <p:cNvSpPr txBox="1"/>
          <p:nvPr/>
        </p:nvSpPr>
        <p:spPr>
          <a:xfrm>
            <a:off x="8153394" y="4096572"/>
            <a:ext cx="91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1:1</a:t>
            </a:r>
          </a:p>
          <a:p>
            <a:r>
              <a:rPr lang="en-US" sz="1200" dirty="0"/>
              <a:t>1:many</a:t>
            </a:r>
          </a:p>
          <a:p>
            <a:r>
              <a:rPr lang="en-US" sz="1200" dirty="0"/>
              <a:t>many:1</a:t>
            </a:r>
          </a:p>
        </p:txBody>
      </p:sp>
    </p:spTree>
    <p:extLst>
      <p:ext uri="{BB962C8B-B14F-4D97-AF65-F5344CB8AC3E}">
        <p14:creationId xmlns:p14="http://schemas.microsoft.com/office/powerpoint/2010/main" val="32530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29" grpId="0" animBg="1"/>
      <p:bldP spid="82" grpId="0"/>
      <p:bldP spid="83" grpId="0" animBg="1"/>
      <p:bldP spid="86" grpId="0" animBg="1"/>
      <p:bldP spid="1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087-CA0A-4EEF-9F6E-A01EB3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9AFE-BFEA-420A-8174-2DC91CD4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2460"/>
            <a:ext cx="3078559" cy="823912"/>
          </a:xfrm>
        </p:spPr>
        <p:txBody>
          <a:bodyPr/>
          <a:lstStyle/>
          <a:p>
            <a:r>
              <a:rPr lang="en-US" dirty="0"/>
              <a:t>Individual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3A3C-A141-4868-B5E5-42438FA5B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6372"/>
            <a:ext cx="3078559" cy="3684588"/>
          </a:xfrm>
        </p:spPr>
        <p:txBody>
          <a:bodyPr>
            <a:normAutofit/>
          </a:bodyPr>
          <a:lstStyle/>
          <a:p>
            <a:r>
              <a:rPr lang="en-US" sz="2000" dirty="0"/>
              <a:t>Container Images</a:t>
            </a:r>
          </a:p>
          <a:p>
            <a:r>
              <a:rPr lang="en-US" sz="2000" dirty="0"/>
              <a:t>Singularity Images</a:t>
            </a:r>
          </a:p>
          <a:p>
            <a:r>
              <a:rPr lang="en-US" sz="2000" dirty="0"/>
              <a:t>WASM modules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AE18-16A3-4BBA-BAB1-7B873E2E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7571" y="1712460"/>
            <a:ext cx="3093720" cy="823912"/>
          </a:xfrm>
        </p:spPr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FC6C2-9B81-406F-89BC-83ACB16A0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7571" y="2536372"/>
            <a:ext cx="309372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Signatures*</a:t>
            </a:r>
          </a:p>
          <a:p>
            <a:r>
              <a:rPr lang="en-US" sz="2000" dirty="0"/>
              <a:t>Helm Charts</a:t>
            </a:r>
          </a:p>
          <a:p>
            <a:r>
              <a:rPr lang="en-US" sz="2000" dirty="0"/>
              <a:t>Terraform Templates</a:t>
            </a:r>
          </a:p>
          <a:p>
            <a:r>
              <a:rPr lang="en-US" sz="2000" dirty="0"/>
              <a:t>Azure Resource Manager Templates</a:t>
            </a:r>
          </a:p>
          <a:p>
            <a:r>
              <a:rPr lang="en-US" sz="2000" dirty="0"/>
              <a:t>AWS Cloud Formation Templates</a:t>
            </a:r>
          </a:p>
          <a:p>
            <a:r>
              <a:rPr lang="en-US" sz="2000" dirty="0"/>
              <a:t>CNAB</a:t>
            </a: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0EC96A-2504-4C3D-BA4D-73EF3C4E832B}"/>
              </a:ext>
            </a:extLst>
          </p:cNvPr>
          <p:cNvGrpSpPr/>
          <p:nvPr/>
        </p:nvGrpSpPr>
        <p:grpSpPr>
          <a:xfrm>
            <a:off x="8101148" y="1712460"/>
            <a:ext cx="3093720" cy="4508500"/>
            <a:chOff x="8101148" y="1712460"/>
            <a:chExt cx="3093720" cy="4508500"/>
          </a:xfrm>
        </p:grpSpPr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3220487B-9B4B-43A4-9934-14DF0884647B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1712460"/>
              <a:ext cx="3093720" cy="8239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Collection Types</a:t>
              </a:r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6032FBC2-8B9D-4CCF-AB1D-F4730A434D18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2536372"/>
              <a:ext cx="3093720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Multi-arch index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98C13D8-74C5-4809-A714-1AAF62B85573}"/>
              </a:ext>
            </a:extLst>
          </p:cNvPr>
          <p:cNvSpPr/>
          <p:nvPr/>
        </p:nvSpPr>
        <p:spPr>
          <a:xfrm>
            <a:off x="4517571" y="2542950"/>
            <a:ext cx="2022566" cy="365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70FA1BA-2D61-48B5-825F-D5B39EE02BCB}"/>
              </a:ext>
            </a:extLst>
          </p:cNvPr>
          <p:cNvSpPr/>
          <p:nvPr/>
        </p:nvSpPr>
        <p:spPr>
          <a:xfrm>
            <a:off x="8210515" y="3187769"/>
            <a:ext cx="3466012" cy="1219200"/>
          </a:xfrm>
          <a:prstGeom prst="wedgeRoundRectCallout">
            <a:avLst>
              <a:gd name="adj1" fmla="val -98472"/>
              <a:gd name="adj2" fmla="val -78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signature an Artifact,</a:t>
            </a:r>
            <a:br>
              <a:rPr lang="en-US" dirty="0"/>
            </a:br>
            <a:r>
              <a:rPr lang="en-US" dirty="0"/>
              <a:t>or an Attribute of an artifact?</a:t>
            </a:r>
          </a:p>
        </p:txBody>
      </p:sp>
    </p:spTree>
    <p:extLst>
      <p:ext uri="{BB962C8B-B14F-4D97-AF65-F5344CB8AC3E}">
        <p14:creationId xmlns:p14="http://schemas.microsoft.com/office/powerpoint/2010/main" val="36596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helm">
            <a:extLst>
              <a:ext uri="{FF2B5EF4-FFF2-40B4-BE49-F238E27FC236}">
                <a16:creationId xmlns:a16="http://schemas.microsoft.com/office/drawing/2014/main" id="{71EA8A5B-1B40-4C8C-B741-5A19CC9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373" y="2249117"/>
            <a:ext cx="222236" cy="231419"/>
          </a:xfrm>
          <a:prstGeom prst="rect">
            <a:avLst/>
          </a:prstGeom>
        </p:spPr>
      </p:pic>
      <p:pic>
        <p:nvPicPr>
          <p:cNvPr id="109" name="cnab" descr="A close up of a sign&#10;&#10;Description automatically generated">
            <a:extLst>
              <a:ext uri="{FF2B5EF4-FFF2-40B4-BE49-F238E27FC236}">
                <a16:creationId xmlns:a16="http://schemas.microsoft.com/office/drawing/2014/main" id="{81E7F7E8-6A8A-49FA-93DA-067F37A4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186" y="2581045"/>
            <a:ext cx="334414" cy="33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69D9C-6476-47CC-A199-546C9F9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504"/>
            <a:ext cx="10306050" cy="5067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4" name="Portal-tag-listing">
            <a:extLst>
              <a:ext uri="{FF2B5EF4-FFF2-40B4-BE49-F238E27FC236}">
                <a16:creationId xmlns:a16="http://schemas.microsoft.com/office/drawing/2014/main" id="{A5B4D0AB-6E05-4B25-831D-81C7E4E845D0}"/>
              </a:ext>
            </a:extLst>
          </p:cNvPr>
          <p:cNvGrpSpPr/>
          <p:nvPr/>
        </p:nvGrpSpPr>
        <p:grpSpPr>
          <a:xfrm>
            <a:off x="2877523" y="1270983"/>
            <a:ext cx="7234183" cy="5952777"/>
            <a:chOff x="4636654" y="609659"/>
            <a:chExt cx="7234183" cy="5952777"/>
          </a:xfrm>
        </p:grpSpPr>
        <p:pic>
          <p:nvPicPr>
            <p:cNvPr id="11" name="portal-tag-listing">
              <a:extLst>
                <a:ext uri="{FF2B5EF4-FFF2-40B4-BE49-F238E27FC236}">
                  <a16:creationId xmlns:a16="http://schemas.microsoft.com/office/drawing/2014/main" id="{30543C5C-39E3-4EB2-9B83-421A3F9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6654" y="609659"/>
              <a:ext cx="7234183" cy="59527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3" name="white-out">
              <a:extLst>
                <a:ext uri="{FF2B5EF4-FFF2-40B4-BE49-F238E27FC236}">
                  <a16:creationId xmlns:a16="http://schemas.microsoft.com/office/drawing/2014/main" id="{FA7549CA-B1A1-4A28-BB81-2AE9E7F70D1A}"/>
                </a:ext>
              </a:extLst>
            </p:cNvPr>
            <p:cNvSpPr/>
            <p:nvPr/>
          </p:nvSpPr>
          <p:spPr>
            <a:xfrm>
              <a:off x="4777740" y="2458448"/>
              <a:ext cx="7067814" cy="3850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id-lines">
              <a:extLst>
                <a:ext uri="{FF2B5EF4-FFF2-40B4-BE49-F238E27FC236}">
                  <a16:creationId xmlns:a16="http://schemas.microsoft.com/office/drawing/2014/main" id="{6EBDDF76-EAC9-4AA2-9627-63246A9520D0}"/>
                </a:ext>
              </a:extLst>
            </p:cNvPr>
            <p:cNvGrpSpPr/>
            <p:nvPr/>
          </p:nvGrpSpPr>
          <p:grpSpPr>
            <a:xfrm>
              <a:off x="4892805" y="2458448"/>
              <a:ext cx="6786195" cy="2678174"/>
              <a:chOff x="4892805" y="2458448"/>
              <a:chExt cx="6786195" cy="267817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894D301-44EF-419E-B6F3-98ACE387D768}"/>
                  </a:ext>
                </a:extLst>
              </p:cNvPr>
              <p:cNvGrpSpPr/>
              <p:nvPr/>
            </p:nvGrpSpPr>
            <p:grpSpPr>
              <a:xfrm>
                <a:off x="11535580" y="2458448"/>
                <a:ext cx="143420" cy="2636561"/>
                <a:chOff x="11535580" y="2458448"/>
                <a:chExt cx="143420" cy="263656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E9448-3838-4B85-BEC6-64095B4E7728}"/>
                    </a:ext>
                  </a:extLst>
                </p:cNvPr>
                <p:cNvSpPr txBox="1"/>
                <p:nvPr/>
              </p:nvSpPr>
              <p:spPr>
                <a:xfrm>
                  <a:off x="11537936" y="245844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3D247D-AA70-4908-8425-6062B55BF124}"/>
                    </a:ext>
                  </a:extLst>
                </p:cNvPr>
                <p:cNvSpPr txBox="1"/>
                <p:nvPr/>
              </p:nvSpPr>
              <p:spPr>
                <a:xfrm>
                  <a:off x="11537936" y="26759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E734B2-F10C-446D-9767-D7D806E90933}"/>
                    </a:ext>
                  </a:extLst>
                </p:cNvPr>
                <p:cNvSpPr txBox="1"/>
                <p:nvPr/>
              </p:nvSpPr>
              <p:spPr>
                <a:xfrm>
                  <a:off x="11537936" y="28934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E5DB37-EF78-4746-A5BF-9B288E327E26}"/>
                    </a:ext>
                  </a:extLst>
                </p:cNvPr>
                <p:cNvSpPr txBox="1"/>
                <p:nvPr/>
              </p:nvSpPr>
              <p:spPr>
                <a:xfrm>
                  <a:off x="11537936" y="31109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8A5F0C1-A0F1-4D06-8338-223E85C41109}"/>
                    </a:ext>
                  </a:extLst>
                </p:cNvPr>
                <p:cNvSpPr txBox="1"/>
                <p:nvPr/>
              </p:nvSpPr>
              <p:spPr>
                <a:xfrm>
                  <a:off x="11537936" y="33284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C7FE4D-1720-4FD8-9CA8-E28D61EACC1D}"/>
                    </a:ext>
                  </a:extLst>
                </p:cNvPr>
                <p:cNvSpPr txBox="1"/>
                <p:nvPr/>
              </p:nvSpPr>
              <p:spPr>
                <a:xfrm>
                  <a:off x="11537936" y="35458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46BF9F-4796-47A6-904C-0952CEEA73A3}"/>
                    </a:ext>
                  </a:extLst>
                </p:cNvPr>
                <p:cNvSpPr txBox="1"/>
                <p:nvPr/>
              </p:nvSpPr>
              <p:spPr>
                <a:xfrm>
                  <a:off x="11537936" y="376337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2825F6-D88F-495A-9089-0F298A4F03D0}"/>
                    </a:ext>
                  </a:extLst>
                </p:cNvPr>
                <p:cNvSpPr txBox="1"/>
                <p:nvPr/>
              </p:nvSpPr>
              <p:spPr>
                <a:xfrm>
                  <a:off x="11535580" y="39788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DE016B6-E2BD-47A7-9AFF-D09BE824B977}"/>
                    </a:ext>
                  </a:extLst>
                </p:cNvPr>
                <p:cNvSpPr txBox="1"/>
                <p:nvPr/>
              </p:nvSpPr>
              <p:spPr>
                <a:xfrm>
                  <a:off x="11535580" y="41963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74FE9C-01B6-4C6E-8742-A6A8A84D9B83}"/>
                    </a:ext>
                  </a:extLst>
                </p:cNvPr>
                <p:cNvSpPr txBox="1"/>
                <p:nvPr/>
              </p:nvSpPr>
              <p:spPr>
                <a:xfrm>
                  <a:off x="11535580" y="44138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7F5EB7-E972-43D7-9F7F-DE0A38F3BCFC}"/>
                    </a:ext>
                  </a:extLst>
                </p:cNvPr>
                <p:cNvSpPr txBox="1"/>
                <p:nvPr/>
              </p:nvSpPr>
              <p:spPr>
                <a:xfrm>
                  <a:off x="11535580" y="46313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05D072-5A19-4C9E-AF52-73B7279AD491}"/>
                    </a:ext>
                  </a:extLst>
                </p:cNvPr>
                <p:cNvSpPr txBox="1"/>
                <p:nvPr/>
              </p:nvSpPr>
              <p:spPr>
                <a:xfrm>
                  <a:off x="11535580" y="48487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6A61EF-F11F-4EB1-A8A1-0B822215EF7E}"/>
                  </a:ext>
                </a:extLst>
              </p:cNvPr>
              <p:cNvGrpSpPr/>
              <p:nvPr/>
            </p:nvGrpSpPr>
            <p:grpSpPr>
              <a:xfrm>
                <a:off x="4892805" y="2526415"/>
                <a:ext cx="6777489" cy="2610207"/>
                <a:chOff x="4892805" y="2526415"/>
                <a:chExt cx="6777489" cy="261020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65BCBD-2B2C-4D47-957E-4D4ED05C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0471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B9E6E35-4682-4A36-B7F8-153191B05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2650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5D4D1B-B2A2-4B5F-A8E1-643986CFE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4829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41E6F-EE93-4FAA-A27E-5C3DD3AD3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7008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433DC8-15C6-4A2B-A5DC-66782CBE9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9187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DF6712-06CB-44D6-8A2D-563C3BAA5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51366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B526E4A-F22E-4F9C-9394-D2B9E1AD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52641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60F0CFA-BB35-476F-A0EE-F4660F1C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7442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EDAFB3-A380-48EB-A616-B8B87B956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9621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5614AAE-6C54-455B-96E3-B1305B75D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1800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BCC398-7389-4203-B284-6B54AF65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3979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876008D-E190-4357-8158-DC264548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6158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C0C1F4-4D25-4E6B-A5B7-92324CBFC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8337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D9F4377-0D79-428D-8DE2-89EB57C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seen?</a:t>
            </a:r>
          </a:p>
        </p:txBody>
      </p:sp>
      <p:grpSp>
        <p:nvGrpSpPr>
          <p:cNvPr id="94" name="all-artifacts-tagged">
            <a:extLst>
              <a:ext uri="{FF2B5EF4-FFF2-40B4-BE49-F238E27FC236}">
                <a16:creationId xmlns:a16="http://schemas.microsoft.com/office/drawing/2014/main" id="{B338A045-6395-464D-A8F8-70687F84BF5F}"/>
              </a:ext>
            </a:extLst>
          </p:cNvPr>
          <p:cNvGrpSpPr/>
          <p:nvPr/>
        </p:nvGrpSpPr>
        <p:grpSpPr>
          <a:xfrm>
            <a:off x="3651629" y="3204482"/>
            <a:ext cx="1728124" cy="2605336"/>
            <a:chOff x="5034627" y="2540777"/>
            <a:chExt cx="6147374" cy="26053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9F7F0-523E-45FD-9FE9-1A46428F65E8}"/>
                </a:ext>
              </a:extLst>
            </p:cNvPr>
            <p:cNvSpPr txBox="1"/>
            <p:nvPr/>
          </p:nvSpPr>
          <p:spPr>
            <a:xfrm>
              <a:off x="5034627" y="254077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09ABEB-B783-4B12-87AE-59195B5232D7}"/>
                </a:ext>
              </a:extLst>
            </p:cNvPr>
            <p:cNvSpPr txBox="1"/>
            <p:nvPr/>
          </p:nvSpPr>
          <p:spPr>
            <a:xfrm>
              <a:off x="5039388" y="2758040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</a:t>
              </a:r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85932C-3D6E-480A-B5E3-78F185038B28}"/>
                </a:ext>
              </a:extLst>
            </p:cNvPr>
            <p:cNvSpPr txBox="1"/>
            <p:nvPr/>
          </p:nvSpPr>
          <p:spPr>
            <a:xfrm>
              <a:off x="5044149" y="2975303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latest-signature-acme-rockets</a:t>
              </a:r>
              <a:endParaRPr 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DC96F4-994A-4D94-B57E-5AB56955C40C}"/>
                </a:ext>
              </a:extLst>
            </p:cNvPr>
            <p:cNvSpPr txBox="1"/>
            <p:nvPr/>
          </p:nvSpPr>
          <p:spPr>
            <a:xfrm>
              <a:off x="5048910" y="3192566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latest-signature-wabbit-networks</a:t>
              </a:r>
              <a:endParaRPr 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22D85D-37D9-4DCE-84ED-92FD3085E61E}"/>
                </a:ext>
              </a:extLst>
            </p:cNvPr>
            <p:cNvSpPr txBox="1"/>
            <p:nvPr/>
          </p:nvSpPr>
          <p:spPr>
            <a:xfrm>
              <a:off x="5053673" y="3409829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0ED0-EA13-478E-B3B1-532B07F31C71}"/>
                </a:ext>
              </a:extLst>
            </p:cNvPr>
            <p:cNvSpPr txBox="1"/>
            <p:nvPr/>
          </p:nvSpPr>
          <p:spPr>
            <a:xfrm>
              <a:off x="5048910" y="3844355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ca4na-signature-acme-rockets</a:t>
              </a:r>
              <a:endParaRPr 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3A982-68A9-48D6-852B-5157004CEAAB}"/>
                </a:ext>
              </a:extLst>
            </p:cNvPr>
            <p:cNvSpPr txBox="1"/>
            <p:nvPr/>
          </p:nvSpPr>
          <p:spPr>
            <a:xfrm>
              <a:off x="5053673" y="4061618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ca4na-signature-wabbit-networks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0227DF-1933-4C05-AF79-1EF7C5C1AF62}"/>
                </a:ext>
              </a:extLst>
            </p:cNvPr>
            <p:cNvSpPr txBox="1"/>
            <p:nvPr/>
          </p:nvSpPr>
          <p:spPr>
            <a:xfrm>
              <a:off x="5053673" y="3627092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</a:t>
              </a:r>
              <a:endParaRPr 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D1C368-E4BB-4278-8E08-1CF1DBDCA238}"/>
                </a:ext>
              </a:extLst>
            </p:cNvPr>
            <p:cNvSpPr txBox="1"/>
            <p:nvPr/>
          </p:nvSpPr>
          <p:spPr>
            <a:xfrm>
              <a:off x="5053673" y="4278881"/>
              <a:ext cx="612832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98FBC-5904-4013-AFE9-44F55FEDF834}"/>
                </a:ext>
              </a:extLst>
            </p:cNvPr>
            <p:cNvSpPr txBox="1"/>
            <p:nvPr/>
          </p:nvSpPr>
          <p:spPr>
            <a:xfrm>
              <a:off x="5053671" y="4496144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E524ED-3735-41A5-A3AB-3CDAD8814501}"/>
                </a:ext>
              </a:extLst>
            </p:cNvPr>
            <p:cNvSpPr txBox="1"/>
            <p:nvPr/>
          </p:nvSpPr>
          <p:spPr>
            <a:xfrm>
              <a:off x="5053671" y="471340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ca4nb-signature-acme-rockets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B121CD-D65E-41C6-874D-1960D0C9535A}"/>
                </a:ext>
              </a:extLst>
            </p:cNvPr>
            <p:cNvSpPr txBox="1"/>
            <p:nvPr/>
          </p:nvSpPr>
          <p:spPr>
            <a:xfrm>
              <a:off x="5053671" y="4930669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ca4nb-wabbit-networks</a:t>
              </a:r>
              <a:endParaRPr lang="en-US" sz="800" dirty="0"/>
            </a:p>
          </p:txBody>
        </p:sp>
      </p:grpSp>
      <p:grpSp>
        <p:nvGrpSpPr>
          <p:cNvPr id="102" name="image-artifacts-tagged">
            <a:extLst>
              <a:ext uri="{FF2B5EF4-FFF2-40B4-BE49-F238E27FC236}">
                <a16:creationId xmlns:a16="http://schemas.microsoft.com/office/drawing/2014/main" id="{4C257528-1D96-4D6C-8BA1-DF892FC8FA8D}"/>
              </a:ext>
            </a:extLst>
          </p:cNvPr>
          <p:cNvGrpSpPr/>
          <p:nvPr/>
        </p:nvGrpSpPr>
        <p:grpSpPr>
          <a:xfrm>
            <a:off x="3653191" y="3203080"/>
            <a:ext cx="816407" cy="2605833"/>
            <a:chOff x="5037672" y="2541756"/>
            <a:chExt cx="816407" cy="26058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6C8CAF-2E14-4058-BE27-5B808EF29A95}"/>
                </a:ext>
              </a:extLst>
            </p:cNvPr>
            <p:cNvSpPr txBox="1"/>
            <p:nvPr/>
          </p:nvSpPr>
          <p:spPr>
            <a:xfrm>
              <a:off x="5037672" y="254175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2F7B13-D108-409D-9FBE-FD22D1E33A43}"/>
                </a:ext>
              </a:extLst>
            </p:cNvPr>
            <p:cNvSpPr txBox="1"/>
            <p:nvPr/>
          </p:nvSpPr>
          <p:spPr>
            <a:xfrm>
              <a:off x="5037672" y="275906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936261-9951-4D88-9044-10DA1C2109C1}"/>
                </a:ext>
              </a:extLst>
            </p:cNvPr>
            <p:cNvSpPr txBox="1"/>
            <p:nvPr/>
          </p:nvSpPr>
          <p:spPr>
            <a:xfrm>
              <a:off x="5037672" y="297637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07FFAF-16E5-4C34-9548-24709DF035BF}"/>
                </a:ext>
              </a:extLst>
            </p:cNvPr>
            <p:cNvSpPr txBox="1"/>
            <p:nvPr/>
          </p:nvSpPr>
          <p:spPr>
            <a:xfrm>
              <a:off x="5037672" y="319368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ca4nc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FDB94-453C-4373-B690-112EC35AC900}"/>
                </a:ext>
              </a:extLst>
            </p:cNvPr>
            <p:cNvSpPr txBox="1"/>
            <p:nvPr/>
          </p:nvSpPr>
          <p:spPr>
            <a:xfrm>
              <a:off x="5037672" y="341098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ca4nd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03AB0E-4247-40EB-929F-F10F5FD8B254}"/>
                </a:ext>
              </a:extLst>
            </p:cNvPr>
            <p:cNvSpPr txBox="1"/>
            <p:nvPr/>
          </p:nvSpPr>
          <p:spPr>
            <a:xfrm>
              <a:off x="5037672" y="362829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ca4ne</a:t>
              </a:r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C4238A-D742-4641-8F5B-97526975461B}"/>
                </a:ext>
              </a:extLst>
            </p:cNvPr>
            <p:cNvSpPr txBox="1"/>
            <p:nvPr/>
          </p:nvSpPr>
          <p:spPr>
            <a:xfrm>
              <a:off x="5037672" y="384560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D835C2B-B93E-4BFF-A4D8-BE17E15C7B41}"/>
                </a:ext>
              </a:extLst>
            </p:cNvPr>
            <p:cNvSpPr txBox="1"/>
            <p:nvPr/>
          </p:nvSpPr>
          <p:spPr>
            <a:xfrm>
              <a:off x="5037672" y="406291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499E34-31A8-460F-A8C6-DC2F5DC20AB1}"/>
                </a:ext>
              </a:extLst>
            </p:cNvPr>
            <p:cNvSpPr txBox="1"/>
            <p:nvPr/>
          </p:nvSpPr>
          <p:spPr>
            <a:xfrm>
              <a:off x="5037672" y="428022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ca4nh</a:t>
              </a:r>
              <a:endParaRPr lang="en-US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68EEB-5574-4574-AD3A-6F6CBA2EA7B8}"/>
                </a:ext>
              </a:extLst>
            </p:cNvPr>
            <p:cNvSpPr txBox="1"/>
            <p:nvPr/>
          </p:nvSpPr>
          <p:spPr>
            <a:xfrm>
              <a:off x="5037672" y="449752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ca4nj</a:t>
              </a:r>
              <a:endParaRPr lang="en-US" sz="8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4EEBD5-7A4B-4855-837B-3ECA47AC110D}"/>
                </a:ext>
              </a:extLst>
            </p:cNvPr>
            <p:cNvSpPr txBox="1"/>
            <p:nvPr/>
          </p:nvSpPr>
          <p:spPr>
            <a:xfrm>
              <a:off x="5037672" y="471483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ca4nk</a:t>
              </a:r>
              <a:endParaRPr lang="en-US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D3546-DB66-4BB4-BEEB-BCECE213F216}"/>
                </a:ext>
              </a:extLst>
            </p:cNvPr>
            <p:cNvSpPr txBox="1"/>
            <p:nvPr/>
          </p:nvSpPr>
          <p:spPr>
            <a:xfrm>
              <a:off x="5037672" y="4932145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ca4nm</a:t>
              </a:r>
              <a:endParaRPr lang="en-US" sz="800" dirty="0"/>
            </a:p>
          </p:txBody>
        </p:sp>
      </p:grpSp>
      <p:grpSp>
        <p:nvGrpSpPr>
          <p:cNvPr id="150" name="all-artiffacts-tagged-attributes">
            <a:extLst>
              <a:ext uri="{FF2B5EF4-FFF2-40B4-BE49-F238E27FC236}">
                <a16:creationId xmlns:a16="http://schemas.microsoft.com/office/drawing/2014/main" id="{90347892-1DFD-4C36-8400-CD7E31A98C1A}"/>
              </a:ext>
            </a:extLst>
          </p:cNvPr>
          <p:cNvGrpSpPr/>
          <p:nvPr/>
        </p:nvGrpSpPr>
        <p:grpSpPr>
          <a:xfrm>
            <a:off x="3451165" y="3189558"/>
            <a:ext cx="229448" cy="2586180"/>
            <a:chOff x="6093542" y="2528234"/>
            <a:chExt cx="229448" cy="2586180"/>
          </a:xfrm>
        </p:grpSpPr>
        <p:pic>
          <p:nvPicPr>
            <p:cNvPr id="108" name="Container Image">
              <a:extLst>
                <a:ext uri="{FF2B5EF4-FFF2-40B4-BE49-F238E27FC236}">
                  <a16:creationId xmlns:a16="http://schemas.microsoft.com/office/drawing/2014/main" id="{B4014ECC-5641-4052-BC63-C91F4C4F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2528234"/>
              <a:ext cx="229448" cy="229448"/>
            </a:xfrm>
            <a:prstGeom prst="rect">
              <a:avLst/>
            </a:prstGeom>
          </p:spPr>
        </p:pic>
        <p:pic>
          <p:nvPicPr>
            <p:cNvPr id="111" name="Signature">
              <a:extLst>
                <a:ext uri="{FF2B5EF4-FFF2-40B4-BE49-F238E27FC236}">
                  <a16:creationId xmlns:a16="http://schemas.microsoft.com/office/drawing/2014/main" id="{B5E52DDC-309A-474F-9F31-9E2E8644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2816335"/>
              <a:ext cx="139184" cy="139184"/>
            </a:xfrm>
            <a:prstGeom prst="rect">
              <a:avLst/>
            </a:prstGeom>
          </p:spPr>
        </p:pic>
        <p:pic>
          <p:nvPicPr>
            <p:cNvPr id="112" name="Signature">
              <a:extLst>
                <a:ext uri="{FF2B5EF4-FFF2-40B4-BE49-F238E27FC236}">
                  <a16:creationId xmlns:a16="http://schemas.microsoft.com/office/drawing/2014/main" id="{D5AB2CD2-3782-48BA-8CE3-705C298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014172"/>
              <a:ext cx="139184" cy="139184"/>
            </a:xfrm>
            <a:prstGeom prst="rect">
              <a:avLst/>
            </a:prstGeom>
          </p:spPr>
        </p:pic>
        <p:pic>
          <p:nvPicPr>
            <p:cNvPr id="113" name="Signature">
              <a:extLst>
                <a:ext uri="{FF2B5EF4-FFF2-40B4-BE49-F238E27FC236}">
                  <a16:creationId xmlns:a16="http://schemas.microsoft.com/office/drawing/2014/main" id="{AE0DFDC7-9B46-42F3-9298-C3727EC2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212009"/>
              <a:ext cx="139184" cy="139184"/>
            </a:xfrm>
            <a:prstGeom prst="rect">
              <a:avLst/>
            </a:prstGeom>
          </p:spPr>
        </p:pic>
        <p:pic>
          <p:nvPicPr>
            <p:cNvPr id="114" name="Container Image">
              <a:extLst>
                <a:ext uri="{FF2B5EF4-FFF2-40B4-BE49-F238E27FC236}">
                  <a16:creationId xmlns:a16="http://schemas.microsoft.com/office/drawing/2014/main" id="{DC6C5AE9-E04F-4472-95DF-73AFA870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3409846"/>
              <a:ext cx="229448" cy="229448"/>
            </a:xfrm>
            <a:prstGeom prst="rect">
              <a:avLst/>
            </a:prstGeom>
          </p:spPr>
        </p:pic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48C639C4-ACB8-403B-99AA-073650AB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672547"/>
              <a:ext cx="139184" cy="13918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FCDC19C1-B94B-4475-8BE6-DEFC127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895784"/>
              <a:ext cx="139184" cy="13918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8113CF4B-FDBE-4565-8C26-9B2EBAD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093621"/>
              <a:ext cx="139184" cy="139184"/>
            </a:xfrm>
            <a:prstGeom prst="rect">
              <a:avLst/>
            </a:prstGeom>
          </p:spPr>
        </p:pic>
        <p:pic>
          <p:nvPicPr>
            <p:cNvPr id="118" name="Container Image">
              <a:extLst>
                <a:ext uri="{FF2B5EF4-FFF2-40B4-BE49-F238E27FC236}">
                  <a16:creationId xmlns:a16="http://schemas.microsoft.com/office/drawing/2014/main" id="{F81E8219-20FC-4152-90C7-AE6B397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4266058"/>
              <a:ext cx="229448" cy="229448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FE81D021-EB40-47B4-BE3B-74879BC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579559"/>
              <a:ext cx="139184" cy="13918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E9014C21-62D5-4087-ABB3-EA3A48A1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777396"/>
              <a:ext cx="139184" cy="13918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D95DF49A-240C-42C4-9D4D-9930B6F3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975230"/>
              <a:ext cx="139184" cy="139184"/>
            </a:xfrm>
            <a:prstGeom prst="rect">
              <a:avLst/>
            </a:prstGeom>
          </p:spPr>
        </p:pic>
      </p:grpSp>
      <p:grpSp>
        <p:nvGrpSpPr>
          <p:cNvPr id="149" name="artifact-attributes">
            <a:extLst>
              <a:ext uri="{FF2B5EF4-FFF2-40B4-BE49-F238E27FC236}">
                <a16:creationId xmlns:a16="http://schemas.microsoft.com/office/drawing/2014/main" id="{60F6AA5C-7045-4A65-BCB7-53B647E745F8}"/>
              </a:ext>
            </a:extLst>
          </p:cNvPr>
          <p:cNvGrpSpPr/>
          <p:nvPr/>
        </p:nvGrpSpPr>
        <p:grpSpPr>
          <a:xfrm>
            <a:off x="3257028" y="3189389"/>
            <a:ext cx="425446" cy="2623533"/>
            <a:chOff x="4889159" y="2528065"/>
            <a:chExt cx="425446" cy="2623533"/>
          </a:xfrm>
        </p:grpSpPr>
        <p:pic>
          <p:nvPicPr>
            <p:cNvPr id="122" name="Container Image">
              <a:extLst>
                <a:ext uri="{FF2B5EF4-FFF2-40B4-BE49-F238E27FC236}">
                  <a16:creationId xmlns:a16="http://schemas.microsoft.com/office/drawing/2014/main" id="{7893E085-E5FB-4B4A-B4EA-49BAF928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5157" y="2528065"/>
              <a:ext cx="229448" cy="229448"/>
            </a:xfrm>
            <a:prstGeom prst="rect">
              <a:avLst/>
            </a:prstGeom>
          </p:spPr>
        </p:pic>
        <p:pic>
          <p:nvPicPr>
            <p:cNvPr id="123" name="Signature">
              <a:extLst>
                <a:ext uri="{FF2B5EF4-FFF2-40B4-BE49-F238E27FC236}">
                  <a16:creationId xmlns:a16="http://schemas.microsoft.com/office/drawing/2014/main" id="{7C9919F6-C655-47BB-878F-6B86B295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11544" y="2579177"/>
              <a:ext cx="139184" cy="139184"/>
            </a:xfrm>
            <a:prstGeom prst="rect">
              <a:avLst/>
            </a:prstGeom>
          </p:spPr>
        </p:pic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32E594EF-FD53-4BC9-9171-B8701508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3122" y="2745709"/>
              <a:ext cx="229448" cy="229448"/>
            </a:xfrm>
            <a:prstGeom prst="rect">
              <a:avLst/>
            </a:prstGeom>
          </p:spPr>
        </p:pic>
        <p:pic>
          <p:nvPicPr>
            <p:cNvPr id="128" name="Signature">
              <a:extLst>
                <a:ext uri="{FF2B5EF4-FFF2-40B4-BE49-F238E27FC236}">
                  <a16:creationId xmlns:a16="http://schemas.microsoft.com/office/drawing/2014/main" id="{E4E57CC7-45E0-442A-863D-0F4FCD57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9509" y="2796821"/>
              <a:ext cx="139184" cy="139184"/>
            </a:xfrm>
            <a:prstGeom prst="rect">
              <a:avLst/>
            </a:prstGeom>
          </p:spPr>
        </p:pic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53260202-37F0-4D23-B221-AA93FD33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1087" y="2963353"/>
              <a:ext cx="229448" cy="229448"/>
            </a:xfrm>
            <a:prstGeom prst="rect">
              <a:avLst/>
            </a:prstGeom>
          </p:spPr>
        </p:pic>
        <p:pic>
          <p:nvPicPr>
            <p:cNvPr id="130" name="Signature">
              <a:extLst>
                <a:ext uri="{FF2B5EF4-FFF2-40B4-BE49-F238E27FC236}">
                  <a16:creationId xmlns:a16="http://schemas.microsoft.com/office/drawing/2014/main" id="{1D55C23B-9D9A-4A2A-8E86-6F82892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7474" y="3014465"/>
              <a:ext cx="139184" cy="139184"/>
            </a:xfrm>
            <a:prstGeom prst="rect">
              <a:avLst/>
            </a:prstGeom>
          </p:spPr>
        </p:pic>
        <p:pic>
          <p:nvPicPr>
            <p:cNvPr id="131" name="Container Image">
              <a:extLst>
                <a:ext uri="{FF2B5EF4-FFF2-40B4-BE49-F238E27FC236}">
                  <a16:creationId xmlns:a16="http://schemas.microsoft.com/office/drawing/2014/main" id="{3767553E-D5B4-4073-94C8-D808D06F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9052" y="3180997"/>
              <a:ext cx="229448" cy="229448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D3775A65-247C-49EE-BBF6-160074AF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5439" y="3232109"/>
              <a:ext cx="139184" cy="139184"/>
            </a:xfrm>
            <a:prstGeom prst="rect">
              <a:avLst/>
            </a:prstGeom>
          </p:spPr>
        </p:pic>
        <p:pic>
          <p:nvPicPr>
            <p:cNvPr id="133" name="Container Image">
              <a:extLst>
                <a:ext uri="{FF2B5EF4-FFF2-40B4-BE49-F238E27FC236}">
                  <a16:creationId xmlns:a16="http://schemas.microsoft.com/office/drawing/2014/main" id="{06597110-1968-4F80-92C0-F14A5FD5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7017" y="3398641"/>
              <a:ext cx="229448" cy="229448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F2D44ED3-8099-4EF6-ABC8-A7DAD172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3404" y="3449753"/>
              <a:ext cx="139184" cy="139184"/>
            </a:xfrm>
            <a:prstGeom prst="rect">
              <a:avLst/>
            </a:prstGeom>
          </p:spPr>
        </p:pic>
        <p:pic>
          <p:nvPicPr>
            <p:cNvPr id="135" name="Container Image">
              <a:extLst>
                <a:ext uri="{FF2B5EF4-FFF2-40B4-BE49-F238E27FC236}">
                  <a16:creationId xmlns:a16="http://schemas.microsoft.com/office/drawing/2014/main" id="{BD8B5F6B-FE81-47A8-B25F-448EFAEA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4982" y="3616285"/>
              <a:ext cx="229448" cy="229448"/>
            </a:xfrm>
            <a:prstGeom prst="rect">
              <a:avLst/>
            </a:prstGeom>
          </p:spPr>
        </p:pic>
        <p:pic>
          <p:nvPicPr>
            <p:cNvPr id="136" name="Signature">
              <a:extLst>
                <a:ext uri="{FF2B5EF4-FFF2-40B4-BE49-F238E27FC236}">
                  <a16:creationId xmlns:a16="http://schemas.microsoft.com/office/drawing/2014/main" id="{85AE096D-8723-4FD3-A4FD-E3C0C1EF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1369" y="3667397"/>
              <a:ext cx="139184" cy="139184"/>
            </a:xfrm>
            <a:prstGeom prst="rect">
              <a:avLst/>
            </a:prstGeom>
          </p:spPr>
        </p:pic>
        <p:pic>
          <p:nvPicPr>
            <p:cNvPr id="137" name="Container Image">
              <a:extLst>
                <a:ext uri="{FF2B5EF4-FFF2-40B4-BE49-F238E27FC236}">
                  <a16:creationId xmlns:a16="http://schemas.microsoft.com/office/drawing/2014/main" id="{CA0B7CD8-B3D5-4561-97CD-F9549529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2947" y="3833929"/>
              <a:ext cx="229448" cy="229448"/>
            </a:xfrm>
            <a:prstGeom prst="rect">
              <a:avLst/>
            </a:prstGeom>
          </p:spPr>
        </p:pic>
        <p:pic>
          <p:nvPicPr>
            <p:cNvPr id="138" name="Signature">
              <a:extLst>
                <a:ext uri="{FF2B5EF4-FFF2-40B4-BE49-F238E27FC236}">
                  <a16:creationId xmlns:a16="http://schemas.microsoft.com/office/drawing/2014/main" id="{250C5D7B-7208-4909-84D5-F3E60D02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334" y="3885041"/>
              <a:ext cx="139184" cy="139184"/>
            </a:xfrm>
            <a:prstGeom prst="rect">
              <a:avLst/>
            </a:prstGeom>
          </p:spPr>
        </p:pic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52D11CBD-DC3B-4E66-9E42-68AACDE0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0912" y="4051573"/>
              <a:ext cx="229448" cy="229448"/>
            </a:xfrm>
            <a:prstGeom prst="rect">
              <a:avLst/>
            </a:prstGeom>
          </p:spPr>
        </p:pic>
        <p:pic>
          <p:nvPicPr>
            <p:cNvPr id="140" name="Signature">
              <a:extLst>
                <a:ext uri="{FF2B5EF4-FFF2-40B4-BE49-F238E27FC236}">
                  <a16:creationId xmlns:a16="http://schemas.microsoft.com/office/drawing/2014/main" id="{58A0FA4F-9415-47CC-AD20-985B689B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7299" y="4102685"/>
              <a:ext cx="139184" cy="139184"/>
            </a:xfrm>
            <a:prstGeom prst="rect">
              <a:avLst/>
            </a:prstGeom>
          </p:spPr>
        </p:pic>
        <p:pic>
          <p:nvPicPr>
            <p:cNvPr id="141" name="Container Image">
              <a:extLst>
                <a:ext uri="{FF2B5EF4-FFF2-40B4-BE49-F238E27FC236}">
                  <a16:creationId xmlns:a16="http://schemas.microsoft.com/office/drawing/2014/main" id="{97740CE8-E61B-4204-852C-4CA689A5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8877" y="4269217"/>
              <a:ext cx="229448" cy="229448"/>
            </a:xfrm>
            <a:prstGeom prst="rect">
              <a:avLst/>
            </a:prstGeom>
          </p:spPr>
        </p:pic>
        <p:pic>
          <p:nvPicPr>
            <p:cNvPr id="142" name="Signature">
              <a:extLst>
                <a:ext uri="{FF2B5EF4-FFF2-40B4-BE49-F238E27FC236}">
                  <a16:creationId xmlns:a16="http://schemas.microsoft.com/office/drawing/2014/main" id="{ADCC7160-0929-4E05-88A7-8FCEC3B9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264" y="4320329"/>
              <a:ext cx="139184" cy="139184"/>
            </a:xfrm>
            <a:prstGeom prst="rect">
              <a:avLst/>
            </a:prstGeom>
          </p:spPr>
        </p:pic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C9C33733-9AC3-4B0F-852D-82AB55B3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6842" y="4486861"/>
              <a:ext cx="229448" cy="229448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82E0E1AE-17AC-40CA-8B2A-6C4981C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3229" y="4537973"/>
              <a:ext cx="139184" cy="139184"/>
            </a:xfrm>
            <a:prstGeom prst="rect">
              <a:avLst/>
            </a:prstGeom>
          </p:spPr>
        </p:pic>
        <p:pic>
          <p:nvPicPr>
            <p:cNvPr id="145" name="Container Image">
              <a:extLst>
                <a:ext uri="{FF2B5EF4-FFF2-40B4-BE49-F238E27FC236}">
                  <a16:creationId xmlns:a16="http://schemas.microsoft.com/office/drawing/2014/main" id="{CAAA6611-6EF9-4EF1-8542-5C815AD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4807" y="4704505"/>
              <a:ext cx="229448" cy="229448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5425E7B1-831B-4A8C-91F2-28F3788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1194" y="4755617"/>
              <a:ext cx="139184" cy="139184"/>
            </a:xfrm>
            <a:prstGeom prst="rect">
              <a:avLst/>
            </a:prstGeom>
          </p:spPr>
        </p:pic>
        <p:pic>
          <p:nvPicPr>
            <p:cNvPr id="147" name="Container Image">
              <a:extLst>
                <a:ext uri="{FF2B5EF4-FFF2-40B4-BE49-F238E27FC236}">
                  <a16:creationId xmlns:a16="http://schemas.microsoft.com/office/drawing/2014/main" id="{8E891CCD-E08A-4550-AA55-4C02E557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2772" y="4922150"/>
              <a:ext cx="229448" cy="229448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48B4CAC3-D05A-48D4-A11D-40CD199F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9159" y="4973262"/>
              <a:ext cx="139184" cy="139184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20A087-3D81-491F-A714-9D75A8B5C892}"/>
              </a:ext>
            </a:extLst>
          </p:cNvPr>
          <p:cNvGrpSpPr/>
          <p:nvPr/>
        </p:nvGrpSpPr>
        <p:grpSpPr>
          <a:xfrm>
            <a:off x="3121319" y="3223650"/>
            <a:ext cx="157164" cy="156349"/>
            <a:chOff x="10972799" y="2790825"/>
            <a:chExt cx="157164" cy="15634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639830A-58DF-44B2-82C4-106EAD6FB1B5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48AE82-584B-4828-844F-BDE21FF4B26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01FE6C5-EEAD-44FD-B353-504680F5A5D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09FFC54-125D-40E9-9956-3755DEBD6F2E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EA8AA8-9F1C-45C0-8A4D-580B31811CC2}"/>
              </a:ext>
            </a:extLst>
          </p:cNvPr>
          <p:cNvGrpSpPr/>
          <p:nvPr/>
        </p:nvGrpSpPr>
        <p:grpSpPr>
          <a:xfrm>
            <a:off x="3128297" y="3436577"/>
            <a:ext cx="157164" cy="156349"/>
            <a:chOff x="10972799" y="2790825"/>
            <a:chExt cx="157164" cy="1563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5E65DA4-A0EC-4B27-86CD-E1F2AF28796A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FF760C-CF43-473E-A28B-42BC602766B4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EED3-3E83-4FED-B4C3-4C994995D4F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7751E1C-3B08-41B5-95F7-35BDABD512D1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404FDF-9B97-4D3E-82B3-98025C281A68}"/>
              </a:ext>
            </a:extLst>
          </p:cNvPr>
          <p:cNvGrpSpPr/>
          <p:nvPr/>
        </p:nvGrpSpPr>
        <p:grpSpPr>
          <a:xfrm>
            <a:off x="2980200" y="3252017"/>
            <a:ext cx="268359" cy="2525123"/>
            <a:chOff x="2980200" y="3252017"/>
            <a:chExt cx="268359" cy="2525123"/>
          </a:xfrm>
        </p:grpSpPr>
        <p:pic>
          <p:nvPicPr>
            <p:cNvPr id="102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2054B4-C6E3-462C-A996-E045ABF1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25201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4F7FF1D-6708-4040-BB1A-BC7643BCE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469230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4E397D30-2A5F-4438-9613-CF913AC0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686443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0CC41DBE-A46D-4F0B-B28C-9B389A62C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903656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8CBDB36-4A20-4FEC-86D7-FCB055B3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120869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5B8BEF7-43A1-4E54-A514-02975E05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33808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6FDC977C-00FC-424B-9817-C932A221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555295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DEF3ADA8-5B1A-4584-AB68-BED4EA4C6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772508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C2D1A8EC-792C-4BDE-B94A-BE176A18B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989721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6F69AC-8919-4728-9558-6F3CA1AF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206934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2A452BB6-AAB7-4462-BECA-681D370A5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42414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B31849DA-21A9-43C3-9F87-1F58C4B16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64136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37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776</Words>
  <Application>Microsoft Office PowerPoint</Application>
  <PresentationFormat>Widescreen</PresentationFormat>
  <Paragraphs>288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az_ea_font</vt:lpstr>
      <vt:lpstr>Calibri</vt:lpstr>
      <vt:lpstr>Calibri Light</vt:lpstr>
      <vt:lpstr>Consolas</vt:lpstr>
      <vt:lpstr>Segoe UI</vt:lpstr>
      <vt:lpstr>Office Theme</vt:lpstr>
      <vt:lpstr>OCI Artifacts &amp; Collections</vt:lpstr>
      <vt:lpstr>PowerPoint Presentation</vt:lpstr>
      <vt:lpstr>PowerPoint Presentation</vt:lpstr>
      <vt:lpstr>Distribution Persistence Types</vt:lpstr>
      <vt:lpstr>Reference Types</vt:lpstr>
      <vt:lpstr>Distribution Persistence Types</vt:lpstr>
      <vt:lpstr>Collection Types</vt:lpstr>
      <vt:lpstr>Distribution Persistence Types</vt:lpstr>
      <vt:lpstr>What should be seen?</vt:lpstr>
      <vt:lpstr>Distribution Persistence – Meta-data Services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Artifacts &amp; Collections</dc:title>
  <dc:creator>Steve Lasker</dc:creator>
  <cp:lastModifiedBy>Steve Lasker</cp:lastModifiedBy>
  <cp:revision>2</cp:revision>
  <dcterms:created xsi:type="dcterms:W3CDTF">2020-09-30T23:04:07Z</dcterms:created>
  <dcterms:modified xsi:type="dcterms:W3CDTF">2020-11-03T17:41:12Z</dcterms:modified>
</cp:coreProperties>
</file>