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6" r:id="rId2"/>
    <p:sldId id="418" r:id="rId3"/>
    <p:sldId id="434" r:id="rId4"/>
    <p:sldId id="426" r:id="rId5"/>
    <p:sldId id="429" r:id="rId6"/>
    <p:sldId id="428" r:id="rId7"/>
    <p:sldId id="430" r:id="rId8"/>
    <p:sldId id="431" r:id="rId9"/>
    <p:sldId id="433" r:id="rId10"/>
    <p:sldId id="432" r:id="rId11"/>
    <p:sldId id="437" r:id="rId12"/>
    <p:sldId id="439" r:id="rId13"/>
    <p:sldId id="443" r:id="rId14"/>
    <p:sldId id="444" r:id="rId15"/>
    <p:sldId id="447" r:id="rId16"/>
    <p:sldId id="446" r:id="rId17"/>
    <p:sldId id="4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6F4"/>
    <a:srgbClr val="262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2F57-87A4-4C37-B5B8-BE16F177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8A2C-08CD-4F63-B55F-D0D46720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7BDC-8C01-479A-90F5-D57F98FC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95BD-2C86-4CA5-8005-8927AA30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6947-F245-4437-A449-DF9DF8CB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E53F-FC73-448A-9CFD-1E904783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7B28B-2A47-4B82-AEC3-797B857B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C8C7-DBAF-4564-B7DE-23DF8A4E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1D6F-F93C-4055-9EF3-5167F44B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EE2-D7CF-441B-9672-1327938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19128-3D09-475B-873A-79561DEFF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2E4E0-BD8B-4399-868C-7AB3DAF0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7329-1BFD-49A5-AD0D-88E5FE03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DA83-FF12-4FCB-9513-27237CBE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D0DA-D538-4960-A2DB-2E3F9553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9BD-5F6D-46CB-8C0E-58EF5B2F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ED61-826E-4223-82ED-51D8DC43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9801-ABF4-4DAD-AC7B-3C955F35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19B2-AD34-4809-BF39-E18F33DF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C8D9-32E9-4BAD-9136-E1767238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2EEE-79C0-405D-ADE6-B36FDDF4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2F3C-317D-4936-8D79-B92044AF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73BF-0109-42D8-A51E-1DFB4EBE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40DB-0BBB-48B9-B74D-252F6003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47A1-BA29-4810-9D9B-106884C7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C1D-5318-42D8-98BA-3DFCEEFF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1476-CE6B-4EB1-9D39-7510CF0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9DBB-46A9-4921-B450-C508FB1A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D04B1-A70C-4447-91BD-7A17C255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4BE42-3455-4939-B91A-E2DAC5F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312A-9D54-4E0D-894B-57095B6C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0E80-0925-4FBF-86AB-9742B0A1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6E20-A06C-4C1A-9471-D5122D5D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CB0A-0DF9-477B-AC45-5221E0D3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58EEC-B221-4ECF-8643-E360A2B3B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8A7DB-7F7C-4DB6-A07D-818D9E627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1E997-9FEF-4AB0-9B05-2A765D8F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80B60-11CF-4E2E-94DA-C70E8EFC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22508-93B1-4F6B-8FA6-7E22733F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8FE2-BD33-47A4-ACEC-039D6C9A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E5631-3E29-4368-A77F-CC219967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1961-1639-4F2C-9628-1001308A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FD2F-49F3-410D-8F01-7571E2B2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3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532FA-917A-4F98-85D8-38BA1012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72DE5-6E9D-414A-9B7E-AE701515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F6C5-EB8B-47A9-A25B-8C465501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4740-18D0-4C8F-B7C1-F0D76400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F04E-B605-4786-A6D7-9B1ED947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027ED-4D7F-4511-8CF3-BBC51FC7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26EE9-629E-4A12-98CF-CEDA2C2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969A-C73B-4BEF-B795-B27E0DF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E149E-49A4-4B37-9877-A3120D5B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C7DC-62E7-4CCA-86DB-E8AA0833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C36BC-2681-471A-A52C-B4A5E9E0A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1E682-4DB5-4B37-B81E-3CC8F95DC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9FE1-24CC-48B0-B1D7-0CD01ABA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654CE-2F5B-4BBE-B6EF-C40567B7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108D-94F5-460E-82D5-C6D17B44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6F508-D640-4D45-8AFF-07D2F421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CAC6-5A3D-4929-A18D-16EEF173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D726-95B0-4E29-8F6D-AB7AA1EF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A695-DC2F-41F2-93F6-C96697DCE0E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B811-7814-4CEA-AC8F-5AFA01D6F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F93B-5032-478A-B937-F25C675F7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9.sv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7.sv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3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sv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jp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4467-5CB0-499C-ABA1-C9827928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Artifacts &amp;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F938-E849-4CF9-A4E5-A7A9EA417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OCI Weekly Call 9/30/2020</a:t>
            </a:r>
          </a:p>
        </p:txBody>
      </p:sp>
    </p:spTree>
    <p:extLst>
      <p:ext uri="{BB962C8B-B14F-4D97-AF65-F5344CB8AC3E}">
        <p14:creationId xmlns:p14="http://schemas.microsoft.com/office/powerpoint/2010/main" val="401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C5E-176A-4762-B93B-CF15C87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– Meta-data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BC1F-22A5-48B5-B41A-47BDEEA7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DCC21-7CBF-4A09-B264-6425087219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Container Images</a:t>
            </a:r>
          </a:p>
          <a:p>
            <a:r>
              <a:rPr lang="en-US" sz="2800" dirty="0"/>
              <a:t>Singularity Images</a:t>
            </a:r>
          </a:p>
          <a:p>
            <a:r>
              <a:rPr lang="en-US" sz="2800" dirty="0"/>
              <a:t>WASM modules</a:t>
            </a:r>
          </a:p>
          <a:p>
            <a:r>
              <a:rPr lang="en-US" sz="2800" dirty="0"/>
              <a:t>Helm Charts</a:t>
            </a:r>
          </a:p>
          <a:p>
            <a:r>
              <a:rPr lang="en-US" sz="2800" dirty="0"/>
              <a:t>Terraform Templates</a:t>
            </a:r>
          </a:p>
          <a:p>
            <a:r>
              <a:rPr lang="en-US" sz="2800" dirty="0"/>
              <a:t>Azure Resource Manager Templates</a:t>
            </a:r>
          </a:p>
          <a:p>
            <a:r>
              <a:rPr lang="en-US" sz="2800" dirty="0"/>
              <a:t>AWS Cloud Formation Templates</a:t>
            </a:r>
          </a:p>
          <a:p>
            <a:r>
              <a:rPr lang="en-US" sz="2800" dirty="0"/>
              <a:t>CNAB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0FE60-6675-4F6E-B148-AD08C08A1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Meta-data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2F7DA-9E61-482F-AB5D-369D5D83F6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Signatures</a:t>
            </a:r>
          </a:p>
          <a:p>
            <a:r>
              <a:rPr lang="en-US" dirty="0" err="1"/>
              <a:t>SBoMs</a:t>
            </a:r>
            <a:endParaRPr lang="en-US" dirty="0"/>
          </a:p>
          <a:p>
            <a:r>
              <a:rPr lang="en-US" dirty="0"/>
              <a:t>Vulnerability Summaries</a:t>
            </a:r>
          </a:p>
          <a:p>
            <a:r>
              <a:rPr lang="en-US" dirty="0"/>
              <a:t>Hub –</a:t>
            </a:r>
            <a:r>
              <a:rPr lang="en-US" dirty="0" err="1"/>
              <a:t>esque</a:t>
            </a:r>
            <a:r>
              <a:rPr lang="en-US" dirty="0"/>
              <a:t> Docs/Descriptions</a:t>
            </a:r>
          </a:p>
          <a:p>
            <a:r>
              <a:rPr lang="en-US" dirty="0" err="1"/>
              <a:t>LastTag</a:t>
            </a:r>
            <a:endParaRPr lang="en-US" dirty="0"/>
          </a:p>
          <a:p>
            <a:r>
              <a:rPr lang="en-US" dirty="0" err="1"/>
              <a:t>TagHistory</a:t>
            </a:r>
            <a:endParaRPr lang="en-US" dirty="0"/>
          </a:p>
          <a:p>
            <a:r>
              <a:rPr lang="en-US" dirty="0" err="1"/>
              <a:t>PullCount</a:t>
            </a:r>
            <a:endParaRPr lang="en-US" dirty="0"/>
          </a:p>
          <a:p>
            <a:r>
              <a:rPr lang="en-US" dirty="0" err="1"/>
              <a:t>LastPullDate</a:t>
            </a:r>
            <a:endParaRPr lang="en-US" dirty="0"/>
          </a:p>
          <a:p>
            <a:r>
              <a:rPr lang="en-US" dirty="0"/>
              <a:t>ExpirationDate</a:t>
            </a:r>
          </a:p>
          <a:p>
            <a:r>
              <a:rPr lang="en-US" dirty="0" err="1"/>
              <a:t>DeployedTo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4407957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4448083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2852341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2892467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2776489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4341438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4547380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2882234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163097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88877"/>
            <a:ext cx="2844977" cy="480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  <a:endCxn id="62" idx="3"/>
          </p:cNvCxnSpPr>
          <p:nvPr/>
        </p:nvCxnSpPr>
        <p:spPr>
          <a:xfrm flipH="1">
            <a:off x="7342901" y="4364971"/>
            <a:ext cx="1690732" cy="191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C4FF75-782A-4ADD-9147-6E1D2D73A534}"/>
              </a:ext>
            </a:extLst>
          </p:cNvPr>
          <p:cNvGrpSpPr/>
          <p:nvPr/>
        </p:nvGrpSpPr>
        <p:grpSpPr>
          <a:xfrm>
            <a:off x="6068719" y="2864274"/>
            <a:ext cx="1333382" cy="1553572"/>
            <a:chOff x="3492072" y="2239670"/>
            <a:chExt cx="2120630" cy="2470825"/>
          </a:xfrm>
        </p:grpSpPr>
        <p:sp>
          <p:nvSpPr>
            <p:cNvPr id="60" name="Rectangle: Folded Corner 5">
              <a:extLst>
                <a:ext uri="{FF2B5EF4-FFF2-40B4-BE49-F238E27FC236}">
                  <a16:creationId xmlns:a16="http://schemas.microsoft.com/office/drawing/2014/main" id="{DA6E7394-FC9F-49D2-B996-7478D6EA954F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ectangle: Folded Corner 60">
              <a:extLst>
                <a:ext uri="{FF2B5EF4-FFF2-40B4-BE49-F238E27FC236}">
                  <a16:creationId xmlns:a16="http://schemas.microsoft.com/office/drawing/2014/main" id="{AF10EA5F-142F-4A25-B897-1BC0F8A4FDC0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683F8B9-8770-4D47-9C19-1F74B22B7292}"/>
              </a:ext>
            </a:extLst>
          </p:cNvPr>
          <p:cNvSpPr txBox="1"/>
          <p:nvPr/>
        </p:nvSpPr>
        <p:spPr>
          <a:xfrm>
            <a:off x="6108845" y="4417846"/>
            <a:ext cx="1234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Artifact Manifest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F023F-2F87-4C69-9CE3-A6622F204DD3}"/>
              </a:ext>
            </a:extLst>
          </p:cNvPr>
          <p:cNvGrpSpPr/>
          <p:nvPr/>
        </p:nvGrpSpPr>
        <p:grpSpPr>
          <a:xfrm>
            <a:off x="6002200" y="2791588"/>
            <a:ext cx="413327" cy="413327"/>
            <a:chOff x="1077722" y="1328760"/>
            <a:chExt cx="720680" cy="72068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B735B5-8FE2-4F6C-86A6-134D687D5AB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5AC1B320-33A9-47CB-8274-C722BAAB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BEAD273-34AC-4B76-AFE9-DB560AB3F791}"/>
              </a:ext>
            </a:extLst>
          </p:cNvPr>
          <p:cNvSpPr/>
          <p:nvPr/>
        </p:nvSpPr>
        <p:spPr>
          <a:xfrm>
            <a:off x="6208142" y="3152013"/>
            <a:ext cx="13073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“blobs": [{}]</a:t>
            </a:r>
          </a:p>
          <a:p>
            <a:r>
              <a:rPr lang="en-US" sz="1100" dirty="0"/>
              <a:t>  “refs": [{}]</a:t>
            </a:r>
          </a:p>
        </p:txBody>
      </p:sp>
      <p:pic>
        <p:nvPicPr>
          <p:cNvPr id="68" name="Picture 2" descr="69 PNG and SVG attribute icons for free download | UIHere">
            <a:extLst>
              <a:ext uri="{FF2B5EF4-FFF2-40B4-BE49-F238E27FC236}">
                <a16:creationId xmlns:a16="http://schemas.microsoft.com/office/drawing/2014/main" id="{C4D0510C-7DDA-4128-ACB8-A50001C2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70" y="6230326"/>
            <a:ext cx="702610" cy="7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Signature">
            <a:extLst>
              <a:ext uri="{FF2B5EF4-FFF2-40B4-BE49-F238E27FC236}">
                <a16:creationId xmlns:a16="http://schemas.microsoft.com/office/drawing/2014/main" id="{CA32D9F5-0C13-475F-86E7-A352641931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593" y="6212946"/>
            <a:ext cx="607491" cy="60749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97D77-2A58-4FCA-AC72-721E3FC23514}"/>
              </a:ext>
            </a:extLst>
          </p:cNvPr>
          <p:cNvGrpSpPr/>
          <p:nvPr/>
        </p:nvGrpSpPr>
        <p:grpSpPr>
          <a:xfrm>
            <a:off x="6986248" y="6143093"/>
            <a:ext cx="493953" cy="747195"/>
            <a:chOff x="7154643" y="6360342"/>
            <a:chExt cx="493953" cy="74719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D5DF2E-6A0B-480F-B93B-5E489C38FD91}"/>
                </a:ext>
              </a:extLst>
            </p:cNvPr>
            <p:cNvSpPr txBox="1"/>
            <p:nvPr/>
          </p:nvSpPr>
          <p:spPr>
            <a:xfrm>
              <a:off x="7154643" y="6360342"/>
              <a:ext cx="4571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dirty="0"/>
                <a:t>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CA56B6-000B-44C3-B657-36751A9F3DAE}"/>
                </a:ext>
              </a:extLst>
            </p:cNvPr>
            <p:cNvSpPr txBox="1"/>
            <p:nvPr/>
          </p:nvSpPr>
          <p:spPr>
            <a:xfrm>
              <a:off x="7302168" y="6440493"/>
              <a:ext cx="61932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4C69E9-B4DB-4039-97B5-2B189FC17C9E}"/>
                </a:ext>
              </a:extLst>
            </p:cNvPr>
            <p:cNvSpPr txBox="1"/>
            <p:nvPr/>
          </p:nvSpPr>
          <p:spPr>
            <a:xfrm>
              <a:off x="7459893" y="6534855"/>
              <a:ext cx="92910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B16CF8-DA30-4350-98A8-3B5A57480019}"/>
                </a:ext>
              </a:extLst>
            </p:cNvPr>
            <p:cNvSpPr txBox="1"/>
            <p:nvPr/>
          </p:nvSpPr>
          <p:spPr>
            <a:xfrm>
              <a:off x="7567452" y="6676650"/>
              <a:ext cx="81144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155993A-61D9-4628-BE69-A6B2870EF669}"/>
              </a:ext>
            </a:extLst>
          </p:cNvPr>
          <p:cNvSpPr/>
          <p:nvPr/>
        </p:nvSpPr>
        <p:spPr>
          <a:xfrm>
            <a:off x="6324015" y="4031695"/>
            <a:ext cx="871690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">
            <a:extLst>
              <a:ext uri="{FF2B5EF4-FFF2-40B4-BE49-F238E27FC236}">
                <a16:creationId xmlns:a16="http://schemas.microsoft.com/office/drawing/2014/main" id="{BB9B26DB-FFC4-4B0B-878B-7E13A83D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712" y="510220"/>
            <a:ext cx="661355" cy="661355"/>
          </a:xfrm>
          <a:prstGeom prst="rect">
            <a:avLst/>
          </a:prstGeom>
        </p:spPr>
      </p:pic>
      <p:pic>
        <p:nvPicPr>
          <p:cNvPr id="4" name="Key">
            <a:extLst>
              <a:ext uri="{FF2B5EF4-FFF2-40B4-BE49-F238E27FC236}">
                <a16:creationId xmlns:a16="http://schemas.microsoft.com/office/drawing/2014/main" id="{D595D6CE-8C85-4DB2-A646-5DF04E2E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037" y="1738945"/>
            <a:ext cx="661355" cy="661355"/>
          </a:xfrm>
          <a:prstGeom prst="rect">
            <a:avLst/>
          </a:prstGeom>
        </p:spPr>
      </p:pic>
      <p:pic>
        <p:nvPicPr>
          <p:cNvPr id="5" name="Key">
            <a:extLst>
              <a:ext uri="{FF2B5EF4-FFF2-40B4-BE49-F238E27FC236}">
                <a16:creationId xmlns:a16="http://schemas.microsoft.com/office/drawing/2014/main" id="{A52465F7-99BD-4C12-BA7A-53DF4BE2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562" y="1738945"/>
            <a:ext cx="661355" cy="661355"/>
          </a:xfrm>
          <a:prstGeom prst="rect">
            <a:avLst/>
          </a:prstGeom>
        </p:spPr>
      </p:pic>
      <p:pic>
        <p:nvPicPr>
          <p:cNvPr id="6" name="Key">
            <a:extLst>
              <a:ext uri="{FF2B5EF4-FFF2-40B4-BE49-F238E27FC236}">
                <a16:creationId xmlns:a16="http://schemas.microsoft.com/office/drawing/2014/main" id="{70638F93-B305-4F70-AFC9-8761E78D5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1562" y="3479322"/>
            <a:ext cx="661355" cy="661355"/>
          </a:xfrm>
          <a:prstGeom prst="rect">
            <a:avLst/>
          </a:prstGeom>
        </p:spPr>
      </p:pic>
      <p:pic>
        <p:nvPicPr>
          <p:cNvPr id="7" name="Key">
            <a:extLst>
              <a:ext uri="{FF2B5EF4-FFF2-40B4-BE49-F238E27FC236}">
                <a16:creationId xmlns:a16="http://schemas.microsoft.com/office/drawing/2014/main" id="{F681AC1F-2D27-453A-90B4-EA8CF408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584" y="3479322"/>
            <a:ext cx="661355" cy="6613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A98B2-9218-4FA3-9637-DA1FEA6F938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367392" y="1171575"/>
            <a:ext cx="878998" cy="614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F4E16-F341-4D47-B058-F5E57DB512E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246390" y="1171575"/>
            <a:ext cx="1085850" cy="567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78F86-7CBD-46EF-80E9-65655324917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52917" y="2400300"/>
            <a:ext cx="1183798" cy="1079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EAC17D-C3C5-4BF2-ADF4-991B7DC941D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036715" y="2400300"/>
            <a:ext cx="707547" cy="1079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ADC8F1-171B-4A4E-B388-2F767DDA65A6}"/>
              </a:ext>
            </a:extLst>
          </p:cNvPr>
          <p:cNvSpPr txBox="1"/>
          <p:nvPr/>
        </p:nvSpPr>
        <p:spPr>
          <a:xfrm>
            <a:off x="5577067" y="518558"/>
            <a:ext cx="118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Key</a:t>
            </a:r>
          </a:p>
        </p:txBody>
      </p:sp>
    </p:spTree>
    <p:extLst>
      <p:ext uri="{BB962C8B-B14F-4D97-AF65-F5344CB8AC3E}">
        <p14:creationId xmlns:p14="http://schemas.microsoft.com/office/powerpoint/2010/main" val="8412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C3D7CC8-BECC-4BD6-8AED-40EAC565FEB7}"/>
              </a:ext>
            </a:extLst>
          </p:cNvPr>
          <p:cNvSpPr/>
          <p:nvPr/>
        </p:nvSpPr>
        <p:spPr>
          <a:xfrm>
            <a:off x="1228724" y="3024187"/>
            <a:ext cx="4133850" cy="1104900"/>
          </a:xfrm>
          <a:custGeom>
            <a:avLst/>
            <a:gdLst>
              <a:gd name="connsiteX0" fmla="*/ -206 w 4133850"/>
              <a:gd name="connsiteY0" fmla="*/ -73 h 1104900"/>
              <a:gd name="connsiteX1" fmla="*/ 4133644 w 4133850"/>
              <a:gd name="connsiteY1" fmla="*/ -73 h 1104900"/>
              <a:gd name="connsiteX2" fmla="*/ 4133644 w 4133850"/>
              <a:gd name="connsiteY2" fmla="*/ 1104827 h 1104900"/>
              <a:gd name="connsiteX3" fmla="*/ -206 w 4133850"/>
              <a:gd name="connsiteY3" fmla="*/ 1104827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3850" h="1104900">
                <a:moveTo>
                  <a:pt x="-206" y="-73"/>
                </a:moveTo>
                <a:lnTo>
                  <a:pt x="4133644" y="-73"/>
                </a:lnTo>
                <a:lnTo>
                  <a:pt x="4133644" y="1104827"/>
                </a:lnTo>
                <a:lnTo>
                  <a:pt x="-206" y="110482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B7D506-0D42-46B9-9209-4FDA675EA111}"/>
              </a:ext>
            </a:extLst>
          </p:cNvPr>
          <p:cNvSpPr/>
          <p:nvPr/>
        </p:nvSpPr>
        <p:spPr>
          <a:xfrm>
            <a:off x="1214437" y="3009900"/>
            <a:ext cx="4162425" cy="1133475"/>
          </a:xfrm>
          <a:custGeom>
            <a:avLst/>
            <a:gdLst>
              <a:gd name="connsiteX0" fmla="*/ -206 w 4162425"/>
              <a:gd name="connsiteY0" fmla="*/ -73 h 1133475"/>
              <a:gd name="connsiteX1" fmla="*/ 4162219 w 4162425"/>
              <a:gd name="connsiteY1" fmla="*/ -73 h 1133475"/>
              <a:gd name="connsiteX2" fmla="*/ 4162219 w 4162425"/>
              <a:gd name="connsiteY2" fmla="*/ 1133402 h 1133475"/>
              <a:gd name="connsiteX3" fmla="*/ -206 w 4162425"/>
              <a:gd name="connsiteY3" fmla="*/ 1133402 h 1133475"/>
              <a:gd name="connsiteX4" fmla="*/ 16939 w 4162425"/>
              <a:gd name="connsiteY4" fmla="*/ 1116257 h 1133475"/>
              <a:gd name="connsiteX5" fmla="*/ 4145074 w 4162425"/>
              <a:gd name="connsiteY5" fmla="*/ 1116257 h 1133475"/>
              <a:gd name="connsiteX6" fmla="*/ 4145074 w 4162425"/>
              <a:gd name="connsiteY6" fmla="*/ 17072 h 1133475"/>
              <a:gd name="connsiteX7" fmla="*/ 16939 w 4162425"/>
              <a:gd name="connsiteY7" fmla="*/ 17072 h 1133475"/>
              <a:gd name="connsiteX8" fmla="*/ 22654 w 4162425"/>
              <a:gd name="connsiteY8" fmla="*/ 22787 h 1133475"/>
              <a:gd name="connsiteX9" fmla="*/ 4139359 w 4162425"/>
              <a:gd name="connsiteY9" fmla="*/ 22787 h 1133475"/>
              <a:gd name="connsiteX10" fmla="*/ 4139359 w 4162425"/>
              <a:gd name="connsiteY10" fmla="*/ 1110542 h 1133475"/>
              <a:gd name="connsiteX11" fmla="*/ 22654 w 4162425"/>
              <a:gd name="connsiteY11" fmla="*/ 1110542 h 1133475"/>
              <a:gd name="connsiteX12" fmla="*/ 28369 w 4162425"/>
              <a:gd name="connsiteY12" fmla="*/ 1104827 h 1133475"/>
              <a:gd name="connsiteX13" fmla="*/ 4133644 w 4162425"/>
              <a:gd name="connsiteY13" fmla="*/ 1104827 h 1133475"/>
              <a:gd name="connsiteX14" fmla="*/ 4133644 w 4162425"/>
              <a:gd name="connsiteY14" fmla="*/ 28502 h 1133475"/>
              <a:gd name="connsiteX15" fmla="*/ 28369 w 4162425"/>
              <a:gd name="connsiteY15" fmla="*/ 28502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62425" h="1133475">
                <a:moveTo>
                  <a:pt x="-206" y="-73"/>
                </a:moveTo>
                <a:lnTo>
                  <a:pt x="4162219" y="-73"/>
                </a:lnTo>
                <a:lnTo>
                  <a:pt x="4162219" y="1133402"/>
                </a:lnTo>
                <a:lnTo>
                  <a:pt x="-206" y="1133402"/>
                </a:lnTo>
                <a:close/>
                <a:moveTo>
                  <a:pt x="16939" y="1116257"/>
                </a:moveTo>
                <a:lnTo>
                  <a:pt x="4145074" y="1116257"/>
                </a:lnTo>
                <a:lnTo>
                  <a:pt x="4145074" y="17072"/>
                </a:lnTo>
                <a:lnTo>
                  <a:pt x="16939" y="17072"/>
                </a:lnTo>
                <a:close/>
                <a:moveTo>
                  <a:pt x="22654" y="22787"/>
                </a:moveTo>
                <a:lnTo>
                  <a:pt x="4139359" y="22787"/>
                </a:lnTo>
                <a:lnTo>
                  <a:pt x="4139359" y="1110542"/>
                </a:lnTo>
                <a:lnTo>
                  <a:pt x="22654" y="1110542"/>
                </a:lnTo>
                <a:close/>
                <a:moveTo>
                  <a:pt x="28369" y="1104827"/>
                </a:moveTo>
                <a:lnTo>
                  <a:pt x="4133644" y="1104827"/>
                </a:lnTo>
                <a:lnTo>
                  <a:pt x="4133644" y="28502"/>
                </a:lnTo>
                <a:lnTo>
                  <a:pt x="28369" y="28502"/>
                </a:lnTo>
                <a:close/>
              </a:path>
            </a:pathLst>
          </a:custGeom>
          <a:solidFill>
            <a:srgbClr val="4596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BD81E49-EC7D-4786-9E12-A68783F03768}"/>
              </a:ext>
            </a:extLst>
          </p:cNvPr>
          <p:cNvSpPr/>
          <p:nvPr/>
        </p:nvSpPr>
        <p:spPr>
          <a:xfrm>
            <a:off x="5581649" y="3509962"/>
            <a:ext cx="1095375" cy="190500"/>
          </a:xfrm>
          <a:custGeom>
            <a:avLst/>
            <a:gdLst>
              <a:gd name="connsiteX0" fmla="*/ 999919 w 1095375"/>
              <a:gd name="connsiteY0" fmla="*/ -73 h 190500"/>
              <a:gd name="connsiteX1" fmla="*/ 1095169 w 1095375"/>
              <a:gd name="connsiteY1" fmla="*/ 95177 h 190500"/>
              <a:gd name="connsiteX2" fmla="*/ 999919 w 1095375"/>
              <a:gd name="connsiteY2" fmla="*/ 190427 h 190500"/>
              <a:gd name="connsiteX3" fmla="*/ 999919 w 1095375"/>
              <a:gd name="connsiteY3" fmla="*/ 142802 h 190500"/>
              <a:gd name="connsiteX4" fmla="*/ -206 w 1095375"/>
              <a:gd name="connsiteY4" fmla="*/ 142802 h 190500"/>
              <a:gd name="connsiteX5" fmla="*/ -206 w 1095375"/>
              <a:gd name="connsiteY5" fmla="*/ 47552 h 190500"/>
              <a:gd name="connsiteX6" fmla="*/ 999919 w 1095375"/>
              <a:gd name="connsiteY6" fmla="*/ 475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375" h="190500">
                <a:moveTo>
                  <a:pt x="999919" y="-73"/>
                </a:moveTo>
                <a:lnTo>
                  <a:pt x="1095169" y="95177"/>
                </a:lnTo>
                <a:lnTo>
                  <a:pt x="999919" y="190427"/>
                </a:lnTo>
                <a:lnTo>
                  <a:pt x="999919" y="142802"/>
                </a:lnTo>
                <a:lnTo>
                  <a:pt x="-206" y="142802"/>
                </a:lnTo>
                <a:lnTo>
                  <a:pt x="-206" y="47552"/>
                </a:lnTo>
                <a:lnTo>
                  <a:pt x="999919" y="47552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A6A6A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F7C72-A5B1-41F5-8FD0-180FA35AFDE3}"/>
              </a:ext>
            </a:extLst>
          </p:cNvPr>
          <p:cNvSpPr txBox="1"/>
          <p:nvPr/>
        </p:nvSpPr>
        <p:spPr>
          <a:xfrm>
            <a:off x="5789561" y="3497580"/>
            <a:ext cx="582930" cy="18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spc="0" baseline="0">
                <a:solidFill>
                  <a:srgbClr val="A6A6A6"/>
                </a:solidFill>
                <a:latin typeface="Calibri"/>
                <a:cs typeface="Calibri"/>
                <a:sym typeface="Calibri"/>
                <a:rtl val="0"/>
              </a:rPr>
              <a:t>Artifact Copy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D68D9E-7B71-4132-AC8C-B6084BC4B590}"/>
              </a:ext>
            </a:extLst>
          </p:cNvPr>
          <p:cNvSpPr/>
          <p:nvPr/>
        </p:nvSpPr>
        <p:spPr>
          <a:xfrm>
            <a:off x="6934199" y="3024187"/>
            <a:ext cx="4143375" cy="1104900"/>
          </a:xfrm>
          <a:custGeom>
            <a:avLst/>
            <a:gdLst>
              <a:gd name="connsiteX0" fmla="*/ -206 w 4143375"/>
              <a:gd name="connsiteY0" fmla="*/ -73 h 1104900"/>
              <a:gd name="connsiteX1" fmla="*/ 4143169 w 4143375"/>
              <a:gd name="connsiteY1" fmla="*/ -73 h 1104900"/>
              <a:gd name="connsiteX2" fmla="*/ 4143169 w 4143375"/>
              <a:gd name="connsiteY2" fmla="*/ 1104827 h 1104900"/>
              <a:gd name="connsiteX3" fmla="*/ -206 w 4143375"/>
              <a:gd name="connsiteY3" fmla="*/ 1104827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3375" h="1104900">
                <a:moveTo>
                  <a:pt x="-206" y="-73"/>
                </a:moveTo>
                <a:lnTo>
                  <a:pt x="4143169" y="-73"/>
                </a:lnTo>
                <a:lnTo>
                  <a:pt x="4143169" y="1104827"/>
                </a:lnTo>
                <a:lnTo>
                  <a:pt x="-206" y="110482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75EFA7-17AB-4017-91E2-539FA90EAB97}"/>
              </a:ext>
            </a:extLst>
          </p:cNvPr>
          <p:cNvSpPr/>
          <p:nvPr/>
        </p:nvSpPr>
        <p:spPr>
          <a:xfrm>
            <a:off x="6919912" y="3009900"/>
            <a:ext cx="4171950" cy="1133475"/>
          </a:xfrm>
          <a:custGeom>
            <a:avLst/>
            <a:gdLst>
              <a:gd name="connsiteX0" fmla="*/ -206 w 4171950"/>
              <a:gd name="connsiteY0" fmla="*/ -73 h 1133475"/>
              <a:gd name="connsiteX1" fmla="*/ 4171744 w 4171950"/>
              <a:gd name="connsiteY1" fmla="*/ -73 h 1133475"/>
              <a:gd name="connsiteX2" fmla="*/ 4171744 w 4171950"/>
              <a:gd name="connsiteY2" fmla="*/ 1133402 h 1133475"/>
              <a:gd name="connsiteX3" fmla="*/ -206 w 4171950"/>
              <a:gd name="connsiteY3" fmla="*/ 1133402 h 1133475"/>
              <a:gd name="connsiteX4" fmla="*/ 16939 w 4171950"/>
              <a:gd name="connsiteY4" fmla="*/ 1116257 h 1133475"/>
              <a:gd name="connsiteX5" fmla="*/ 4154599 w 4171950"/>
              <a:gd name="connsiteY5" fmla="*/ 1116257 h 1133475"/>
              <a:gd name="connsiteX6" fmla="*/ 4154599 w 4171950"/>
              <a:gd name="connsiteY6" fmla="*/ 17072 h 1133475"/>
              <a:gd name="connsiteX7" fmla="*/ 16939 w 4171950"/>
              <a:gd name="connsiteY7" fmla="*/ 17072 h 1133475"/>
              <a:gd name="connsiteX8" fmla="*/ 22654 w 4171950"/>
              <a:gd name="connsiteY8" fmla="*/ 22787 h 1133475"/>
              <a:gd name="connsiteX9" fmla="*/ 4148884 w 4171950"/>
              <a:gd name="connsiteY9" fmla="*/ 22787 h 1133475"/>
              <a:gd name="connsiteX10" fmla="*/ 4148884 w 4171950"/>
              <a:gd name="connsiteY10" fmla="*/ 1110542 h 1133475"/>
              <a:gd name="connsiteX11" fmla="*/ 22654 w 4171950"/>
              <a:gd name="connsiteY11" fmla="*/ 1110542 h 1133475"/>
              <a:gd name="connsiteX12" fmla="*/ 28369 w 4171950"/>
              <a:gd name="connsiteY12" fmla="*/ 1104827 h 1133475"/>
              <a:gd name="connsiteX13" fmla="*/ 4143169 w 4171950"/>
              <a:gd name="connsiteY13" fmla="*/ 1104827 h 1133475"/>
              <a:gd name="connsiteX14" fmla="*/ 4143169 w 4171950"/>
              <a:gd name="connsiteY14" fmla="*/ 28502 h 1133475"/>
              <a:gd name="connsiteX15" fmla="*/ 28369 w 4171950"/>
              <a:gd name="connsiteY15" fmla="*/ 28502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1133475">
                <a:moveTo>
                  <a:pt x="-206" y="-73"/>
                </a:moveTo>
                <a:lnTo>
                  <a:pt x="4171744" y="-73"/>
                </a:lnTo>
                <a:lnTo>
                  <a:pt x="4171744" y="1133402"/>
                </a:lnTo>
                <a:lnTo>
                  <a:pt x="-206" y="1133402"/>
                </a:lnTo>
                <a:close/>
                <a:moveTo>
                  <a:pt x="16939" y="1116257"/>
                </a:moveTo>
                <a:lnTo>
                  <a:pt x="4154599" y="1116257"/>
                </a:lnTo>
                <a:lnTo>
                  <a:pt x="4154599" y="17072"/>
                </a:lnTo>
                <a:lnTo>
                  <a:pt x="16939" y="17072"/>
                </a:lnTo>
                <a:close/>
                <a:moveTo>
                  <a:pt x="22654" y="22787"/>
                </a:moveTo>
                <a:lnTo>
                  <a:pt x="4148884" y="22787"/>
                </a:lnTo>
                <a:lnTo>
                  <a:pt x="4148884" y="1110542"/>
                </a:lnTo>
                <a:lnTo>
                  <a:pt x="22654" y="1110542"/>
                </a:lnTo>
                <a:close/>
                <a:moveTo>
                  <a:pt x="28369" y="1104827"/>
                </a:moveTo>
                <a:lnTo>
                  <a:pt x="4143169" y="1104827"/>
                </a:lnTo>
                <a:lnTo>
                  <a:pt x="4143169" y="28502"/>
                </a:lnTo>
                <a:lnTo>
                  <a:pt x="28369" y="28502"/>
                </a:lnTo>
                <a:close/>
              </a:path>
            </a:pathLst>
          </a:custGeom>
          <a:solidFill>
            <a:srgbClr val="2622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5FA4C2-6B84-4A4F-95B1-5E689978ADA5}"/>
              </a:ext>
            </a:extLst>
          </p:cNvPr>
          <p:cNvSpPr/>
          <p:nvPr/>
        </p:nvSpPr>
        <p:spPr>
          <a:xfrm>
            <a:off x="6834187" y="2714625"/>
            <a:ext cx="457200" cy="533400"/>
          </a:xfrm>
          <a:custGeom>
            <a:avLst/>
            <a:gdLst>
              <a:gd name="connsiteX0" fmla="*/ -206 w 457200"/>
              <a:gd name="connsiteY0" fmla="*/ -73 h 533400"/>
              <a:gd name="connsiteX1" fmla="*/ 456994 w 457200"/>
              <a:gd name="connsiteY1" fmla="*/ -73 h 533400"/>
              <a:gd name="connsiteX2" fmla="*/ 456994 w 457200"/>
              <a:gd name="connsiteY2" fmla="*/ 533327 h 533400"/>
              <a:gd name="connsiteX3" fmla="*/ -206 w 457200"/>
              <a:gd name="connsiteY3" fmla="*/ 533327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33400">
                <a:moveTo>
                  <a:pt x="-206" y="-73"/>
                </a:moveTo>
                <a:lnTo>
                  <a:pt x="456994" y="-73"/>
                </a:lnTo>
                <a:lnTo>
                  <a:pt x="456994" y="533327"/>
                </a:lnTo>
                <a:lnTo>
                  <a:pt x="-206" y="53332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3B2AB5-561A-4354-B3B7-3F3BF2377B6D}"/>
              </a:ext>
            </a:extLst>
          </p:cNvPr>
          <p:cNvSpPr/>
          <p:nvPr/>
        </p:nvSpPr>
        <p:spPr>
          <a:xfrm>
            <a:off x="7253287" y="2924175"/>
            <a:ext cx="904875" cy="180975"/>
          </a:xfrm>
          <a:custGeom>
            <a:avLst/>
            <a:gdLst>
              <a:gd name="connsiteX0" fmla="*/ -206 w 904875"/>
              <a:gd name="connsiteY0" fmla="*/ -73 h 180975"/>
              <a:gd name="connsiteX1" fmla="*/ 904669 w 904875"/>
              <a:gd name="connsiteY1" fmla="*/ -73 h 180975"/>
              <a:gd name="connsiteX2" fmla="*/ 904669 w 904875"/>
              <a:gd name="connsiteY2" fmla="*/ 180902 h 180975"/>
              <a:gd name="connsiteX3" fmla="*/ -206 w 904875"/>
              <a:gd name="connsiteY3" fmla="*/ 18090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180975">
                <a:moveTo>
                  <a:pt x="-206" y="-73"/>
                </a:moveTo>
                <a:lnTo>
                  <a:pt x="904669" y="-73"/>
                </a:lnTo>
                <a:lnTo>
                  <a:pt x="904669" y="180902"/>
                </a:lnTo>
                <a:lnTo>
                  <a:pt x="-206" y="18090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6C3D4C-15BC-4284-BE95-4761B3598AAE}"/>
              </a:ext>
            </a:extLst>
          </p:cNvPr>
          <p:cNvSpPr txBox="1"/>
          <p:nvPr/>
        </p:nvSpPr>
        <p:spPr>
          <a:xfrm>
            <a:off x="7161189" y="2878455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EF0D7A8-F4E4-4A4D-997A-2B972FBB1669}"/>
              </a:ext>
            </a:extLst>
          </p:cNvPr>
          <p:cNvSpPr/>
          <p:nvPr/>
        </p:nvSpPr>
        <p:spPr>
          <a:xfrm>
            <a:off x="8743949" y="3357562"/>
            <a:ext cx="2114550" cy="704850"/>
          </a:xfrm>
          <a:custGeom>
            <a:avLst/>
            <a:gdLst>
              <a:gd name="connsiteX0" fmla="*/ -206 w 2114550"/>
              <a:gd name="connsiteY0" fmla="*/ -73 h 704850"/>
              <a:gd name="connsiteX1" fmla="*/ 2114344 w 2114550"/>
              <a:gd name="connsiteY1" fmla="*/ -73 h 704850"/>
              <a:gd name="connsiteX2" fmla="*/ 2114344 w 2114550"/>
              <a:gd name="connsiteY2" fmla="*/ 704777 h 704850"/>
              <a:gd name="connsiteX3" fmla="*/ -206 w 2114550"/>
              <a:gd name="connsiteY3" fmla="*/ 704777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704850">
                <a:moveTo>
                  <a:pt x="-206" y="-73"/>
                </a:moveTo>
                <a:lnTo>
                  <a:pt x="2114344" y="-73"/>
                </a:lnTo>
                <a:lnTo>
                  <a:pt x="2114344" y="704777"/>
                </a:lnTo>
                <a:lnTo>
                  <a:pt x="-206" y="704777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97451-186E-4145-9641-91D589779D8F}"/>
              </a:ext>
            </a:extLst>
          </p:cNvPr>
          <p:cNvSpPr/>
          <p:nvPr/>
        </p:nvSpPr>
        <p:spPr>
          <a:xfrm>
            <a:off x="8672510" y="3286125"/>
            <a:ext cx="609601" cy="400050"/>
          </a:xfrm>
          <a:custGeom>
            <a:avLst/>
            <a:gdLst>
              <a:gd name="connsiteX0" fmla="*/ 488999 w 609601"/>
              <a:gd name="connsiteY0" fmla="*/ -73 h 400050"/>
              <a:gd name="connsiteX1" fmla="*/ 604633 w 609601"/>
              <a:gd name="connsiteY1" fmla="*/ 89881 h 400050"/>
              <a:gd name="connsiteX2" fmla="*/ 609396 w 609601"/>
              <a:gd name="connsiteY2" fmla="*/ 331330 h 400050"/>
              <a:gd name="connsiteX3" fmla="*/ 101808 w 609601"/>
              <a:gd name="connsiteY3" fmla="*/ 399977 h 400050"/>
              <a:gd name="connsiteX4" fmla="*/ 272 w 609601"/>
              <a:gd name="connsiteY4" fmla="*/ 324225 h 400050"/>
              <a:gd name="connsiteX5" fmla="*/ 272 w 609601"/>
              <a:gd name="connsiteY5" fmla="*/ 68574 h 400050"/>
              <a:gd name="connsiteX6" fmla="*/ 488999 w 609601"/>
              <a:gd name="connsiteY6" fmla="*/ -7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1" h="400050">
                <a:moveTo>
                  <a:pt x="488999" y="-73"/>
                </a:moveTo>
                <a:lnTo>
                  <a:pt x="604633" y="89881"/>
                </a:lnTo>
                <a:cubicBezTo>
                  <a:pt x="606253" y="170367"/>
                  <a:pt x="607776" y="250844"/>
                  <a:pt x="609396" y="331330"/>
                </a:cubicBezTo>
                <a:lnTo>
                  <a:pt x="101808" y="399977"/>
                </a:lnTo>
                <a:lnTo>
                  <a:pt x="272" y="324225"/>
                </a:lnTo>
                <a:cubicBezTo>
                  <a:pt x="-1347" y="242167"/>
                  <a:pt x="1796" y="150641"/>
                  <a:pt x="272" y="68574"/>
                </a:cubicBezTo>
                <a:lnTo>
                  <a:pt x="488999" y="-7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" name="Graphic 1">
            <a:extLst>
              <a:ext uri="{FF2B5EF4-FFF2-40B4-BE49-F238E27FC236}">
                <a16:creationId xmlns:a16="http://schemas.microsoft.com/office/drawing/2014/main" id="{CC04E2E9-75F7-4B1D-9014-31530731C02E}"/>
              </a:ext>
            </a:extLst>
          </p:cNvPr>
          <p:cNvGrpSpPr/>
          <p:nvPr/>
        </p:nvGrpSpPr>
        <p:grpSpPr>
          <a:xfrm>
            <a:off x="8666259" y="3299569"/>
            <a:ext cx="611270" cy="377768"/>
            <a:chOff x="8666259" y="3299569"/>
            <a:chExt cx="611270" cy="377768"/>
          </a:xfrm>
          <a:solidFill>
            <a:srgbClr val="26226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328EC0-2F56-4E4D-BED2-B6A4DB93F11E}"/>
                </a:ext>
              </a:extLst>
            </p:cNvPr>
            <p:cNvSpPr/>
            <p:nvPr/>
          </p:nvSpPr>
          <p:spPr>
            <a:xfrm>
              <a:off x="8787990" y="3407781"/>
              <a:ext cx="489539" cy="269556"/>
            </a:xfrm>
            <a:custGeom>
              <a:avLst/>
              <a:gdLst>
                <a:gd name="connsiteX0" fmla="*/ 490334 w 489539"/>
                <a:gd name="connsiteY0" fmla="*/ 202216 h 269556"/>
                <a:gd name="connsiteX1" fmla="*/ 484445 w 489539"/>
                <a:gd name="connsiteY1" fmla="*/ 48 h 269556"/>
                <a:gd name="connsiteX2" fmla="*/ 794 w 489539"/>
                <a:gd name="connsiteY2" fmla="*/ 64845 h 269556"/>
                <a:gd name="connsiteX3" fmla="*/ 6030 w 489539"/>
                <a:gd name="connsiteY3" fmla="*/ 269605 h 269556"/>
                <a:gd name="connsiteX4" fmla="*/ 490334 w 489539"/>
                <a:gd name="connsiteY4" fmla="*/ 202216 h 269556"/>
                <a:gd name="connsiteX5" fmla="*/ 453030 w 489539"/>
                <a:gd name="connsiteY5" fmla="*/ 43462 h 269556"/>
                <a:gd name="connsiteX6" fmla="*/ 456957 w 489539"/>
                <a:gd name="connsiteY6" fmla="*/ 169817 h 269556"/>
                <a:gd name="connsiteX7" fmla="*/ 421616 w 489539"/>
                <a:gd name="connsiteY7" fmla="*/ 175001 h 269556"/>
                <a:gd name="connsiteX8" fmla="*/ 417689 w 489539"/>
                <a:gd name="connsiteY8" fmla="*/ 48646 h 269556"/>
                <a:gd name="connsiteX9" fmla="*/ 453030 w 489539"/>
                <a:gd name="connsiteY9" fmla="*/ 43462 h 269556"/>
                <a:gd name="connsiteX10" fmla="*/ 363369 w 489539"/>
                <a:gd name="connsiteY10" fmla="*/ 55773 h 269556"/>
                <a:gd name="connsiteX11" fmla="*/ 367295 w 489539"/>
                <a:gd name="connsiteY11" fmla="*/ 182128 h 269556"/>
                <a:gd name="connsiteX12" fmla="*/ 331954 w 489539"/>
                <a:gd name="connsiteY12" fmla="*/ 187312 h 269556"/>
                <a:gd name="connsiteX13" fmla="*/ 328027 w 489539"/>
                <a:gd name="connsiteY13" fmla="*/ 60958 h 269556"/>
                <a:gd name="connsiteX14" fmla="*/ 363369 w 489539"/>
                <a:gd name="connsiteY14" fmla="*/ 55773 h 269556"/>
                <a:gd name="connsiteX15" fmla="*/ 273706 w 489539"/>
                <a:gd name="connsiteY15" fmla="*/ 68085 h 269556"/>
                <a:gd name="connsiteX16" fmla="*/ 277633 w 489539"/>
                <a:gd name="connsiteY16" fmla="*/ 194440 h 269556"/>
                <a:gd name="connsiteX17" fmla="*/ 242292 w 489539"/>
                <a:gd name="connsiteY17" fmla="*/ 199624 h 269556"/>
                <a:gd name="connsiteX18" fmla="*/ 238365 w 489539"/>
                <a:gd name="connsiteY18" fmla="*/ 73269 h 269556"/>
                <a:gd name="connsiteX19" fmla="*/ 273706 w 489539"/>
                <a:gd name="connsiteY19" fmla="*/ 68085 h 269556"/>
                <a:gd name="connsiteX20" fmla="*/ 184045 w 489539"/>
                <a:gd name="connsiteY20" fmla="*/ 81044 h 269556"/>
                <a:gd name="connsiteX21" fmla="*/ 187972 w 489539"/>
                <a:gd name="connsiteY21" fmla="*/ 207399 h 269556"/>
                <a:gd name="connsiteX22" fmla="*/ 152630 w 489539"/>
                <a:gd name="connsiteY22" fmla="*/ 212584 h 269556"/>
                <a:gd name="connsiteX23" fmla="*/ 148704 w 489539"/>
                <a:gd name="connsiteY23" fmla="*/ 85580 h 269556"/>
                <a:gd name="connsiteX24" fmla="*/ 184045 w 489539"/>
                <a:gd name="connsiteY24" fmla="*/ 81044 h 269556"/>
                <a:gd name="connsiteX25" fmla="*/ 94383 w 489539"/>
                <a:gd name="connsiteY25" fmla="*/ 93356 h 269556"/>
                <a:gd name="connsiteX26" fmla="*/ 98309 w 489539"/>
                <a:gd name="connsiteY26" fmla="*/ 219711 h 269556"/>
                <a:gd name="connsiteX27" fmla="*/ 62968 w 489539"/>
                <a:gd name="connsiteY27" fmla="*/ 224895 h 269556"/>
                <a:gd name="connsiteX28" fmla="*/ 59041 w 489539"/>
                <a:gd name="connsiteY28" fmla="*/ 98540 h 269556"/>
                <a:gd name="connsiteX29" fmla="*/ 94383 w 489539"/>
                <a:gd name="connsiteY29" fmla="*/ 93356 h 26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89539" h="269556">
                  <a:moveTo>
                    <a:pt x="490334" y="202216"/>
                  </a:moveTo>
                  <a:lnTo>
                    <a:pt x="484445" y="48"/>
                  </a:lnTo>
                  <a:lnTo>
                    <a:pt x="794" y="64845"/>
                  </a:lnTo>
                  <a:lnTo>
                    <a:pt x="6030" y="269605"/>
                  </a:lnTo>
                  <a:lnTo>
                    <a:pt x="490334" y="202216"/>
                  </a:lnTo>
                  <a:close/>
                  <a:moveTo>
                    <a:pt x="453030" y="43462"/>
                  </a:moveTo>
                  <a:lnTo>
                    <a:pt x="456957" y="169817"/>
                  </a:lnTo>
                  <a:lnTo>
                    <a:pt x="421616" y="175001"/>
                  </a:lnTo>
                  <a:lnTo>
                    <a:pt x="417689" y="48646"/>
                  </a:lnTo>
                  <a:lnTo>
                    <a:pt x="453030" y="43462"/>
                  </a:lnTo>
                  <a:close/>
                  <a:moveTo>
                    <a:pt x="363369" y="55773"/>
                  </a:moveTo>
                  <a:lnTo>
                    <a:pt x="367295" y="182128"/>
                  </a:lnTo>
                  <a:lnTo>
                    <a:pt x="331954" y="187312"/>
                  </a:lnTo>
                  <a:lnTo>
                    <a:pt x="328027" y="60958"/>
                  </a:lnTo>
                  <a:lnTo>
                    <a:pt x="363369" y="55773"/>
                  </a:lnTo>
                  <a:close/>
                  <a:moveTo>
                    <a:pt x="273706" y="68085"/>
                  </a:moveTo>
                  <a:lnTo>
                    <a:pt x="277633" y="194440"/>
                  </a:lnTo>
                  <a:lnTo>
                    <a:pt x="242292" y="199624"/>
                  </a:lnTo>
                  <a:lnTo>
                    <a:pt x="238365" y="73269"/>
                  </a:lnTo>
                  <a:lnTo>
                    <a:pt x="273706" y="68085"/>
                  </a:lnTo>
                  <a:close/>
                  <a:moveTo>
                    <a:pt x="184045" y="81044"/>
                  </a:moveTo>
                  <a:lnTo>
                    <a:pt x="187972" y="207399"/>
                  </a:lnTo>
                  <a:lnTo>
                    <a:pt x="152630" y="212584"/>
                  </a:lnTo>
                  <a:lnTo>
                    <a:pt x="148704" y="85580"/>
                  </a:lnTo>
                  <a:lnTo>
                    <a:pt x="184045" y="81044"/>
                  </a:lnTo>
                  <a:close/>
                  <a:moveTo>
                    <a:pt x="94383" y="93356"/>
                  </a:moveTo>
                  <a:lnTo>
                    <a:pt x="98309" y="219711"/>
                  </a:lnTo>
                  <a:lnTo>
                    <a:pt x="62968" y="224895"/>
                  </a:lnTo>
                  <a:lnTo>
                    <a:pt x="59041" y="98540"/>
                  </a:lnTo>
                  <a:lnTo>
                    <a:pt x="94383" y="93356"/>
                  </a:lnTo>
                  <a:close/>
                </a:path>
              </a:pathLst>
            </a:custGeom>
            <a:solidFill>
              <a:srgbClr val="262261"/>
            </a:solidFill>
            <a:ln w="9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0A6EF5-F32F-4B88-82AF-1A507CEC37A0}"/>
                </a:ext>
              </a:extLst>
            </p:cNvPr>
            <p:cNvSpPr/>
            <p:nvPr/>
          </p:nvSpPr>
          <p:spPr>
            <a:xfrm>
              <a:off x="8666259" y="3407132"/>
              <a:ext cx="88352" cy="247526"/>
            </a:xfrm>
            <a:custGeom>
              <a:avLst/>
              <a:gdLst>
                <a:gd name="connsiteX0" fmla="*/ 6684 w 88352"/>
                <a:gd name="connsiteY0" fmla="*/ 188609 h 247526"/>
                <a:gd name="connsiteX1" fmla="*/ 89147 w 88352"/>
                <a:gd name="connsiteY1" fmla="*/ 247575 h 247526"/>
                <a:gd name="connsiteX2" fmla="*/ 84566 w 88352"/>
                <a:gd name="connsiteY2" fmla="*/ 59014 h 247526"/>
                <a:gd name="connsiteX3" fmla="*/ 794 w 88352"/>
                <a:gd name="connsiteY3" fmla="*/ 48 h 2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52" h="247526">
                  <a:moveTo>
                    <a:pt x="6684" y="188609"/>
                  </a:moveTo>
                  <a:lnTo>
                    <a:pt x="89147" y="247575"/>
                  </a:lnTo>
                  <a:lnTo>
                    <a:pt x="84566" y="59014"/>
                  </a:lnTo>
                  <a:lnTo>
                    <a:pt x="794" y="48"/>
                  </a:lnTo>
                  <a:close/>
                </a:path>
              </a:pathLst>
            </a:custGeom>
            <a:solidFill>
              <a:srgbClr val="262261"/>
            </a:solidFill>
            <a:ln w="9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B7B6847-CC6F-4C06-9F02-CD1699EBB8A9}"/>
                </a:ext>
              </a:extLst>
            </p:cNvPr>
            <p:cNvSpPr/>
            <p:nvPr/>
          </p:nvSpPr>
          <p:spPr>
            <a:xfrm>
              <a:off x="8674767" y="3299569"/>
              <a:ext cx="581819" cy="136721"/>
            </a:xfrm>
            <a:custGeom>
              <a:avLst/>
              <a:gdLst>
                <a:gd name="connsiteX0" fmla="*/ 582614 w 581819"/>
                <a:gd name="connsiteY0" fmla="*/ 71974 h 136721"/>
                <a:gd name="connsiteX1" fmla="*/ 480517 w 581819"/>
                <a:gd name="connsiteY1" fmla="*/ 48 h 136721"/>
                <a:gd name="connsiteX2" fmla="*/ 794 w 581819"/>
                <a:gd name="connsiteY2" fmla="*/ 66789 h 136721"/>
                <a:gd name="connsiteX3" fmla="*/ 99618 w 581819"/>
                <a:gd name="connsiteY3" fmla="*/ 136770 h 13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819" h="136721">
                  <a:moveTo>
                    <a:pt x="582614" y="71974"/>
                  </a:moveTo>
                  <a:lnTo>
                    <a:pt x="480517" y="48"/>
                  </a:lnTo>
                  <a:lnTo>
                    <a:pt x="794" y="66789"/>
                  </a:lnTo>
                  <a:lnTo>
                    <a:pt x="99618" y="136770"/>
                  </a:lnTo>
                  <a:close/>
                </a:path>
              </a:pathLst>
            </a:custGeom>
            <a:solidFill>
              <a:srgbClr val="262261"/>
            </a:solidFill>
            <a:ln w="9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EDDAA96-0AF9-41A1-8AB8-FEBCED32081A}"/>
              </a:ext>
            </a:extLst>
          </p:cNvPr>
          <p:cNvSpPr txBox="1"/>
          <p:nvPr/>
        </p:nvSpPr>
        <p:spPr>
          <a:xfrm>
            <a:off x="9204388" y="3307080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solidFill>
                  <a:srgbClr val="000000"/>
                </a:solidFill>
                <a:latin typeface="Consolas"/>
                <a:sym typeface="Consolas"/>
                <a:rtl val="0"/>
              </a:rPr>
              <a:t>mysql:8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E12D062-8221-4EE3-B6E9-9B09ECD5CE5E}"/>
              </a:ext>
            </a:extLst>
          </p:cNvPr>
          <p:cNvSpPr/>
          <p:nvPr/>
        </p:nvSpPr>
        <p:spPr>
          <a:xfrm>
            <a:off x="3067049" y="3357562"/>
            <a:ext cx="2105025" cy="704850"/>
          </a:xfrm>
          <a:custGeom>
            <a:avLst/>
            <a:gdLst>
              <a:gd name="connsiteX0" fmla="*/ -206 w 2105025"/>
              <a:gd name="connsiteY0" fmla="*/ -73 h 704850"/>
              <a:gd name="connsiteX1" fmla="*/ 2104819 w 2105025"/>
              <a:gd name="connsiteY1" fmla="*/ -73 h 704850"/>
              <a:gd name="connsiteX2" fmla="*/ 2104819 w 2105025"/>
              <a:gd name="connsiteY2" fmla="*/ 704777 h 704850"/>
              <a:gd name="connsiteX3" fmla="*/ -206 w 2105025"/>
              <a:gd name="connsiteY3" fmla="*/ 704777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5025" h="704850">
                <a:moveTo>
                  <a:pt x="-206" y="-73"/>
                </a:moveTo>
                <a:lnTo>
                  <a:pt x="2104819" y="-73"/>
                </a:lnTo>
                <a:lnTo>
                  <a:pt x="2104819" y="704777"/>
                </a:lnTo>
                <a:lnTo>
                  <a:pt x="-206" y="704777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8A071E2-07F5-4E12-A77C-E2D79F0A6195}"/>
              </a:ext>
            </a:extLst>
          </p:cNvPr>
          <p:cNvSpPr/>
          <p:nvPr/>
        </p:nvSpPr>
        <p:spPr>
          <a:xfrm>
            <a:off x="2986090" y="3286125"/>
            <a:ext cx="619121" cy="400050"/>
          </a:xfrm>
          <a:custGeom>
            <a:avLst/>
            <a:gdLst>
              <a:gd name="connsiteX0" fmla="*/ 496624 w 619121"/>
              <a:gd name="connsiteY0" fmla="*/ -73 h 400050"/>
              <a:gd name="connsiteX1" fmla="*/ 614124 w 619121"/>
              <a:gd name="connsiteY1" fmla="*/ 89881 h 400050"/>
              <a:gd name="connsiteX2" fmla="*/ 618915 w 619121"/>
              <a:gd name="connsiteY2" fmla="*/ 331330 h 400050"/>
              <a:gd name="connsiteX3" fmla="*/ 103365 w 619121"/>
              <a:gd name="connsiteY3" fmla="*/ 399977 h 400050"/>
              <a:gd name="connsiteX4" fmla="*/ 257 w 619121"/>
              <a:gd name="connsiteY4" fmla="*/ 324225 h 400050"/>
              <a:gd name="connsiteX5" fmla="*/ 257 w 619121"/>
              <a:gd name="connsiteY5" fmla="*/ 68574 h 400050"/>
              <a:gd name="connsiteX6" fmla="*/ 496624 w 619121"/>
              <a:gd name="connsiteY6" fmla="*/ -7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121" h="400050">
                <a:moveTo>
                  <a:pt x="496624" y="-73"/>
                </a:moveTo>
                <a:lnTo>
                  <a:pt x="614124" y="89881"/>
                </a:lnTo>
                <a:cubicBezTo>
                  <a:pt x="615715" y="170367"/>
                  <a:pt x="617315" y="250844"/>
                  <a:pt x="618915" y="331330"/>
                </a:cubicBezTo>
                <a:lnTo>
                  <a:pt x="103365" y="399977"/>
                </a:lnTo>
                <a:lnTo>
                  <a:pt x="257" y="324225"/>
                </a:lnTo>
                <a:cubicBezTo>
                  <a:pt x="-1343" y="242167"/>
                  <a:pt x="1848" y="150641"/>
                  <a:pt x="257" y="68574"/>
                </a:cubicBezTo>
                <a:lnTo>
                  <a:pt x="496624" y="-7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1">
            <a:extLst>
              <a:ext uri="{FF2B5EF4-FFF2-40B4-BE49-F238E27FC236}">
                <a16:creationId xmlns:a16="http://schemas.microsoft.com/office/drawing/2014/main" id="{CC04E2E9-75F7-4B1D-9014-31530731C02E}"/>
              </a:ext>
            </a:extLst>
          </p:cNvPr>
          <p:cNvGrpSpPr/>
          <p:nvPr/>
        </p:nvGrpSpPr>
        <p:grpSpPr>
          <a:xfrm>
            <a:off x="2989308" y="3299569"/>
            <a:ext cx="601866" cy="377768"/>
            <a:chOff x="2989308" y="3299569"/>
            <a:chExt cx="601866" cy="377768"/>
          </a:xfrm>
          <a:solidFill>
            <a:srgbClr val="26226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7D7543-3642-44DC-B5A9-678FCA54180E}"/>
                </a:ext>
              </a:extLst>
            </p:cNvPr>
            <p:cNvSpPr/>
            <p:nvPr/>
          </p:nvSpPr>
          <p:spPr>
            <a:xfrm>
              <a:off x="3109167" y="3407781"/>
              <a:ext cx="482008" cy="269556"/>
            </a:xfrm>
            <a:custGeom>
              <a:avLst/>
              <a:gdLst>
                <a:gd name="connsiteX0" fmla="*/ 482207 w 482008"/>
                <a:gd name="connsiteY0" fmla="*/ 202216 h 269556"/>
                <a:gd name="connsiteX1" fmla="*/ 476407 w 482008"/>
                <a:gd name="connsiteY1" fmla="*/ 49 h 269556"/>
                <a:gd name="connsiteX2" fmla="*/ 198 w 482008"/>
                <a:gd name="connsiteY2" fmla="*/ 64846 h 269556"/>
                <a:gd name="connsiteX3" fmla="*/ 5353 w 482008"/>
                <a:gd name="connsiteY3" fmla="*/ 269605 h 269556"/>
                <a:gd name="connsiteX4" fmla="*/ 482207 w 482008"/>
                <a:gd name="connsiteY4" fmla="*/ 202216 h 269556"/>
                <a:gd name="connsiteX5" fmla="*/ 445477 w 482008"/>
                <a:gd name="connsiteY5" fmla="*/ 43462 h 269556"/>
                <a:gd name="connsiteX6" fmla="*/ 449343 w 482008"/>
                <a:gd name="connsiteY6" fmla="*/ 169817 h 269556"/>
                <a:gd name="connsiteX7" fmla="*/ 414545 w 482008"/>
                <a:gd name="connsiteY7" fmla="*/ 175002 h 269556"/>
                <a:gd name="connsiteX8" fmla="*/ 410679 w 482008"/>
                <a:gd name="connsiteY8" fmla="*/ 48647 h 269556"/>
                <a:gd name="connsiteX9" fmla="*/ 445477 w 482008"/>
                <a:gd name="connsiteY9" fmla="*/ 43462 h 269556"/>
                <a:gd name="connsiteX10" fmla="*/ 357194 w 482008"/>
                <a:gd name="connsiteY10" fmla="*/ 55775 h 269556"/>
                <a:gd name="connsiteX11" fmla="*/ 361060 w 482008"/>
                <a:gd name="connsiteY11" fmla="*/ 182129 h 269556"/>
                <a:gd name="connsiteX12" fmla="*/ 326263 w 482008"/>
                <a:gd name="connsiteY12" fmla="*/ 187313 h 269556"/>
                <a:gd name="connsiteX13" fmla="*/ 322396 w 482008"/>
                <a:gd name="connsiteY13" fmla="*/ 60958 h 269556"/>
                <a:gd name="connsiteX14" fmla="*/ 357194 w 482008"/>
                <a:gd name="connsiteY14" fmla="*/ 55775 h 269556"/>
                <a:gd name="connsiteX15" fmla="*/ 268912 w 482008"/>
                <a:gd name="connsiteY15" fmla="*/ 68086 h 269556"/>
                <a:gd name="connsiteX16" fmla="*/ 272778 w 482008"/>
                <a:gd name="connsiteY16" fmla="*/ 194441 h 269556"/>
                <a:gd name="connsiteX17" fmla="*/ 237980 w 482008"/>
                <a:gd name="connsiteY17" fmla="*/ 199624 h 269556"/>
                <a:gd name="connsiteX18" fmla="*/ 234114 w 482008"/>
                <a:gd name="connsiteY18" fmla="*/ 73269 h 269556"/>
                <a:gd name="connsiteX19" fmla="*/ 268912 w 482008"/>
                <a:gd name="connsiteY19" fmla="*/ 68086 h 269556"/>
                <a:gd name="connsiteX20" fmla="*/ 180629 w 482008"/>
                <a:gd name="connsiteY20" fmla="*/ 81045 h 269556"/>
                <a:gd name="connsiteX21" fmla="*/ 184495 w 482008"/>
                <a:gd name="connsiteY21" fmla="*/ 207400 h 269556"/>
                <a:gd name="connsiteX22" fmla="*/ 149698 w 482008"/>
                <a:gd name="connsiteY22" fmla="*/ 212583 h 269556"/>
                <a:gd name="connsiteX23" fmla="*/ 145831 w 482008"/>
                <a:gd name="connsiteY23" fmla="*/ 85581 h 269556"/>
                <a:gd name="connsiteX24" fmla="*/ 180629 w 482008"/>
                <a:gd name="connsiteY24" fmla="*/ 81045 h 269556"/>
                <a:gd name="connsiteX25" fmla="*/ 92347 w 482008"/>
                <a:gd name="connsiteY25" fmla="*/ 93356 h 269556"/>
                <a:gd name="connsiteX26" fmla="*/ 96213 w 482008"/>
                <a:gd name="connsiteY26" fmla="*/ 219711 h 269556"/>
                <a:gd name="connsiteX27" fmla="*/ 61415 w 482008"/>
                <a:gd name="connsiteY27" fmla="*/ 224896 h 269556"/>
                <a:gd name="connsiteX28" fmla="*/ 57549 w 482008"/>
                <a:gd name="connsiteY28" fmla="*/ 98541 h 269556"/>
                <a:gd name="connsiteX29" fmla="*/ 92347 w 482008"/>
                <a:gd name="connsiteY29" fmla="*/ 93356 h 26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82008" h="269556">
                  <a:moveTo>
                    <a:pt x="482207" y="202216"/>
                  </a:moveTo>
                  <a:lnTo>
                    <a:pt x="476407" y="49"/>
                  </a:lnTo>
                  <a:lnTo>
                    <a:pt x="198" y="64846"/>
                  </a:lnTo>
                  <a:lnTo>
                    <a:pt x="5353" y="269605"/>
                  </a:lnTo>
                  <a:lnTo>
                    <a:pt x="482207" y="202216"/>
                  </a:lnTo>
                  <a:close/>
                  <a:moveTo>
                    <a:pt x="445477" y="43462"/>
                  </a:moveTo>
                  <a:lnTo>
                    <a:pt x="449343" y="169817"/>
                  </a:lnTo>
                  <a:lnTo>
                    <a:pt x="414545" y="175002"/>
                  </a:lnTo>
                  <a:lnTo>
                    <a:pt x="410679" y="48647"/>
                  </a:lnTo>
                  <a:lnTo>
                    <a:pt x="445477" y="43462"/>
                  </a:lnTo>
                  <a:close/>
                  <a:moveTo>
                    <a:pt x="357194" y="55775"/>
                  </a:moveTo>
                  <a:lnTo>
                    <a:pt x="361060" y="182129"/>
                  </a:lnTo>
                  <a:lnTo>
                    <a:pt x="326263" y="187313"/>
                  </a:lnTo>
                  <a:lnTo>
                    <a:pt x="322396" y="60958"/>
                  </a:lnTo>
                  <a:lnTo>
                    <a:pt x="357194" y="55775"/>
                  </a:lnTo>
                  <a:close/>
                  <a:moveTo>
                    <a:pt x="268912" y="68086"/>
                  </a:moveTo>
                  <a:lnTo>
                    <a:pt x="272778" y="194441"/>
                  </a:lnTo>
                  <a:lnTo>
                    <a:pt x="237980" y="199624"/>
                  </a:lnTo>
                  <a:lnTo>
                    <a:pt x="234114" y="73269"/>
                  </a:lnTo>
                  <a:lnTo>
                    <a:pt x="268912" y="68086"/>
                  </a:lnTo>
                  <a:close/>
                  <a:moveTo>
                    <a:pt x="180629" y="81045"/>
                  </a:moveTo>
                  <a:lnTo>
                    <a:pt x="184495" y="207400"/>
                  </a:lnTo>
                  <a:lnTo>
                    <a:pt x="149698" y="212583"/>
                  </a:lnTo>
                  <a:lnTo>
                    <a:pt x="145831" y="85581"/>
                  </a:lnTo>
                  <a:lnTo>
                    <a:pt x="180629" y="81045"/>
                  </a:lnTo>
                  <a:close/>
                  <a:moveTo>
                    <a:pt x="92347" y="93356"/>
                  </a:moveTo>
                  <a:lnTo>
                    <a:pt x="96213" y="219711"/>
                  </a:lnTo>
                  <a:lnTo>
                    <a:pt x="61415" y="224896"/>
                  </a:lnTo>
                  <a:lnTo>
                    <a:pt x="57549" y="98541"/>
                  </a:lnTo>
                  <a:lnTo>
                    <a:pt x="92347" y="93356"/>
                  </a:lnTo>
                  <a:close/>
                </a:path>
              </a:pathLst>
            </a:custGeom>
            <a:solidFill>
              <a:srgbClr val="262261"/>
            </a:solidFill>
            <a:ln w="95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5BA8815-51B0-465A-8C05-AA17319D34B0}"/>
                </a:ext>
              </a:extLst>
            </p:cNvPr>
            <p:cNvSpPr/>
            <p:nvPr/>
          </p:nvSpPr>
          <p:spPr>
            <a:xfrm>
              <a:off x="2989308" y="3407132"/>
              <a:ext cx="86993" cy="247526"/>
            </a:xfrm>
            <a:custGeom>
              <a:avLst/>
              <a:gdLst>
                <a:gd name="connsiteX0" fmla="*/ 5998 w 86993"/>
                <a:gd name="connsiteY0" fmla="*/ 188609 h 247526"/>
                <a:gd name="connsiteX1" fmla="*/ 87192 w 86993"/>
                <a:gd name="connsiteY1" fmla="*/ 247575 h 247526"/>
                <a:gd name="connsiteX2" fmla="*/ 82681 w 86993"/>
                <a:gd name="connsiteY2" fmla="*/ 59015 h 247526"/>
                <a:gd name="connsiteX3" fmla="*/ 198 w 86993"/>
                <a:gd name="connsiteY3" fmla="*/ 49 h 2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993" h="247526">
                  <a:moveTo>
                    <a:pt x="5998" y="188609"/>
                  </a:moveTo>
                  <a:lnTo>
                    <a:pt x="87192" y="247575"/>
                  </a:lnTo>
                  <a:lnTo>
                    <a:pt x="82681" y="59015"/>
                  </a:lnTo>
                  <a:lnTo>
                    <a:pt x="198" y="49"/>
                  </a:lnTo>
                  <a:close/>
                </a:path>
              </a:pathLst>
            </a:custGeom>
            <a:solidFill>
              <a:srgbClr val="262261"/>
            </a:solidFill>
            <a:ln w="95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D32E5D-F753-45CC-9F80-3DB3FABE0041}"/>
                </a:ext>
              </a:extLst>
            </p:cNvPr>
            <p:cNvSpPr/>
            <p:nvPr/>
          </p:nvSpPr>
          <p:spPr>
            <a:xfrm>
              <a:off x="2997686" y="3299569"/>
              <a:ext cx="572869" cy="136722"/>
            </a:xfrm>
            <a:custGeom>
              <a:avLst/>
              <a:gdLst>
                <a:gd name="connsiteX0" fmla="*/ 573067 w 572869"/>
                <a:gd name="connsiteY0" fmla="*/ 71973 h 136722"/>
                <a:gd name="connsiteX1" fmla="*/ 472541 w 572869"/>
                <a:gd name="connsiteY1" fmla="*/ 49 h 136722"/>
                <a:gd name="connsiteX2" fmla="*/ 198 w 572869"/>
                <a:gd name="connsiteY2" fmla="*/ 66790 h 136722"/>
                <a:gd name="connsiteX3" fmla="*/ 97502 w 572869"/>
                <a:gd name="connsiteY3" fmla="*/ 136771 h 1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869" h="136722">
                  <a:moveTo>
                    <a:pt x="573067" y="71973"/>
                  </a:moveTo>
                  <a:lnTo>
                    <a:pt x="472541" y="49"/>
                  </a:lnTo>
                  <a:lnTo>
                    <a:pt x="198" y="66790"/>
                  </a:lnTo>
                  <a:lnTo>
                    <a:pt x="97502" y="136771"/>
                  </a:lnTo>
                  <a:close/>
                </a:path>
              </a:pathLst>
            </a:custGeom>
            <a:solidFill>
              <a:srgbClr val="262261"/>
            </a:solidFill>
            <a:ln w="95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F5E28DB-5D89-4810-AABD-3A713240D5EB}"/>
              </a:ext>
            </a:extLst>
          </p:cNvPr>
          <p:cNvSpPr txBox="1"/>
          <p:nvPr/>
        </p:nvSpPr>
        <p:spPr>
          <a:xfrm>
            <a:off x="3523020" y="3307080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rPr>
              <a:t>mysql:8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1528B1D-7D3B-42D3-969C-F91AC3F5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762250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EAB958C-D835-4EB1-BC2A-6B5D50D3C249}"/>
              </a:ext>
            </a:extLst>
          </p:cNvPr>
          <p:cNvSpPr/>
          <p:nvPr/>
        </p:nvSpPr>
        <p:spPr>
          <a:xfrm>
            <a:off x="3138487" y="3673859"/>
            <a:ext cx="448208" cy="143932"/>
          </a:xfrm>
          <a:custGeom>
            <a:avLst/>
            <a:gdLst>
              <a:gd name="connsiteX0" fmla="*/ 384499 w 448208"/>
              <a:gd name="connsiteY0" fmla="*/ 110522 h 143932"/>
              <a:gd name="connsiteX1" fmla="*/ 355924 w 448208"/>
              <a:gd name="connsiteY1" fmla="*/ 110522 h 143932"/>
              <a:gd name="connsiteX2" fmla="*/ 355924 w 448208"/>
              <a:gd name="connsiteY2" fmla="*/ 100997 h 143932"/>
              <a:gd name="connsiteX3" fmla="*/ 384499 w 448208"/>
              <a:gd name="connsiteY3" fmla="*/ 100997 h 143932"/>
              <a:gd name="connsiteX4" fmla="*/ 346399 w 448208"/>
              <a:gd name="connsiteY4" fmla="*/ 110522 h 143932"/>
              <a:gd name="connsiteX5" fmla="*/ 317824 w 448208"/>
              <a:gd name="connsiteY5" fmla="*/ 110522 h 143932"/>
              <a:gd name="connsiteX6" fmla="*/ 317824 w 448208"/>
              <a:gd name="connsiteY6" fmla="*/ 100997 h 143932"/>
              <a:gd name="connsiteX7" fmla="*/ 346399 w 448208"/>
              <a:gd name="connsiteY7" fmla="*/ 100997 h 143932"/>
              <a:gd name="connsiteX8" fmla="*/ 308299 w 448208"/>
              <a:gd name="connsiteY8" fmla="*/ 110522 h 143932"/>
              <a:gd name="connsiteX9" fmla="*/ 279724 w 448208"/>
              <a:gd name="connsiteY9" fmla="*/ 110522 h 143932"/>
              <a:gd name="connsiteX10" fmla="*/ 279724 w 448208"/>
              <a:gd name="connsiteY10" fmla="*/ 100997 h 143932"/>
              <a:gd name="connsiteX11" fmla="*/ 308299 w 448208"/>
              <a:gd name="connsiteY11" fmla="*/ 100997 h 143932"/>
              <a:gd name="connsiteX12" fmla="*/ 270199 w 448208"/>
              <a:gd name="connsiteY12" fmla="*/ 110522 h 143932"/>
              <a:gd name="connsiteX13" fmla="*/ 241624 w 448208"/>
              <a:gd name="connsiteY13" fmla="*/ 110522 h 143932"/>
              <a:gd name="connsiteX14" fmla="*/ 241624 w 448208"/>
              <a:gd name="connsiteY14" fmla="*/ 100997 h 143932"/>
              <a:gd name="connsiteX15" fmla="*/ 270199 w 448208"/>
              <a:gd name="connsiteY15" fmla="*/ 100997 h 143932"/>
              <a:gd name="connsiteX16" fmla="*/ 232099 w 448208"/>
              <a:gd name="connsiteY16" fmla="*/ 110522 h 143932"/>
              <a:gd name="connsiteX17" fmla="*/ 203524 w 448208"/>
              <a:gd name="connsiteY17" fmla="*/ 110522 h 143932"/>
              <a:gd name="connsiteX18" fmla="*/ 203524 w 448208"/>
              <a:gd name="connsiteY18" fmla="*/ 100997 h 143932"/>
              <a:gd name="connsiteX19" fmla="*/ 232099 w 448208"/>
              <a:gd name="connsiteY19" fmla="*/ 100997 h 143932"/>
              <a:gd name="connsiteX20" fmla="*/ 193999 w 448208"/>
              <a:gd name="connsiteY20" fmla="*/ 110522 h 143932"/>
              <a:gd name="connsiteX21" fmla="*/ 165424 w 448208"/>
              <a:gd name="connsiteY21" fmla="*/ 110522 h 143932"/>
              <a:gd name="connsiteX22" fmla="*/ 165424 w 448208"/>
              <a:gd name="connsiteY22" fmla="*/ 100997 h 143932"/>
              <a:gd name="connsiteX23" fmla="*/ 193999 w 448208"/>
              <a:gd name="connsiteY23" fmla="*/ 100997 h 143932"/>
              <a:gd name="connsiteX24" fmla="*/ 155899 w 448208"/>
              <a:gd name="connsiteY24" fmla="*/ 110522 h 143932"/>
              <a:gd name="connsiteX25" fmla="*/ 127324 w 448208"/>
              <a:gd name="connsiteY25" fmla="*/ 110522 h 143932"/>
              <a:gd name="connsiteX26" fmla="*/ 127324 w 448208"/>
              <a:gd name="connsiteY26" fmla="*/ 100997 h 143932"/>
              <a:gd name="connsiteX27" fmla="*/ 155899 w 448208"/>
              <a:gd name="connsiteY27" fmla="*/ 100997 h 143932"/>
              <a:gd name="connsiteX28" fmla="*/ 117799 w 448208"/>
              <a:gd name="connsiteY28" fmla="*/ 110522 h 143932"/>
              <a:gd name="connsiteX29" fmla="*/ 89224 w 448208"/>
              <a:gd name="connsiteY29" fmla="*/ 110522 h 143932"/>
              <a:gd name="connsiteX30" fmla="*/ 89224 w 448208"/>
              <a:gd name="connsiteY30" fmla="*/ 100997 h 143932"/>
              <a:gd name="connsiteX31" fmla="*/ 117799 w 448208"/>
              <a:gd name="connsiteY31" fmla="*/ 100997 h 143932"/>
              <a:gd name="connsiteX32" fmla="*/ 79699 w 448208"/>
              <a:gd name="connsiteY32" fmla="*/ 110522 h 143932"/>
              <a:gd name="connsiteX33" fmla="*/ 51124 w 448208"/>
              <a:gd name="connsiteY33" fmla="*/ 110522 h 143932"/>
              <a:gd name="connsiteX34" fmla="*/ 51124 w 448208"/>
              <a:gd name="connsiteY34" fmla="*/ 100997 h 143932"/>
              <a:gd name="connsiteX35" fmla="*/ 79699 w 448208"/>
              <a:gd name="connsiteY35" fmla="*/ 100997 h 143932"/>
              <a:gd name="connsiteX36" fmla="*/ 41599 w 448208"/>
              <a:gd name="connsiteY36" fmla="*/ 110522 h 143932"/>
              <a:gd name="connsiteX37" fmla="*/ 13024 w 448208"/>
              <a:gd name="connsiteY37" fmla="*/ 110522 h 143932"/>
              <a:gd name="connsiteX38" fmla="*/ 13024 w 448208"/>
              <a:gd name="connsiteY38" fmla="*/ 100997 h 143932"/>
              <a:gd name="connsiteX39" fmla="*/ 41599 w 448208"/>
              <a:gd name="connsiteY39" fmla="*/ 100997 h 143932"/>
              <a:gd name="connsiteX40" fmla="*/ -206 w 448208"/>
              <a:gd name="connsiteY40" fmla="*/ 104702 h 143932"/>
              <a:gd name="connsiteX41" fmla="*/ -206 w 448208"/>
              <a:gd name="connsiteY41" fmla="*/ 76127 h 143932"/>
              <a:gd name="connsiteX42" fmla="*/ 9319 w 448208"/>
              <a:gd name="connsiteY42" fmla="*/ 76127 h 143932"/>
              <a:gd name="connsiteX43" fmla="*/ 9319 w 448208"/>
              <a:gd name="connsiteY43" fmla="*/ 104702 h 143932"/>
              <a:gd name="connsiteX44" fmla="*/ -206 w 448208"/>
              <a:gd name="connsiteY44" fmla="*/ 66602 h 143932"/>
              <a:gd name="connsiteX45" fmla="*/ -206 w 448208"/>
              <a:gd name="connsiteY45" fmla="*/ 38027 h 143932"/>
              <a:gd name="connsiteX46" fmla="*/ 9319 w 448208"/>
              <a:gd name="connsiteY46" fmla="*/ 38027 h 143932"/>
              <a:gd name="connsiteX47" fmla="*/ 9319 w 448208"/>
              <a:gd name="connsiteY47" fmla="*/ 66602 h 143932"/>
              <a:gd name="connsiteX48" fmla="*/ -206 w 448208"/>
              <a:gd name="connsiteY48" fmla="*/ 28502 h 143932"/>
              <a:gd name="connsiteX49" fmla="*/ -206 w 448208"/>
              <a:gd name="connsiteY49" fmla="*/ -73 h 143932"/>
              <a:gd name="connsiteX50" fmla="*/ 9319 w 448208"/>
              <a:gd name="connsiteY50" fmla="*/ -73 h 143932"/>
              <a:gd name="connsiteX51" fmla="*/ 9319 w 448208"/>
              <a:gd name="connsiteY51" fmla="*/ 28502 h 143932"/>
              <a:gd name="connsiteX52" fmla="*/ 371802 w 448208"/>
              <a:gd name="connsiteY52" fmla="*/ 67659 h 143932"/>
              <a:gd name="connsiteX53" fmla="*/ 448002 w 448208"/>
              <a:gd name="connsiteY53" fmla="*/ 105759 h 143932"/>
              <a:gd name="connsiteX54" fmla="*/ 371802 w 448208"/>
              <a:gd name="connsiteY54" fmla="*/ 143859 h 1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48208" h="143932">
                <a:moveTo>
                  <a:pt x="384499" y="110522"/>
                </a:moveTo>
                <a:lnTo>
                  <a:pt x="355924" y="110522"/>
                </a:lnTo>
                <a:lnTo>
                  <a:pt x="355924" y="100997"/>
                </a:lnTo>
                <a:lnTo>
                  <a:pt x="384499" y="100997"/>
                </a:lnTo>
                <a:close/>
                <a:moveTo>
                  <a:pt x="346399" y="110522"/>
                </a:moveTo>
                <a:lnTo>
                  <a:pt x="317824" y="110522"/>
                </a:lnTo>
                <a:lnTo>
                  <a:pt x="317824" y="100997"/>
                </a:lnTo>
                <a:lnTo>
                  <a:pt x="346399" y="100997"/>
                </a:lnTo>
                <a:close/>
                <a:moveTo>
                  <a:pt x="308299" y="110522"/>
                </a:moveTo>
                <a:lnTo>
                  <a:pt x="279724" y="110522"/>
                </a:lnTo>
                <a:lnTo>
                  <a:pt x="279724" y="100997"/>
                </a:lnTo>
                <a:lnTo>
                  <a:pt x="308299" y="100997"/>
                </a:lnTo>
                <a:close/>
                <a:moveTo>
                  <a:pt x="270199" y="110522"/>
                </a:moveTo>
                <a:lnTo>
                  <a:pt x="241624" y="110522"/>
                </a:lnTo>
                <a:lnTo>
                  <a:pt x="241624" y="100997"/>
                </a:lnTo>
                <a:lnTo>
                  <a:pt x="270199" y="100997"/>
                </a:lnTo>
                <a:close/>
                <a:moveTo>
                  <a:pt x="232099" y="110522"/>
                </a:moveTo>
                <a:lnTo>
                  <a:pt x="203524" y="110522"/>
                </a:lnTo>
                <a:lnTo>
                  <a:pt x="203524" y="100997"/>
                </a:lnTo>
                <a:lnTo>
                  <a:pt x="232099" y="100997"/>
                </a:lnTo>
                <a:close/>
                <a:moveTo>
                  <a:pt x="193999" y="110522"/>
                </a:moveTo>
                <a:lnTo>
                  <a:pt x="165424" y="110522"/>
                </a:lnTo>
                <a:lnTo>
                  <a:pt x="165424" y="100997"/>
                </a:lnTo>
                <a:lnTo>
                  <a:pt x="193999" y="100997"/>
                </a:lnTo>
                <a:close/>
                <a:moveTo>
                  <a:pt x="155899" y="110522"/>
                </a:moveTo>
                <a:lnTo>
                  <a:pt x="127324" y="110522"/>
                </a:lnTo>
                <a:lnTo>
                  <a:pt x="127324" y="100997"/>
                </a:lnTo>
                <a:lnTo>
                  <a:pt x="155899" y="100997"/>
                </a:lnTo>
                <a:close/>
                <a:moveTo>
                  <a:pt x="117799" y="110522"/>
                </a:moveTo>
                <a:lnTo>
                  <a:pt x="89224" y="110522"/>
                </a:lnTo>
                <a:lnTo>
                  <a:pt x="89224" y="100997"/>
                </a:lnTo>
                <a:lnTo>
                  <a:pt x="117799" y="100997"/>
                </a:lnTo>
                <a:close/>
                <a:moveTo>
                  <a:pt x="79699" y="110522"/>
                </a:moveTo>
                <a:lnTo>
                  <a:pt x="51124" y="110522"/>
                </a:lnTo>
                <a:lnTo>
                  <a:pt x="51124" y="100997"/>
                </a:lnTo>
                <a:lnTo>
                  <a:pt x="79699" y="100997"/>
                </a:lnTo>
                <a:close/>
                <a:moveTo>
                  <a:pt x="41599" y="110522"/>
                </a:moveTo>
                <a:lnTo>
                  <a:pt x="13024" y="110522"/>
                </a:lnTo>
                <a:lnTo>
                  <a:pt x="13024" y="100997"/>
                </a:lnTo>
                <a:lnTo>
                  <a:pt x="41599" y="100997"/>
                </a:lnTo>
                <a:close/>
                <a:moveTo>
                  <a:pt x="-206" y="104702"/>
                </a:moveTo>
                <a:lnTo>
                  <a:pt x="-206" y="76127"/>
                </a:lnTo>
                <a:lnTo>
                  <a:pt x="9319" y="76127"/>
                </a:lnTo>
                <a:lnTo>
                  <a:pt x="9319" y="104702"/>
                </a:lnTo>
                <a:close/>
                <a:moveTo>
                  <a:pt x="-206" y="66602"/>
                </a:moveTo>
                <a:lnTo>
                  <a:pt x="-206" y="38027"/>
                </a:lnTo>
                <a:lnTo>
                  <a:pt x="9319" y="38027"/>
                </a:lnTo>
                <a:lnTo>
                  <a:pt x="9319" y="66602"/>
                </a:lnTo>
                <a:close/>
                <a:moveTo>
                  <a:pt x="-206" y="28502"/>
                </a:moveTo>
                <a:lnTo>
                  <a:pt x="-206" y="-73"/>
                </a:lnTo>
                <a:lnTo>
                  <a:pt x="9319" y="-73"/>
                </a:lnTo>
                <a:lnTo>
                  <a:pt x="9319" y="28502"/>
                </a:lnTo>
                <a:close/>
                <a:moveTo>
                  <a:pt x="371802" y="67659"/>
                </a:moveTo>
                <a:lnTo>
                  <a:pt x="448002" y="105759"/>
                </a:lnTo>
                <a:lnTo>
                  <a:pt x="371802" y="143859"/>
                </a:lnTo>
                <a:close/>
              </a:path>
            </a:pathLst>
          </a:custGeom>
          <a:solidFill>
            <a:srgbClr val="4472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3C5A8A7-D92D-4394-8CC7-88B221DD216D}"/>
              </a:ext>
            </a:extLst>
          </p:cNvPr>
          <p:cNvSpPr/>
          <p:nvPr/>
        </p:nvSpPr>
        <p:spPr>
          <a:xfrm>
            <a:off x="3138487" y="3671887"/>
            <a:ext cx="448208" cy="321021"/>
          </a:xfrm>
          <a:custGeom>
            <a:avLst/>
            <a:gdLst>
              <a:gd name="connsiteX0" fmla="*/ 384499 w 448208"/>
              <a:gd name="connsiteY0" fmla="*/ 287611 h 321021"/>
              <a:gd name="connsiteX1" fmla="*/ 355924 w 448208"/>
              <a:gd name="connsiteY1" fmla="*/ 287611 h 321021"/>
              <a:gd name="connsiteX2" fmla="*/ 355924 w 448208"/>
              <a:gd name="connsiteY2" fmla="*/ 278086 h 321021"/>
              <a:gd name="connsiteX3" fmla="*/ 384499 w 448208"/>
              <a:gd name="connsiteY3" fmla="*/ 278086 h 321021"/>
              <a:gd name="connsiteX4" fmla="*/ 346399 w 448208"/>
              <a:gd name="connsiteY4" fmla="*/ 287611 h 321021"/>
              <a:gd name="connsiteX5" fmla="*/ 317824 w 448208"/>
              <a:gd name="connsiteY5" fmla="*/ 287611 h 321021"/>
              <a:gd name="connsiteX6" fmla="*/ 317824 w 448208"/>
              <a:gd name="connsiteY6" fmla="*/ 278086 h 321021"/>
              <a:gd name="connsiteX7" fmla="*/ 346399 w 448208"/>
              <a:gd name="connsiteY7" fmla="*/ 278086 h 321021"/>
              <a:gd name="connsiteX8" fmla="*/ 308299 w 448208"/>
              <a:gd name="connsiteY8" fmla="*/ 287611 h 321021"/>
              <a:gd name="connsiteX9" fmla="*/ 279724 w 448208"/>
              <a:gd name="connsiteY9" fmla="*/ 287611 h 321021"/>
              <a:gd name="connsiteX10" fmla="*/ 279724 w 448208"/>
              <a:gd name="connsiteY10" fmla="*/ 278086 h 321021"/>
              <a:gd name="connsiteX11" fmla="*/ 308299 w 448208"/>
              <a:gd name="connsiteY11" fmla="*/ 278086 h 321021"/>
              <a:gd name="connsiteX12" fmla="*/ 270199 w 448208"/>
              <a:gd name="connsiteY12" fmla="*/ 287611 h 321021"/>
              <a:gd name="connsiteX13" fmla="*/ 241624 w 448208"/>
              <a:gd name="connsiteY13" fmla="*/ 287611 h 321021"/>
              <a:gd name="connsiteX14" fmla="*/ 241624 w 448208"/>
              <a:gd name="connsiteY14" fmla="*/ 278086 h 321021"/>
              <a:gd name="connsiteX15" fmla="*/ 270199 w 448208"/>
              <a:gd name="connsiteY15" fmla="*/ 278086 h 321021"/>
              <a:gd name="connsiteX16" fmla="*/ 232099 w 448208"/>
              <a:gd name="connsiteY16" fmla="*/ 287611 h 321021"/>
              <a:gd name="connsiteX17" fmla="*/ 203524 w 448208"/>
              <a:gd name="connsiteY17" fmla="*/ 287611 h 321021"/>
              <a:gd name="connsiteX18" fmla="*/ 203524 w 448208"/>
              <a:gd name="connsiteY18" fmla="*/ 278086 h 321021"/>
              <a:gd name="connsiteX19" fmla="*/ 232099 w 448208"/>
              <a:gd name="connsiteY19" fmla="*/ 278086 h 321021"/>
              <a:gd name="connsiteX20" fmla="*/ 193999 w 448208"/>
              <a:gd name="connsiteY20" fmla="*/ 287611 h 321021"/>
              <a:gd name="connsiteX21" fmla="*/ 165424 w 448208"/>
              <a:gd name="connsiteY21" fmla="*/ 287611 h 321021"/>
              <a:gd name="connsiteX22" fmla="*/ 165424 w 448208"/>
              <a:gd name="connsiteY22" fmla="*/ 278086 h 321021"/>
              <a:gd name="connsiteX23" fmla="*/ 193999 w 448208"/>
              <a:gd name="connsiteY23" fmla="*/ 278086 h 321021"/>
              <a:gd name="connsiteX24" fmla="*/ 155899 w 448208"/>
              <a:gd name="connsiteY24" fmla="*/ 287611 h 321021"/>
              <a:gd name="connsiteX25" fmla="*/ 127324 w 448208"/>
              <a:gd name="connsiteY25" fmla="*/ 287611 h 321021"/>
              <a:gd name="connsiteX26" fmla="*/ 127324 w 448208"/>
              <a:gd name="connsiteY26" fmla="*/ 278086 h 321021"/>
              <a:gd name="connsiteX27" fmla="*/ 155899 w 448208"/>
              <a:gd name="connsiteY27" fmla="*/ 278086 h 321021"/>
              <a:gd name="connsiteX28" fmla="*/ 117799 w 448208"/>
              <a:gd name="connsiteY28" fmla="*/ 287611 h 321021"/>
              <a:gd name="connsiteX29" fmla="*/ 89224 w 448208"/>
              <a:gd name="connsiteY29" fmla="*/ 287611 h 321021"/>
              <a:gd name="connsiteX30" fmla="*/ 89224 w 448208"/>
              <a:gd name="connsiteY30" fmla="*/ 278086 h 321021"/>
              <a:gd name="connsiteX31" fmla="*/ 117799 w 448208"/>
              <a:gd name="connsiteY31" fmla="*/ 278086 h 321021"/>
              <a:gd name="connsiteX32" fmla="*/ 79699 w 448208"/>
              <a:gd name="connsiteY32" fmla="*/ 287611 h 321021"/>
              <a:gd name="connsiteX33" fmla="*/ 51124 w 448208"/>
              <a:gd name="connsiteY33" fmla="*/ 287611 h 321021"/>
              <a:gd name="connsiteX34" fmla="*/ 51124 w 448208"/>
              <a:gd name="connsiteY34" fmla="*/ 278086 h 321021"/>
              <a:gd name="connsiteX35" fmla="*/ 79699 w 448208"/>
              <a:gd name="connsiteY35" fmla="*/ 278086 h 321021"/>
              <a:gd name="connsiteX36" fmla="*/ 41599 w 448208"/>
              <a:gd name="connsiteY36" fmla="*/ 287611 h 321021"/>
              <a:gd name="connsiteX37" fmla="*/ 13024 w 448208"/>
              <a:gd name="connsiteY37" fmla="*/ 287611 h 321021"/>
              <a:gd name="connsiteX38" fmla="*/ 13024 w 448208"/>
              <a:gd name="connsiteY38" fmla="*/ 278086 h 321021"/>
              <a:gd name="connsiteX39" fmla="*/ 41599 w 448208"/>
              <a:gd name="connsiteY39" fmla="*/ 278086 h 321021"/>
              <a:gd name="connsiteX40" fmla="*/ -206 w 448208"/>
              <a:gd name="connsiteY40" fmla="*/ 281791 h 321021"/>
              <a:gd name="connsiteX41" fmla="*/ -206 w 448208"/>
              <a:gd name="connsiteY41" fmla="*/ 253216 h 321021"/>
              <a:gd name="connsiteX42" fmla="*/ 9319 w 448208"/>
              <a:gd name="connsiteY42" fmla="*/ 253216 h 321021"/>
              <a:gd name="connsiteX43" fmla="*/ 9319 w 448208"/>
              <a:gd name="connsiteY43" fmla="*/ 281791 h 321021"/>
              <a:gd name="connsiteX44" fmla="*/ -206 w 448208"/>
              <a:gd name="connsiteY44" fmla="*/ 243691 h 321021"/>
              <a:gd name="connsiteX45" fmla="*/ -206 w 448208"/>
              <a:gd name="connsiteY45" fmla="*/ 215116 h 321021"/>
              <a:gd name="connsiteX46" fmla="*/ 9319 w 448208"/>
              <a:gd name="connsiteY46" fmla="*/ 215116 h 321021"/>
              <a:gd name="connsiteX47" fmla="*/ 9319 w 448208"/>
              <a:gd name="connsiteY47" fmla="*/ 243691 h 321021"/>
              <a:gd name="connsiteX48" fmla="*/ -206 w 448208"/>
              <a:gd name="connsiteY48" fmla="*/ 205591 h 321021"/>
              <a:gd name="connsiteX49" fmla="*/ -206 w 448208"/>
              <a:gd name="connsiteY49" fmla="*/ 177016 h 321021"/>
              <a:gd name="connsiteX50" fmla="*/ 9319 w 448208"/>
              <a:gd name="connsiteY50" fmla="*/ 177016 h 321021"/>
              <a:gd name="connsiteX51" fmla="*/ 9319 w 448208"/>
              <a:gd name="connsiteY51" fmla="*/ 205591 h 321021"/>
              <a:gd name="connsiteX52" fmla="*/ -206 w 448208"/>
              <a:gd name="connsiteY52" fmla="*/ 167491 h 321021"/>
              <a:gd name="connsiteX53" fmla="*/ -206 w 448208"/>
              <a:gd name="connsiteY53" fmla="*/ 138916 h 321021"/>
              <a:gd name="connsiteX54" fmla="*/ 9319 w 448208"/>
              <a:gd name="connsiteY54" fmla="*/ 138916 h 321021"/>
              <a:gd name="connsiteX55" fmla="*/ 9319 w 448208"/>
              <a:gd name="connsiteY55" fmla="*/ 167491 h 321021"/>
              <a:gd name="connsiteX56" fmla="*/ -206 w 448208"/>
              <a:gd name="connsiteY56" fmla="*/ 129391 h 321021"/>
              <a:gd name="connsiteX57" fmla="*/ -206 w 448208"/>
              <a:gd name="connsiteY57" fmla="*/ 100816 h 321021"/>
              <a:gd name="connsiteX58" fmla="*/ 9319 w 448208"/>
              <a:gd name="connsiteY58" fmla="*/ 100816 h 321021"/>
              <a:gd name="connsiteX59" fmla="*/ 9319 w 448208"/>
              <a:gd name="connsiteY59" fmla="*/ 129391 h 321021"/>
              <a:gd name="connsiteX60" fmla="*/ -206 w 448208"/>
              <a:gd name="connsiteY60" fmla="*/ 91291 h 321021"/>
              <a:gd name="connsiteX61" fmla="*/ -206 w 448208"/>
              <a:gd name="connsiteY61" fmla="*/ 62716 h 321021"/>
              <a:gd name="connsiteX62" fmla="*/ 9319 w 448208"/>
              <a:gd name="connsiteY62" fmla="*/ 62716 h 321021"/>
              <a:gd name="connsiteX63" fmla="*/ 9319 w 448208"/>
              <a:gd name="connsiteY63" fmla="*/ 91291 h 321021"/>
              <a:gd name="connsiteX64" fmla="*/ -206 w 448208"/>
              <a:gd name="connsiteY64" fmla="*/ 53191 h 321021"/>
              <a:gd name="connsiteX65" fmla="*/ -206 w 448208"/>
              <a:gd name="connsiteY65" fmla="*/ 24616 h 321021"/>
              <a:gd name="connsiteX66" fmla="*/ 9319 w 448208"/>
              <a:gd name="connsiteY66" fmla="*/ 24616 h 321021"/>
              <a:gd name="connsiteX67" fmla="*/ 9319 w 448208"/>
              <a:gd name="connsiteY67" fmla="*/ 53191 h 321021"/>
              <a:gd name="connsiteX68" fmla="*/ -206 w 448208"/>
              <a:gd name="connsiteY68" fmla="*/ 15091 h 321021"/>
              <a:gd name="connsiteX69" fmla="*/ -206 w 448208"/>
              <a:gd name="connsiteY69" fmla="*/ -73 h 321021"/>
              <a:gd name="connsiteX70" fmla="*/ 9319 w 448208"/>
              <a:gd name="connsiteY70" fmla="*/ -73 h 321021"/>
              <a:gd name="connsiteX71" fmla="*/ 9319 w 448208"/>
              <a:gd name="connsiteY71" fmla="*/ 15091 h 321021"/>
              <a:gd name="connsiteX72" fmla="*/ 371802 w 448208"/>
              <a:gd name="connsiteY72" fmla="*/ 244748 h 321021"/>
              <a:gd name="connsiteX73" fmla="*/ 448002 w 448208"/>
              <a:gd name="connsiteY73" fmla="*/ 282848 h 321021"/>
              <a:gd name="connsiteX74" fmla="*/ 371802 w 448208"/>
              <a:gd name="connsiteY74" fmla="*/ 320948 h 32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48208" h="321021">
                <a:moveTo>
                  <a:pt x="384499" y="287611"/>
                </a:moveTo>
                <a:lnTo>
                  <a:pt x="355924" y="287611"/>
                </a:lnTo>
                <a:lnTo>
                  <a:pt x="355924" y="278086"/>
                </a:lnTo>
                <a:lnTo>
                  <a:pt x="384499" y="278086"/>
                </a:lnTo>
                <a:close/>
                <a:moveTo>
                  <a:pt x="346399" y="287611"/>
                </a:moveTo>
                <a:lnTo>
                  <a:pt x="317824" y="287611"/>
                </a:lnTo>
                <a:lnTo>
                  <a:pt x="317824" y="278086"/>
                </a:lnTo>
                <a:lnTo>
                  <a:pt x="346399" y="278086"/>
                </a:lnTo>
                <a:close/>
                <a:moveTo>
                  <a:pt x="308299" y="287611"/>
                </a:moveTo>
                <a:lnTo>
                  <a:pt x="279724" y="287611"/>
                </a:lnTo>
                <a:lnTo>
                  <a:pt x="279724" y="278086"/>
                </a:lnTo>
                <a:lnTo>
                  <a:pt x="308299" y="278086"/>
                </a:lnTo>
                <a:close/>
                <a:moveTo>
                  <a:pt x="270199" y="287611"/>
                </a:moveTo>
                <a:lnTo>
                  <a:pt x="241624" y="287611"/>
                </a:lnTo>
                <a:lnTo>
                  <a:pt x="241624" y="278086"/>
                </a:lnTo>
                <a:lnTo>
                  <a:pt x="270199" y="278086"/>
                </a:lnTo>
                <a:close/>
                <a:moveTo>
                  <a:pt x="232099" y="287611"/>
                </a:moveTo>
                <a:lnTo>
                  <a:pt x="203524" y="287611"/>
                </a:lnTo>
                <a:lnTo>
                  <a:pt x="203524" y="278086"/>
                </a:lnTo>
                <a:lnTo>
                  <a:pt x="232099" y="278086"/>
                </a:lnTo>
                <a:close/>
                <a:moveTo>
                  <a:pt x="193999" y="287611"/>
                </a:moveTo>
                <a:lnTo>
                  <a:pt x="165424" y="287611"/>
                </a:lnTo>
                <a:lnTo>
                  <a:pt x="165424" y="278086"/>
                </a:lnTo>
                <a:lnTo>
                  <a:pt x="193999" y="278086"/>
                </a:lnTo>
                <a:close/>
                <a:moveTo>
                  <a:pt x="155899" y="287611"/>
                </a:moveTo>
                <a:lnTo>
                  <a:pt x="127324" y="287611"/>
                </a:lnTo>
                <a:lnTo>
                  <a:pt x="127324" y="278086"/>
                </a:lnTo>
                <a:lnTo>
                  <a:pt x="155899" y="278086"/>
                </a:lnTo>
                <a:close/>
                <a:moveTo>
                  <a:pt x="117799" y="287611"/>
                </a:moveTo>
                <a:lnTo>
                  <a:pt x="89224" y="287611"/>
                </a:lnTo>
                <a:lnTo>
                  <a:pt x="89224" y="278086"/>
                </a:lnTo>
                <a:lnTo>
                  <a:pt x="117799" y="278086"/>
                </a:lnTo>
                <a:close/>
                <a:moveTo>
                  <a:pt x="79699" y="287611"/>
                </a:moveTo>
                <a:lnTo>
                  <a:pt x="51124" y="287611"/>
                </a:lnTo>
                <a:lnTo>
                  <a:pt x="51124" y="278086"/>
                </a:lnTo>
                <a:lnTo>
                  <a:pt x="79699" y="278086"/>
                </a:lnTo>
                <a:close/>
                <a:moveTo>
                  <a:pt x="41599" y="287611"/>
                </a:moveTo>
                <a:lnTo>
                  <a:pt x="13024" y="287611"/>
                </a:lnTo>
                <a:lnTo>
                  <a:pt x="13024" y="278086"/>
                </a:lnTo>
                <a:lnTo>
                  <a:pt x="41599" y="278086"/>
                </a:lnTo>
                <a:close/>
                <a:moveTo>
                  <a:pt x="-206" y="281791"/>
                </a:moveTo>
                <a:lnTo>
                  <a:pt x="-206" y="253216"/>
                </a:lnTo>
                <a:lnTo>
                  <a:pt x="9319" y="253216"/>
                </a:lnTo>
                <a:lnTo>
                  <a:pt x="9319" y="281791"/>
                </a:lnTo>
                <a:close/>
                <a:moveTo>
                  <a:pt x="-206" y="243691"/>
                </a:moveTo>
                <a:lnTo>
                  <a:pt x="-206" y="215116"/>
                </a:lnTo>
                <a:lnTo>
                  <a:pt x="9319" y="215116"/>
                </a:lnTo>
                <a:lnTo>
                  <a:pt x="9319" y="243691"/>
                </a:lnTo>
                <a:close/>
                <a:moveTo>
                  <a:pt x="-206" y="205591"/>
                </a:moveTo>
                <a:lnTo>
                  <a:pt x="-206" y="177016"/>
                </a:lnTo>
                <a:lnTo>
                  <a:pt x="9319" y="177016"/>
                </a:lnTo>
                <a:lnTo>
                  <a:pt x="9319" y="205591"/>
                </a:lnTo>
                <a:close/>
                <a:moveTo>
                  <a:pt x="-206" y="167491"/>
                </a:moveTo>
                <a:lnTo>
                  <a:pt x="-206" y="138916"/>
                </a:lnTo>
                <a:lnTo>
                  <a:pt x="9319" y="138916"/>
                </a:lnTo>
                <a:lnTo>
                  <a:pt x="9319" y="167491"/>
                </a:lnTo>
                <a:close/>
                <a:moveTo>
                  <a:pt x="-206" y="129391"/>
                </a:moveTo>
                <a:lnTo>
                  <a:pt x="-206" y="100816"/>
                </a:lnTo>
                <a:lnTo>
                  <a:pt x="9319" y="100816"/>
                </a:lnTo>
                <a:lnTo>
                  <a:pt x="9319" y="129391"/>
                </a:lnTo>
                <a:close/>
                <a:moveTo>
                  <a:pt x="-206" y="91291"/>
                </a:moveTo>
                <a:lnTo>
                  <a:pt x="-206" y="62716"/>
                </a:lnTo>
                <a:lnTo>
                  <a:pt x="9319" y="62716"/>
                </a:lnTo>
                <a:lnTo>
                  <a:pt x="9319" y="91291"/>
                </a:lnTo>
                <a:close/>
                <a:moveTo>
                  <a:pt x="-206" y="53191"/>
                </a:moveTo>
                <a:lnTo>
                  <a:pt x="-206" y="24616"/>
                </a:lnTo>
                <a:lnTo>
                  <a:pt x="9319" y="24616"/>
                </a:lnTo>
                <a:lnTo>
                  <a:pt x="9319" y="53191"/>
                </a:lnTo>
                <a:close/>
                <a:moveTo>
                  <a:pt x="-206" y="15091"/>
                </a:moveTo>
                <a:lnTo>
                  <a:pt x="-206" y="-73"/>
                </a:lnTo>
                <a:lnTo>
                  <a:pt x="9319" y="-73"/>
                </a:lnTo>
                <a:lnTo>
                  <a:pt x="9319" y="15091"/>
                </a:lnTo>
                <a:close/>
                <a:moveTo>
                  <a:pt x="371802" y="244748"/>
                </a:moveTo>
                <a:lnTo>
                  <a:pt x="448002" y="282848"/>
                </a:lnTo>
                <a:lnTo>
                  <a:pt x="371802" y="320948"/>
                </a:lnTo>
                <a:close/>
              </a:path>
            </a:pathLst>
          </a:custGeom>
          <a:solidFill>
            <a:srgbClr val="4472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D6B8FB-997A-4B84-84BC-A680A4FBA816}"/>
              </a:ext>
            </a:extLst>
          </p:cNvPr>
          <p:cNvSpPr txBox="1"/>
          <p:nvPr/>
        </p:nvSpPr>
        <p:spPr>
          <a:xfrm>
            <a:off x="3519829" y="3649980"/>
            <a:ext cx="51625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75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layer1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A6D897-4710-4CE9-97F3-56F709E96645}"/>
              </a:ext>
            </a:extLst>
          </p:cNvPr>
          <p:cNvSpPr txBox="1"/>
          <p:nvPr/>
        </p:nvSpPr>
        <p:spPr>
          <a:xfrm>
            <a:off x="3519829" y="3821430"/>
            <a:ext cx="51625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75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layer2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0D67E40-63E9-4900-BBA6-AF0C9C17DA60}"/>
              </a:ext>
            </a:extLst>
          </p:cNvPr>
          <p:cNvSpPr/>
          <p:nvPr/>
        </p:nvSpPr>
        <p:spPr>
          <a:xfrm>
            <a:off x="8805862" y="3673859"/>
            <a:ext cx="448247" cy="143932"/>
          </a:xfrm>
          <a:custGeom>
            <a:avLst/>
            <a:gdLst>
              <a:gd name="connsiteX0" fmla="*/ 384509 w 448247"/>
              <a:gd name="connsiteY0" fmla="*/ 110522 h 143932"/>
              <a:gd name="connsiteX1" fmla="*/ 355934 w 448247"/>
              <a:gd name="connsiteY1" fmla="*/ 110522 h 143932"/>
              <a:gd name="connsiteX2" fmla="*/ 355934 w 448247"/>
              <a:gd name="connsiteY2" fmla="*/ 100997 h 143932"/>
              <a:gd name="connsiteX3" fmla="*/ 384509 w 448247"/>
              <a:gd name="connsiteY3" fmla="*/ 100997 h 143932"/>
              <a:gd name="connsiteX4" fmla="*/ 346409 w 448247"/>
              <a:gd name="connsiteY4" fmla="*/ 110522 h 143932"/>
              <a:gd name="connsiteX5" fmla="*/ 317834 w 448247"/>
              <a:gd name="connsiteY5" fmla="*/ 110522 h 143932"/>
              <a:gd name="connsiteX6" fmla="*/ 317834 w 448247"/>
              <a:gd name="connsiteY6" fmla="*/ 100997 h 143932"/>
              <a:gd name="connsiteX7" fmla="*/ 346409 w 448247"/>
              <a:gd name="connsiteY7" fmla="*/ 100997 h 143932"/>
              <a:gd name="connsiteX8" fmla="*/ 308309 w 448247"/>
              <a:gd name="connsiteY8" fmla="*/ 110522 h 143932"/>
              <a:gd name="connsiteX9" fmla="*/ 279734 w 448247"/>
              <a:gd name="connsiteY9" fmla="*/ 110522 h 143932"/>
              <a:gd name="connsiteX10" fmla="*/ 279734 w 448247"/>
              <a:gd name="connsiteY10" fmla="*/ 100997 h 143932"/>
              <a:gd name="connsiteX11" fmla="*/ 308309 w 448247"/>
              <a:gd name="connsiteY11" fmla="*/ 100997 h 143932"/>
              <a:gd name="connsiteX12" fmla="*/ 270209 w 448247"/>
              <a:gd name="connsiteY12" fmla="*/ 110522 h 143932"/>
              <a:gd name="connsiteX13" fmla="*/ 241634 w 448247"/>
              <a:gd name="connsiteY13" fmla="*/ 110522 h 143932"/>
              <a:gd name="connsiteX14" fmla="*/ 241634 w 448247"/>
              <a:gd name="connsiteY14" fmla="*/ 100997 h 143932"/>
              <a:gd name="connsiteX15" fmla="*/ 270209 w 448247"/>
              <a:gd name="connsiteY15" fmla="*/ 100997 h 143932"/>
              <a:gd name="connsiteX16" fmla="*/ 232109 w 448247"/>
              <a:gd name="connsiteY16" fmla="*/ 110522 h 143932"/>
              <a:gd name="connsiteX17" fmla="*/ 203534 w 448247"/>
              <a:gd name="connsiteY17" fmla="*/ 110522 h 143932"/>
              <a:gd name="connsiteX18" fmla="*/ 203534 w 448247"/>
              <a:gd name="connsiteY18" fmla="*/ 100997 h 143932"/>
              <a:gd name="connsiteX19" fmla="*/ 232109 w 448247"/>
              <a:gd name="connsiteY19" fmla="*/ 100997 h 143932"/>
              <a:gd name="connsiteX20" fmla="*/ 194009 w 448247"/>
              <a:gd name="connsiteY20" fmla="*/ 110522 h 143932"/>
              <a:gd name="connsiteX21" fmla="*/ 165434 w 448247"/>
              <a:gd name="connsiteY21" fmla="*/ 110522 h 143932"/>
              <a:gd name="connsiteX22" fmla="*/ 165434 w 448247"/>
              <a:gd name="connsiteY22" fmla="*/ 100997 h 143932"/>
              <a:gd name="connsiteX23" fmla="*/ 194009 w 448247"/>
              <a:gd name="connsiteY23" fmla="*/ 100997 h 143932"/>
              <a:gd name="connsiteX24" fmla="*/ 155909 w 448247"/>
              <a:gd name="connsiteY24" fmla="*/ 110522 h 143932"/>
              <a:gd name="connsiteX25" fmla="*/ 127334 w 448247"/>
              <a:gd name="connsiteY25" fmla="*/ 110522 h 143932"/>
              <a:gd name="connsiteX26" fmla="*/ 127334 w 448247"/>
              <a:gd name="connsiteY26" fmla="*/ 100997 h 143932"/>
              <a:gd name="connsiteX27" fmla="*/ 155909 w 448247"/>
              <a:gd name="connsiteY27" fmla="*/ 100997 h 143932"/>
              <a:gd name="connsiteX28" fmla="*/ 117809 w 448247"/>
              <a:gd name="connsiteY28" fmla="*/ 110522 h 143932"/>
              <a:gd name="connsiteX29" fmla="*/ 89234 w 448247"/>
              <a:gd name="connsiteY29" fmla="*/ 110522 h 143932"/>
              <a:gd name="connsiteX30" fmla="*/ 89234 w 448247"/>
              <a:gd name="connsiteY30" fmla="*/ 100997 h 143932"/>
              <a:gd name="connsiteX31" fmla="*/ 117809 w 448247"/>
              <a:gd name="connsiteY31" fmla="*/ 100997 h 143932"/>
              <a:gd name="connsiteX32" fmla="*/ 79709 w 448247"/>
              <a:gd name="connsiteY32" fmla="*/ 110522 h 143932"/>
              <a:gd name="connsiteX33" fmla="*/ 51134 w 448247"/>
              <a:gd name="connsiteY33" fmla="*/ 110522 h 143932"/>
              <a:gd name="connsiteX34" fmla="*/ 51134 w 448247"/>
              <a:gd name="connsiteY34" fmla="*/ 100997 h 143932"/>
              <a:gd name="connsiteX35" fmla="*/ 79709 w 448247"/>
              <a:gd name="connsiteY35" fmla="*/ 100997 h 143932"/>
              <a:gd name="connsiteX36" fmla="*/ 41609 w 448247"/>
              <a:gd name="connsiteY36" fmla="*/ 110522 h 143932"/>
              <a:gd name="connsiteX37" fmla="*/ 13034 w 448247"/>
              <a:gd name="connsiteY37" fmla="*/ 110522 h 143932"/>
              <a:gd name="connsiteX38" fmla="*/ 13034 w 448247"/>
              <a:gd name="connsiteY38" fmla="*/ 100997 h 143932"/>
              <a:gd name="connsiteX39" fmla="*/ 41609 w 448247"/>
              <a:gd name="connsiteY39" fmla="*/ 100997 h 143932"/>
              <a:gd name="connsiteX40" fmla="*/ -206 w 448247"/>
              <a:gd name="connsiteY40" fmla="*/ 104702 h 143932"/>
              <a:gd name="connsiteX41" fmla="*/ -206 w 448247"/>
              <a:gd name="connsiteY41" fmla="*/ 76127 h 143932"/>
              <a:gd name="connsiteX42" fmla="*/ 9319 w 448247"/>
              <a:gd name="connsiteY42" fmla="*/ 76127 h 143932"/>
              <a:gd name="connsiteX43" fmla="*/ 9319 w 448247"/>
              <a:gd name="connsiteY43" fmla="*/ 104702 h 143932"/>
              <a:gd name="connsiteX44" fmla="*/ -206 w 448247"/>
              <a:gd name="connsiteY44" fmla="*/ 66602 h 143932"/>
              <a:gd name="connsiteX45" fmla="*/ -206 w 448247"/>
              <a:gd name="connsiteY45" fmla="*/ 38027 h 143932"/>
              <a:gd name="connsiteX46" fmla="*/ 9319 w 448247"/>
              <a:gd name="connsiteY46" fmla="*/ 38027 h 143932"/>
              <a:gd name="connsiteX47" fmla="*/ 9319 w 448247"/>
              <a:gd name="connsiteY47" fmla="*/ 66602 h 143932"/>
              <a:gd name="connsiteX48" fmla="*/ -206 w 448247"/>
              <a:gd name="connsiteY48" fmla="*/ 28502 h 143932"/>
              <a:gd name="connsiteX49" fmla="*/ -206 w 448247"/>
              <a:gd name="connsiteY49" fmla="*/ -73 h 143932"/>
              <a:gd name="connsiteX50" fmla="*/ 9319 w 448247"/>
              <a:gd name="connsiteY50" fmla="*/ -73 h 143932"/>
              <a:gd name="connsiteX51" fmla="*/ 9319 w 448247"/>
              <a:gd name="connsiteY51" fmla="*/ 28502 h 143932"/>
              <a:gd name="connsiteX52" fmla="*/ 371841 w 448247"/>
              <a:gd name="connsiteY52" fmla="*/ 67659 h 143932"/>
              <a:gd name="connsiteX53" fmla="*/ 448041 w 448247"/>
              <a:gd name="connsiteY53" fmla="*/ 105759 h 143932"/>
              <a:gd name="connsiteX54" fmla="*/ 371841 w 448247"/>
              <a:gd name="connsiteY54" fmla="*/ 143859 h 1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48247" h="143932">
                <a:moveTo>
                  <a:pt x="384509" y="110522"/>
                </a:moveTo>
                <a:lnTo>
                  <a:pt x="355934" y="110522"/>
                </a:lnTo>
                <a:lnTo>
                  <a:pt x="355934" y="100997"/>
                </a:lnTo>
                <a:lnTo>
                  <a:pt x="384509" y="100997"/>
                </a:lnTo>
                <a:close/>
                <a:moveTo>
                  <a:pt x="346409" y="110522"/>
                </a:moveTo>
                <a:lnTo>
                  <a:pt x="317834" y="110522"/>
                </a:lnTo>
                <a:lnTo>
                  <a:pt x="317834" y="100997"/>
                </a:lnTo>
                <a:lnTo>
                  <a:pt x="346409" y="100997"/>
                </a:lnTo>
                <a:close/>
                <a:moveTo>
                  <a:pt x="308309" y="110522"/>
                </a:moveTo>
                <a:lnTo>
                  <a:pt x="279734" y="110522"/>
                </a:lnTo>
                <a:lnTo>
                  <a:pt x="279734" y="100997"/>
                </a:lnTo>
                <a:lnTo>
                  <a:pt x="308309" y="100997"/>
                </a:lnTo>
                <a:close/>
                <a:moveTo>
                  <a:pt x="270209" y="110522"/>
                </a:moveTo>
                <a:lnTo>
                  <a:pt x="241634" y="110522"/>
                </a:lnTo>
                <a:lnTo>
                  <a:pt x="241634" y="100997"/>
                </a:lnTo>
                <a:lnTo>
                  <a:pt x="270209" y="100997"/>
                </a:lnTo>
                <a:close/>
                <a:moveTo>
                  <a:pt x="232109" y="110522"/>
                </a:moveTo>
                <a:lnTo>
                  <a:pt x="203534" y="110522"/>
                </a:lnTo>
                <a:lnTo>
                  <a:pt x="203534" y="100997"/>
                </a:lnTo>
                <a:lnTo>
                  <a:pt x="232109" y="100997"/>
                </a:lnTo>
                <a:close/>
                <a:moveTo>
                  <a:pt x="194009" y="110522"/>
                </a:moveTo>
                <a:lnTo>
                  <a:pt x="165434" y="110522"/>
                </a:lnTo>
                <a:lnTo>
                  <a:pt x="165434" y="100997"/>
                </a:lnTo>
                <a:lnTo>
                  <a:pt x="194009" y="100997"/>
                </a:lnTo>
                <a:close/>
                <a:moveTo>
                  <a:pt x="155909" y="110522"/>
                </a:moveTo>
                <a:lnTo>
                  <a:pt x="127334" y="110522"/>
                </a:lnTo>
                <a:lnTo>
                  <a:pt x="127334" y="100997"/>
                </a:lnTo>
                <a:lnTo>
                  <a:pt x="155909" y="100997"/>
                </a:lnTo>
                <a:close/>
                <a:moveTo>
                  <a:pt x="117809" y="110522"/>
                </a:moveTo>
                <a:lnTo>
                  <a:pt x="89234" y="110522"/>
                </a:lnTo>
                <a:lnTo>
                  <a:pt x="89234" y="100997"/>
                </a:lnTo>
                <a:lnTo>
                  <a:pt x="117809" y="100997"/>
                </a:lnTo>
                <a:close/>
                <a:moveTo>
                  <a:pt x="79709" y="110522"/>
                </a:moveTo>
                <a:lnTo>
                  <a:pt x="51134" y="110522"/>
                </a:lnTo>
                <a:lnTo>
                  <a:pt x="51134" y="100997"/>
                </a:lnTo>
                <a:lnTo>
                  <a:pt x="79709" y="100997"/>
                </a:lnTo>
                <a:close/>
                <a:moveTo>
                  <a:pt x="41609" y="110522"/>
                </a:moveTo>
                <a:lnTo>
                  <a:pt x="13034" y="110522"/>
                </a:lnTo>
                <a:lnTo>
                  <a:pt x="13034" y="100997"/>
                </a:lnTo>
                <a:lnTo>
                  <a:pt x="41609" y="100997"/>
                </a:lnTo>
                <a:close/>
                <a:moveTo>
                  <a:pt x="-206" y="104702"/>
                </a:moveTo>
                <a:lnTo>
                  <a:pt x="-206" y="76127"/>
                </a:lnTo>
                <a:lnTo>
                  <a:pt x="9319" y="76127"/>
                </a:lnTo>
                <a:lnTo>
                  <a:pt x="9319" y="104702"/>
                </a:lnTo>
                <a:close/>
                <a:moveTo>
                  <a:pt x="-206" y="66602"/>
                </a:moveTo>
                <a:lnTo>
                  <a:pt x="-206" y="38027"/>
                </a:lnTo>
                <a:lnTo>
                  <a:pt x="9319" y="38027"/>
                </a:lnTo>
                <a:lnTo>
                  <a:pt x="9319" y="66602"/>
                </a:lnTo>
                <a:close/>
                <a:moveTo>
                  <a:pt x="-206" y="28502"/>
                </a:moveTo>
                <a:lnTo>
                  <a:pt x="-206" y="-73"/>
                </a:lnTo>
                <a:lnTo>
                  <a:pt x="9319" y="-73"/>
                </a:lnTo>
                <a:lnTo>
                  <a:pt x="9319" y="28502"/>
                </a:lnTo>
                <a:close/>
                <a:moveTo>
                  <a:pt x="371841" y="67659"/>
                </a:moveTo>
                <a:lnTo>
                  <a:pt x="448041" y="105759"/>
                </a:lnTo>
                <a:lnTo>
                  <a:pt x="371841" y="143859"/>
                </a:lnTo>
                <a:close/>
              </a:path>
            </a:pathLst>
          </a:custGeom>
          <a:solidFill>
            <a:srgbClr val="4472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B252806-4516-4785-A72B-5B80BDFF1842}"/>
              </a:ext>
            </a:extLst>
          </p:cNvPr>
          <p:cNvSpPr/>
          <p:nvPr/>
        </p:nvSpPr>
        <p:spPr>
          <a:xfrm>
            <a:off x="8805862" y="3671887"/>
            <a:ext cx="448247" cy="321021"/>
          </a:xfrm>
          <a:custGeom>
            <a:avLst/>
            <a:gdLst>
              <a:gd name="connsiteX0" fmla="*/ 384509 w 448247"/>
              <a:gd name="connsiteY0" fmla="*/ 287611 h 321021"/>
              <a:gd name="connsiteX1" fmla="*/ 355934 w 448247"/>
              <a:gd name="connsiteY1" fmla="*/ 287611 h 321021"/>
              <a:gd name="connsiteX2" fmla="*/ 355934 w 448247"/>
              <a:gd name="connsiteY2" fmla="*/ 278086 h 321021"/>
              <a:gd name="connsiteX3" fmla="*/ 384509 w 448247"/>
              <a:gd name="connsiteY3" fmla="*/ 278086 h 321021"/>
              <a:gd name="connsiteX4" fmla="*/ 346409 w 448247"/>
              <a:gd name="connsiteY4" fmla="*/ 287611 h 321021"/>
              <a:gd name="connsiteX5" fmla="*/ 317834 w 448247"/>
              <a:gd name="connsiteY5" fmla="*/ 287611 h 321021"/>
              <a:gd name="connsiteX6" fmla="*/ 317834 w 448247"/>
              <a:gd name="connsiteY6" fmla="*/ 278086 h 321021"/>
              <a:gd name="connsiteX7" fmla="*/ 346409 w 448247"/>
              <a:gd name="connsiteY7" fmla="*/ 278086 h 321021"/>
              <a:gd name="connsiteX8" fmla="*/ 308309 w 448247"/>
              <a:gd name="connsiteY8" fmla="*/ 287611 h 321021"/>
              <a:gd name="connsiteX9" fmla="*/ 279734 w 448247"/>
              <a:gd name="connsiteY9" fmla="*/ 287611 h 321021"/>
              <a:gd name="connsiteX10" fmla="*/ 279734 w 448247"/>
              <a:gd name="connsiteY10" fmla="*/ 278086 h 321021"/>
              <a:gd name="connsiteX11" fmla="*/ 308309 w 448247"/>
              <a:gd name="connsiteY11" fmla="*/ 278086 h 321021"/>
              <a:gd name="connsiteX12" fmla="*/ 270209 w 448247"/>
              <a:gd name="connsiteY12" fmla="*/ 287611 h 321021"/>
              <a:gd name="connsiteX13" fmla="*/ 241634 w 448247"/>
              <a:gd name="connsiteY13" fmla="*/ 287611 h 321021"/>
              <a:gd name="connsiteX14" fmla="*/ 241634 w 448247"/>
              <a:gd name="connsiteY14" fmla="*/ 278086 h 321021"/>
              <a:gd name="connsiteX15" fmla="*/ 270209 w 448247"/>
              <a:gd name="connsiteY15" fmla="*/ 278086 h 321021"/>
              <a:gd name="connsiteX16" fmla="*/ 232109 w 448247"/>
              <a:gd name="connsiteY16" fmla="*/ 287611 h 321021"/>
              <a:gd name="connsiteX17" fmla="*/ 203534 w 448247"/>
              <a:gd name="connsiteY17" fmla="*/ 287611 h 321021"/>
              <a:gd name="connsiteX18" fmla="*/ 203534 w 448247"/>
              <a:gd name="connsiteY18" fmla="*/ 278086 h 321021"/>
              <a:gd name="connsiteX19" fmla="*/ 232109 w 448247"/>
              <a:gd name="connsiteY19" fmla="*/ 278086 h 321021"/>
              <a:gd name="connsiteX20" fmla="*/ 194009 w 448247"/>
              <a:gd name="connsiteY20" fmla="*/ 287611 h 321021"/>
              <a:gd name="connsiteX21" fmla="*/ 165434 w 448247"/>
              <a:gd name="connsiteY21" fmla="*/ 287611 h 321021"/>
              <a:gd name="connsiteX22" fmla="*/ 165434 w 448247"/>
              <a:gd name="connsiteY22" fmla="*/ 278086 h 321021"/>
              <a:gd name="connsiteX23" fmla="*/ 194009 w 448247"/>
              <a:gd name="connsiteY23" fmla="*/ 278086 h 321021"/>
              <a:gd name="connsiteX24" fmla="*/ 155909 w 448247"/>
              <a:gd name="connsiteY24" fmla="*/ 287611 h 321021"/>
              <a:gd name="connsiteX25" fmla="*/ 127334 w 448247"/>
              <a:gd name="connsiteY25" fmla="*/ 287611 h 321021"/>
              <a:gd name="connsiteX26" fmla="*/ 127334 w 448247"/>
              <a:gd name="connsiteY26" fmla="*/ 278086 h 321021"/>
              <a:gd name="connsiteX27" fmla="*/ 155909 w 448247"/>
              <a:gd name="connsiteY27" fmla="*/ 278086 h 321021"/>
              <a:gd name="connsiteX28" fmla="*/ 117809 w 448247"/>
              <a:gd name="connsiteY28" fmla="*/ 287611 h 321021"/>
              <a:gd name="connsiteX29" fmla="*/ 89234 w 448247"/>
              <a:gd name="connsiteY29" fmla="*/ 287611 h 321021"/>
              <a:gd name="connsiteX30" fmla="*/ 89234 w 448247"/>
              <a:gd name="connsiteY30" fmla="*/ 278086 h 321021"/>
              <a:gd name="connsiteX31" fmla="*/ 117809 w 448247"/>
              <a:gd name="connsiteY31" fmla="*/ 278086 h 321021"/>
              <a:gd name="connsiteX32" fmla="*/ 79709 w 448247"/>
              <a:gd name="connsiteY32" fmla="*/ 287611 h 321021"/>
              <a:gd name="connsiteX33" fmla="*/ 51134 w 448247"/>
              <a:gd name="connsiteY33" fmla="*/ 287611 h 321021"/>
              <a:gd name="connsiteX34" fmla="*/ 51134 w 448247"/>
              <a:gd name="connsiteY34" fmla="*/ 278086 h 321021"/>
              <a:gd name="connsiteX35" fmla="*/ 79709 w 448247"/>
              <a:gd name="connsiteY35" fmla="*/ 278086 h 321021"/>
              <a:gd name="connsiteX36" fmla="*/ 41609 w 448247"/>
              <a:gd name="connsiteY36" fmla="*/ 287611 h 321021"/>
              <a:gd name="connsiteX37" fmla="*/ 13034 w 448247"/>
              <a:gd name="connsiteY37" fmla="*/ 287611 h 321021"/>
              <a:gd name="connsiteX38" fmla="*/ 13034 w 448247"/>
              <a:gd name="connsiteY38" fmla="*/ 278086 h 321021"/>
              <a:gd name="connsiteX39" fmla="*/ 41609 w 448247"/>
              <a:gd name="connsiteY39" fmla="*/ 278086 h 321021"/>
              <a:gd name="connsiteX40" fmla="*/ -206 w 448247"/>
              <a:gd name="connsiteY40" fmla="*/ 281791 h 321021"/>
              <a:gd name="connsiteX41" fmla="*/ -206 w 448247"/>
              <a:gd name="connsiteY41" fmla="*/ 253216 h 321021"/>
              <a:gd name="connsiteX42" fmla="*/ 9319 w 448247"/>
              <a:gd name="connsiteY42" fmla="*/ 253216 h 321021"/>
              <a:gd name="connsiteX43" fmla="*/ 9319 w 448247"/>
              <a:gd name="connsiteY43" fmla="*/ 281791 h 321021"/>
              <a:gd name="connsiteX44" fmla="*/ -206 w 448247"/>
              <a:gd name="connsiteY44" fmla="*/ 243691 h 321021"/>
              <a:gd name="connsiteX45" fmla="*/ -206 w 448247"/>
              <a:gd name="connsiteY45" fmla="*/ 215116 h 321021"/>
              <a:gd name="connsiteX46" fmla="*/ 9319 w 448247"/>
              <a:gd name="connsiteY46" fmla="*/ 215116 h 321021"/>
              <a:gd name="connsiteX47" fmla="*/ 9319 w 448247"/>
              <a:gd name="connsiteY47" fmla="*/ 243691 h 321021"/>
              <a:gd name="connsiteX48" fmla="*/ -206 w 448247"/>
              <a:gd name="connsiteY48" fmla="*/ 205591 h 321021"/>
              <a:gd name="connsiteX49" fmla="*/ -206 w 448247"/>
              <a:gd name="connsiteY49" fmla="*/ 177016 h 321021"/>
              <a:gd name="connsiteX50" fmla="*/ 9319 w 448247"/>
              <a:gd name="connsiteY50" fmla="*/ 177016 h 321021"/>
              <a:gd name="connsiteX51" fmla="*/ 9319 w 448247"/>
              <a:gd name="connsiteY51" fmla="*/ 205591 h 321021"/>
              <a:gd name="connsiteX52" fmla="*/ -206 w 448247"/>
              <a:gd name="connsiteY52" fmla="*/ 167491 h 321021"/>
              <a:gd name="connsiteX53" fmla="*/ -206 w 448247"/>
              <a:gd name="connsiteY53" fmla="*/ 138916 h 321021"/>
              <a:gd name="connsiteX54" fmla="*/ 9319 w 448247"/>
              <a:gd name="connsiteY54" fmla="*/ 138916 h 321021"/>
              <a:gd name="connsiteX55" fmla="*/ 9319 w 448247"/>
              <a:gd name="connsiteY55" fmla="*/ 167491 h 321021"/>
              <a:gd name="connsiteX56" fmla="*/ -206 w 448247"/>
              <a:gd name="connsiteY56" fmla="*/ 129391 h 321021"/>
              <a:gd name="connsiteX57" fmla="*/ -206 w 448247"/>
              <a:gd name="connsiteY57" fmla="*/ 100816 h 321021"/>
              <a:gd name="connsiteX58" fmla="*/ 9319 w 448247"/>
              <a:gd name="connsiteY58" fmla="*/ 100816 h 321021"/>
              <a:gd name="connsiteX59" fmla="*/ 9319 w 448247"/>
              <a:gd name="connsiteY59" fmla="*/ 129391 h 321021"/>
              <a:gd name="connsiteX60" fmla="*/ -206 w 448247"/>
              <a:gd name="connsiteY60" fmla="*/ 91291 h 321021"/>
              <a:gd name="connsiteX61" fmla="*/ -206 w 448247"/>
              <a:gd name="connsiteY61" fmla="*/ 62716 h 321021"/>
              <a:gd name="connsiteX62" fmla="*/ 9319 w 448247"/>
              <a:gd name="connsiteY62" fmla="*/ 62716 h 321021"/>
              <a:gd name="connsiteX63" fmla="*/ 9319 w 448247"/>
              <a:gd name="connsiteY63" fmla="*/ 91291 h 321021"/>
              <a:gd name="connsiteX64" fmla="*/ -206 w 448247"/>
              <a:gd name="connsiteY64" fmla="*/ 53191 h 321021"/>
              <a:gd name="connsiteX65" fmla="*/ -206 w 448247"/>
              <a:gd name="connsiteY65" fmla="*/ 24616 h 321021"/>
              <a:gd name="connsiteX66" fmla="*/ 9319 w 448247"/>
              <a:gd name="connsiteY66" fmla="*/ 24616 h 321021"/>
              <a:gd name="connsiteX67" fmla="*/ 9319 w 448247"/>
              <a:gd name="connsiteY67" fmla="*/ 53191 h 321021"/>
              <a:gd name="connsiteX68" fmla="*/ -206 w 448247"/>
              <a:gd name="connsiteY68" fmla="*/ 15091 h 321021"/>
              <a:gd name="connsiteX69" fmla="*/ -206 w 448247"/>
              <a:gd name="connsiteY69" fmla="*/ -73 h 321021"/>
              <a:gd name="connsiteX70" fmla="*/ 9319 w 448247"/>
              <a:gd name="connsiteY70" fmla="*/ -73 h 321021"/>
              <a:gd name="connsiteX71" fmla="*/ 9319 w 448247"/>
              <a:gd name="connsiteY71" fmla="*/ 15091 h 321021"/>
              <a:gd name="connsiteX72" fmla="*/ 371841 w 448247"/>
              <a:gd name="connsiteY72" fmla="*/ 244748 h 321021"/>
              <a:gd name="connsiteX73" fmla="*/ 448041 w 448247"/>
              <a:gd name="connsiteY73" fmla="*/ 282848 h 321021"/>
              <a:gd name="connsiteX74" fmla="*/ 371841 w 448247"/>
              <a:gd name="connsiteY74" fmla="*/ 320948 h 32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48247" h="321021">
                <a:moveTo>
                  <a:pt x="384509" y="287611"/>
                </a:moveTo>
                <a:lnTo>
                  <a:pt x="355934" y="287611"/>
                </a:lnTo>
                <a:lnTo>
                  <a:pt x="355934" y="278086"/>
                </a:lnTo>
                <a:lnTo>
                  <a:pt x="384509" y="278086"/>
                </a:lnTo>
                <a:close/>
                <a:moveTo>
                  <a:pt x="346409" y="287611"/>
                </a:moveTo>
                <a:lnTo>
                  <a:pt x="317834" y="287611"/>
                </a:lnTo>
                <a:lnTo>
                  <a:pt x="317834" y="278086"/>
                </a:lnTo>
                <a:lnTo>
                  <a:pt x="346409" y="278086"/>
                </a:lnTo>
                <a:close/>
                <a:moveTo>
                  <a:pt x="308309" y="287611"/>
                </a:moveTo>
                <a:lnTo>
                  <a:pt x="279734" y="287611"/>
                </a:lnTo>
                <a:lnTo>
                  <a:pt x="279734" y="278086"/>
                </a:lnTo>
                <a:lnTo>
                  <a:pt x="308309" y="278086"/>
                </a:lnTo>
                <a:close/>
                <a:moveTo>
                  <a:pt x="270209" y="287611"/>
                </a:moveTo>
                <a:lnTo>
                  <a:pt x="241634" y="287611"/>
                </a:lnTo>
                <a:lnTo>
                  <a:pt x="241634" y="278086"/>
                </a:lnTo>
                <a:lnTo>
                  <a:pt x="270209" y="278086"/>
                </a:lnTo>
                <a:close/>
                <a:moveTo>
                  <a:pt x="232109" y="287611"/>
                </a:moveTo>
                <a:lnTo>
                  <a:pt x="203534" y="287611"/>
                </a:lnTo>
                <a:lnTo>
                  <a:pt x="203534" y="278086"/>
                </a:lnTo>
                <a:lnTo>
                  <a:pt x="232109" y="278086"/>
                </a:lnTo>
                <a:close/>
                <a:moveTo>
                  <a:pt x="194009" y="287611"/>
                </a:moveTo>
                <a:lnTo>
                  <a:pt x="165434" y="287611"/>
                </a:lnTo>
                <a:lnTo>
                  <a:pt x="165434" y="278086"/>
                </a:lnTo>
                <a:lnTo>
                  <a:pt x="194009" y="278086"/>
                </a:lnTo>
                <a:close/>
                <a:moveTo>
                  <a:pt x="155909" y="287611"/>
                </a:moveTo>
                <a:lnTo>
                  <a:pt x="127334" y="287611"/>
                </a:lnTo>
                <a:lnTo>
                  <a:pt x="127334" y="278086"/>
                </a:lnTo>
                <a:lnTo>
                  <a:pt x="155909" y="278086"/>
                </a:lnTo>
                <a:close/>
                <a:moveTo>
                  <a:pt x="117809" y="287611"/>
                </a:moveTo>
                <a:lnTo>
                  <a:pt x="89234" y="287611"/>
                </a:lnTo>
                <a:lnTo>
                  <a:pt x="89234" y="278086"/>
                </a:lnTo>
                <a:lnTo>
                  <a:pt x="117809" y="278086"/>
                </a:lnTo>
                <a:close/>
                <a:moveTo>
                  <a:pt x="79709" y="287611"/>
                </a:moveTo>
                <a:lnTo>
                  <a:pt x="51134" y="287611"/>
                </a:lnTo>
                <a:lnTo>
                  <a:pt x="51134" y="278086"/>
                </a:lnTo>
                <a:lnTo>
                  <a:pt x="79709" y="278086"/>
                </a:lnTo>
                <a:close/>
                <a:moveTo>
                  <a:pt x="41609" y="287611"/>
                </a:moveTo>
                <a:lnTo>
                  <a:pt x="13034" y="287611"/>
                </a:lnTo>
                <a:lnTo>
                  <a:pt x="13034" y="278086"/>
                </a:lnTo>
                <a:lnTo>
                  <a:pt x="41609" y="278086"/>
                </a:lnTo>
                <a:close/>
                <a:moveTo>
                  <a:pt x="-206" y="281791"/>
                </a:moveTo>
                <a:lnTo>
                  <a:pt x="-206" y="253216"/>
                </a:lnTo>
                <a:lnTo>
                  <a:pt x="9319" y="253216"/>
                </a:lnTo>
                <a:lnTo>
                  <a:pt x="9319" y="281791"/>
                </a:lnTo>
                <a:close/>
                <a:moveTo>
                  <a:pt x="-206" y="243691"/>
                </a:moveTo>
                <a:lnTo>
                  <a:pt x="-206" y="215116"/>
                </a:lnTo>
                <a:lnTo>
                  <a:pt x="9319" y="215116"/>
                </a:lnTo>
                <a:lnTo>
                  <a:pt x="9319" y="243691"/>
                </a:lnTo>
                <a:close/>
                <a:moveTo>
                  <a:pt x="-206" y="205591"/>
                </a:moveTo>
                <a:lnTo>
                  <a:pt x="-206" y="177016"/>
                </a:lnTo>
                <a:lnTo>
                  <a:pt x="9319" y="177016"/>
                </a:lnTo>
                <a:lnTo>
                  <a:pt x="9319" y="205591"/>
                </a:lnTo>
                <a:close/>
                <a:moveTo>
                  <a:pt x="-206" y="167491"/>
                </a:moveTo>
                <a:lnTo>
                  <a:pt x="-206" y="138916"/>
                </a:lnTo>
                <a:lnTo>
                  <a:pt x="9319" y="138916"/>
                </a:lnTo>
                <a:lnTo>
                  <a:pt x="9319" y="167491"/>
                </a:lnTo>
                <a:close/>
                <a:moveTo>
                  <a:pt x="-206" y="129391"/>
                </a:moveTo>
                <a:lnTo>
                  <a:pt x="-206" y="100816"/>
                </a:lnTo>
                <a:lnTo>
                  <a:pt x="9319" y="100816"/>
                </a:lnTo>
                <a:lnTo>
                  <a:pt x="9319" y="129391"/>
                </a:lnTo>
                <a:close/>
                <a:moveTo>
                  <a:pt x="-206" y="91291"/>
                </a:moveTo>
                <a:lnTo>
                  <a:pt x="-206" y="62716"/>
                </a:lnTo>
                <a:lnTo>
                  <a:pt x="9319" y="62716"/>
                </a:lnTo>
                <a:lnTo>
                  <a:pt x="9319" y="91291"/>
                </a:lnTo>
                <a:close/>
                <a:moveTo>
                  <a:pt x="-206" y="53191"/>
                </a:moveTo>
                <a:lnTo>
                  <a:pt x="-206" y="24616"/>
                </a:lnTo>
                <a:lnTo>
                  <a:pt x="9319" y="24616"/>
                </a:lnTo>
                <a:lnTo>
                  <a:pt x="9319" y="53191"/>
                </a:lnTo>
                <a:close/>
                <a:moveTo>
                  <a:pt x="-206" y="15091"/>
                </a:moveTo>
                <a:lnTo>
                  <a:pt x="-206" y="-73"/>
                </a:lnTo>
                <a:lnTo>
                  <a:pt x="9319" y="-73"/>
                </a:lnTo>
                <a:lnTo>
                  <a:pt x="9319" y="15091"/>
                </a:lnTo>
                <a:close/>
                <a:moveTo>
                  <a:pt x="371841" y="244748"/>
                </a:moveTo>
                <a:lnTo>
                  <a:pt x="448041" y="282848"/>
                </a:lnTo>
                <a:lnTo>
                  <a:pt x="371841" y="320948"/>
                </a:lnTo>
                <a:close/>
              </a:path>
            </a:pathLst>
          </a:custGeom>
          <a:solidFill>
            <a:srgbClr val="4472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ACCCDE-7C98-488F-AB5D-C0C6A5BF3D73}"/>
              </a:ext>
            </a:extLst>
          </p:cNvPr>
          <p:cNvSpPr txBox="1"/>
          <p:nvPr/>
        </p:nvSpPr>
        <p:spPr>
          <a:xfrm>
            <a:off x="9183433" y="3649980"/>
            <a:ext cx="51625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75" spc="0" baseline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layer1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5237E8-FA37-474A-AD98-E9A560F4A1E1}"/>
              </a:ext>
            </a:extLst>
          </p:cNvPr>
          <p:cNvSpPr txBox="1"/>
          <p:nvPr/>
        </p:nvSpPr>
        <p:spPr>
          <a:xfrm>
            <a:off x="9183433" y="3830955"/>
            <a:ext cx="51625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75" spc="0" baseline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layer2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B41379-42EF-4359-8547-36020910A40F}"/>
              </a:ext>
            </a:extLst>
          </p:cNvPr>
          <p:cNvGrpSpPr/>
          <p:nvPr/>
        </p:nvGrpSpPr>
        <p:grpSpPr>
          <a:xfrm>
            <a:off x="6905624" y="2740077"/>
            <a:ext cx="335450" cy="453922"/>
            <a:chOff x="4316847" y="1020491"/>
            <a:chExt cx="335450" cy="453922"/>
          </a:xfrm>
        </p:grpSpPr>
        <p:pic>
          <p:nvPicPr>
            <p:cNvPr id="54" name="Signature">
              <a:extLst>
                <a:ext uri="{FF2B5EF4-FFF2-40B4-BE49-F238E27FC236}">
                  <a16:creationId xmlns:a16="http://schemas.microsoft.com/office/drawing/2014/main" id="{9CB248CA-B470-4A21-AC6F-9775FE8F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55" name="Distribution">
              <a:extLst>
                <a:ext uri="{FF2B5EF4-FFF2-40B4-BE49-F238E27FC236}">
                  <a16:creationId xmlns:a16="http://schemas.microsoft.com/office/drawing/2014/main" id="{3356B79D-0CA0-4F9E-BD12-C058BA009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56" name="Key">
              <a:extLst>
                <a:ext uri="{FF2B5EF4-FFF2-40B4-BE49-F238E27FC236}">
                  <a16:creationId xmlns:a16="http://schemas.microsoft.com/office/drawing/2014/main" id="{CBEF0BCA-CF73-4C31-9ADA-F6BE715E8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10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7E25A1-04A7-4935-9D18-8E7FD3ECE86E}"/>
              </a:ext>
            </a:extLst>
          </p:cNvPr>
          <p:cNvSpPr/>
          <p:nvPr/>
        </p:nvSpPr>
        <p:spPr>
          <a:xfrm>
            <a:off x="6927055" y="2326301"/>
            <a:ext cx="4148138" cy="1172996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90D6602-EC14-4A20-A8B6-69B8554483BA}"/>
              </a:ext>
            </a:extLst>
          </p:cNvPr>
          <p:cNvSpPr/>
          <p:nvPr/>
        </p:nvSpPr>
        <p:spPr>
          <a:xfrm>
            <a:off x="6841206" y="1992165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E131B-9823-4AB4-9A08-9D6C643E9707}"/>
              </a:ext>
            </a:extLst>
          </p:cNvPr>
          <p:cNvSpPr txBox="1"/>
          <p:nvPr/>
        </p:nvSpPr>
        <p:spPr>
          <a:xfrm>
            <a:off x="7161189" y="2182890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41E204-235A-4E31-9941-A469D221EF89}"/>
              </a:ext>
            </a:extLst>
          </p:cNvPr>
          <p:cNvGrpSpPr/>
          <p:nvPr/>
        </p:nvGrpSpPr>
        <p:grpSpPr>
          <a:xfrm>
            <a:off x="6905624" y="2044512"/>
            <a:ext cx="335450" cy="453922"/>
            <a:chOff x="4316847" y="1020491"/>
            <a:chExt cx="335450" cy="453922"/>
          </a:xfrm>
        </p:grpSpPr>
        <p:pic>
          <p:nvPicPr>
            <p:cNvPr id="6" name="Signature">
              <a:extLst>
                <a:ext uri="{FF2B5EF4-FFF2-40B4-BE49-F238E27FC236}">
                  <a16:creationId xmlns:a16="http://schemas.microsoft.com/office/drawing/2014/main" id="{A4B671EB-F52E-4974-A75C-ABD802C3A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7" name="Distribution">
              <a:extLst>
                <a:ext uri="{FF2B5EF4-FFF2-40B4-BE49-F238E27FC236}">
                  <a16:creationId xmlns:a16="http://schemas.microsoft.com/office/drawing/2014/main" id="{C72A1014-1DB1-4CD7-A18F-225413DA6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8" name="Key">
              <a:extLst>
                <a:ext uri="{FF2B5EF4-FFF2-40B4-BE49-F238E27FC236}">
                  <a16:creationId xmlns:a16="http://schemas.microsoft.com/office/drawing/2014/main" id="{8AABF60E-418B-40B4-9465-71EB1B29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3DFDF2D-4359-4FBB-B6F6-603D5571E42E}"/>
              </a:ext>
            </a:extLst>
          </p:cNvPr>
          <p:cNvSpPr/>
          <p:nvPr/>
        </p:nvSpPr>
        <p:spPr>
          <a:xfrm>
            <a:off x="735365" y="2327850"/>
            <a:ext cx="4148138" cy="1172996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38488DBA-65AF-49AF-ACF2-D3B3EA01739F}"/>
              </a:ext>
            </a:extLst>
          </p:cNvPr>
          <p:cNvGrpSpPr/>
          <p:nvPr/>
        </p:nvGrpSpPr>
        <p:grpSpPr>
          <a:xfrm>
            <a:off x="5179173" y="2852594"/>
            <a:ext cx="1561513" cy="187040"/>
            <a:chOff x="3096300" y="4308065"/>
            <a:chExt cx="695114" cy="187040"/>
          </a:xfrm>
        </p:grpSpPr>
        <p:sp>
          <p:nvSpPr>
            <p:cNvPr id="375" name="Arrow: Up 374">
              <a:extLst>
                <a:ext uri="{FF2B5EF4-FFF2-40B4-BE49-F238E27FC236}">
                  <a16:creationId xmlns:a16="http://schemas.microsoft.com/office/drawing/2014/main" id="{98ACABC3-57D3-4859-921B-C58974E65DB1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BDD56901-817F-432B-99A9-357176030190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pic>
        <p:nvPicPr>
          <p:cNvPr id="377" name="Picture 376">
            <a:extLst>
              <a:ext uri="{FF2B5EF4-FFF2-40B4-BE49-F238E27FC236}">
                <a16:creationId xmlns:a16="http://schemas.microsoft.com/office/drawing/2014/main" id="{07C32E57-D1C7-4591-A216-CD570651EF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71" y="2158962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grpSp>
        <p:nvGrpSpPr>
          <p:cNvPr id="410" name="mysql-container">
            <a:extLst>
              <a:ext uri="{FF2B5EF4-FFF2-40B4-BE49-F238E27FC236}">
                <a16:creationId xmlns:a16="http://schemas.microsoft.com/office/drawing/2014/main" id="{9B5A8678-B50D-4289-911F-2D258497BAA5}"/>
              </a:ext>
            </a:extLst>
          </p:cNvPr>
          <p:cNvGrpSpPr/>
          <p:nvPr/>
        </p:nvGrpSpPr>
        <p:grpSpPr>
          <a:xfrm>
            <a:off x="2446507" y="2486022"/>
            <a:ext cx="2287692" cy="892179"/>
            <a:chOff x="8650285" y="2471245"/>
            <a:chExt cx="2287692" cy="892179"/>
          </a:xfrm>
        </p:grpSpPr>
        <p:sp>
          <p:nvSpPr>
            <p:cNvPr id="411" name="artifact-border">
              <a:extLst>
                <a:ext uri="{FF2B5EF4-FFF2-40B4-BE49-F238E27FC236}">
                  <a16:creationId xmlns:a16="http://schemas.microsoft.com/office/drawing/2014/main" id="{F06DE48A-C200-4B87-8293-674788126F41}"/>
                </a:ext>
              </a:extLst>
            </p:cNvPr>
            <p:cNvSpPr/>
            <p:nvPr/>
          </p:nvSpPr>
          <p:spPr>
            <a:xfrm>
              <a:off x="8747226" y="2539329"/>
              <a:ext cx="2190751" cy="8240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artifact-name">
              <a:extLst>
                <a:ext uri="{FF2B5EF4-FFF2-40B4-BE49-F238E27FC236}">
                  <a16:creationId xmlns:a16="http://schemas.microsoft.com/office/drawing/2014/main" id="{6D4BE46C-F07D-4F2A-9586-C5DA7728B324}"/>
                </a:ext>
              </a:extLst>
            </p:cNvPr>
            <p:cNvSpPr txBox="1"/>
            <p:nvPr/>
          </p:nvSpPr>
          <p:spPr>
            <a:xfrm>
              <a:off x="9204388" y="2492200"/>
              <a:ext cx="1049655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mysql:8</a:t>
              </a:r>
            </a:p>
          </p:txBody>
        </p:sp>
        <p:sp>
          <p:nvSpPr>
            <p:cNvPr id="416" name="artifact-mask">
              <a:extLst>
                <a:ext uri="{FF2B5EF4-FFF2-40B4-BE49-F238E27FC236}">
                  <a16:creationId xmlns:a16="http://schemas.microsoft.com/office/drawing/2014/main" id="{3217D1C2-7336-4FB8-B61E-0222958A72B0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17" name="Container Image">
              <a:extLst>
                <a:ext uri="{FF2B5EF4-FFF2-40B4-BE49-F238E27FC236}">
                  <a16:creationId xmlns:a16="http://schemas.microsoft.com/office/drawing/2014/main" id="{51C8CFAD-B5E5-4826-9A64-B1CB010E4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418" name="Isosceles Triangle 417">
              <a:extLst>
                <a:ext uri="{FF2B5EF4-FFF2-40B4-BE49-F238E27FC236}">
                  <a16:creationId xmlns:a16="http://schemas.microsoft.com/office/drawing/2014/main" id="{6EFF8ED1-73EC-4561-AE01-BC3A2FEA74FC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Sig Label">
            <a:extLst>
              <a:ext uri="{FF2B5EF4-FFF2-40B4-BE49-F238E27FC236}">
                <a16:creationId xmlns:a16="http://schemas.microsoft.com/office/drawing/2014/main" id="{FEE4E321-4B0D-495C-82EA-3EA1A4C575BF}"/>
              </a:ext>
            </a:extLst>
          </p:cNvPr>
          <p:cNvSpPr txBox="1"/>
          <p:nvPr/>
        </p:nvSpPr>
        <p:spPr>
          <a:xfrm>
            <a:off x="2906739" y="2899182"/>
            <a:ext cx="11065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Layer1</a:t>
            </a:r>
            <a:endParaRPr lang="en-US" sz="1050" dirty="0"/>
          </a:p>
        </p:txBody>
      </p:sp>
      <p:sp>
        <p:nvSpPr>
          <p:cNvPr id="429" name="Sig Label">
            <a:extLst>
              <a:ext uri="{FF2B5EF4-FFF2-40B4-BE49-F238E27FC236}">
                <a16:creationId xmlns:a16="http://schemas.microsoft.com/office/drawing/2014/main" id="{60805754-2825-4D6A-839C-EBD8E7F10D5D}"/>
              </a:ext>
            </a:extLst>
          </p:cNvPr>
          <p:cNvSpPr txBox="1"/>
          <p:nvPr/>
        </p:nvSpPr>
        <p:spPr>
          <a:xfrm>
            <a:off x="2898549" y="3127735"/>
            <a:ext cx="1595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Layer2</a:t>
            </a:r>
            <a:endParaRPr lang="en-US" sz="1050" dirty="0"/>
          </a:p>
        </p:txBody>
      </p: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929058FA-8CE8-4ABF-AD3B-A60BBDBE2F78}"/>
              </a:ext>
            </a:extLst>
          </p:cNvPr>
          <p:cNvCxnSpPr>
            <a:cxnSpLocks/>
            <a:stCxn id="428" idx="1"/>
            <a:endCxn id="417" idx="2"/>
          </p:cNvCxnSpPr>
          <p:nvPr/>
        </p:nvCxnSpPr>
        <p:spPr>
          <a:xfrm rot="10800000">
            <a:off x="2762561" y="2891418"/>
            <a:ext cx="144179" cy="88556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or: Elbow 430">
            <a:extLst>
              <a:ext uri="{FF2B5EF4-FFF2-40B4-BE49-F238E27FC236}">
                <a16:creationId xmlns:a16="http://schemas.microsoft.com/office/drawing/2014/main" id="{ACD1345A-3BF0-49EF-8DCD-4C2DC92D3455}"/>
              </a:ext>
            </a:extLst>
          </p:cNvPr>
          <p:cNvCxnSpPr>
            <a:cxnSpLocks/>
            <a:stCxn id="429" idx="1"/>
            <a:endCxn id="417" idx="2"/>
          </p:cNvCxnSpPr>
          <p:nvPr/>
        </p:nvCxnSpPr>
        <p:spPr>
          <a:xfrm rot="10800000">
            <a:off x="2762561" y="2891419"/>
            <a:ext cx="135989" cy="317109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mysql-container">
            <a:extLst>
              <a:ext uri="{FF2B5EF4-FFF2-40B4-BE49-F238E27FC236}">
                <a16:creationId xmlns:a16="http://schemas.microsoft.com/office/drawing/2014/main" id="{CC54B9D6-194A-44D2-BFA4-1B6D13980D1D}"/>
              </a:ext>
            </a:extLst>
          </p:cNvPr>
          <p:cNvGrpSpPr/>
          <p:nvPr/>
        </p:nvGrpSpPr>
        <p:grpSpPr>
          <a:xfrm>
            <a:off x="8650285" y="2486022"/>
            <a:ext cx="2287692" cy="892179"/>
            <a:chOff x="8650285" y="2471245"/>
            <a:chExt cx="2287692" cy="892179"/>
          </a:xfrm>
        </p:grpSpPr>
        <p:sp>
          <p:nvSpPr>
            <p:cNvPr id="433" name="artifact-border">
              <a:extLst>
                <a:ext uri="{FF2B5EF4-FFF2-40B4-BE49-F238E27FC236}">
                  <a16:creationId xmlns:a16="http://schemas.microsoft.com/office/drawing/2014/main" id="{A7323D41-E075-4117-BA83-E361BFE17182}"/>
                </a:ext>
              </a:extLst>
            </p:cNvPr>
            <p:cNvSpPr/>
            <p:nvPr/>
          </p:nvSpPr>
          <p:spPr>
            <a:xfrm>
              <a:off x="8747226" y="2539330"/>
              <a:ext cx="2190751" cy="82409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artifact-name">
              <a:extLst>
                <a:ext uri="{FF2B5EF4-FFF2-40B4-BE49-F238E27FC236}">
                  <a16:creationId xmlns:a16="http://schemas.microsoft.com/office/drawing/2014/main" id="{DBB1CD26-BE8D-4C4A-931F-9A6BBF44CAB2}"/>
                </a:ext>
              </a:extLst>
            </p:cNvPr>
            <p:cNvSpPr txBox="1"/>
            <p:nvPr/>
          </p:nvSpPr>
          <p:spPr>
            <a:xfrm>
              <a:off x="9204388" y="2492200"/>
              <a:ext cx="1049655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mysql:8</a:t>
              </a:r>
            </a:p>
          </p:txBody>
        </p:sp>
        <p:sp>
          <p:nvSpPr>
            <p:cNvPr id="438" name="artifact-mask">
              <a:extLst>
                <a:ext uri="{FF2B5EF4-FFF2-40B4-BE49-F238E27FC236}">
                  <a16:creationId xmlns:a16="http://schemas.microsoft.com/office/drawing/2014/main" id="{FE73862B-BF8E-4CB0-9D20-C3AB736C9EE8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39" name="Container Image">
              <a:extLst>
                <a:ext uri="{FF2B5EF4-FFF2-40B4-BE49-F238E27FC236}">
                  <a16:creationId xmlns:a16="http://schemas.microsoft.com/office/drawing/2014/main" id="{9B2DDE1A-3839-436E-A41D-2B2BEACD5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440" name="Isosceles Triangle 439">
              <a:extLst>
                <a:ext uri="{FF2B5EF4-FFF2-40B4-BE49-F238E27FC236}">
                  <a16:creationId xmlns:a16="http://schemas.microsoft.com/office/drawing/2014/main" id="{A50F0EA5-A6F0-4628-AA20-03964B475650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589BE4D-B21F-4F9D-9152-36503984662F}"/>
              </a:ext>
            </a:extLst>
          </p:cNvPr>
          <p:cNvGrpSpPr/>
          <p:nvPr/>
        </p:nvGrpSpPr>
        <p:grpSpPr>
          <a:xfrm>
            <a:off x="5179173" y="2852594"/>
            <a:ext cx="1561513" cy="187040"/>
            <a:chOff x="3096300" y="4308065"/>
            <a:chExt cx="695114" cy="187040"/>
          </a:xfrm>
        </p:grpSpPr>
        <p:sp>
          <p:nvSpPr>
            <p:cNvPr id="451" name="Arrow: Up 450">
              <a:extLst>
                <a:ext uri="{FF2B5EF4-FFF2-40B4-BE49-F238E27FC236}">
                  <a16:creationId xmlns:a16="http://schemas.microsoft.com/office/drawing/2014/main" id="{5803D954-0DFB-4C89-92CC-42C7BE464A91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31F995C0-63F0-42F2-A7A0-A20BD0D6DC7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sp>
        <p:nvSpPr>
          <p:cNvPr id="453" name="Sig Label">
            <a:extLst>
              <a:ext uri="{FF2B5EF4-FFF2-40B4-BE49-F238E27FC236}">
                <a16:creationId xmlns:a16="http://schemas.microsoft.com/office/drawing/2014/main" id="{6D7CEDBA-CB24-4027-AD02-E282A8858144}"/>
              </a:ext>
            </a:extLst>
          </p:cNvPr>
          <p:cNvSpPr txBox="1"/>
          <p:nvPr/>
        </p:nvSpPr>
        <p:spPr>
          <a:xfrm>
            <a:off x="9110517" y="2899182"/>
            <a:ext cx="11065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Layer1</a:t>
            </a:r>
            <a:endParaRPr lang="en-US" sz="1050" dirty="0"/>
          </a:p>
        </p:txBody>
      </p:sp>
      <p:sp>
        <p:nvSpPr>
          <p:cNvPr id="454" name="Sig Label">
            <a:extLst>
              <a:ext uri="{FF2B5EF4-FFF2-40B4-BE49-F238E27FC236}">
                <a16:creationId xmlns:a16="http://schemas.microsoft.com/office/drawing/2014/main" id="{CCCEFC96-1A35-4D6F-852F-321749DD61FF}"/>
              </a:ext>
            </a:extLst>
          </p:cNvPr>
          <p:cNvSpPr txBox="1"/>
          <p:nvPr/>
        </p:nvSpPr>
        <p:spPr>
          <a:xfrm>
            <a:off x="9102327" y="3127735"/>
            <a:ext cx="1595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Layer2</a:t>
            </a:r>
            <a:endParaRPr lang="en-US" sz="1050" dirty="0"/>
          </a:p>
        </p:txBody>
      </p:sp>
      <p:cxnSp>
        <p:nvCxnSpPr>
          <p:cNvPr id="455" name="Connector: Elbow 454">
            <a:extLst>
              <a:ext uri="{FF2B5EF4-FFF2-40B4-BE49-F238E27FC236}">
                <a16:creationId xmlns:a16="http://schemas.microsoft.com/office/drawing/2014/main" id="{B868BA9E-4B0E-43A3-BB13-C6CAC0AA74FE}"/>
              </a:ext>
            </a:extLst>
          </p:cNvPr>
          <p:cNvCxnSpPr>
            <a:cxnSpLocks/>
            <a:stCxn id="453" idx="1"/>
            <a:endCxn id="439" idx="2"/>
          </p:cNvCxnSpPr>
          <p:nvPr/>
        </p:nvCxnSpPr>
        <p:spPr>
          <a:xfrm rot="10800000">
            <a:off x="8966339" y="2891418"/>
            <a:ext cx="144179" cy="88556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Elbow 455">
            <a:extLst>
              <a:ext uri="{FF2B5EF4-FFF2-40B4-BE49-F238E27FC236}">
                <a16:creationId xmlns:a16="http://schemas.microsoft.com/office/drawing/2014/main" id="{3F0664CC-56B4-48E9-9530-1A8CE0ED13CB}"/>
              </a:ext>
            </a:extLst>
          </p:cNvPr>
          <p:cNvCxnSpPr>
            <a:cxnSpLocks/>
            <a:stCxn id="454" idx="1"/>
            <a:endCxn id="439" idx="2"/>
          </p:cNvCxnSpPr>
          <p:nvPr/>
        </p:nvCxnSpPr>
        <p:spPr>
          <a:xfrm rot="10800000">
            <a:off x="8966339" y="2891419"/>
            <a:ext cx="135989" cy="317109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mysql-container">
            <a:extLst>
              <a:ext uri="{FF2B5EF4-FFF2-40B4-BE49-F238E27FC236}">
                <a16:creationId xmlns:a16="http://schemas.microsoft.com/office/drawing/2014/main" id="{7424715E-D47D-4F00-842D-A5684DDA6709}"/>
              </a:ext>
            </a:extLst>
          </p:cNvPr>
          <p:cNvGrpSpPr/>
          <p:nvPr/>
        </p:nvGrpSpPr>
        <p:grpSpPr>
          <a:xfrm>
            <a:off x="7929337" y="4575172"/>
            <a:ext cx="2287692" cy="892179"/>
            <a:chOff x="8650285" y="2471245"/>
            <a:chExt cx="2287692" cy="892179"/>
          </a:xfrm>
        </p:grpSpPr>
        <p:sp>
          <p:nvSpPr>
            <p:cNvPr id="464" name="artifact-border">
              <a:extLst>
                <a:ext uri="{FF2B5EF4-FFF2-40B4-BE49-F238E27FC236}">
                  <a16:creationId xmlns:a16="http://schemas.microsoft.com/office/drawing/2014/main" id="{60C74DF2-7DAA-4A7E-866D-0E37A023103A}"/>
                </a:ext>
              </a:extLst>
            </p:cNvPr>
            <p:cNvSpPr/>
            <p:nvPr/>
          </p:nvSpPr>
          <p:spPr>
            <a:xfrm>
              <a:off x="8747226" y="2539330"/>
              <a:ext cx="2190751" cy="82409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artifact-name">
              <a:extLst>
                <a:ext uri="{FF2B5EF4-FFF2-40B4-BE49-F238E27FC236}">
                  <a16:creationId xmlns:a16="http://schemas.microsoft.com/office/drawing/2014/main" id="{33E2951C-FF97-4F69-8AC1-139E7E4A2C2F}"/>
                </a:ext>
              </a:extLst>
            </p:cNvPr>
            <p:cNvSpPr txBox="1"/>
            <p:nvPr/>
          </p:nvSpPr>
          <p:spPr>
            <a:xfrm>
              <a:off x="9204388" y="2492200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wordpress:v5</a:t>
              </a:r>
            </a:p>
          </p:txBody>
        </p:sp>
        <p:sp>
          <p:nvSpPr>
            <p:cNvPr id="466" name="artifact-mask">
              <a:extLst>
                <a:ext uri="{FF2B5EF4-FFF2-40B4-BE49-F238E27FC236}">
                  <a16:creationId xmlns:a16="http://schemas.microsoft.com/office/drawing/2014/main" id="{D77A1BB1-B019-4D61-B832-236588CB35D5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67" name="Container Image">
              <a:extLst>
                <a:ext uri="{FF2B5EF4-FFF2-40B4-BE49-F238E27FC236}">
                  <a16:creationId xmlns:a16="http://schemas.microsoft.com/office/drawing/2014/main" id="{435A3420-0414-46E8-85A5-3CFF495D0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468" name="Isosceles Triangle 467">
              <a:extLst>
                <a:ext uri="{FF2B5EF4-FFF2-40B4-BE49-F238E27FC236}">
                  <a16:creationId xmlns:a16="http://schemas.microsoft.com/office/drawing/2014/main" id="{8D08147C-34C0-4E22-98A4-497174462B19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9" name="Sig Label">
            <a:extLst>
              <a:ext uri="{FF2B5EF4-FFF2-40B4-BE49-F238E27FC236}">
                <a16:creationId xmlns:a16="http://schemas.microsoft.com/office/drawing/2014/main" id="{858C1682-6737-4184-B5DC-14794C345018}"/>
              </a:ext>
            </a:extLst>
          </p:cNvPr>
          <p:cNvSpPr txBox="1"/>
          <p:nvPr/>
        </p:nvSpPr>
        <p:spPr>
          <a:xfrm>
            <a:off x="8389569" y="4988332"/>
            <a:ext cx="11065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Layer1</a:t>
            </a:r>
            <a:endParaRPr lang="en-US" sz="1050" dirty="0"/>
          </a:p>
        </p:txBody>
      </p:sp>
      <p:sp>
        <p:nvSpPr>
          <p:cNvPr id="470" name="Sig Label">
            <a:extLst>
              <a:ext uri="{FF2B5EF4-FFF2-40B4-BE49-F238E27FC236}">
                <a16:creationId xmlns:a16="http://schemas.microsoft.com/office/drawing/2014/main" id="{687EF25D-B73B-4741-B6D7-F542D263019A}"/>
              </a:ext>
            </a:extLst>
          </p:cNvPr>
          <p:cNvSpPr txBox="1"/>
          <p:nvPr/>
        </p:nvSpPr>
        <p:spPr>
          <a:xfrm>
            <a:off x="8381379" y="5216885"/>
            <a:ext cx="1595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Layer2</a:t>
            </a:r>
            <a:endParaRPr lang="en-US" sz="1050" dirty="0"/>
          </a:p>
        </p:txBody>
      </p:sp>
      <p:cxnSp>
        <p:nvCxnSpPr>
          <p:cNvPr id="471" name="Connector: Elbow 470">
            <a:extLst>
              <a:ext uri="{FF2B5EF4-FFF2-40B4-BE49-F238E27FC236}">
                <a16:creationId xmlns:a16="http://schemas.microsoft.com/office/drawing/2014/main" id="{130C74E4-D767-4E03-84BF-D96AD225E0A6}"/>
              </a:ext>
            </a:extLst>
          </p:cNvPr>
          <p:cNvCxnSpPr>
            <a:cxnSpLocks/>
            <a:stCxn id="469" idx="1"/>
            <a:endCxn id="467" idx="2"/>
          </p:cNvCxnSpPr>
          <p:nvPr/>
        </p:nvCxnSpPr>
        <p:spPr>
          <a:xfrm rot="10800000">
            <a:off x="8245391" y="4980568"/>
            <a:ext cx="144179" cy="88556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BA7EDBAE-BD43-4484-8DF8-DB81106FFB60}"/>
              </a:ext>
            </a:extLst>
          </p:cNvPr>
          <p:cNvCxnSpPr>
            <a:cxnSpLocks/>
            <a:stCxn id="470" idx="1"/>
            <a:endCxn id="467" idx="2"/>
          </p:cNvCxnSpPr>
          <p:nvPr/>
        </p:nvCxnSpPr>
        <p:spPr>
          <a:xfrm rot="10800000">
            <a:off x="8245391" y="4980569"/>
            <a:ext cx="135989" cy="317109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4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73DFDF2D-4359-4FBB-B6F6-603D5571E42E}"/>
              </a:ext>
            </a:extLst>
          </p:cNvPr>
          <p:cNvSpPr/>
          <p:nvPr/>
        </p:nvSpPr>
        <p:spPr>
          <a:xfrm>
            <a:off x="735365" y="2327849"/>
            <a:ext cx="4148138" cy="1774251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7" name="Picture 376">
            <a:extLst>
              <a:ext uri="{FF2B5EF4-FFF2-40B4-BE49-F238E27FC236}">
                <a16:creationId xmlns:a16="http://schemas.microsoft.com/office/drawing/2014/main" id="{07C32E57-D1C7-4591-A216-CD570651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71" y="2158962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grpSp>
        <p:nvGrpSpPr>
          <p:cNvPr id="80" name="mysql-container">
            <a:extLst>
              <a:ext uri="{FF2B5EF4-FFF2-40B4-BE49-F238E27FC236}">
                <a16:creationId xmlns:a16="http://schemas.microsoft.com/office/drawing/2014/main" id="{5D568A3E-BDB7-462B-8B88-492A121391D2}"/>
              </a:ext>
            </a:extLst>
          </p:cNvPr>
          <p:cNvGrpSpPr/>
          <p:nvPr/>
        </p:nvGrpSpPr>
        <p:grpSpPr>
          <a:xfrm>
            <a:off x="2446507" y="2486022"/>
            <a:ext cx="2287692" cy="1480561"/>
            <a:chOff x="8650285" y="2471245"/>
            <a:chExt cx="2287692" cy="1480561"/>
          </a:xfrm>
        </p:grpSpPr>
        <p:sp>
          <p:nvSpPr>
            <p:cNvPr id="81" name="artifact-border">
              <a:extLst>
                <a:ext uri="{FF2B5EF4-FFF2-40B4-BE49-F238E27FC236}">
                  <a16:creationId xmlns:a16="http://schemas.microsoft.com/office/drawing/2014/main" id="{C12906BC-5CA7-4F90-BED0-E1A03225953B}"/>
                </a:ext>
              </a:extLst>
            </p:cNvPr>
            <p:cNvSpPr/>
            <p:nvPr/>
          </p:nvSpPr>
          <p:spPr>
            <a:xfrm>
              <a:off x="8747226" y="2539329"/>
              <a:ext cx="2190751" cy="141247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artifact-name">
              <a:extLst>
                <a:ext uri="{FF2B5EF4-FFF2-40B4-BE49-F238E27FC236}">
                  <a16:creationId xmlns:a16="http://schemas.microsoft.com/office/drawing/2014/main" id="{C8745095-2C5D-469D-8016-990354462391}"/>
                </a:ext>
              </a:extLst>
            </p:cNvPr>
            <p:cNvSpPr txBox="1"/>
            <p:nvPr/>
          </p:nvSpPr>
          <p:spPr>
            <a:xfrm>
              <a:off x="9204388" y="2492200"/>
              <a:ext cx="1049655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mysql:8</a:t>
              </a:r>
            </a:p>
          </p:txBody>
        </p:sp>
        <p:grpSp>
          <p:nvGrpSpPr>
            <p:cNvPr id="84" name="Signature">
              <a:extLst>
                <a:ext uri="{FF2B5EF4-FFF2-40B4-BE49-F238E27FC236}">
                  <a16:creationId xmlns:a16="http://schemas.microsoft.com/office/drawing/2014/main" id="{9BB153E3-6A87-484A-B973-B115A1F1BBEA}"/>
                </a:ext>
              </a:extLst>
            </p:cNvPr>
            <p:cNvGrpSpPr/>
            <p:nvPr/>
          </p:nvGrpSpPr>
          <p:grpSpPr>
            <a:xfrm>
              <a:off x="8954868" y="3288116"/>
              <a:ext cx="1302463" cy="194559"/>
              <a:chOff x="8954868" y="3264306"/>
              <a:chExt cx="1302463" cy="194559"/>
            </a:xfrm>
          </p:grpSpPr>
          <p:sp>
            <p:nvSpPr>
              <p:cNvPr id="97" name="Sig Label">
                <a:extLst>
                  <a:ext uri="{FF2B5EF4-FFF2-40B4-BE49-F238E27FC236}">
                    <a16:creationId xmlns:a16="http://schemas.microsoft.com/office/drawing/2014/main" id="{802F71C6-B954-4FB0-B4C6-6115358CC398}"/>
                  </a:ext>
                </a:extLst>
              </p:cNvPr>
              <p:cNvSpPr txBox="1"/>
              <p:nvPr/>
            </p:nvSpPr>
            <p:spPr>
              <a:xfrm>
                <a:off x="9150819" y="328079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MySQL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98" name="Sig-icon">
                <a:extLst>
                  <a:ext uri="{FF2B5EF4-FFF2-40B4-BE49-F238E27FC236}">
                    <a16:creationId xmlns:a16="http://schemas.microsoft.com/office/drawing/2014/main" id="{A5AC3514-29B7-400C-B6C8-8BFAE4CEE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54868" y="3264306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85" name="Signature">
              <a:extLst>
                <a:ext uri="{FF2B5EF4-FFF2-40B4-BE49-F238E27FC236}">
                  <a16:creationId xmlns:a16="http://schemas.microsoft.com/office/drawing/2014/main" id="{C26431DD-9A06-48DC-8A05-1040E55F60F5}"/>
                </a:ext>
              </a:extLst>
            </p:cNvPr>
            <p:cNvGrpSpPr/>
            <p:nvPr/>
          </p:nvGrpSpPr>
          <p:grpSpPr>
            <a:xfrm>
              <a:off x="8946678" y="3516669"/>
              <a:ext cx="1791471" cy="194559"/>
              <a:chOff x="8954868" y="3264306"/>
              <a:chExt cx="1791471" cy="194559"/>
            </a:xfrm>
          </p:grpSpPr>
          <p:sp>
            <p:nvSpPr>
              <p:cNvPr id="95" name="Sig Label">
                <a:extLst>
                  <a:ext uri="{FF2B5EF4-FFF2-40B4-BE49-F238E27FC236}">
                    <a16:creationId xmlns:a16="http://schemas.microsoft.com/office/drawing/2014/main" id="{E514A3D4-9576-4C73-AE2F-FCD5F33E6069}"/>
                  </a:ext>
                </a:extLst>
              </p:cNvPr>
              <p:cNvSpPr txBox="1"/>
              <p:nvPr/>
            </p:nvSpPr>
            <p:spPr>
              <a:xfrm>
                <a:off x="9150819" y="3280794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96" name="Sig-icon">
                <a:extLst>
                  <a:ext uri="{FF2B5EF4-FFF2-40B4-BE49-F238E27FC236}">
                    <a16:creationId xmlns:a16="http://schemas.microsoft.com/office/drawing/2014/main" id="{A76CB25E-377D-4B9E-819E-25EB3DB42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54868" y="3264306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86" name="Signature">
              <a:extLst>
                <a:ext uri="{FF2B5EF4-FFF2-40B4-BE49-F238E27FC236}">
                  <a16:creationId xmlns:a16="http://schemas.microsoft.com/office/drawing/2014/main" id="{F575BAEC-7354-46D6-84DF-11062B24FECE}"/>
                </a:ext>
              </a:extLst>
            </p:cNvPr>
            <p:cNvGrpSpPr/>
            <p:nvPr/>
          </p:nvGrpSpPr>
          <p:grpSpPr>
            <a:xfrm>
              <a:off x="8938488" y="3745222"/>
              <a:ext cx="1791469" cy="194559"/>
              <a:chOff x="8954868" y="3264306"/>
              <a:chExt cx="1791469" cy="194559"/>
            </a:xfrm>
          </p:grpSpPr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D6AA7867-5C3D-49C7-AD17-A2D6252F2BD2}"/>
                  </a:ext>
                </a:extLst>
              </p:cNvPr>
              <p:cNvSpPr txBox="1"/>
              <p:nvPr/>
            </p:nvSpPr>
            <p:spPr>
              <a:xfrm>
                <a:off x="9150818" y="3280794"/>
                <a:ext cx="159551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ACME Rockets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94" name="Sig-icon">
                <a:extLst>
                  <a:ext uri="{FF2B5EF4-FFF2-40B4-BE49-F238E27FC236}">
                    <a16:creationId xmlns:a16="http://schemas.microsoft.com/office/drawing/2014/main" id="{0461E3B8-D472-415E-9AC5-470669D2B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54868" y="3264306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87" name="artifact-mask">
              <a:extLst>
                <a:ext uri="{FF2B5EF4-FFF2-40B4-BE49-F238E27FC236}">
                  <a16:creationId xmlns:a16="http://schemas.microsoft.com/office/drawing/2014/main" id="{1DF5EEC5-14DB-4ABE-BDFA-170A0CA517F0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8" name="Container Image">
              <a:extLst>
                <a:ext uri="{FF2B5EF4-FFF2-40B4-BE49-F238E27FC236}">
                  <a16:creationId xmlns:a16="http://schemas.microsoft.com/office/drawing/2014/main" id="{EF0EE6FE-3FE0-4D76-B7CB-AE9B7145C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E2038430-D896-4184-9A8E-24245AB093E5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62D0A59F-95E7-4F41-9348-8AF3DB9237E7}"/>
                </a:ext>
              </a:extLst>
            </p:cNvPr>
            <p:cNvCxnSpPr>
              <a:cxnSpLocks/>
              <a:stCxn id="98" idx="1"/>
              <a:endCxn id="89" idx="0"/>
            </p:cNvCxnSpPr>
            <p:nvPr/>
          </p:nvCxnSpPr>
          <p:spPr>
            <a:xfrm rot="10800000">
              <a:off x="8804046" y="2877256"/>
              <a:ext cx="150822" cy="508140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2253B0E3-1BD2-4A5A-8FFC-A63C8A72449B}"/>
                </a:ext>
              </a:extLst>
            </p:cNvPr>
            <p:cNvCxnSpPr>
              <a:cxnSpLocks/>
              <a:stCxn id="96" idx="1"/>
              <a:endCxn id="89" idx="0"/>
            </p:cNvCxnSpPr>
            <p:nvPr/>
          </p:nvCxnSpPr>
          <p:spPr>
            <a:xfrm rot="10800000">
              <a:off x="8804046" y="2877257"/>
              <a:ext cx="142632" cy="736693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80D585E-5F86-47F3-BC51-0F84D1996521}"/>
                </a:ext>
              </a:extLst>
            </p:cNvPr>
            <p:cNvCxnSpPr>
              <a:cxnSpLocks/>
              <a:stCxn id="94" idx="1"/>
              <a:endCxn id="89" idx="0"/>
            </p:cNvCxnSpPr>
            <p:nvPr/>
          </p:nvCxnSpPr>
          <p:spPr>
            <a:xfrm rot="10800000">
              <a:off x="8804046" y="2877256"/>
              <a:ext cx="134442" cy="96524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Sig Label">
            <a:extLst>
              <a:ext uri="{FF2B5EF4-FFF2-40B4-BE49-F238E27FC236}">
                <a16:creationId xmlns:a16="http://schemas.microsoft.com/office/drawing/2014/main" id="{B25FF45E-5466-43B2-8DFB-5E614E047338}"/>
              </a:ext>
            </a:extLst>
          </p:cNvPr>
          <p:cNvSpPr txBox="1"/>
          <p:nvPr/>
        </p:nvSpPr>
        <p:spPr>
          <a:xfrm>
            <a:off x="2906739" y="2899182"/>
            <a:ext cx="11065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Layer1</a:t>
            </a:r>
            <a:endParaRPr lang="en-US" sz="1050" dirty="0"/>
          </a:p>
        </p:txBody>
      </p:sp>
      <p:sp>
        <p:nvSpPr>
          <p:cNvPr id="100" name="Sig Label">
            <a:extLst>
              <a:ext uri="{FF2B5EF4-FFF2-40B4-BE49-F238E27FC236}">
                <a16:creationId xmlns:a16="http://schemas.microsoft.com/office/drawing/2014/main" id="{3F914F9E-E964-403B-AA26-108151342EA9}"/>
              </a:ext>
            </a:extLst>
          </p:cNvPr>
          <p:cNvSpPr txBox="1"/>
          <p:nvPr/>
        </p:nvSpPr>
        <p:spPr>
          <a:xfrm>
            <a:off x="2898549" y="3127735"/>
            <a:ext cx="1595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Layer2</a:t>
            </a:r>
            <a:endParaRPr lang="en-US" sz="105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FA7E629B-5BA1-48B9-BD61-957FFA7FA900}"/>
              </a:ext>
            </a:extLst>
          </p:cNvPr>
          <p:cNvCxnSpPr>
            <a:cxnSpLocks/>
            <a:stCxn id="99" idx="1"/>
            <a:endCxn id="88" idx="2"/>
          </p:cNvCxnSpPr>
          <p:nvPr/>
        </p:nvCxnSpPr>
        <p:spPr>
          <a:xfrm rot="10800000">
            <a:off x="2762561" y="2891418"/>
            <a:ext cx="144179" cy="88556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958311E-9AF7-42FF-A7D6-419A7B3B066C}"/>
              </a:ext>
            </a:extLst>
          </p:cNvPr>
          <p:cNvCxnSpPr>
            <a:cxnSpLocks/>
            <a:stCxn id="100" idx="1"/>
            <a:endCxn id="88" idx="2"/>
          </p:cNvCxnSpPr>
          <p:nvPr/>
        </p:nvCxnSpPr>
        <p:spPr>
          <a:xfrm rot="10800000">
            <a:off x="2762561" y="2891419"/>
            <a:ext cx="135989" cy="317109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7E25A1-04A7-4935-9D18-8E7FD3ECE86E}"/>
              </a:ext>
            </a:extLst>
          </p:cNvPr>
          <p:cNvSpPr/>
          <p:nvPr/>
        </p:nvSpPr>
        <p:spPr>
          <a:xfrm>
            <a:off x="6927055" y="2326300"/>
            <a:ext cx="4148138" cy="1774251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90D6602-EC14-4A20-A8B6-69B8554483BA}"/>
              </a:ext>
            </a:extLst>
          </p:cNvPr>
          <p:cNvSpPr/>
          <p:nvPr/>
        </p:nvSpPr>
        <p:spPr>
          <a:xfrm>
            <a:off x="6841206" y="1992165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E131B-9823-4AB4-9A08-9D6C643E9707}"/>
              </a:ext>
            </a:extLst>
          </p:cNvPr>
          <p:cNvSpPr txBox="1"/>
          <p:nvPr/>
        </p:nvSpPr>
        <p:spPr>
          <a:xfrm>
            <a:off x="7161189" y="2182890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41E204-235A-4E31-9941-A469D221EF89}"/>
              </a:ext>
            </a:extLst>
          </p:cNvPr>
          <p:cNvGrpSpPr/>
          <p:nvPr/>
        </p:nvGrpSpPr>
        <p:grpSpPr>
          <a:xfrm>
            <a:off x="6905624" y="2044512"/>
            <a:ext cx="335450" cy="453922"/>
            <a:chOff x="4316847" y="1020491"/>
            <a:chExt cx="335450" cy="453922"/>
          </a:xfrm>
        </p:grpSpPr>
        <p:pic>
          <p:nvPicPr>
            <p:cNvPr id="6" name="Signature">
              <a:extLst>
                <a:ext uri="{FF2B5EF4-FFF2-40B4-BE49-F238E27FC236}">
                  <a16:creationId xmlns:a16="http://schemas.microsoft.com/office/drawing/2014/main" id="{A4B671EB-F52E-4974-A75C-ABD802C3A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7" name="Distribution">
              <a:extLst>
                <a:ext uri="{FF2B5EF4-FFF2-40B4-BE49-F238E27FC236}">
                  <a16:creationId xmlns:a16="http://schemas.microsoft.com/office/drawing/2014/main" id="{C72A1014-1DB1-4CD7-A18F-225413DA6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8" name="Key">
              <a:extLst>
                <a:ext uri="{FF2B5EF4-FFF2-40B4-BE49-F238E27FC236}">
                  <a16:creationId xmlns:a16="http://schemas.microsoft.com/office/drawing/2014/main" id="{8AABF60E-418B-40B4-9465-71EB1B29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82" name="mysql-container">
            <a:extLst>
              <a:ext uri="{FF2B5EF4-FFF2-40B4-BE49-F238E27FC236}">
                <a16:creationId xmlns:a16="http://schemas.microsoft.com/office/drawing/2014/main" id="{DFD82238-6457-4F06-A796-907C54A15EE2}"/>
              </a:ext>
            </a:extLst>
          </p:cNvPr>
          <p:cNvGrpSpPr/>
          <p:nvPr/>
        </p:nvGrpSpPr>
        <p:grpSpPr>
          <a:xfrm>
            <a:off x="8650285" y="2486022"/>
            <a:ext cx="2287692" cy="1480561"/>
            <a:chOff x="8650285" y="2471245"/>
            <a:chExt cx="2287692" cy="1480561"/>
          </a:xfrm>
        </p:grpSpPr>
        <p:sp>
          <p:nvSpPr>
            <p:cNvPr id="9" name="artifact-border">
              <a:extLst>
                <a:ext uri="{FF2B5EF4-FFF2-40B4-BE49-F238E27FC236}">
                  <a16:creationId xmlns:a16="http://schemas.microsoft.com/office/drawing/2014/main" id="{D8408E1E-EB8F-4643-80B9-EFAA7846693D}"/>
                </a:ext>
              </a:extLst>
            </p:cNvPr>
            <p:cNvSpPr/>
            <p:nvPr/>
          </p:nvSpPr>
          <p:spPr>
            <a:xfrm>
              <a:off x="8747226" y="2539329"/>
              <a:ext cx="2190751" cy="141247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artifact-name">
              <a:extLst>
                <a:ext uri="{FF2B5EF4-FFF2-40B4-BE49-F238E27FC236}">
                  <a16:creationId xmlns:a16="http://schemas.microsoft.com/office/drawing/2014/main" id="{15ACF5DC-B3C0-4F9B-88A9-34B010880C8A}"/>
                </a:ext>
              </a:extLst>
            </p:cNvPr>
            <p:cNvSpPr txBox="1"/>
            <p:nvPr/>
          </p:nvSpPr>
          <p:spPr>
            <a:xfrm>
              <a:off x="9204388" y="2492200"/>
              <a:ext cx="1049655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mysql:8</a:t>
              </a:r>
            </a:p>
          </p:txBody>
        </p:sp>
        <p:grpSp>
          <p:nvGrpSpPr>
            <p:cNvPr id="46" name="Signature">
              <a:extLst>
                <a:ext uri="{FF2B5EF4-FFF2-40B4-BE49-F238E27FC236}">
                  <a16:creationId xmlns:a16="http://schemas.microsoft.com/office/drawing/2014/main" id="{98E1548C-AD08-4AF5-B38A-417C7501952A}"/>
                </a:ext>
              </a:extLst>
            </p:cNvPr>
            <p:cNvGrpSpPr/>
            <p:nvPr/>
          </p:nvGrpSpPr>
          <p:grpSpPr>
            <a:xfrm>
              <a:off x="8954868" y="3288116"/>
              <a:ext cx="1302463" cy="194559"/>
              <a:chOff x="8954868" y="3264306"/>
              <a:chExt cx="1302463" cy="194559"/>
            </a:xfrm>
          </p:grpSpPr>
          <p:sp>
            <p:nvSpPr>
              <p:cNvPr id="43" name="Sig Label">
                <a:extLst>
                  <a:ext uri="{FF2B5EF4-FFF2-40B4-BE49-F238E27FC236}">
                    <a16:creationId xmlns:a16="http://schemas.microsoft.com/office/drawing/2014/main" id="{26DF5347-3AA8-42C9-A78C-CB07752B866D}"/>
                  </a:ext>
                </a:extLst>
              </p:cNvPr>
              <p:cNvSpPr txBox="1"/>
              <p:nvPr/>
            </p:nvSpPr>
            <p:spPr>
              <a:xfrm>
                <a:off x="9150819" y="328079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MySQL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45" name="Sig-icon">
                <a:extLst>
                  <a:ext uri="{FF2B5EF4-FFF2-40B4-BE49-F238E27FC236}">
                    <a16:creationId xmlns:a16="http://schemas.microsoft.com/office/drawing/2014/main" id="{40CA69BD-4758-4CD3-B57F-792AA039F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54868" y="3264306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47" name="Signature">
              <a:extLst>
                <a:ext uri="{FF2B5EF4-FFF2-40B4-BE49-F238E27FC236}">
                  <a16:creationId xmlns:a16="http://schemas.microsoft.com/office/drawing/2014/main" id="{C2AA66F8-CA24-4DC7-8595-2B6B041DA5C2}"/>
                </a:ext>
              </a:extLst>
            </p:cNvPr>
            <p:cNvGrpSpPr/>
            <p:nvPr/>
          </p:nvGrpSpPr>
          <p:grpSpPr>
            <a:xfrm>
              <a:off x="8946678" y="3516669"/>
              <a:ext cx="1791471" cy="194559"/>
              <a:chOff x="8954868" y="3264306"/>
              <a:chExt cx="1791471" cy="194559"/>
            </a:xfrm>
          </p:grpSpPr>
          <p:sp>
            <p:nvSpPr>
              <p:cNvPr id="48" name="Sig Label">
                <a:extLst>
                  <a:ext uri="{FF2B5EF4-FFF2-40B4-BE49-F238E27FC236}">
                    <a16:creationId xmlns:a16="http://schemas.microsoft.com/office/drawing/2014/main" id="{6C7CE128-BA2D-4D8E-95D3-685DAD17E6F4}"/>
                  </a:ext>
                </a:extLst>
              </p:cNvPr>
              <p:cNvSpPr txBox="1"/>
              <p:nvPr/>
            </p:nvSpPr>
            <p:spPr>
              <a:xfrm>
                <a:off x="9150819" y="3280794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49" name="Sig-icon">
                <a:extLst>
                  <a:ext uri="{FF2B5EF4-FFF2-40B4-BE49-F238E27FC236}">
                    <a16:creationId xmlns:a16="http://schemas.microsoft.com/office/drawing/2014/main" id="{4A0CC0E1-70EF-4F75-9659-459701084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54868" y="3264306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50" name="Signature">
              <a:extLst>
                <a:ext uri="{FF2B5EF4-FFF2-40B4-BE49-F238E27FC236}">
                  <a16:creationId xmlns:a16="http://schemas.microsoft.com/office/drawing/2014/main" id="{E09D7596-F173-4A4B-9F57-31B45AE49F60}"/>
                </a:ext>
              </a:extLst>
            </p:cNvPr>
            <p:cNvGrpSpPr/>
            <p:nvPr/>
          </p:nvGrpSpPr>
          <p:grpSpPr>
            <a:xfrm>
              <a:off x="8938488" y="3745222"/>
              <a:ext cx="1791469" cy="194559"/>
              <a:chOff x="8954868" y="3264306"/>
              <a:chExt cx="1791469" cy="194559"/>
            </a:xfrm>
          </p:grpSpPr>
          <p:sp>
            <p:nvSpPr>
              <p:cNvPr id="51" name="Sig Label">
                <a:extLst>
                  <a:ext uri="{FF2B5EF4-FFF2-40B4-BE49-F238E27FC236}">
                    <a16:creationId xmlns:a16="http://schemas.microsoft.com/office/drawing/2014/main" id="{4E6D744F-D44F-4929-A65D-CCDAE6737321}"/>
                  </a:ext>
                </a:extLst>
              </p:cNvPr>
              <p:cNvSpPr txBox="1"/>
              <p:nvPr/>
            </p:nvSpPr>
            <p:spPr>
              <a:xfrm>
                <a:off x="9150818" y="3280794"/>
                <a:ext cx="159551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ACME Rockets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52" name="Sig-icon">
                <a:extLst>
                  <a:ext uri="{FF2B5EF4-FFF2-40B4-BE49-F238E27FC236}">
                    <a16:creationId xmlns:a16="http://schemas.microsoft.com/office/drawing/2014/main" id="{C585A137-1034-4ACF-9AFE-5411C35C3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54868" y="3264306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10" name="artifact-mask">
              <a:extLst>
                <a:ext uri="{FF2B5EF4-FFF2-40B4-BE49-F238E27FC236}">
                  <a16:creationId xmlns:a16="http://schemas.microsoft.com/office/drawing/2014/main" id="{F0B359C4-434A-49CF-8AC2-D9498DD21A2E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3" name="Container Image">
              <a:extLst>
                <a:ext uri="{FF2B5EF4-FFF2-40B4-BE49-F238E27FC236}">
                  <a16:creationId xmlns:a16="http://schemas.microsoft.com/office/drawing/2014/main" id="{3756AA02-17C6-4B57-B4ED-FD1F86209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086B328-F975-45D0-BA51-11FF0D2CE744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EC61758-1F56-40E1-80A1-3129D643EE66}"/>
                </a:ext>
              </a:extLst>
            </p:cNvPr>
            <p:cNvCxnSpPr>
              <a:cxnSpLocks/>
              <a:stCxn id="45" idx="1"/>
              <a:endCxn id="55" idx="0"/>
            </p:cNvCxnSpPr>
            <p:nvPr/>
          </p:nvCxnSpPr>
          <p:spPr>
            <a:xfrm rot="10800000">
              <a:off x="8804046" y="2877256"/>
              <a:ext cx="150822" cy="508140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8783D0F-778A-4CEB-B944-B9FAFB7F01DF}"/>
                </a:ext>
              </a:extLst>
            </p:cNvPr>
            <p:cNvCxnSpPr>
              <a:cxnSpLocks/>
              <a:stCxn id="49" idx="1"/>
              <a:endCxn id="55" idx="0"/>
            </p:cNvCxnSpPr>
            <p:nvPr/>
          </p:nvCxnSpPr>
          <p:spPr>
            <a:xfrm rot="10800000">
              <a:off x="8804046" y="2877257"/>
              <a:ext cx="142632" cy="736693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080CA785-31F7-40D9-915A-F1CC505D3994}"/>
                </a:ext>
              </a:extLst>
            </p:cNvPr>
            <p:cNvCxnSpPr>
              <a:cxnSpLocks/>
              <a:stCxn id="52" idx="1"/>
              <a:endCxn id="55" idx="0"/>
            </p:cNvCxnSpPr>
            <p:nvPr/>
          </p:nvCxnSpPr>
          <p:spPr>
            <a:xfrm rot="10800000">
              <a:off x="8804046" y="2877256"/>
              <a:ext cx="134442" cy="96524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38488DBA-65AF-49AF-ACF2-D3B3EA01739F}"/>
              </a:ext>
            </a:extLst>
          </p:cNvPr>
          <p:cNvGrpSpPr/>
          <p:nvPr/>
        </p:nvGrpSpPr>
        <p:grpSpPr>
          <a:xfrm>
            <a:off x="5179173" y="2852594"/>
            <a:ext cx="1561513" cy="187040"/>
            <a:chOff x="3096300" y="4308065"/>
            <a:chExt cx="695114" cy="187040"/>
          </a:xfrm>
        </p:grpSpPr>
        <p:sp>
          <p:nvSpPr>
            <p:cNvPr id="375" name="Arrow: Up 374">
              <a:extLst>
                <a:ext uri="{FF2B5EF4-FFF2-40B4-BE49-F238E27FC236}">
                  <a16:creationId xmlns:a16="http://schemas.microsoft.com/office/drawing/2014/main" id="{98ACABC3-57D3-4859-921B-C58974E65DB1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BDD56901-817F-432B-99A9-357176030190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sp>
        <p:nvSpPr>
          <p:cNvPr id="68" name="Sig Label">
            <a:extLst>
              <a:ext uri="{FF2B5EF4-FFF2-40B4-BE49-F238E27FC236}">
                <a16:creationId xmlns:a16="http://schemas.microsoft.com/office/drawing/2014/main" id="{7336D8D1-8754-4C57-B1FC-FF0A0792059E}"/>
              </a:ext>
            </a:extLst>
          </p:cNvPr>
          <p:cNvSpPr txBox="1"/>
          <p:nvPr/>
        </p:nvSpPr>
        <p:spPr>
          <a:xfrm>
            <a:off x="9110517" y="2899182"/>
            <a:ext cx="11065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Layer1</a:t>
            </a:r>
            <a:endParaRPr lang="en-US" sz="1050" dirty="0"/>
          </a:p>
        </p:txBody>
      </p:sp>
      <p:sp>
        <p:nvSpPr>
          <p:cNvPr id="69" name="Sig Label">
            <a:extLst>
              <a:ext uri="{FF2B5EF4-FFF2-40B4-BE49-F238E27FC236}">
                <a16:creationId xmlns:a16="http://schemas.microsoft.com/office/drawing/2014/main" id="{05A9B736-B1C5-4AD7-9E01-BB7D70FB249C}"/>
              </a:ext>
            </a:extLst>
          </p:cNvPr>
          <p:cNvSpPr txBox="1"/>
          <p:nvPr/>
        </p:nvSpPr>
        <p:spPr>
          <a:xfrm>
            <a:off x="9102327" y="3127735"/>
            <a:ext cx="1595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Layer2</a:t>
            </a:r>
            <a:endParaRPr lang="en-US" sz="1050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092EFC-6806-4B65-9BD4-0FBA842D3FA9}"/>
              </a:ext>
            </a:extLst>
          </p:cNvPr>
          <p:cNvCxnSpPr>
            <a:cxnSpLocks/>
            <a:stCxn id="68" idx="1"/>
            <a:endCxn id="53" idx="2"/>
          </p:cNvCxnSpPr>
          <p:nvPr/>
        </p:nvCxnSpPr>
        <p:spPr>
          <a:xfrm rot="10800000">
            <a:off x="8966339" y="2891418"/>
            <a:ext cx="144179" cy="88556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50E2EC4-3A7D-4568-A445-82E1AB05B6F8}"/>
              </a:ext>
            </a:extLst>
          </p:cNvPr>
          <p:cNvCxnSpPr>
            <a:cxnSpLocks/>
            <a:stCxn id="69" idx="1"/>
            <a:endCxn id="53" idx="2"/>
          </p:cNvCxnSpPr>
          <p:nvPr/>
        </p:nvCxnSpPr>
        <p:spPr>
          <a:xfrm rot="10800000">
            <a:off x="8966339" y="2891419"/>
            <a:ext cx="135989" cy="317109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mysql-container">
            <a:extLst>
              <a:ext uri="{FF2B5EF4-FFF2-40B4-BE49-F238E27FC236}">
                <a16:creationId xmlns:a16="http://schemas.microsoft.com/office/drawing/2014/main" id="{8D13F3C5-C3C4-4B13-AF16-D23EE24E71E2}"/>
              </a:ext>
            </a:extLst>
          </p:cNvPr>
          <p:cNvGrpSpPr/>
          <p:nvPr/>
        </p:nvGrpSpPr>
        <p:grpSpPr>
          <a:xfrm>
            <a:off x="7881935" y="4960411"/>
            <a:ext cx="2287692" cy="1065739"/>
            <a:chOff x="8650285" y="2471245"/>
            <a:chExt cx="2287692" cy="1065739"/>
          </a:xfrm>
        </p:grpSpPr>
        <p:sp>
          <p:nvSpPr>
            <p:cNvPr id="104" name="artifact-border">
              <a:extLst>
                <a:ext uri="{FF2B5EF4-FFF2-40B4-BE49-F238E27FC236}">
                  <a16:creationId xmlns:a16="http://schemas.microsoft.com/office/drawing/2014/main" id="{02840287-6116-45E8-8149-1EE48764377F}"/>
                </a:ext>
              </a:extLst>
            </p:cNvPr>
            <p:cNvSpPr/>
            <p:nvPr/>
          </p:nvSpPr>
          <p:spPr>
            <a:xfrm>
              <a:off x="8747226" y="2539329"/>
              <a:ext cx="2190751" cy="99765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artifact-name">
              <a:extLst>
                <a:ext uri="{FF2B5EF4-FFF2-40B4-BE49-F238E27FC236}">
                  <a16:creationId xmlns:a16="http://schemas.microsoft.com/office/drawing/2014/main" id="{459CA25C-6C14-4181-B67E-2EDC6CB1EE59}"/>
                </a:ext>
              </a:extLst>
            </p:cNvPr>
            <p:cNvSpPr txBox="1"/>
            <p:nvPr/>
          </p:nvSpPr>
          <p:spPr>
            <a:xfrm>
              <a:off x="9204388" y="2492200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wordpress:v5</a:t>
              </a:r>
            </a:p>
          </p:txBody>
        </p:sp>
        <p:grpSp>
          <p:nvGrpSpPr>
            <p:cNvPr id="106" name="Signature">
              <a:extLst>
                <a:ext uri="{FF2B5EF4-FFF2-40B4-BE49-F238E27FC236}">
                  <a16:creationId xmlns:a16="http://schemas.microsoft.com/office/drawing/2014/main" id="{E2E138E8-0EC7-43F1-B1D6-3699550777CF}"/>
                </a:ext>
              </a:extLst>
            </p:cNvPr>
            <p:cNvGrpSpPr/>
            <p:nvPr/>
          </p:nvGrpSpPr>
          <p:grpSpPr>
            <a:xfrm>
              <a:off x="8954868" y="3288116"/>
              <a:ext cx="1900263" cy="194559"/>
              <a:chOff x="8954868" y="3264306"/>
              <a:chExt cx="1900263" cy="194559"/>
            </a:xfrm>
          </p:grpSpPr>
          <p:sp>
            <p:nvSpPr>
              <p:cNvPr id="119" name="Sig Label">
                <a:extLst>
                  <a:ext uri="{FF2B5EF4-FFF2-40B4-BE49-F238E27FC236}">
                    <a16:creationId xmlns:a16="http://schemas.microsoft.com/office/drawing/2014/main" id="{DB89FF49-C2C6-44BF-91C5-6A085DB11CF9}"/>
                  </a:ext>
                </a:extLst>
              </p:cNvPr>
              <p:cNvSpPr txBox="1"/>
              <p:nvPr/>
            </p:nvSpPr>
            <p:spPr>
              <a:xfrm>
                <a:off x="9150818" y="3280794"/>
                <a:ext cx="1704313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120" name="Sig-icon">
                <a:extLst>
                  <a:ext uri="{FF2B5EF4-FFF2-40B4-BE49-F238E27FC236}">
                    <a16:creationId xmlns:a16="http://schemas.microsoft.com/office/drawing/2014/main" id="{23E0D6AB-7058-4BE3-AC2D-E9AD075A5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54868" y="3264306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109" name="artifact-mask">
              <a:extLst>
                <a:ext uri="{FF2B5EF4-FFF2-40B4-BE49-F238E27FC236}">
                  <a16:creationId xmlns:a16="http://schemas.microsoft.com/office/drawing/2014/main" id="{E19977ED-B8FE-439B-AC65-5DDCB2FDDD40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10" name="Container Image">
              <a:extLst>
                <a:ext uri="{FF2B5EF4-FFF2-40B4-BE49-F238E27FC236}">
                  <a16:creationId xmlns:a16="http://schemas.microsoft.com/office/drawing/2014/main" id="{BE2C4C1A-5E2D-4884-AC12-2788B8FD8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C0351937-4778-40B6-8511-DECE4FD12ADA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BDE6D6F1-7782-4DB3-B0FD-AC9FE5D6CDEE}"/>
                </a:ext>
              </a:extLst>
            </p:cNvPr>
            <p:cNvCxnSpPr>
              <a:cxnSpLocks/>
              <a:stCxn id="120" idx="1"/>
              <a:endCxn id="111" idx="0"/>
            </p:cNvCxnSpPr>
            <p:nvPr/>
          </p:nvCxnSpPr>
          <p:spPr>
            <a:xfrm rot="10800000">
              <a:off x="8804046" y="2877256"/>
              <a:ext cx="150822" cy="508140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Sig Label">
            <a:extLst>
              <a:ext uri="{FF2B5EF4-FFF2-40B4-BE49-F238E27FC236}">
                <a16:creationId xmlns:a16="http://schemas.microsoft.com/office/drawing/2014/main" id="{36A82145-648C-4E72-8A59-C56EBF177C5E}"/>
              </a:ext>
            </a:extLst>
          </p:cNvPr>
          <p:cNvSpPr txBox="1"/>
          <p:nvPr/>
        </p:nvSpPr>
        <p:spPr>
          <a:xfrm>
            <a:off x="8342167" y="5373571"/>
            <a:ext cx="11065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Layer1</a:t>
            </a:r>
            <a:endParaRPr lang="en-US" sz="1050" dirty="0"/>
          </a:p>
        </p:txBody>
      </p:sp>
      <p:sp>
        <p:nvSpPr>
          <p:cNvPr id="122" name="Sig Label">
            <a:extLst>
              <a:ext uri="{FF2B5EF4-FFF2-40B4-BE49-F238E27FC236}">
                <a16:creationId xmlns:a16="http://schemas.microsoft.com/office/drawing/2014/main" id="{C9186DD5-F02C-441B-9373-A950324616DA}"/>
              </a:ext>
            </a:extLst>
          </p:cNvPr>
          <p:cNvSpPr txBox="1"/>
          <p:nvPr/>
        </p:nvSpPr>
        <p:spPr>
          <a:xfrm>
            <a:off x="8333977" y="5602124"/>
            <a:ext cx="1595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Layer2</a:t>
            </a:r>
            <a:endParaRPr lang="en-US" sz="1050" dirty="0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3C5F136-23E5-4E7D-8381-BB9683896E2B}"/>
              </a:ext>
            </a:extLst>
          </p:cNvPr>
          <p:cNvCxnSpPr>
            <a:cxnSpLocks/>
            <a:stCxn id="121" idx="1"/>
            <a:endCxn id="110" idx="2"/>
          </p:cNvCxnSpPr>
          <p:nvPr/>
        </p:nvCxnSpPr>
        <p:spPr>
          <a:xfrm rot="10800000">
            <a:off x="8197989" y="5365807"/>
            <a:ext cx="144179" cy="88556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FFBD2706-DCCC-41CC-9831-E946693BA046}"/>
              </a:ext>
            </a:extLst>
          </p:cNvPr>
          <p:cNvCxnSpPr>
            <a:cxnSpLocks/>
            <a:stCxn id="122" idx="1"/>
            <a:endCxn id="110" idx="2"/>
          </p:cNvCxnSpPr>
          <p:nvPr/>
        </p:nvCxnSpPr>
        <p:spPr>
          <a:xfrm rot="10800000">
            <a:off x="8197989" y="5365808"/>
            <a:ext cx="135989" cy="317109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mysql-container">
            <a:extLst>
              <a:ext uri="{FF2B5EF4-FFF2-40B4-BE49-F238E27FC236}">
                <a16:creationId xmlns:a16="http://schemas.microsoft.com/office/drawing/2014/main" id="{84E5B1D9-7529-4C80-87A6-038B01CBB3E3}"/>
              </a:ext>
            </a:extLst>
          </p:cNvPr>
          <p:cNvGrpSpPr/>
          <p:nvPr/>
        </p:nvGrpSpPr>
        <p:grpSpPr>
          <a:xfrm>
            <a:off x="4388185" y="4960124"/>
            <a:ext cx="2330091" cy="857270"/>
            <a:chOff x="8671090" y="2471246"/>
            <a:chExt cx="2330091" cy="857270"/>
          </a:xfrm>
        </p:grpSpPr>
        <p:sp>
          <p:nvSpPr>
            <p:cNvPr id="140" name="artifact-border">
              <a:extLst>
                <a:ext uri="{FF2B5EF4-FFF2-40B4-BE49-F238E27FC236}">
                  <a16:creationId xmlns:a16="http://schemas.microsoft.com/office/drawing/2014/main" id="{EB0BD81C-F1AF-4195-A000-05021FE62720}"/>
                </a:ext>
              </a:extLst>
            </p:cNvPr>
            <p:cNvSpPr/>
            <p:nvPr/>
          </p:nvSpPr>
          <p:spPr>
            <a:xfrm>
              <a:off x="8747226" y="2539329"/>
              <a:ext cx="2190751" cy="7891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4" name="Container Image">
              <a:extLst>
                <a:ext uri="{FF2B5EF4-FFF2-40B4-BE49-F238E27FC236}">
                  <a16:creationId xmlns:a16="http://schemas.microsoft.com/office/drawing/2014/main" id="{E60CE8E2-6700-4816-AEC9-0CE9B63C3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1595" r="1595"/>
            <a:stretch/>
          </p:blipFill>
          <p:spPr>
            <a:xfrm>
              <a:off x="8671090" y="2471246"/>
              <a:ext cx="381460" cy="381716"/>
            </a:xfrm>
            <a:prstGeom prst="rect">
              <a:avLst/>
            </a:prstGeom>
          </p:spPr>
        </p:pic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264B739F-DCAA-47B3-954D-CEB73D3BA8A0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tifact-name">
              <a:extLst>
                <a:ext uri="{FF2B5EF4-FFF2-40B4-BE49-F238E27FC236}">
                  <a16:creationId xmlns:a16="http://schemas.microsoft.com/office/drawing/2014/main" id="{9E33CA80-BDC1-4C25-B415-C380AF60EB96}"/>
                </a:ext>
              </a:extLst>
            </p:cNvPr>
            <p:cNvSpPr txBox="1"/>
            <p:nvPr/>
          </p:nvSpPr>
          <p:spPr>
            <a:xfrm>
              <a:off x="8928178" y="2492200"/>
              <a:ext cx="2073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notary v2 signature</a:t>
              </a:r>
            </a:p>
          </p:txBody>
        </p:sp>
      </p:grpSp>
      <p:sp>
        <p:nvSpPr>
          <p:cNvPr id="149" name="Sig Label">
            <a:extLst>
              <a:ext uri="{FF2B5EF4-FFF2-40B4-BE49-F238E27FC236}">
                <a16:creationId xmlns:a16="http://schemas.microsoft.com/office/drawing/2014/main" id="{D90B61F9-B263-4856-AB1A-00BC5BEDCC5F}"/>
              </a:ext>
            </a:extLst>
          </p:cNvPr>
          <p:cNvSpPr txBox="1"/>
          <p:nvPr/>
        </p:nvSpPr>
        <p:spPr>
          <a:xfrm>
            <a:off x="4827612" y="5373283"/>
            <a:ext cx="11065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config-blob</a:t>
            </a:r>
            <a:endParaRPr lang="en-US" sz="1050" dirty="0"/>
          </a:p>
        </p:txBody>
      </p:sp>
      <p:sp>
        <p:nvSpPr>
          <p:cNvPr id="150" name="Sig Label">
            <a:extLst>
              <a:ext uri="{FF2B5EF4-FFF2-40B4-BE49-F238E27FC236}">
                <a16:creationId xmlns:a16="http://schemas.microsoft.com/office/drawing/2014/main" id="{C4E2CABF-6DD6-4E25-8BC4-2ABAB9C7DCC3}"/>
              </a:ext>
            </a:extLst>
          </p:cNvPr>
          <p:cNvSpPr txBox="1"/>
          <p:nvPr/>
        </p:nvSpPr>
        <p:spPr>
          <a:xfrm>
            <a:off x="4819422" y="5601836"/>
            <a:ext cx="1595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signature-blob</a:t>
            </a:r>
            <a:endParaRPr lang="en-US" sz="105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7ED2913D-4E98-4A4F-87F4-8F34341DE3AE}"/>
              </a:ext>
            </a:extLst>
          </p:cNvPr>
          <p:cNvCxnSpPr>
            <a:cxnSpLocks/>
            <a:stCxn id="149" idx="1"/>
            <a:endCxn id="144" idx="2"/>
          </p:cNvCxnSpPr>
          <p:nvPr/>
        </p:nvCxnSpPr>
        <p:spPr>
          <a:xfrm rot="10800000">
            <a:off x="4578916" y="5341841"/>
            <a:ext cx="248697" cy="112235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9D4D92B-3A44-40AD-BEE4-CFDCE2BB187A}"/>
              </a:ext>
            </a:extLst>
          </p:cNvPr>
          <p:cNvCxnSpPr>
            <a:cxnSpLocks/>
            <a:stCxn id="150" idx="1"/>
            <a:endCxn id="144" idx="2"/>
          </p:cNvCxnSpPr>
          <p:nvPr/>
        </p:nvCxnSpPr>
        <p:spPr>
          <a:xfrm rot="10800000">
            <a:off x="4578916" y="5341840"/>
            <a:ext cx="240507" cy="340788"/>
          </a:xfrm>
          <a:prstGeom prst="bentConnector2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DCDD57-674B-4635-AAF6-F7A14401F3CE}"/>
              </a:ext>
            </a:extLst>
          </p:cNvPr>
          <p:cNvGrpSpPr/>
          <p:nvPr/>
        </p:nvGrpSpPr>
        <p:grpSpPr>
          <a:xfrm>
            <a:off x="3281361" y="4790577"/>
            <a:ext cx="601985" cy="591593"/>
            <a:chOff x="3281361" y="4790577"/>
            <a:chExt cx="601985" cy="5915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E41290-5B55-46B5-97AE-5ECE04250B5D}"/>
                </a:ext>
              </a:extLst>
            </p:cNvPr>
            <p:cNvSpPr/>
            <p:nvPr/>
          </p:nvSpPr>
          <p:spPr>
            <a:xfrm>
              <a:off x="3281361" y="4790577"/>
              <a:ext cx="601985" cy="569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Container Image">
              <a:extLst>
                <a:ext uri="{FF2B5EF4-FFF2-40B4-BE49-F238E27FC236}">
                  <a16:creationId xmlns:a16="http://schemas.microsoft.com/office/drawing/2014/main" id="{D4DC8DF8-FFBC-47E5-98B2-C4E059BA1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t="-2535" b="-2535"/>
            <a:stretch/>
          </p:blipFill>
          <p:spPr>
            <a:xfrm>
              <a:off x="3281362" y="4791278"/>
              <a:ext cx="590498" cy="590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67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7E25A1-04A7-4935-9D18-8E7FD3ECE86E}"/>
              </a:ext>
            </a:extLst>
          </p:cNvPr>
          <p:cNvSpPr/>
          <p:nvPr/>
        </p:nvSpPr>
        <p:spPr>
          <a:xfrm>
            <a:off x="6927055" y="2326300"/>
            <a:ext cx="4148138" cy="2777551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90D6602-EC14-4A20-A8B6-69B8554483BA}"/>
              </a:ext>
            </a:extLst>
          </p:cNvPr>
          <p:cNvSpPr/>
          <p:nvPr/>
        </p:nvSpPr>
        <p:spPr>
          <a:xfrm>
            <a:off x="6841206" y="1992165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E131B-9823-4AB4-9A08-9D6C643E9707}"/>
              </a:ext>
            </a:extLst>
          </p:cNvPr>
          <p:cNvSpPr txBox="1"/>
          <p:nvPr/>
        </p:nvSpPr>
        <p:spPr>
          <a:xfrm>
            <a:off x="7161189" y="2182890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41E204-235A-4E31-9941-A469D221EF89}"/>
              </a:ext>
            </a:extLst>
          </p:cNvPr>
          <p:cNvGrpSpPr/>
          <p:nvPr/>
        </p:nvGrpSpPr>
        <p:grpSpPr>
          <a:xfrm>
            <a:off x="6905624" y="2044512"/>
            <a:ext cx="335450" cy="453922"/>
            <a:chOff x="4316847" y="1020491"/>
            <a:chExt cx="335450" cy="453922"/>
          </a:xfrm>
        </p:grpSpPr>
        <p:pic>
          <p:nvPicPr>
            <p:cNvPr id="6" name="Signature">
              <a:extLst>
                <a:ext uri="{FF2B5EF4-FFF2-40B4-BE49-F238E27FC236}">
                  <a16:creationId xmlns:a16="http://schemas.microsoft.com/office/drawing/2014/main" id="{A4B671EB-F52E-4974-A75C-ABD802C3A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7" name="Distribution">
              <a:extLst>
                <a:ext uri="{FF2B5EF4-FFF2-40B4-BE49-F238E27FC236}">
                  <a16:creationId xmlns:a16="http://schemas.microsoft.com/office/drawing/2014/main" id="{C72A1014-1DB1-4CD7-A18F-225413DA6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8" name="Key">
              <a:extLst>
                <a:ext uri="{FF2B5EF4-FFF2-40B4-BE49-F238E27FC236}">
                  <a16:creationId xmlns:a16="http://schemas.microsoft.com/office/drawing/2014/main" id="{8AABF60E-418B-40B4-9465-71EB1B29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97" name="mysql-container">
            <a:extLst>
              <a:ext uri="{FF2B5EF4-FFF2-40B4-BE49-F238E27FC236}">
                <a16:creationId xmlns:a16="http://schemas.microsoft.com/office/drawing/2014/main" id="{DE9D741B-77E0-45BF-A917-B95F44680148}"/>
              </a:ext>
            </a:extLst>
          </p:cNvPr>
          <p:cNvGrpSpPr/>
          <p:nvPr/>
        </p:nvGrpSpPr>
        <p:grpSpPr>
          <a:xfrm>
            <a:off x="8650285" y="2486022"/>
            <a:ext cx="2287692" cy="1101327"/>
            <a:chOff x="8650285" y="2471245"/>
            <a:chExt cx="2287692" cy="1101327"/>
          </a:xfrm>
        </p:grpSpPr>
        <p:sp>
          <p:nvSpPr>
            <p:cNvPr id="98" name="artifact-border">
              <a:extLst>
                <a:ext uri="{FF2B5EF4-FFF2-40B4-BE49-F238E27FC236}">
                  <a16:creationId xmlns:a16="http://schemas.microsoft.com/office/drawing/2014/main" id="{54CA0DC8-0A43-4E20-92A8-607CE4E56267}"/>
                </a:ext>
              </a:extLst>
            </p:cNvPr>
            <p:cNvSpPr/>
            <p:nvPr/>
          </p:nvSpPr>
          <p:spPr>
            <a:xfrm>
              <a:off x="8747226" y="2539329"/>
              <a:ext cx="2190751" cy="103324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artifact-name">
              <a:extLst>
                <a:ext uri="{FF2B5EF4-FFF2-40B4-BE49-F238E27FC236}">
                  <a16:creationId xmlns:a16="http://schemas.microsoft.com/office/drawing/2014/main" id="{9A7990BD-5F63-4D0B-8750-316C3F93CE5F}"/>
                </a:ext>
              </a:extLst>
            </p:cNvPr>
            <p:cNvSpPr txBox="1"/>
            <p:nvPr/>
          </p:nvSpPr>
          <p:spPr>
            <a:xfrm>
              <a:off x="9204388" y="2492200"/>
              <a:ext cx="1049655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mysql:8</a:t>
              </a:r>
            </a:p>
          </p:txBody>
        </p:sp>
        <p:grpSp>
          <p:nvGrpSpPr>
            <p:cNvPr id="102" name="Signature">
              <a:extLst>
                <a:ext uri="{FF2B5EF4-FFF2-40B4-BE49-F238E27FC236}">
                  <a16:creationId xmlns:a16="http://schemas.microsoft.com/office/drawing/2014/main" id="{09E24B9F-B114-4BC5-A73E-EC64E6FE0A90}"/>
                </a:ext>
              </a:extLst>
            </p:cNvPr>
            <p:cNvGrpSpPr/>
            <p:nvPr/>
          </p:nvGrpSpPr>
          <p:grpSpPr>
            <a:xfrm>
              <a:off x="8954868" y="2887057"/>
              <a:ext cx="1302463" cy="194559"/>
              <a:chOff x="8954868" y="2863247"/>
              <a:chExt cx="1302463" cy="194559"/>
            </a:xfrm>
          </p:grpSpPr>
          <p:sp>
            <p:nvSpPr>
              <p:cNvPr id="115" name="Sig Label">
                <a:extLst>
                  <a:ext uri="{FF2B5EF4-FFF2-40B4-BE49-F238E27FC236}">
                    <a16:creationId xmlns:a16="http://schemas.microsoft.com/office/drawing/2014/main" id="{4676E984-CBEA-4F77-917B-8AF2D0DEF227}"/>
                  </a:ext>
                </a:extLst>
              </p:cNvPr>
              <p:cNvSpPr txBox="1"/>
              <p:nvPr/>
            </p:nvSpPr>
            <p:spPr>
              <a:xfrm>
                <a:off x="9150819" y="2879735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MySQL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116" name="Sig-icon">
                <a:extLst>
                  <a:ext uri="{FF2B5EF4-FFF2-40B4-BE49-F238E27FC236}">
                    <a16:creationId xmlns:a16="http://schemas.microsoft.com/office/drawing/2014/main" id="{2584A651-3D54-4757-94CB-4EDDB91B0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54868" y="2863247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103" name="Signature">
              <a:extLst>
                <a:ext uri="{FF2B5EF4-FFF2-40B4-BE49-F238E27FC236}">
                  <a16:creationId xmlns:a16="http://schemas.microsoft.com/office/drawing/2014/main" id="{7A2D73C5-A26A-481C-9B7D-FB44F3F33C05}"/>
                </a:ext>
              </a:extLst>
            </p:cNvPr>
            <p:cNvGrpSpPr/>
            <p:nvPr/>
          </p:nvGrpSpPr>
          <p:grpSpPr>
            <a:xfrm>
              <a:off x="8946678" y="3115610"/>
              <a:ext cx="1791471" cy="194559"/>
              <a:chOff x="8954868" y="2863247"/>
              <a:chExt cx="1791471" cy="194559"/>
            </a:xfrm>
          </p:grpSpPr>
          <p:sp>
            <p:nvSpPr>
              <p:cNvPr id="113" name="Sig Label">
                <a:extLst>
                  <a:ext uri="{FF2B5EF4-FFF2-40B4-BE49-F238E27FC236}">
                    <a16:creationId xmlns:a16="http://schemas.microsoft.com/office/drawing/2014/main" id="{B141EF85-33F7-45E9-B272-EBC66C18E826}"/>
                  </a:ext>
                </a:extLst>
              </p:cNvPr>
              <p:cNvSpPr txBox="1"/>
              <p:nvPr/>
            </p:nvSpPr>
            <p:spPr>
              <a:xfrm>
                <a:off x="9150819" y="2879735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114" name="Sig-icon">
                <a:extLst>
                  <a:ext uri="{FF2B5EF4-FFF2-40B4-BE49-F238E27FC236}">
                    <a16:creationId xmlns:a16="http://schemas.microsoft.com/office/drawing/2014/main" id="{6706265B-2BB4-41C4-B556-CC56F669E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54868" y="2863247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104" name="Signature">
              <a:extLst>
                <a:ext uri="{FF2B5EF4-FFF2-40B4-BE49-F238E27FC236}">
                  <a16:creationId xmlns:a16="http://schemas.microsoft.com/office/drawing/2014/main" id="{CFF827E9-2F3E-4D01-9D79-6D94456300F9}"/>
                </a:ext>
              </a:extLst>
            </p:cNvPr>
            <p:cNvGrpSpPr/>
            <p:nvPr/>
          </p:nvGrpSpPr>
          <p:grpSpPr>
            <a:xfrm>
              <a:off x="8938488" y="3344163"/>
              <a:ext cx="1791469" cy="194559"/>
              <a:chOff x="8954868" y="2863247"/>
              <a:chExt cx="1791469" cy="194559"/>
            </a:xfrm>
          </p:grpSpPr>
          <p:sp>
            <p:nvSpPr>
              <p:cNvPr id="111" name="Sig Label">
                <a:extLst>
                  <a:ext uri="{FF2B5EF4-FFF2-40B4-BE49-F238E27FC236}">
                    <a16:creationId xmlns:a16="http://schemas.microsoft.com/office/drawing/2014/main" id="{79D98C2F-9BD7-4931-AEA2-8A9EE5CA7C19}"/>
                  </a:ext>
                </a:extLst>
              </p:cNvPr>
              <p:cNvSpPr txBox="1"/>
              <p:nvPr/>
            </p:nvSpPr>
            <p:spPr>
              <a:xfrm>
                <a:off x="9150818" y="2879735"/>
                <a:ext cx="159551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ACME Rockets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112" name="Sig-icon">
                <a:extLst>
                  <a:ext uri="{FF2B5EF4-FFF2-40B4-BE49-F238E27FC236}">
                    <a16:creationId xmlns:a16="http://schemas.microsoft.com/office/drawing/2014/main" id="{194C1D0D-E8AE-4C95-8CE6-6D249ABD2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54868" y="2863247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105" name="artifact-mask">
              <a:extLst>
                <a:ext uri="{FF2B5EF4-FFF2-40B4-BE49-F238E27FC236}">
                  <a16:creationId xmlns:a16="http://schemas.microsoft.com/office/drawing/2014/main" id="{C69E86FA-3540-4544-9D8F-33844634F2CB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6" name="Container Image">
              <a:extLst>
                <a:ext uri="{FF2B5EF4-FFF2-40B4-BE49-F238E27FC236}">
                  <a16:creationId xmlns:a16="http://schemas.microsoft.com/office/drawing/2014/main" id="{26EB5ED2-604D-4C98-835D-86AAD94B9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9D8C6B05-ECD2-4428-830B-F2A825BCD9C1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6C44B34-7831-410D-A604-F5E6B04B2997}"/>
                </a:ext>
              </a:extLst>
            </p:cNvPr>
            <p:cNvCxnSpPr>
              <a:cxnSpLocks/>
              <a:stCxn id="116" idx="1"/>
              <a:endCxn id="107" idx="0"/>
            </p:cNvCxnSpPr>
            <p:nvPr/>
          </p:nvCxnSpPr>
          <p:spPr>
            <a:xfrm rot="10800000">
              <a:off x="8804046" y="2877257"/>
              <a:ext cx="150822" cy="107081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5A4481FE-4220-4D32-8BFB-245128E6E4F8}"/>
                </a:ext>
              </a:extLst>
            </p:cNvPr>
            <p:cNvCxnSpPr>
              <a:cxnSpLocks/>
              <a:stCxn id="114" idx="1"/>
              <a:endCxn id="107" idx="0"/>
            </p:cNvCxnSpPr>
            <p:nvPr/>
          </p:nvCxnSpPr>
          <p:spPr>
            <a:xfrm rot="10800000">
              <a:off x="8804046" y="2877256"/>
              <a:ext cx="142632" cy="335634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9A77B624-F37E-445F-B371-BD39619751D7}"/>
                </a:ext>
              </a:extLst>
            </p:cNvPr>
            <p:cNvCxnSpPr>
              <a:cxnSpLocks/>
              <a:stCxn id="112" idx="1"/>
              <a:endCxn id="107" idx="0"/>
            </p:cNvCxnSpPr>
            <p:nvPr/>
          </p:nvCxnSpPr>
          <p:spPr>
            <a:xfrm rot="10800000">
              <a:off x="8804046" y="2877257"/>
              <a:ext cx="134442" cy="564187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mysql-container">
            <a:extLst>
              <a:ext uri="{FF2B5EF4-FFF2-40B4-BE49-F238E27FC236}">
                <a16:creationId xmlns:a16="http://schemas.microsoft.com/office/drawing/2014/main" id="{63EB0416-4B13-4A06-AD02-9B211643D213}"/>
              </a:ext>
            </a:extLst>
          </p:cNvPr>
          <p:cNvGrpSpPr/>
          <p:nvPr/>
        </p:nvGrpSpPr>
        <p:grpSpPr>
          <a:xfrm>
            <a:off x="8650285" y="4315806"/>
            <a:ext cx="2287692" cy="670613"/>
            <a:chOff x="8650285" y="2471245"/>
            <a:chExt cx="2287692" cy="670613"/>
          </a:xfrm>
        </p:grpSpPr>
        <p:sp>
          <p:nvSpPr>
            <p:cNvPr id="122" name="artifact-border">
              <a:extLst>
                <a:ext uri="{FF2B5EF4-FFF2-40B4-BE49-F238E27FC236}">
                  <a16:creationId xmlns:a16="http://schemas.microsoft.com/office/drawing/2014/main" id="{41F32D5E-69DB-46A5-A71C-E0D55F0609C1}"/>
                </a:ext>
              </a:extLst>
            </p:cNvPr>
            <p:cNvSpPr/>
            <p:nvPr/>
          </p:nvSpPr>
          <p:spPr>
            <a:xfrm>
              <a:off x="8747226" y="2539330"/>
              <a:ext cx="2190751" cy="602528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062ED82B-9A41-4C9D-8840-BA272305FE77}"/>
                </a:ext>
              </a:extLst>
            </p:cNvPr>
            <p:cNvSpPr txBox="1"/>
            <p:nvPr/>
          </p:nvSpPr>
          <p:spPr>
            <a:xfrm>
              <a:off x="9204388" y="2492200"/>
              <a:ext cx="144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wordpress:v5</a:t>
              </a:r>
            </a:p>
          </p:txBody>
        </p:sp>
        <p:grpSp>
          <p:nvGrpSpPr>
            <p:cNvPr id="124" name="Signature">
              <a:extLst>
                <a:ext uri="{FF2B5EF4-FFF2-40B4-BE49-F238E27FC236}">
                  <a16:creationId xmlns:a16="http://schemas.microsoft.com/office/drawing/2014/main" id="{21BC2351-AD45-48DD-9303-F313DF36CB55}"/>
                </a:ext>
              </a:extLst>
            </p:cNvPr>
            <p:cNvGrpSpPr/>
            <p:nvPr/>
          </p:nvGrpSpPr>
          <p:grpSpPr>
            <a:xfrm>
              <a:off x="9075218" y="2867302"/>
              <a:ext cx="1791471" cy="194559"/>
              <a:chOff x="9075218" y="2843492"/>
              <a:chExt cx="1791471" cy="194559"/>
            </a:xfrm>
          </p:grpSpPr>
          <p:sp>
            <p:nvSpPr>
              <p:cNvPr id="137" name="Sig Label">
                <a:extLst>
                  <a:ext uri="{FF2B5EF4-FFF2-40B4-BE49-F238E27FC236}">
                    <a16:creationId xmlns:a16="http://schemas.microsoft.com/office/drawing/2014/main" id="{86F281DB-7552-4672-9254-6F4657C89894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138" name="Sig-icon">
                <a:extLst>
                  <a:ext uri="{FF2B5EF4-FFF2-40B4-BE49-F238E27FC236}">
                    <a16:creationId xmlns:a16="http://schemas.microsoft.com/office/drawing/2014/main" id="{7F98C4CA-F688-401C-95AD-473117650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127" name="artifact-mask">
              <a:extLst>
                <a:ext uri="{FF2B5EF4-FFF2-40B4-BE49-F238E27FC236}">
                  <a16:creationId xmlns:a16="http://schemas.microsoft.com/office/drawing/2014/main" id="{49E94D4D-1F29-49B9-B11D-0F767166423A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8" name="Container Image">
              <a:extLst>
                <a:ext uri="{FF2B5EF4-FFF2-40B4-BE49-F238E27FC236}">
                  <a16:creationId xmlns:a16="http://schemas.microsoft.com/office/drawing/2014/main" id="{0125220F-BD2D-4A32-A891-CA3C2AF7E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4BB4AF47-AF37-46C9-B1D0-D2CAE16FA93D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34448A58-AFCB-4FB4-A9FD-469C70810373}"/>
                </a:ext>
              </a:extLst>
            </p:cNvPr>
            <p:cNvCxnSpPr>
              <a:cxnSpLocks/>
              <a:stCxn id="138" idx="1"/>
              <a:endCxn id="129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377860E-4E96-4D5A-BBF4-9E6E318DD076}"/>
              </a:ext>
            </a:extLst>
          </p:cNvPr>
          <p:cNvCxnSpPr>
            <a:cxnSpLocks/>
            <a:stCxn id="90" idx="0"/>
          </p:cNvCxnSpPr>
          <p:nvPr/>
        </p:nvCxnSpPr>
        <p:spPr>
          <a:xfrm rot="5400000" flipH="1" flipV="1">
            <a:off x="7682213" y="2624768"/>
            <a:ext cx="939700" cy="103805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3887C660-7DD2-4FD3-A705-11148D5BC041}"/>
              </a:ext>
            </a:extLst>
          </p:cNvPr>
          <p:cNvCxnSpPr>
            <a:cxnSpLocks/>
            <a:stCxn id="90" idx="2"/>
            <a:endCxn id="128" idx="1"/>
          </p:cNvCxnSpPr>
          <p:nvPr/>
        </p:nvCxnSpPr>
        <p:spPr>
          <a:xfrm rot="16200000" flipH="1">
            <a:off x="7902331" y="3749745"/>
            <a:ext cx="499465" cy="103805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mysql-container">
            <a:extLst>
              <a:ext uri="{FF2B5EF4-FFF2-40B4-BE49-F238E27FC236}">
                <a16:creationId xmlns:a16="http://schemas.microsoft.com/office/drawing/2014/main" id="{27769C26-2B25-46E8-B8B6-B90F8F057A66}"/>
              </a:ext>
            </a:extLst>
          </p:cNvPr>
          <p:cNvGrpSpPr/>
          <p:nvPr/>
        </p:nvGrpSpPr>
        <p:grpSpPr>
          <a:xfrm>
            <a:off x="7421699" y="3613643"/>
            <a:ext cx="2996868" cy="675869"/>
            <a:chOff x="8671656" y="2471245"/>
            <a:chExt cx="2996868" cy="675869"/>
          </a:xfrm>
        </p:grpSpPr>
        <p:sp>
          <p:nvSpPr>
            <p:cNvPr id="84" name="artifact-border">
              <a:extLst>
                <a:ext uri="{FF2B5EF4-FFF2-40B4-BE49-F238E27FC236}">
                  <a16:creationId xmlns:a16="http://schemas.microsoft.com/office/drawing/2014/main" id="{52603C9B-D98B-4F3B-BB94-E6C6EFC5C85E}"/>
                </a:ext>
              </a:extLst>
            </p:cNvPr>
            <p:cNvSpPr/>
            <p:nvPr/>
          </p:nvSpPr>
          <p:spPr>
            <a:xfrm>
              <a:off x="8747226" y="2539329"/>
              <a:ext cx="2850056" cy="607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artifact-name">
              <a:extLst>
                <a:ext uri="{FF2B5EF4-FFF2-40B4-BE49-F238E27FC236}">
                  <a16:creationId xmlns:a16="http://schemas.microsoft.com/office/drawing/2014/main" id="{3F937006-1CE9-4EA5-9A64-2B758A1CF6E4}"/>
                </a:ext>
              </a:extLst>
            </p:cNvPr>
            <p:cNvSpPr txBox="1"/>
            <p:nvPr/>
          </p:nvSpPr>
          <p:spPr>
            <a:xfrm>
              <a:off x="9204388" y="24922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wordpress-chart:v5</a:t>
              </a:r>
            </a:p>
          </p:txBody>
        </p:sp>
        <p:grpSp>
          <p:nvGrpSpPr>
            <p:cNvPr id="86" name="Signature">
              <a:extLst>
                <a:ext uri="{FF2B5EF4-FFF2-40B4-BE49-F238E27FC236}">
                  <a16:creationId xmlns:a16="http://schemas.microsoft.com/office/drawing/2014/main" id="{86AFA6AC-F0B5-4B39-9F8A-999CE140CB03}"/>
                </a:ext>
              </a:extLst>
            </p:cNvPr>
            <p:cNvGrpSpPr/>
            <p:nvPr/>
          </p:nvGrpSpPr>
          <p:grpSpPr>
            <a:xfrm>
              <a:off x="9075218" y="2867302"/>
              <a:ext cx="2408631" cy="194559"/>
              <a:chOff x="9075218" y="2843492"/>
              <a:chExt cx="2408631" cy="194559"/>
            </a:xfrm>
          </p:grpSpPr>
          <p:sp>
            <p:nvSpPr>
              <p:cNvPr id="99" name="Sig Label">
                <a:extLst>
                  <a:ext uri="{FF2B5EF4-FFF2-40B4-BE49-F238E27FC236}">
                    <a16:creationId xmlns:a16="http://schemas.microsoft.com/office/drawing/2014/main" id="{6CCEFA75-034C-40BB-8421-351C0502D2E2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221268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Helm community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100" name="Sig-icon">
                <a:extLst>
                  <a:ext uri="{FF2B5EF4-FFF2-40B4-BE49-F238E27FC236}">
                    <a16:creationId xmlns:a16="http://schemas.microsoft.com/office/drawing/2014/main" id="{F5E14A7E-45F4-4DC7-9C5E-F843B1A8F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pic>
          <p:nvPicPr>
            <p:cNvPr id="90" name="Container Image">
              <a:extLst>
                <a:ext uri="{FF2B5EF4-FFF2-40B4-BE49-F238E27FC236}">
                  <a16:creationId xmlns:a16="http://schemas.microsoft.com/office/drawing/2014/main" id="{3558B731-8A2A-4C37-89B6-EC4A392B9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2044" b="2044"/>
            <a:stretch/>
          </p:blipFill>
          <p:spPr>
            <a:xfrm>
              <a:off x="8671656" y="2471245"/>
              <a:ext cx="422678" cy="405396"/>
            </a:xfrm>
            <a:prstGeom prst="rect">
              <a:avLst/>
            </a:prstGeom>
          </p:spPr>
        </p:pic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7791F81D-96D0-4163-9AB3-EA144B87F743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D28D6AE7-F9C1-478B-B755-A52487F3C5B6}"/>
                </a:ext>
              </a:extLst>
            </p:cNvPr>
            <p:cNvCxnSpPr>
              <a:cxnSpLocks/>
              <a:stCxn id="100" idx="1"/>
              <a:endCxn id="91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3DFDF2D-4359-4FBB-B6F6-603D5571E42E}"/>
              </a:ext>
            </a:extLst>
          </p:cNvPr>
          <p:cNvSpPr/>
          <p:nvPr/>
        </p:nvSpPr>
        <p:spPr>
          <a:xfrm>
            <a:off x="735365" y="2327849"/>
            <a:ext cx="4148138" cy="2777551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CA2DC237-6BB6-40A8-9A63-80B1550AD3D8}"/>
              </a:ext>
            </a:extLst>
          </p:cNvPr>
          <p:cNvSpPr/>
          <p:nvPr/>
        </p:nvSpPr>
        <p:spPr>
          <a:xfrm>
            <a:off x="649516" y="1993714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FC8CAC-096F-4ACC-935B-02A9D10E1DF1}"/>
              </a:ext>
            </a:extLst>
          </p:cNvPr>
          <p:cNvSpPr txBox="1"/>
          <p:nvPr/>
        </p:nvSpPr>
        <p:spPr>
          <a:xfrm>
            <a:off x="969499" y="2184439"/>
            <a:ext cx="11847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Public Registry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A372F9D-4D64-4723-8305-3AE50CD2241B}"/>
              </a:ext>
            </a:extLst>
          </p:cNvPr>
          <p:cNvGrpSpPr/>
          <p:nvPr/>
        </p:nvGrpSpPr>
        <p:grpSpPr>
          <a:xfrm>
            <a:off x="713934" y="2046061"/>
            <a:ext cx="335450" cy="453922"/>
            <a:chOff x="4316847" y="1020491"/>
            <a:chExt cx="335450" cy="453922"/>
          </a:xfrm>
        </p:grpSpPr>
        <p:pic>
          <p:nvPicPr>
            <p:cNvPr id="213" name="Signature">
              <a:extLst>
                <a:ext uri="{FF2B5EF4-FFF2-40B4-BE49-F238E27FC236}">
                  <a16:creationId xmlns:a16="http://schemas.microsoft.com/office/drawing/2014/main" id="{DA224BBB-43A5-486E-A625-94AC0B5C4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214" name="Distribution">
              <a:extLst>
                <a:ext uri="{FF2B5EF4-FFF2-40B4-BE49-F238E27FC236}">
                  <a16:creationId xmlns:a16="http://schemas.microsoft.com/office/drawing/2014/main" id="{C843C335-0753-4334-8C40-A9464613A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215" name="Key">
              <a:extLst>
                <a:ext uri="{FF2B5EF4-FFF2-40B4-BE49-F238E27FC236}">
                  <a16:creationId xmlns:a16="http://schemas.microsoft.com/office/drawing/2014/main" id="{0E730AE0-D91B-4949-8ED1-CB49EDF34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12" name="mysql-container">
            <a:extLst>
              <a:ext uri="{FF2B5EF4-FFF2-40B4-BE49-F238E27FC236}">
                <a16:creationId xmlns:a16="http://schemas.microsoft.com/office/drawing/2014/main" id="{17D84518-0E85-4714-B14C-92E6D0E211ED}"/>
              </a:ext>
            </a:extLst>
          </p:cNvPr>
          <p:cNvGrpSpPr/>
          <p:nvPr/>
        </p:nvGrpSpPr>
        <p:grpSpPr>
          <a:xfrm>
            <a:off x="2440771" y="3917329"/>
            <a:ext cx="2287692" cy="1065527"/>
            <a:chOff x="8650285" y="2471245"/>
            <a:chExt cx="2287692" cy="1065527"/>
          </a:xfrm>
        </p:grpSpPr>
        <p:sp>
          <p:nvSpPr>
            <p:cNvPr id="313" name="artifact-border">
              <a:extLst>
                <a:ext uri="{FF2B5EF4-FFF2-40B4-BE49-F238E27FC236}">
                  <a16:creationId xmlns:a16="http://schemas.microsoft.com/office/drawing/2014/main" id="{F4721BC9-45C6-42B3-8E26-6B301B82A2BD}"/>
                </a:ext>
              </a:extLst>
            </p:cNvPr>
            <p:cNvSpPr/>
            <p:nvPr/>
          </p:nvSpPr>
          <p:spPr>
            <a:xfrm>
              <a:off x="8747226" y="2539329"/>
              <a:ext cx="2190751" cy="99744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artifact-name">
              <a:extLst>
                <a:ext uri="{FF2B5EF4-FFF2-40B4-BE49-F238E27FC236}">
                  <a16:creationId xmlns:a16="http://schemas.microsoft.com/office/drawing/2014/main" id="{973A306C-1F1B-4744-9F8D-2DCDEB52B7DF}"/>
                </a:ext>
              </a:extLst>
            </p:cNvPr>
            <p:cNvSpPr txBox="1"/>
            <p:nvPr/>
          </p:nvSpPr>
          <p:spPr>
            <a:xfrm>
              <a:off x="9204388" y="2492200"/>
              <a:ext cx="1049655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mysql:8</a:t>
              </a:r>
            </a:p>
          </p:txBody>
        </p:sp>
        <p:grpSp>
          <p:nvGrpSpPr>
            <p:cNvPr id="315" name="Signature">
              <a:extLst>
                <a:ext uri="{FF2B5EF4-FFF2-40B4-BE49-F238E27FC236}">
                  <a16:creationId xmlns:a16="http://schemas.microsoft.com/office/drawing/2014/main" id="{B77C6124-095B-4E0B-A29A-36BDDBCDDCAB}"/>
                </a:ext>
              </a:extLst>
            </p:cNvPr>
            <p:cNvGrpSpPr/>
            <p:nvPr/>
          </p:nvGrpSpPr>
          <p:grpSpPr>
            <a:xfrm>
              <a:off x="9075218" y="2867302"/>
              <a:ext cx="1302463" cy="194559"/>
              <a:chOff x="9075218" y="2843492"/>
              <a:chExt cx="1302463" cy="194559"/>
            </a:xfrm>
          </p:grpSpPr>
          <p:sp>
            <p:nvSpPr>
              <p:cNvPr id="328" name="Sig Label">
                <a:extLst>
                  <a:ext uri="{FF2B5EF4-FFF2-40B4-BE49-F238E27FC236}">
                    <a16:creationId xmlns:a16="http://schemas.microsoft.com/office/drawing/2014/main" id="{819A35E0-ED8F-4D3F-9F05-AF6E8A9A148C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MySQL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329" name="Sig-icon">
                <a:extLst>
                  <a:ext uri="{FF2B5EF4-FFF2-40B4-BE49-F238E27FC236}">
                    <a16:creationId xmlns:a16="http://schemas.microsoft.com/office/drawing/2014/main" id="{38532BEC-D6C7-4B92-8BA5-3B02B3A3C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316" name="Signature">
              <a:extLst>
                <a:ext uri="{FF2B5EF4-FFF2-40B4-BE49-F238E27FC236}">
                  <a16:creationId xmlns:a16="http://schemas.microsoft.com/office/drawing/2014/main" id="{102B85B7-078C-4342-BFBD-882BDB2E2FB0}"/>
                </a:ext>
              </a:extLst>
            </p:cNvPr>
            <p:cNvGrpSpPr/>
            <p:nvPr/>
          </p:nvGrpSpPr>
          <p:grpSpPr>
            <a:xfrm>
              <a:off x="9067028" y="3095855"/>
              <a:ext cx="1791471" cy="194559"/>
              <a:chOff x="9075218" y="2843492"/>
              <a:chExt cx="1791471" cy="194559"/>
            </a:xfrm>
          </p:grpSpPr>
          <p:sp>
            <p:nvSpPr>
              <p:cNvPr id="326" name="Sig Label">
                <a:extLst>
                  <a:ext uri="{FF2B5EF4-FFF2-40B4-BE49-F238E27FC236}">
                    <a16:creationId xmlns:a16="http://schemas.microsoft.com/office/drawing/2014/main" id="{590D5D22-5575-4CE7-B4E4-69B40EAA1C2A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327" name="Sig-icon">
                <a:extLst>
                  <a:ext uri="{FF2B5EF4-FFF2-40B4-BE49-F238E27FC236}">
                    <a16:creationId xmlns:a16="http://schemas.microsoft.com/office/drawing/2014/main" id="{C61A9B46-83C5-488A-898B-BF2CC4773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317" name="Signature">
              <a:extLst>
                <a:ext uri="{FF2B5EF4-FFF2-40B4-BE49-F238E27FC236}">
                  <a16:creationId xmlns:a16="http://schemas.microsoft.com/office/drawing/2014/main" id="{8F8C9B54-D6F7-4892-8E72-A7879454551C}"/>
                </a:ext>
              </a:extLst>
            </p:cNvPr>
            <p:cNvGrpSpPr/>
            <p:nvPr/>
          </p:nvGrpSpPr>
          <p:grpSpPr>
            <a:xfrm>
              <a:off x="9058838" y="3324408"/>
              <a:ext cx="1791469" cy="194559"/>
              <a:chOff x="9075218" y="2843492"/>
              <a:chExt cx="1791469" cy="194559"/>
            </a:xfrm>
          </p:grpSpPr>
          <p:sp>
            <p:nvSpPr>
              <p:cNvPr id="324" name="Sig Label">
                <a:extLst>
                  <a:ext uri="{FF2B5EF4-FFF2-40B4-BE49-F238E27FC236}">
                    <a16:creationId xmlns:a16="http://schemas.microsoft.com/office/drawing/2014/main" id="{AEFB7B72-2A26-4C7C-B3FD-65C133A8AC1E}"/>
                  </a:ext>
                </a:extLst>
              </p:cNvPr>
              <p:cNvSpPr txBox="1"/>
              <p:nvPr/>
            </p:nvSpPr>
            <p:spPr>
              <a:xfrm>
                <a:off x="9271168" y="2859980"/>
                <a:ext cx="159551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ACME Rockets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325" name="Sig-icon">
                <a:extLst>
                  <a:ext uri="{FF2B5EF4-FFF2-40B4-BE49-F238E27FC236}">
                    <a16:creationId xmlns:a16="http://schemas.microsoft.com/office/drawing/2014/main" id="{F04BE42D-3FE6-43DA-A8E7-5A9CF57B8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318" name="artifact-mask">
              <a:extLst>
                <a:ext uri="{FF2B5EF4-FFF2-40B4-BE49-F238E27FC236}">
                  <a16:creationId xmlns:a16="http://schemas.microsoft.com/office/drawing/2014/main" id="{C67143DE-03F0-468A-A4D4-0EE129DFA8D7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19" name="Container Image">
              <a:extLst>
                <a:ext uri="{FF2B5EF4-FFF2-40B4-BE49-F238E27FC236}">
                  <a16:creationId xmlns:a16="http://schemas.microsoft.com/office/drawing/2014/main" id="{D40D9FA1-E840-416B-B0F6-481E87E9A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320" name="Isosceles Triangle 319">
              <a:extLst>
                <a:ext uri="{FF2B5EF4-FFF2-40B4-BE49-F238E27FC236}">
                  <a16:creationId xmlns:a16="http://schemas.microsoft.com/office/drawing/2014/main" id="{A25400D1-064B-4FA6-8D40-08D1A5ACEEF0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Connector: Elbow 320">
              <a:extLst>
                <a:ext uri="{FF2B5EF4-FFF2-40B4-BE49-F238E27FC236}">
                  <a16:creationId xmlns:a16="http://schemas.microsoft.com/office/drawing/2014/main" id="{AE7C14FC-3C74-4D52-B01F-246AF68EDA46}"/>
                </a:ext>
              </a:extLst>
            </p:cNvPr>
            <p:cNvCxnSpPr>
              <a:cxnSpLocks/>
              <a:stCxn id="329" idx="1"/>
              <a:endCxn id="320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or: Elbow 321">
              <a:extLst>
                <a:ext uri="{FF2B5EF4-FFF2-40B4-BE49-F238E27FC236}">
                  <a16:creationId xmlns:a16="http://schemas.microsoft.com/office/drawing/2014/main" id="{F9FEEADE-45D1-446E-B60F-4E7AC472A28F}"/>
                </a:ext>
              </a:extLst>
            </p:cNvPr>
            <p:cNvCxnSpPr>
              <a:cxnSpLocks/>
              <a:stCxn id="327" idx="1"/>
              <a:endCxn id="320" idx="0"/>
            </p:cNvCxnSpPr>
            <p:nvPr/>
          </p:nvCxnSpPr>
          <p:spPr>
            <a:xfrm rot="10800000">
              <a:off x="8804046" y="2877257"/>
              <a:ext cx="262982" cy="315879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or: Elbow 322">
              <a:extLst>
                <a:ext uri="{FF2B5EF4-FFF2-40B4-BE49-F238E27FC236}">
                  <a16:creationId xmlns:a16="http://schemas.microsoft.com/office/drawing/2014/main" id="{EDD02CB5-0EC3-473F-8A7F-BBA4AEB8BADC}"/>
                </a:ext>
              </a:extLst>
            </p:cNvPr>
            <p:cNvCxnSpPr>
              <a:cxnSpLocks/>
              <a:stCxn id="325" idx="1"/>
            </p:cNvCxnSpPr>
            <p:nvPr/>
          </p:nvCxnSpPr>
          <p:spPr>
            <a:xfrm rot="10800000">
              <a:off x="8804046" y="2877262"/>
              <a:ext cx="254792" cy="544427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mysql-container">
            <a:extLst>
              <a:ext uri="{FF2B5EF4-FFF2-40B4-BE49-F238E27FC236}">
                <a16:creationId xmlns:a16="http://schemas.microsoft.com/office/drawing/2014/main" id="{F6B7BA03-63B2-45A5-8B34-A8728F2C574F}"/>
              </a:ext>
            </a:extLst>
          </p:cNvPr>
          <p:cNvGrpSpPr/>
          <p:nvPr/>
        </p:nvGrpSpPr>
        <p:grpSpPr>
          <a:xfrm>
            <a:off x="2440771" y="3224693"/>
            <a:ext cx="2287692" cy="670613"/>
            <a:chOff x="8650285" y="2471245"/>
            <a:chExt cx="2287692" cy="670613"/>
          </a:xfrm>
        </p:grpSpPr>
        <p:sp>
          <p:nvSpPr>
            <p:cNvPr id="331" name="artifact-border">
              <a:extLst>
                <a:ext uri="{FF2B5EF4-FFF2-40B4-BE49-F238E27FC236}">
                  <a16:creationId xmlns:a16="http://schemas.microsoft.com/office/drawing/2014/main" id="{CD2ABB5B-4C5B-48B3-8663-23EC288D5950}"/>
                </a:ext>
              </a:extLst>
            </p:cNvPr>
            <p:cNvSpPr/>
            <p:nvPr/>
          </p:nvSpPr>
          <p:spPr>
            <a:xfrm>
              <a:off x="8747226" y="2539330"/>
              <a:ext cx="2190751" cy="602528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artifact-name">
              <a:extLst>
                <a:ext uri="{FF2B5EF4-FFF2-40B4-BE49-F238E27FC236}">
                  <a16:creationId xmlns:a16="http://schemas.microsoft.com/office/drawing/2014/main" id="{2A5A4138-FD7A-4E6E-BAAE-7E5EE0CDAB71}"/>
                </a:ext>
              </a:extLst>
            </p:cNvPr>
            <p:cNvSpPr txBox="1"/>
            <p:nvPr/>
          </p:nvSpPr>
          <p:spPr>
            <a:xfrm>
              <a:off x="9204388" y="2492200"/>
              <a:ext cx="144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wordpress:v5</a:t>
              </a:r>
            </a:p>
          </p:txBody>
        </p:sp>
        <p:grpSp>
          <p:nvGrpSpPr>
            <p:cNvPr id="333" name="Signature">
              <a:extLst>
                <a:ext uri="{FF2B5EF4-FFF2-40B4-BE49-F238E27FC236}">
                  <a16:creationId xmlns:a16="http://schemas.microsoft.com/office/drawing/2014/main" id="{200AD7E0-A820-48CB-8ABE-B66220F20E75}"/>
                </a:ext>
              </a:extLst>
            </p:cNvPr>
            <p:cNvGrpSpPr/>
            <p:nvPr/>
          </p:nvGrpSpPr>
          <p:grpSpPr>
            <a:xfrm>
              <a:off x="9075218" y="2867302"/>
              <a:ext cx="1791471" cy="194559"/>
              <a:chOff x="9075218" y="2843492"/>
              <a:chExt cx="1791471" cy="194559"/>
            </a:xfrm>
          </p:grpSpPr>
          <p:sp>
            <p:nvSpPr>
              <p:cNvPr id="338" name="Sig Label">
                <a:extLst>
                  <a:ext uri="{FF2B5EF4-FFF2-40B4-BE49-F238E27FC236}">
                    <a16:creationId xmlns:a16="http://schemas.microsoft.com/office/drawing/2014/main" id="{38511721-1E01-4BFB-898B-506B6AEB4C61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339" name="Sig-icon">
                <a:extLst>
                  <a:ext uri="{FF2B5EF4-FFF2-40B4-BE49-F238E27FC236}">
                    <a16:creationId xmlns:a16="http://schemas.microsoft.com/office/drawing/2014/main" id="{AACEA129-9BE6-42E3-A93D-3EFE70E3D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334" name="artifact-mask">
              <a:extLst>
                <a:ext uri="{FF2B5EF4-FFF2-40B4-BE49-F238E27FC236}">
                  <a16:creationId xmlns:a16="http://schemas.microsoft.com/office/drawing/2014/main" id="{1644F6A6-3D27-4BDD-9691-A164D0E0F59D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35" name="Container Image">
              <a:extLst>
                <a:ext uri="{FF2B5EF4-FFF2-40B4-BE49-F238E27FC236}">
                  <a16:creationId xmlns:a16="http://schemas.microsoft.com/office/drawing/2014/main" id="{0713B14A-0071-4628-BDCB-00400F7B6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336" name="Isosceles Triangle 335">
              <a:extLst>
                <a:ext uri="{FF2B5EF4-FFF2-40B4-BE49-F238E27FC236}">
                  <a16:creationId xmlns:a16="http://schemas.microsoft.com/office/drawing/2014/main" id="{D5C53F2E-A9E8-4108-B5FB-8178F3B377AD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Connector: Elbow 336">
              <a:extLst>
                <a:ext uri="{FF2B5EF4-FFF2-40B4-BE49-F238E27FC236}">
                  <a16:creationId xmlns:a16="http://schemas.microsoft.com/office/drawing/2014/main" id="{76F19B79-86BA-4093-8EF0-25A67DBEB342}"/>
                </a:ext>
              </a:extLst>
            </p:cNvPr>
            <p:cNvCxnSpPr>
              <a:cxnSpLocks/>
              <a:stCxn id="339" idx="1"/>
              <a:endCxn id="336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113A0E45-761E-40F6-B737-EE6118DEB2A5}"/>
              </a:ext>
            </a:extLst>
          </p:cNvPr>
          <p:cNvCxnSpPr>
            <a:cxnSpLocks/>
            <a:stCxn id="356" idx="2"/>
            <a:endCxn id="319" idx="1"/>
          </p:cNvCxnSpPr>
          <p:nvPr/>
        </p:nvCxnSpPr>
        <p:spPr>
          <a:xfrm rot="16200000" flipH="1">
            <a:off x="1346499" y="3004950"/>
            <a:ext cx="1192101" cy="103805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A2801C4F-DD65-4D43-A3E4-B79D9215988C}"/>
              </a:ext>
            </a:extLst>
          </p:cNvPr>
          <p:cNvCxnSpPr>
            <a:cxnSpLocks/>
            <a:stCxn id="356" idx="2"/>
            <a:endCxn id="335" idx="1"/>
          </p:cNvCxnSpPr>
          <p:nvPr/>
        </p:nvCxnSpPr>
        <p:spPr>
          <a:xfrm rot="16200000" flipH="1">
            <a:off x="1692817" y="2658632"/>
            <a:ext cx="499465" cy="103805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mysql-container">
            <a:extLst>
              <a:ext uri="{FF2B5EF4-FFF2-40B4-BE49-F238E27FC236}">
                <a16:creationId xmlns:a16="http://schemas.microsoft.com/office/drawing/2014/main" id="{D7BC5DB6-22FF-4D09-8095-F3E9CFD2D4F1}"/>
              </a:ext>
            </a:extLst>
          </p:cNvPr>
          <p:cNvGrpSpPr/>
          <p:nvPr/>
        </p:nvGrpSpPr>
        <p:grpSpPr>
          <a:xfrm>
            <a:off x="1212185" y="2522530"/>
            <a:ext cx="2996868" cy="675869"/>
            <a:chOff x="8671656" y="2471245"/>
            <a:chExt cx="2996868" cy="675869"/>
          </a:xfrm>
        </p:grpSpPr>
        <p:sp>
          <p:nvSpPr>
            <p:cNvPr id="353" name="artifact-border">
              <a:extLst>
                <a:ext uri="{FF2B5EF4-FFF2-40B4-BE49-F238E27FC236}">
                  <a16:creationId xmlns:a16="http://schemas.microsoft.com/office/drawing/2014/main" id="{B8CDF20D-810C-4C42-9453-F3C49C2259B4}"/>
                </a:ext>
              </a:extLst>
            </p:cNvPr>
            <p:cNvSpPr/>
            <p:nvPr/>
          </p:nvSpPr>
          <p:spPr>
            <a:xfrm>
              <a:off x="8747226" y="2539329"/>
              <a:ext cx="2850056" cy="607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artifact-name">
              <a:extLst>
                <a:ext uri="{FF2B5EF4-FFF2-40B4-BE49-F238E27FC236}">
                  <a16:creationId xmlns:a16="http://schemas.microsoft.com/office/drawing/2014/main" id="{8C5EF0DF-C325-4659-8674-05225309DFF7}"/>
                </a:ext>
              </a:extLst>
            </p:cNvPr>
            <p:cNvSpPr txBox="1"/>
            <p:nvPr/>
          </p:nvSpPr>
          <p:spPr>
            <a:xfrm>
              <a:off x="9204388" y="24922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wordpress-chart:v5</a:t>
              </a:r>
            </a:p>
          </p:txBody>
        </p:sp>
        <p:grpSp>
          <p:nvGrpSpPr>
            <p:cNvPr id="355" name="Signature">
              <a:extLst>
                <a:ext uri="{FF2B5EF4-FFF2-40B4-BE49-F238E27FC236}">
                  <a16:creationId xmlns:a16="http://schemas.microsoft.com/office/drawing/2014/main" id="{BD3EB77F-344A-4AC3-858B-CFA4B60BDB0D}"/>
                </a:ext>
              </a:extLst>
            </p:cNvPr>
            <p:cNvGrpSpPr/>
            <p:nvPr/>
          </p:nvGrpSpPr>
          <p:grpSpPr>
            <a:xfrm>
              <a:off x="9075218" y="2867302"/>
              <a:ext cx="2408631" cy="194559"/>
              <a:chOff x="9075218" y="2843492"/>
              <a:chExt cx="2408631" cy="194559"/>
            </a:xfrm>
          </p:grpSpPr>
          <p:sp>
            <p:nvSpPr>
              <p:cNvPr id="359" name="Sig Label">
                <a:extLst>
                  <a:ext uri="{FF2B5EF4-FFF2-40B4-BE49-F238E27FC236}">
                    <a16:creationId xmlns:a16="http://schemas.microsoft.com/office/drawing/2014/main" id="{6E12FFF6-99B6-47B4-AE5B-46C09A48963F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221268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Helm community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360" name="Sig-icon">
                <a:extLst>
                  <a:ext uri="{FF2B5EF4-FFF2-40B4-BE49-F238E27FC236}">
                    <a16:creationId xmlns:a16="http://schemas.microsoft.com/office/drawing/2014/main" id="{BE4241B2-5AC9-4F8A-B812-76B857074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pic>
          <p:nvPicPr>
            <p:cNvPr id="356" name="Container Image">
              <a:extLst>
                <a:ext uri="{FF2B5EF4-FFF2-40B4-BE49-F238E27FC236}">
                  <a16:creationId xmlns:a16="http://schemas.microsoft.com/office/drawing/2014/main" id="{6ADEACD9-44D8-4F53-BE76-0060AF48D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2044" b="2044"/>
            <a:stretch/>
          </p:blipFill>
          <p:spPr>
            <a:xfrm>
              <a:off x="8671656" y="2471245"/>
              <a:ext cx="422678" cy="405396"/>
            </a:xfrm>
            <a:prstGeom prst="rect">
              <a:avLst/>
            </a:prstGeom>
          </p:spPr>
        </p:pic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ADBBFCCD-C134-4337-9C88-CDA2A8552183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8" name="Connector: Elbow 357">
              <a:extLst>
                <a:ext uri="{FF2B5EF4-FFF2-40B4-BE49-F238E27FC236}">
                  <a16:creationId xmlns:a16="http://schemas.microsoft.com/office/drawing/2014/main" id="{12C3975F-4BB8-4F4E-BC71-D6223E147A87}"/>
                </a:ext>
              </a:extLst>
            </p:cNvPr>
            <p:cNvCxnSpPr>
              <a:cxnSpLocks/>
              <a:stCxn id="360" idx="1"/>
              <a:endCxn id="357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38488DBA-65AF-49AF-ACF2-D3B3EA01739F}"/>
              </a:ext>
            </a:extLst>
          </p:cNvPr>
          <p:cNvGrpSpPr/>
          <p:nvPr/>
        </p:nvGrpSpPr>
        <p:grpSpPr>
          <a:xfrm>
            <a:off x="5179173" y="2852594"/>
            <a:ext cx="1561513" cy="187040"/>
            <a:chOff x="3096300" y="4308065"/>
            <a:chExt cx="695114" cy="187040"/>
          </a:xfrm>
        </p:grpSpPr>
        <p:sp>
          <p:nvSpPr>
            <p:cNvPr id="375" name="Arrow: Up 374">
              <a:extLst>
                <a:ext uri="{FF2B5EF4-FFF2-40B4-BE49-F238E27FC236}">
                  <a16:creationId xmlns:a16="http://schemas.microsoft.com/office/drawing/2014/main" id="{98ACABC3-57D3-4859-921B-C58974E65DB1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BDD56901-817F-432B-99A9-357176030190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69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7E25A1-04A7-4935-9D18-8E7FD3ECE86E}"/>
              </a:ext>
            </a:extLst>
          </p:cNvPr>
          <p:cNvSpPr/>
          <p:nvPr/>
        </p:nvSpPr>
        <p:spPr>
          <a:xfrm>
            <a:off x="6927055" y="2326300"/>
            <a:ext cx="4148138" cy="4258165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90D6602-EC14-4A20-A8B6-69B8554483BA}"/>
              </a:ext>
            </a:extLst>
          </p:cNvPr>
          <p:cNvSpPr/>
          <p:nvPr/>
        </p:nvSpPr>
        <p:spPr>
          <a:xfrm>
            <a:off x="6841206" y="1992165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E131B-9823-4AB4-9A08-9D6C643E9707}"/>
              </a:ext>
            </a:extLst>
          </p:cNvPr>
          <p:cNvSpPr txBox="1"/>
          <p:nvPr/>
        </p:nvSpPr>
        <p:spPr>
          <a:xfrm>
            <a:off x="7161189" y="2182890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41E204-235A-4E31-9941-A469D221EF89}"/>
              </a:ext>
            </a:extLst>
          </p:cNvPr>
          <p:cNvGrpSpPr/>
          <p:nvPr/>
        </p:nvGrpSpPr>
        <p:grpSpPr>
          <a:xfrm>
            <a:off x="6905624" y="2044512"/>
            <a:ext cx="335450" cy="453922"/>
            <a:chOff x="4316847" y="1020491"/>
            <a:chExt cx="335450" cy="453922"/>
          </a:xfrm>
        </p:grpSpPr>
        <p:pic>
          <p:nvPicPr>
            <p:cNvPr id="6" name="Signature">
              <a:extLst>
                <a:ext uri="{FF2B5EF4-FFF2-40B4-BE49-F238E27FC236}">
                  <a16:creationId xmlns:a16="http://schemas.microsoft.com/office/drawing/2014/main" id="{A4B671EB-F52E-4974-A75C-ABD802C3A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7" name="Distribution">
              <a:extLst>
                <a:ext uri="{FF2B5EF4-FFF2-40B4-BE49-F238E27FC236}">
                  <a16:creationId xmlns:a16="http://schemas.microsoft.com/office/drawing/2014/main" id="{C72A1014-1DB1-4CD7-A18F-225413DA6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8" name="Key">
              <a:extLst>
                <a:ext uri="{FF2B5EF4-FFF2-40B4-BE49-F238E27FC236}">
                  <a16:creationId xmlns:a16="http://schemas.microsoft.com/office/drawing/2014/main" id="{8AABF60E-418B-40B4-9465-71EB1B29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121" name="mysql-container">
            <a:extLst>
              <a:ext uri="{FF2B5EF4-FFF2-40B4-BE49-F238E27FC236}">
                <a16:creationId xmlns:a16="http://schemas.microsoft.com/office/drawing/2014/main" id="{63EB0416-4B13-4A06-AD02-9B211643D213}"/>
              </a:ext>
            </a:extLst>
          </p:cNvPr>
          <p:cNvGrpSpPr/>
          <p:nvPr/>
        </p:nvGrpSpPr>
        <p:grpSpPr>
          <a:xfrm>
            <a:off x="8650285" y="4315806"/>
            <a:ext cx="2287692" cy="670613"/>
            <a:chOff x="8650285" y="2471245"/>
            <a:chExt cx="2287692" cy="670613"/>
          </a:xfrm>
        </p:grpSpPr>
        <p:sp>
          <p:nvSpPr>
            <p:cNvPr id="122" name="artifact-border">
              <a:extLst>
                <a:ext uri="{FF2B5EF4-FFF2-40B4-BE49-F238E27FC236}">
                  <a16:creationId xmlns:a16="http://schemas.microsoft.com/office/drawing/2014/main" id="{41F32D5E-69DB-46A5-A71C-E0D55F0609C1}"/>
                </a:ext>
              </a:extLst>
            </p:cNvPr>
            <p:cNvSpPr/>
            <p:nvPr/>
          </p:nvSpPr>
          <p:spPr>
            <a:xfrm>
              <a:off x="8747226" y="2539330"/>
              <a:ext cx="2190751" cy="602528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062ED82B-9A41-4C9D-8840-BA272305FE77}"/>
                </a:ext>
              </a:extLst>
            </p:cNvPr>
            <p:cNvSpPr txBox="1"/>
            <p:nvPr/>
          </p:nvSpPr>
          <p:spPr>
            <a:xfrm>
              <a:off x="9204388" y="2492200"/>
              <a:ext cx="144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wordpress:v5</a:t>
              </a:r>
            </a:p>
          </p:txBody>
        </p:sp>
        <p:grpSp>
          <p:nvGrpSpPr>
            <p:cNvPr id="124" name="Signature">
              <a:extLst>
                <a:ext uri="{FF2B5EF4-FFF2-40B4-BE49-F238E27FC236}">
                  <a16:creationId xmlns:a16="http://schemas.microsoft.com/office/drawing/2014/main" id="{21BC2351-AD45-48DD-9303-F313DF36CB55}"/>
                </a:ext>
              </a:extLst>
            </p:cNvPr>
            <p:cNvGrpSpPr/>
            <p:nvPr/>
          </p:nvGrpSpPr>
          <p:grpSpPr>
            <a:xfrm>
              <a:off x="9075218" y="2867302"/>
              <a:ext cx="1791471" cy="194559"/>
              <a:chOff x="9075218" y="2843492"/>
              <a:chExt cx="1791471" cy="194559"/>
            </a:xfrm>
          </p:grpSpPr>
          <p:sp>
            <p:nvSpPr>
              <p:cNvPr id="137" name="Sig Label">
                <a:extLst>
                  <a:ext uri="{FF2B5EF4-FFF2-40B4-BE49-F238E27FC236}">
                    <a16:creationId xmlns:a16="http://schemas.microsoft.com/office/drawing/2014/main" id="{86F281DB-7552-4672-9254-6F4657C89894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138" name="Sig-icon">
                <a:extLst>
                  <a:ext uri="{FF2B5EF4-FFF2-40B4-BE49-F238E27FC236}">
                    <a16:creationId xmlns:a16="http://schemas.microsoft.com/office/drawing/2014/main" id="{7F98C4CA-F688-401C-95AD-473117650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127" name="artifact-mask">
              <a:extLst>
                <a:ext uri="{FF2B5EF4-FFF2-40B4-BE49-F238E27FC236}">
                  <a16:creationId xmlns:a16="http://schemas.microsoft.com/office/drawing/2014/main" id="{49E94D4D-1F29-49B9-B11D-0F767166423A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8" name="Container Image">
              <a:extLst>
                <a:ext uri="{FF2B5EF4-FFF2-40B4-BE49-F238E27FC236}">
                  <a16:creationId xmlns:a16="http://schemas.microsoft.com/office/drawing/2014/main" id="{0125220F-BD2D-4A32-A891-CA3C2AF7E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4BB4AF47-AF37-46C9-B1D0-D2CAE16FA93D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34448A58-AFCB-4FB4-A9FD-469C70810373}"/>
                </a:ext>
              </a:extLst>
            </p:cNvPr>
            <p:cNvCxnSpPr>
              <a:cxnSpLocks/>
              <a:stCxn id="138" idx="1"/>
              <a:endCxn id="129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mysql-container">
            <a:extLst>
              <a:ext uri="{FF2B5EF4-FFF2-40B4-BE49-F238E27FC236}">
                <a16:creationId xmlns:a16="http://schemas.microsoft.com/office/drawing/2014/main" id="{1E526FBB-C93E-463A-81E7-9E1C7C15829E}"/>
              </a:ext>
            </a:extLst>
          </p:cNvPr>
          <p:cNvGrpSpPr/>
          <p:nvPr/>
        </p:nvGrpSpPr>
        <p:grpSpPr>
          <a:xfrm>
            <a:off x="7400958" y="5732235"/>
            <a:ext cx="2287692" cy="670613"/>
            <a:chOff x="8650285" y="2471245"/>
            <a:chExt cx="2287692" cy="670613"/>
          </a:xfrm>
        </p:grpSpPr>
        <p:sp>
          <p:nvSpPr>
            <p:cNvPr id="188" name="artifact-border">
              <a:extLst>
                <a:ext uri="{FF2B5EF4-FFF2-40B4-BE49-F238E27FC236}">
                  <a16:creationId xmlns:a16="http://schemas.microsoft.com/office/drawing/2014/main" id="{356EBEC7-77F7-4FD3-960A-C32AD682BBA9}"/>
                </a:ext>
              </a:extLst>
            </p:cNvPr>
            <p:cNvSpPr/>
            <p:nvPr/>
          </p:nvSpPr>
          <p:spPr>
            <a:xfrm>
              <a:off x="8747226" y="2539330"/>
              <a:ext cx="2190751" cy="602528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artifact-name">
              <a:extLst>
                <a:ext uri="{FF2B5EF4-FFF2-40B4-BE49-F238E27FC236}">
                  <a16:creationId xmlns:a16="http://schemas.microsoft.com/office/drawing/2014/main" id="{BC13AC52-E796-4C99-A4C6-EC5FB69EB275}"/>
                </a:ext>
              </a:extLst>
            </p:cNvPr>
            <p:cNvSpPr txBox="1"/>
            <p:nvPr/>
          </p:nvSpPr>
          <p:spPr>
            <a:xfrm>
              <a:off x="9204388" y="2492200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helm-cli:v3</a:t>
              </a:r>
            </a:p>
          </p:txBody>
        </p:sp>
        <p:grpSp>
          <p:nvGrpSpPr>
            <p:cNvPr id="190" name="Signature">
              <a:extLst>
                <a:ext uri="{FF2B5EF4-FFF2-40B4-BE49-F238E27FC236}">
                  <a16:creationId xmlns:a16="http://schemas.microsoft.com/office/drawing/2014/main" id="{F4FD7338-F840-4AC3-A6D1-2D89C1FA9733}"/>
                </a:ext>
              </a:extLst>
            </p:cNvPr>
            <p:cNvGrpSpPr/>
            <p:nvPr/>
          </p:nvGrpSpPr>
          <p:grpSpPr>
            <a:xfrm>
              <a:off x="9075218" y="2867302"/>
              <a:ext cx="1791471" cy="194559"/>
              <a:chOff x="9075218" y="2843492"/>
              <a:chExt cx="1791471" cy="194559"/>
            </a:xfrm>
          </p:grpSpPr>
          <p:sp>
            <p:nvSpPr>
              <p:cNvPr id="195" name="Sig Label">
                <a:extLst>
                  <a:ext uri="{FF2B5EF4-FFF2-40B4-BE49-F238E27FC236}">
                    <a16:creationId xmlns:a16="http://schemas.microsoft.com/office/drawing/2014/main" id="{200A11C7-FA8C-437F-BF78-3CC2580E3AEF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Helm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196" name="Sig-icon">
                <a:extLst>
                  <a:ext uri="{FF2B5EF4-FFF2-40B4-BE49-F238E27FC236}">
                    <a16:creationId xmlns:a16="http://schemas.microsoft.com/office/drawing/2014/main" id="{8BFEE62A-D5AC-4209-B43E-89A5FDF27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191" name="artifact-mask">
              <a:extLst>
                <a:ext uri="{FF2B5EF4-FFF2-40B4-BE49-F238E27FC236}">
                  <a16:creationId xmlns:a16="http://schemas.microsoft.com/office/drawing/2014/main" id="{E22D164F-ABFC-4CED-9EA7-12AEF2B09C83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2" name="Container Image">
              <a:extLst>
                <a:ext uri="{FF2B5EF4-FFF2-40B4-BE49-F238E27FC236}">
                  <a16:creationId xmlns:a16="http://schemas.microsoft.com/office/drawing/2014/main" id="{0035876D-2FD6-4434-AF4C-A85FD78DB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B8C6F2A4-15C8-4FFE-8665-4623C68FC0B9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D0A01F21-F973-4F0C-887A-9948E478EBBB}"/>
                </a:ext>
              </a:extLst>
            </p:cNvPr>
            <p:cNvCxnSpPr>
              <a:cxnSpLocks/>
              <a:stCxn id="196" idx="1"/>
              <a:endCxn id="193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377860E-4E96-4D5A-BBF4-9E6E318DD076}"/>
              </a:ext>
            </a:extLst>
          </p:cNvPr>
          <p:cNvCxnSpPr>
            <a:cxnSpLocks/>
            <a:stCxn id="90" idx="0"/>
          </p:cNvCxnSpPr>
          <p:nvPr/>
        </p:nvCxnSpPr>
        <p:spPr>
          <a:xfrm rot="5400000" flipH="1" flipV="1">
            <a:off x="7682213" y="2624768"/>
            <a:ext cx="939700" cy="103805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3887C660-7DD2-4FD3-A705-11148D5BC041}"/>
              </a:ext>
            </a:extLst>
          </p:cNvPr>
          <p:cNvCxnSpPr>
            <a:cxnSpLocks/>
            <a:stCxn id="90" idx="2"/>
            <a:endCxn id="128" idx="1"/>
          </p:cNvCxnSpPr>
          <p:nvPr/>
        </p:nvCxnSpPr>
        <p:spPr>
          <a:xfrm rot="16200000" flipH="1">
            <a:off x="7902331" y="3749745"/>
            <a:ext cx="499465" cy="103805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mysql-container">
            <a:extLst>
              <a:ext uri="{FF2B5EF4-FFF2-40B4-BE49-F238E27FC236}">
                <a16:creationId xmlns:a16="http://schemas.microsoft.com/office/drawing/2014/main" id="{27769C26-2B25-46E8-B8B6-B90F8F057A66}"/>
              </a:ext>
            </a:extLst>
          </p:cNvPr>
          <p:cNvGrpSpPr/>
          <p:nvPr/>
        </p:nvGrpSpPr>
        <p:grpSpPr>
          <a:xfrm>
            <a:off x="7421699" y="3613643"/>
            <a:ext cx="2996868" cy="675869"/>
            <a:chOff x="8671656" y="2471245"/>
            <a:chExt cx="2996868" cy="675869"/>
          </a:xfrm>
        </p:grpSpPr>
        <p:sp>
          <p:nvSpPr>
            <p:cNvPr id="84" name="artifact-border">
              <a:extLst>
                <a:ext uri="{FF2B5EF4-FFF2-40B4-BE49-F238E27FC236}">
                  <a16:creationId xmlns:a16="http://schemas.microsoft.com/office/drawing/2014/main" id="{52603C9B-D98B-4F3B-BB94-E6C6EFC5C85E}"/>
                </a:ext>
              </a:extLst>
            </p:cNvPr>
            <p:cNvSpPr/>
            <p:nvPr/>
          </p:nvSpPr>
          <p:spPr>
            <a:xfrm>
              <a:off x="8747226" y="2539329"/>
              <a:ext cx="2850056" cy="607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artifact-name">
              <a:extLst>
                <a:ext uri="{FF2B5EF4-FFF2-40B4-BE49-F238E27FC236}">
                  <a16:creationId xmlns:a16="http://schemas.microsoft.com/office/drawing/2014/main" id="{3F937006-1CE9-4EA5-9A64-2B758A1CF6E4}"/>
                </a:ext>
              </a:extLst>
            </p:cNvPr>
            <p:cNvSpPr txBox="1"/>
            <p:nvPr/>
          </p:nvSpPr>
          <p:spPr>
            <a:xfrm>
              <a:off x="9204388" y="24922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wordpress-chart:v5</a:t>
              </a:r>
            </a:p>
          </p:txBody>
        </p:sp>
        <p:grpSp>
          <p:nvGrpSpPr>
            <p:cNvPr id="86" name="Signature">
              <a:extLst>
                <a:ext uri="{FF2B5EF4-FFF2-40B4-BE49-F238E27FC236}">
                  <a16:creationId xmlns:a16="http://schemas.microsoft.com/office/drawing/2014/main" id="{86AFA6AC-F0B5-4B39-9F8A-999CE140CB03}"/>
                </a:ext>
              </a:extLst>
            </p:cNvPr>
            <p:cNvGrpSpPr/>
            <p:nvPr/>
          </p:nvGrpSpPr>
          <p:grpSpPr>
            <a:xfrm>
              <a:off x="9075218" y="2867302"/>
              <a:ext cx="2408631" cy="194559"/>
              <a:chOff x="9075218" y="2843492"/>
              <a:chExt cx="2408631" cy="194559"/>
            </a:xfrm>
          </p:grpSpPr>
          <p:sp>
            <p:nvSpPr>
              <p:cNvPr id="99" name="Sig Label">
                <a:extLst>
                  <a:ext uri="{FF2B5EF4-FFF2-40B4-BE49-F238E27FC236}">
                    <a16:creationId xmlns:a16="http://schemas.microsoft.com/office/drawing/2014/main" id="{6CCEFA75-034C-40BB-8421-351C0502D2E2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221268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Helm community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100" name="Sig-icon">
                <a:extLst>
                  <a:ext uri="{FF2B5EF4-FFF2-40B4-BE49-F238E27FC236}">
                    <a16:creationId xmlns:a16="http://schemas.microsoft.com/office/drawing/2014/main" id="{F5E14A7E-45F4-4DC7-9C5E-F843B1A8F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pic>
          <p:nvPicPr>
            <p:cNvPr id="90" name="Container Image">
              <a:extLst>
                <a:ext uri="{FF2B5EF4-FFF2-40B4-BE49-F238E27FC236}">
                  <a16:creationId xmlns:a16="http://schemas.microsoft.com/office/drawing/2014/main" id="{3558B731-8A2A-4C37-89B6-EC4A392B9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2044" b="2044"/>
            <a:stretch/>
          </p:blipFill>
          <p:spPr>
            <a:xfrm>
              <a:off x="8671656" y="2471245"/>
              <a:ext cx="422678" cy="405396"/>
            </a:xfrm>
            <a:prstGeom prst="rect">
              <a:avLst/>
            </a:prstGeom>
          </p:spPr>
        </p:pic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7791F81D-96D0-4163-9AB3-EA144B87F743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D28D6AE7-F9C1-478B-B755-A52487F3C5B6}"/>
                </a:ext>
              </a:extLst>
            </p:cNvPr>
            <p:cNvCxnSpPr>
              <a:cxnSpLocks/>
              <a:stCxn id="100" idx="1"/>
              <a:endCxn id="91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A5715D83-72FA-42EC-8545-A73934463254}"/>
              </a:ext>
            </a:extLst>
          </p:cNvPr>
          <p:cNvCxnSpPr>
            <a:cxnSpLocks/>
            <a:stCxn id="177" idx="0"/>
            <a:endCxn id="90" idx="1"/>
          </p:cNvCxnSpPr>
          <p:nvPr/>
        </p:nvCxnSpPr>
        <p:spPr>
          <a:xfrm rot="5400000" flipH="1" flipV="1">
            <a:off x="6760999" y="4281430"/>
            <a:ext cx="1125789" cy="195612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76F084CB-C91F-4002-B5E1-753B22D0C8A6}"/>
              </a:ext>
            </a:extLst>
          </p:cNvPr>
          <p:cNvCxnSpPr>
            <a:cxnSpLocks/>
            <a:stCxn id="177" idx="2"/>
            <a:endCxn id="192" idx="1"/>
          </p:cNvCxnSpPr>
          <p:nvPr/>
        </p:nvCxnSpPr>
        <p:spPr>
          <a:xfrm rot="16200000" flipH="1">
            <a:off x="7056123" y="5569293"/>
            <a:ext cx="535603" cy="195675"/>
          </a:xfrm>
          <a:prstGeom prst="bentConnector2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mysql-container">
            <a:extLst>
              <a:ext uri="{FF2B5EF4-FFF2-40B4-BE49-F238E27FC236}">
                <a16:creationId xmlns:a16="http://schemas.microsoft.com/office/drawing/2014/main" id="{09CBDE5C-5016-4A85-9636-419D69AE8425}"/>
              </a:ext>
            </a:extLst>
          </p:cNvPr>
          <p:cNvGrpSpPr/>
          <p:nvPr/>
        </p:nvGrpSpPr>
        <p:grpSpPr>
          <a:xfrm>
            <a:off x="7017543" y="4942130"/>
            <a:ext cx="2810799" cy="732035"/>
            <a:chOff x="8731088" y="2415079"/>
            <a:chExt cx="2810799" cy="732035"/>
          </a:xfrm>
        </p:grpSpPr>
        <p:sp>
          <p:nvSpPr>
            <p:cNvPr id="174" name="artifact-border">
              <a:extLst>
                <a:ext uri="{FF2B5EF4-FFF2-40B4-BE49-F238E27FC236}">
                  <a16:creationId xmlns:a16="http://schemas.microsoft.com/office/drawing/2014/main" id="{8478C541-1F01-48E2-826B-F534F971CF0E}"/>
                </a:ext>
              </a:extLst>
            </p:cNvPr>
            <p:cNvSpPr/>
            <p:nvPr/>
          </p:nvSpPr>
          <p:spPr>
            <a:xfrm>
              <a:off x="8747226" y="2539329"/>
              <a:ext cx="2794661" cy="607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artifact-name">
              <a:extLst>
                <a:ext uri="{FF2B5EF4-FFF2-40B4-BE49-F238E27FC236}">
                  <a16:creationId xmlns:a16="http://schemas.microsoft.com/office/drawing/2014/main" id="{C641A7F3-2F4C-4FD0-B609-0EBFFB7807EE}"/>
                </a:ext>
              </a:extLst>
            </p:cNvPr>
            <p:cNvSpPr txBox="1"/>
            <p:nvPr/>
          </p:nvSpPr>
          <p:spPr>
            <a:xfrm>
              <a:off x="9204388" y="2492200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wordpress-cnab:v5</a:t>
              </a:r>
            </a:p>
          </p:txBody>
        </p:sp>
        <p:grpSp>
          <p:nvGrpSpPr>
            <p:cNvPr id="176" name="Signature">
              <a:extLst>
                <a:ext uri="{FF2B5EF4-FFF2-40B4-BE49-F238E27FC236}">
                  <a16:creationId xmlns:a16="http://schemas.microsoft.com/office/drawing/2014/main" id="{879DF429-396D-46FD-BA2C-4736EB8C0CF8}"/>
                </a:ext>
              </a:extLst>
            </p:cNvPr>
            <p:cNvGrpSpPr/>
            <p:nvPr/>
          </p:nvGrpSpPr>
          <p:grpSpPr>
            <a:xfrm>
              <a:off x="9075218" y="2867302"/>
              <a:ext cx="2408631" cy="194559"/>
              <a:chOff x="9075218" y="2843492"/>
              <a:chExt cx="2408631" cy="194559"/>
            </a:xfrm>
          </p:grpSpPr>
          <p:sp>
            <p:nvSpPr>
              <p:cNvPr id="180" name="Sig Label">
                <a:extLst>
                  <a:ext uri="{FF2B5EF4-FFF2-40B4-BE49-F238E27FC236}">
                    <a16:creationId xmlns:a16="http://schemas.microsoft.com/office/drawing/2014/main" id="{4C47AB3C-5109-4520-AB0C-92B8A532724D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221268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Helm community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181" name="Sig-icon">
                <a:extLst>
                  <a:ext uri="{FF2B5EF4-FFF2-40B4-BE49-F238E27FC236}">
                    <a16:creationId xmlns:a16="http://schemas.microsoft.com/office/drawing/2014/main" id="{EDB9929D-D747-4849-9353-B55DD2443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pic>
          <p:nvPicPr>
            <p:cNvPr id="177" name="Container Image">
              <a:extLst>
                <a:ext uri="{FF2B5EF4-FFF2-40B4-BE49-F238E27FC236}">
                  <a16:creationId xmlns:a16="http://schemas.microsoft.com/office/drawing/2014/main" id="{89F96DC4-1303-45F4-974B-4B7620E7F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240" r="240"/>
            <a:stretch/>
          </p:blipFill>
          <p:spPr>
            <a:xfrm>
              <a:off x="8731088" y="2415079"/>
              <a:ext cx="417088" cy="457200"/>
            </a:xfrm>
            <a:prstGeom prst="rect">
              <a:avLst/>
            </a:prstGeom>
          </p:spPr>
        </p:pic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C4B6AB89-EBBF-4277-BA8A-CF982A44AC7A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Connector: Elbow 178">
              <a:extLst>
                <a:ext uri="{FF2B5EF4-FFF2-40B4-BE49-F238E27FC236}">
                  <a16:creationId xmlns:a16="http://schemas.microsoft.com/office/drawing/2014/main" id="{FC2C0574-1670-4378-BBBD-2CC68088A877}"/>
                </a:ext>
              </a:extLst>
            </p:cNvPr>
            <p:cNvCxnSpPr>
              <a:cxnSpLocks/>
              <a:stCxn id="181" idx="1"/>
              <a:endCxn id="178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3DFDF2D-4359-4FBB-B6F6-603D5571E42E}"/>
              </a:ext>
            </a:extLst>
          </p:cNvPr>
          <p:cNvSpPr/>
          <p:nvPr/>
        </p:nvSpPr>
        <p:spPr>
          <a:xfrm>
            <a:off x="735365" y="2327849"/>
            <a:ext cx="4148138" cy="4258165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CA2DC237-6BB6-40A8-9A63-80B1550AD3D8}"/>
              </a:ext>
            </a:extLst>
          </p:cNvPr>
          <p:cNvSpPr/>
          <p:nvPr/>
        </p:nvSpPr>
        <p:spPr>
          <a:xfrm>
            <a:off x="649516" y="1993714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FC8CAC-096F-4ACC-935B-02A9D10E1DF1}"/>
              </a:ext>
            </a:extLst>
          </p:cNvPr>
          <p:cNvSpPr txBox="1"/>
          <p:nvPr/>
        </p:nvSpPr>
        <p:spPr>
          <a:xfrm>
            <a:off x="969499" y="2184439"/>
            <a:ext cx="11847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Public Registry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A372F9D-4D64-4723-8305-3AE50CD2241B}"/>
              </a:ext>
            </a:extLst>
          </p:cNvPr>
          <p:cNvGrpSpPr/>
          <p:nvPr/>
        </p:nvGrpSpPr>
        <p:grpSpPr>
          <a:xfrm>
            <a:off x="713934" y="2046061"/>
            <a:ext cx="335450" cy="453922"/>
            <a:chOff x="4316847" y="1020491"/>
            <a:chExt cx="335450" cy="453922"/>
          </a:xfrm>
        </p:grpSpPr>
        <p:pic>
          <p:nvPicPr>
            <p:cNvPr id="213" name="Signature">
              <a:extLst>
                <a:ext uri="{FF2B5EF4-FFF2-40B4-BE49-F238E27FC236}">
                  <a16:creationId xmlns:a16="http://schemas.microsoft.com/office/drawing/2014/main" id="{DA224BBB-43A5-486E-A625-94AC0B5C4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214" name="Distribution">
              <a:extLst>
                <a:ext uri="{FF2B5EF4-FFF2-40B4-BE49-F238E27FC236}">
                  <a16:creationId xmlns:a16="http://schemas.microsoft.com/office/drawing/2014/main" id="{C843C335-0753-4334-8C40-A9464613A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215" name="Key">
              <a:extLst>
                <a:ext uri="{FF2B5EF4-FFF2-40B4-BE49-F238E27FC236}">
                  <a16:creationId xmlns:a16="http://schemas.microsoft.com/office/drawing/2014/main" id="{0E730AE0-D91B-4949-8ED1-CB49EDF34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12" name="mysql-container">
            <a:extLst>
              <a:ext uri="{FF2B5EF4-FFF2-40B4-BE49-F238E27FC236}">
                <a16:creationId xmlns:a16="http://schemas.microsoft.com/office/drawing/2014/main" id="{17D84518-0E85-4714-B14C-92E6D0E211ED}"/>
              </a:ext>
            </a:extLst>
          </p:cNvPr>
          <p:cNvGrpSpPr/>
          <p:nvPr/>
        </p:nvGrpSpPr>
        <p:grpSpPr>
          <a:xfrm>
            <a:off x="2440771" y="5459032"/>
            <a:ext cx="2287692" cy="1065527"/>
            <a:chOff x="8650285" y="2471245"/>
            <a:chExt cx="2287692" cy="1065527"/>
          </a:xfrm>
        </p:grpSpPr>
        <p:sp>
          <p:nvSpPr>
            <p:cNvPr id="313" name="artifact-border">
              <a:extLst>
                <a:ext uri="{FF2B5EF4-FFF2-40B4-BE49-F238E27FC236}">
                  <a16:creationId xmlns:a16="http://schemas.microsoft.com/office/drawing/2014/main" id="{F4721BC9-45C6-42B3-8E26-6B301B82A2BD}"/>
                </a:ext>
              </a:extLst>
            </p:cNvPr>
            <p:cNvSpPr/>
            <p:nvPr/>
          </p:nvSpPr>
          <p:spPr>
            <a:xfrm>
              <a:off x="8747226" y="2539329"/>
              <a:ext cx="2190751" cy="99744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artifact-name">
              <a:extLst>
                <a:ext uri="{FF2B5EF4-FFF2-40B4-BE49-F238E27FC236}">
                  <a16:creationId xmlns:a16="http://schemas.microsoft.com/office/drawing/2014/main" id="{973A306C-1F1B-4744-9F8D-2DCDEB52B7DF}"/>
                </a:ext>
              </a:extLst>
            </p:cNvPr>
            <p:cNvSpPr txBox="1"/>
            <p:nvPr/>
          </p:nvSpPr>
          <p:spPr>
            <a:xfrm>
              <a:off x="9204388" y="2492200"/>
              <a:ext cx="1049655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mysql:8</a:t>
              </a:r>
            </a:p>
          </p:txBody>
        </p:sp>
        <p:grpSp>
          <p:nvGrpSpPr>
            <p:cNvPr id="315" name="Signature">
              <a:extLst>
                <a:ext uri="{FF2B5EF4-FFF2-40B4-BE49-F238E27FC236}">
                  <a16:creationId xmlns:a16="http://schemas.microsoft.com/office/drawing/2014/main" id="{B77C6124-095B-4E0B-A29A-36BDDBCDDCAB}"/>
                </a:ext>
              </a:extLst>
            </p:cNvPr>
            <p:cNvGrpSpPr/>
            <p:nvPr/>
          </p:nvGrpSpPr>
          <p:grpSpPr>
            <a:xfrm>
              <a:off x="9075218" y="2867302"/>
              <a:ext cx="1302463" cy="194559"/>
              <a:chOff x="9075218" y="2843492"/>
              <a:chExt cx="1302463" cy="194559"/>
            </a:xfrm>
          </p:grpSpPr>
          <p:sp>
            <p:nvSpPr>
              <p:cNvPr id="328" name="Sig Label">
                <a:extLst>
                  <a:ext uri="{FF2B5EF4-FFF2-40B4-BE49-F238E27FC236}">
                    <a16:creationId xmlns:a16="http://schemas.microsoft.com/office/drawing/2014/main" id="{819A35E0-ED8F-4D3F-9F05-AF6E8A9A148C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MySQL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329" name="Sig-icon">
                <a:extLst>
                  <a:ext uri="{FF2B5EF4-FFF2-40B4-BE49-F238E27FC236}">
                    <a16:creationId xmlns:a16="http://schemas.microsoft.com/office/drawing/2014/main" id="{38532BEC-D6C7-4B92-8BA5-3B02B3A3C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316" name="Signature">
              <a:extLst>
                <a:ext uri="{FF2B5EF4-FFF2-40B4-BE49-F238E27FC236}">
                  <a16:creationId xmlns:a16="http://schemas.microsoft.com/office/drawing/2014/main" id="{102B85B7-078C-4342-BFBD-882BDB2E2FB0}"/>
                </a:ext>
              </a:extLst>
            </p:cNvPr>
            <p:cNvGrpSpPr/>
            <p:nvPr/>
          </p:nvGrpSpPr>
          <p:grpSpPr>
            <a:xfrm>
              <a:off x="9067028" y="3095855"/>
              <a:ext cx="1791471" cy="194559"/>
              <a:chOff x="9075218" y="2843492"/>
              <a:chExt cx="1791471" cy="194559"/>
            </a:xfrm>
          </p:grpSpPr>
          <p:sp>
            <p:nvSpPr>
              <p:cNvPr id="326" name="Sig Label">
                <a:extLst>
                  <a:ext uri="{FF2B5EF4-FFF2-40B4-BE49-F238E27FC236}">
                    <a16:creationId xmlns:a16="http://schemas.microsoft.com/office/drawing/2014/main" id="{590D5D22-5575-4CE7-B4E4-69B40EAA1C2A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327" name="Sig-icon">
                <a:extLst>
                  <a:ext uri="{FF2B5EF4-FFF2-40B4-BE49-F238E27FC236}">
                    <a16:creationId xmlns:a16="http://schemas.microsoft.com/office/drawing/2014/main" id="{C61A9B46-83C5-488A-898B-BF2CC4773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317" name="Signature">
              <a:extLst>
                <a:ext uri="{FF2B5EF4-FFF2-40B4-BE49-F238E27FC236}">
                  <a16:creationId xmlns:a16="http://schemas.microsoft.com/office/drawing/2014/main" id="{8F8C9B54-D6F7-4892-8E72-A7879454551C}"/>
                </a:ext>
              </a:extLst>
            </p:cNvPr>
            <p:cNvGrpSpPr/>
            <p:nvPr/>
          </p:nvGrpSpPr>
          <p:grpSpPr>
            <a:xfrm>
              <a:off x="9058838" y="3324408"/>
              <a:ext cx="1791469" cy="194559"/>
              <a:chOff x="9075218" y="2843492"/>
              <a:chExt cx="1791469" cy="194559"/>
            </a:xfrm>
          </p:grpSpPr>
          <p:sp>
            <p:nvSpPr>
              <p:cNvPr id="324" name="Sig Label">
                <a:extLst>
                  <a:ext uri="{FF2B5EF4-FFF2-40B4-BE49-F238E27FC236}">
                    <a16:creationId xmlns:a16="http://schemas.microsoft.com/office/drawing/2014/main" id="{AEFB7B72-2A26-4C7C-B3FD-65C133A8AC1E}"/>
                  </a:ext>
                </a:extLst>
              </p:cNvPr>
              <p:cNvSpPr txBox="1"/>
              <p:nvPr/>
            </p:nvSpPr>
            <p:spPr>
              <a:xfrm>
                <a:off x="9271168" y="2859980"/>
                <a:ext cx="159551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ACME Rockets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325" name="Sig-icon">
                <a:extLst>
                  <a:ext uri="{FF2B5EF4-FFF2-40B4-BE49-F238E27FC236}">
                    <a16:creationId xmlns:a16="http://schemas.microsoft.com/office/drawing/2014/main" id="{F04BE42D-3FE6-43DA-A8E7-5A9CF57B8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318" name="artifact-mask">
              <a:extLst>
                <a:ext uri="{FF2B5EF4-FFF2-40B4-BE49-F238E27FC236}">
                  <a16:creationId xmlns:a16="http://schemas.microsoft.com/office/drawing/2014/main" id="{C67143DE-03F0-468A-A4D4-0EE129DFA8D7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19" name="Container Image">
              <a:extLst>
                <a:ext uri="{FF2B5EF4-FFF2-40B4-BE49-F238E27FC236}">
                  <a16:creationId xmlns:a16="http://schemas.microsoft.com/office/drawing/2014/main" id="{D40D9FA1-E840-416B-B0F6-481E87E9A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320" name="Isosceles Triangle 319">
              <a:extLst>
                <a:ext uri="{FF2B5EF4-FFF2-40B4-BE49-F238E27FC236}">
                  <a16:creationId xmlns:a16="http://schemas.microsoft.com/office/drawing/2014/main" id="{A25400D1-064B-4FA6-8D40-08D1A5ACEEF0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Connector: Elbow 320">
              <a:extLst>
                <a:ext uri="{FF2B5EF4-FFF2-40B4-BE49-F238E27FC236}">
                  <a16:creationId xmlns:a16="http://schemas.microsoft.com/office/drawing/2014/main" id="{AE7C14FC-3C74-4D52-B01F-246AF68EDA46}"/>
                </a:ext>
              </a:extLst>
            </p:cNvPr>
            <p:cNvCxnSpPr>
              <a:cxnSpLocks/>
              <a:stCxn id="329" idx="1"/>
              <a:endCxn id="320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or: Elbow 321">
              <a:extLst>
                <a:ext uri="{FF2B5EF4-FFF2-40B4-BE49-F238E27FC236}">
                  <a16:creationId xmlns:a16="http://schemas.microsoft.com/office/drawing/2014/main" id="{F9FEEADE-45D1-446E-B60F-4E7AC472A28F}"/>
                </a:ext>
              </a:extLst>
            </p:cNvPr>
            <p:cNvCxnSpPr>
              <a:cxnSpLocks/>
              <a:stCxn id="327" idx="1"/>
              <a:endCxn id="320" idx="0"/>
            </p:cNvCxnSpPr>
            <p:nvPr/>
          </p:nvCxnSpPr>
          <p:spPr>
            <a:xfrm rot="10800000">
              <a:off x="8804046" y="2877257"/>
              <a:ext cx="262982" cy="315879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or: Elbow 322">
              <a:extLst>
                <a:ext uri="{FF2B5EF4-FFF2-40B4-BE49-F238E27FC236}">
                  <a16:creationId xmlns:a16="http://schemas.microsoft.com/office/drawing/2014/main" id="{EDD02CB5-0EC3-473F-8A7F-BBA4AEB8BADC}"/>
                </a:ext>
              </a:extLst>
            </p:cNvPr>
            <p:cNvCxnSpPr>
              <a:cxnSpLocks/>
              <a:stCxn id="325" idx="1"/>
            </p:cNvCxnSpPr>
            <p:nvPr/>
          </p:nvCxnSpPr>
          <p:spPr>
            <a:xfrm rot="10800000">
              <a:off x="8804046" y="2877262"/>
              <a:ext cx="254792" cy="544427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mysql-container">
            <a:extLst>
              <a:ext uri="{FF2B5EF4-FFF2-40B4-BE49-F238E27FC236}">
                <a16:creationId xmlns:a16="http://schemas.microsoft.com/office/drawing/2014/main" id="{F6B7BA03-63B2-45A5-8B34-A8728F2C574F}"/>
              </a:ext>
            </a:extLst>
          </p:cNvPr>
          <p:cNvGrpSpPr/>
          <p:nvPr/>
        </p:nvGrpSpPr>
        <p:grpSpPr>
          <a:xfrm>
            <a:off x="2440771" y="4766396"/>
            <a:ext cx="2287692" cy="670613"/>
            <a:chOff x="8650285" y="2471245"/>
            <a:chExt cx="2287692" cy="670613"/>
          </a:xfrm>
        </p:grpSpPr>
        <p:sp>
          <p:nvSpPr>
            <p:cNvPr id="331" name="artifact-border">
              <a:extLst>
                <a:ext uri="{FF2B5EF4-FFF2-40B4-BE49-F238E27FC236}">
                  <a16:creationId xmlns:a16="http://schemas.microsoft.com/office/drawing/2014/main" id="{CD2ABB5B-4C5B-48B3-8663-23EC288D5950}"/>
                </a:ext>
              </a:extLst>
            </p:cNvPr>
            <p:cNvSpPr/>
            <p:nvPr/>
          </p:nvSpPr>
          <p:spPr>
            <a:xfrm>
              <a:off x="8747226" y="2539330"/>
              <a:ext cx="2190751" cy="602528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artifact-name">
              <a:extLst>
                <a:ext uri="{FF2B5EF4-FFF2-40B4-BE49-F238E27FC236}">
                  <a16:creationId xmlns:a16="http://schemas.microsoft.com/office/drawing/2014/main" id="{2A5A4138-FD7A-4E6E-BAAE-7E5EE0CDAB71}"/>
                </a:ext>
              </a:extLst>
            </p:cNvPr>
            <p:cNvSpPr txBox="1"/>
            <p:nvPr/>
          </p:nvSpPr>
          <p:spPr>
            <a:xfrm>
              <a:off x="9204388" y="2492200"/>
              <a:ext cx="144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wordpress:v5</a:t>
              </a:r>
            </a:p>
          </p:txBody>
        </p:sp>
        <p:grpSp>
          <p:nvGrpSpPr>
            <p:cNvPr id="333" name="Signature">
              <a:extLst>
                <a:ext uri="{FF2B5EF4-FFF2-40B4-BE49-F238E27FC236}">
                  <a16:creationId xmlns:a16="http://schemas.microsoft.com/office/drawing/2014/main" id="{200AD7E0-A820-48CB-8ABE-B66220F20E75}"/>
                </a:ext>
              </a:extLst>
            </p:cNvPr>
            <p:cNvGrpSpPr/>
            <p:nvPr/>
          </p:nvGrpSpPr>
          <p:grpSpPr>
            <a:xfrm>
              <a:off x="9075218" y="2867302"/>
              <a:ext cx="1791471" cy="194559"/>
              <a:chOff x="9075218" y="2843492"/>
              <a:chExt cx="1791471" cy="194559"/>
            </a:xfrm>
          </p:grpSpPr>
          <p:sp>
            <p:nvSpPr>
              <p:cNvPr id="338" name="Sig Label">
                <a:extLst>
                  <a:ext uri="{FF2B5EF4-FFF2-40B4-BE49-F238E27FC236}">
                    <a16:creationId xmlns:a16="http://schemas.microsoft.com/office/drawing/2014/main" id="{38511721-1E01-4BFB-898B-506B6AEB4C61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339" name="Sig-icon">
                <a:extLst>
                  <a:ext uri="{FF2B5EF4-FFF2-40B4-BE49-F238E27FC236}">
                    <a16:creationId xmlns:a16="http://schemas.microsoft.com/office/drawing/2014/main" id="{AACEA129-9BE6-42E3-A93D-3EFE70E3D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334" name="artifact-mask">
              <a:extLst>
                <a:ext uri="{FF2B5EF4-FFF2-40B4-BE49-F238E27FC236}">
                  <a16:creationId xmlns:a16="http://schemas.microsoft.com/office/drawing/2014/main" id="{1644F6A6-3D27-4BDD-9691-A164D0E0F59D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35" name="Container Image">
              <a:extLst>
                <a:ext uri="{FF2B5EF4-FFF2-40B4-BE49-F238E27FC236}">
                  <a16:creationId xmlns:a16="http://schemas.microsoft.com/office/drawing/2014/main" id="{0713B14A-0071-4628-BDCB-00400F7B6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336" name="Isosceles Triangle 335">
              <a:extLst>
                <a:ext uri="{FF2B5EF4-FFF2-40B4-BE49-F238E27FC236}">
                  <a16:creationId xmlns:a16="http://schemas.microsoft.com/office/drawing/2014/main" id="{D5C53F2E-A9E8-4108-B5FB-8178F3B377AD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Connector: Elbow 336">
              <a:extLst>
                <a:ext uri="{FF2B5EF4-FFF2-40B4-BE49-F238E27FC236}">
                  <a16:creationId xmlns:a16="http://schemas.microsoft.com/office/drawing/2014/main" id="{76F19B79-86BA-4093-8EF0-25A67DBEB342}"/>
                </a:ext>
              </a:extLst>
            </p:cNvPr>
            <p:cNvCxnSpPr>
              <a:cxnSpLocks/>
              <a:stCxn id="339" idx="1"/>
              <a:endCxn id="336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mysql-container">
            <a:extLst>
              <a:ext uri="{FF2B5EF4-FFF2-40B4-BE49-F238E27FC236}">
                <a16:creationId xmlns:a16="http://schemas.microsoft.com/office/drawing/2014/main" id="{8AB0C017-804C-4E1D-A288-360009CF7440}"/>
              </a:ext>
            </a:extLst>
          </p:cNvPr>
          <p:cNvGrpSpPr/>
          <p:nvPr/>
        </p:nvGrpSpPr>
        <p:grpSpPr>
          <a:xfrm>
            <a:off x="1191444" y="3349468"/>
            <a:ext cx="2287692" cy="670613"/>
            <a:chOff x="8650285" y="2471245"/>
            <a:chExt cx="2287692" cy="670613"/>
          </a:xfrm>
        </p:grpSpPr>
        <p:sp>
          <p:nvSpPr>
            <p:cNvPr id="341" name="artifact-border">
              <a:extLst>
                <a:ext uri="{FF2B5EF4-FFF2-40B4-BE49-F238E27FC236}">
                  <a16:creationId xmlns:a16="http://schemas.microsoft.com/office/drawing/2014/main" id="{B31DA10C-75AF-414A-944D-4560DA179446}"/>
                </a:ext>
              </a:extLst>
            </p:cNvPr>
            <p:cNvSpPr/>
            <p:nvPr/>
          </p:nvSpPr>
          <p:spPr>
            <a:xfrm>
              <a:off x="8747226" y="2539330"/>
              <a:ext cx="2190751" cy="602528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artifact-name">
              <a:extLst>
                <a:ext uri="{FF2B5EF4-FFF2-40B4-BE49-F238E27FC236}">
                  <a16:creationId xmlns:a16="http://schemas.microsoft.com/office/drawing/2014/main" id="{77E88EB1-27BA-4678-B753-9942496BE139}"/>
                </a:ext>
              </a:extLst>
            </p:cNvPr>
            <p:cNvSpPr txBox="1"/>
            <p:nvPr/>
          </p:nvSpPr>
          <p:spPr>
            <a:xfrm>
              <a:off x="9204388" y="2492200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helm-cli:v3</a:t>
              </a:r>
            </a:p>
          </p:txBody>
        </p:sp>
        <p:grpSp>
          <p:nvGrpSpPr>
            <p:cNvPr id="343" name="Signature">
              <a:extLst>
                <a:ext uri="{FF2B5EF4-FFF2-40B4-BE49-F238E27FC236}">
                  <a16:creationId xmlns:a16="http://schemas.microsoft.com/office/drawing/2014/main" id="{7310CE79-5711-479D-BEBA-993AAFE53BDF}"/>
                </a:ext>
              </a:extLst>
            </p:cNvPr>
            <p:cNvGrpSpPr/>
            <p:nvPr/>
          </p:nvGrpSpPr>
          <p:grpSpPr>
            <a:xfrm>
              <a:off x="9075218" y="2867302"/>
              <a:ext cx="1791471" cy="194559"/>
              <a:chOff x="9075218" y="2843492"/>
              <a:chExt cx="1791471" cy="194559"/>
            </a:xfrm>
          </p:grpSpPr>
          <p:sp>
            <p:nvSpPr>
              <p:cNvPr id="348" name="Sig Label">
                <a:extLst>
                  <a:ext uri="{FF2B5EF4-FFF2-40B4-BE49-F238E27FC236}">
                    <a16:creationId xmlns:a16="http://schemas.microsoft.com/office/drawing/2014/main" id="{838C1BE8-1387-436B-95B7-33FC07952F1C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Helm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349" name="Sig-icon">
                <a:extLst>
                  <a:ext uri="{FF2B5EF4-FFF2-40B4-BE49-F238E27FC236}">
                    <a16:creationId xmlns:a16="http://schemas.microsoft.com/office/drawing/2014/main" id="{015AAE84-7442-4F63-A039-33D6251BF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344" name="artifact-mask">
              <a:extLst>
                <a:ext uri="{FF2B5EF4-FFF2-40B4-BE49-F238E27FC236}">
                  <a16:creationId xmlns:a16="http://schemas.microsoft.com/office/drawing/2014/main" id="{D36C1DFD-FF55-42AB-BC72-55E00FEC8C37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45" name="Container Image">
              <a:extLst>
                <a:ext uri="{FF2B5EF4-FFF2-40B4-BE49-F238E27FC236}">
                  <a16:creationId xmlns:a16="http://schemas.microsoft.com/office/drawing/2014/main" id="{1D3E940C-00A4-49F2-8BC0-072C04CB9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346" name="Isosceles Triangle 345">
              <a:extLst>
                <a:ext uri="{FF2B5EF4-FFF2-40B4-BE49-F238E27FC236}">
                  <a16:creationId xmlns:a16="http://schemas.microsoft.com/office/drawing/2014/main" id="{C963878E-511C-45AB-839C-BA7DB893C306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" name="Connector: Elbow 346">
              <a:extLst>
                <a:ext uri="{FF2B5EF4-FFF2-40B4-BE49-F238E27FC236}">
                  <a16:creationId xmlns:a16="http://schemas.microsoft.com/office/drawing/2014/main" id="{1A6BCA9F-3CCB-4DBB-A019-695EF57DD5D0}"/>
                </a:ext>
              </a:extLst>
            </p:cNvPr>
            <p:cNvCxnSpPr>
              <a:cxnSpLocks/>
              <a:stCxn id="349" idx="1"/>
              <a:endCxn id="346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113A0E45-761E-40F6-B737-EE6118DEB2A5}"/>
              </a:ext>
            </a:extLst>
          </p:cNvPr>
          <p:cNvCxnSpPr>
            <a:cxnSpLocks/>
            <a:stCxn id="356" idx="2"/>
            <a:endCxn id="319" idx="1"/>
          </p:cNvCxnSpPr>
          <p:nvPr/>
        </p:nvCxnSpPr>
        <p:spPr>
          <a:xfrm rot="16200000" flipH="1">
            <a:off x="1346499" y="4546653"/>
            <a:ext cx="1192101" cy="103805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A2801C4F-DD65-4D43-A3E4-B79D9215988C}"/>
              </a:ext>
            </a:extLst>
          </p:cNvPr>
          <p:cNvCxnSpPr>
            <a:cxnSpLocks/>
            <a:stCxn id="356" idx="2"/>
            <a:endCxn id="335" idx="1"/>
          </p:cNvCxnSpPr>
          <p:nvPr/>
        </p:nvCxnSpPr>
        <p:spPr>
          <a:xfrm rot="16200000" flipH="1">
            <a:off x="1692817" y="4200335"/>
            <a:ext cx="499465" cy="103805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mysql-container">
            <a:extLst>
              <a:ext uri="{FF2B5EF4-FFF2-40B4-BE49-F238E27FC236}">
                <a16:creationId xmlns:a16="http://schemas.microsoft.com/office/drawing/2014/main" id="{D7BC5DB6-22FF-4D09-8095-F3E9CFD2D4F1}"/>
              </a:ext>
            </a:extLst>
          </p:cNvPr>
          <p:cNvGrpSpPr/>
          <p:nvPr/>
        </p:nvGrpSpPr>
        <p:grpSpPr>
          <a:xfrm>
            <a:off x="1212185" y="4064233"/>
            <a:ext cx="2996868" cy="675869"/>
            <a:chOff x="8671656" y="2471245"/>
            <a:chExt cx="2996868" cy="675869"/>
          </a:xfrm>
        </p:grpSpPr>
        <p:sp>
          <p:nvSpPr>
            <p:cNvPr id="353" name="artifact-border">
              <a:extLst>
                <a:ext uri="{FF2B5EF4-FFF2-40B4-BE49-F238E27FC236}">
                  <a16:creationId xmlns:a16="http://schemas.microsoft.com/office/drawing/2014/main" id="{B8CDF20D-810C-4C42-9453-F3C49C2259B4}"/>
                </a:ext>
              </a:extLst>
            </p:cNvPr>
            <p:cNvSpPr/>
            <p:nvPr/>
          </p:nvSpPr>
          <p:spPr>
            <a:xfrm>
              <a:off x="8747226" y="2539329"/>
              <a:ext cx="2850056" cy="607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artifact-name">
              <a:extLst>
                <a:ext uri="{FF2B5EF4-FFF2-40B4-BE49-F238E27FC236}">
                  <a16:creationId xmlns:a16="http://schemas.microsoft.com/office/drawing/2014/main" id="{8C5EF0DF-C325-4659-8674-05225309DFF7}"/>
                </a:ext>
              </a:extLst>
            </p:cNvPr>
            <p:cNvSpPr txBox="1"/>
            <p:nvPr/>
          </p:nvSpPr>
          <p:spPr>
            <a:xfrm>
              <a:off x="9204388" y="24922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wordpress-chart:v5</a:t>
              </a:r>
            </a:p>
          </p:txBody>
        </p:sp>
        <p:grpSp>
          <p:nvGrpSpPr>
            <p:cNvPr id="355" name="Signature">
              <a:extLst>
                <a:ext uri="{FF2B5EF4-FFF2-40B4-BE49-F238E27FC236}">
                  <a16:creationId xmlns:a16="http://schemas.microsoft.com/office/drawing/2014/main" id="{BD3EB77F-344A-4AC3-858B-CFA4B60BDB0D}"/>
                </a:ext>
              </a:extLst>
            </p:cNvPr>
            <p:cNvGrpSpPr/>
            <p:nvPr/>
          </p:nvGrpSpPr>
          <p:grpSpPr>
            <a:xfrm>
              <a:off x="9075218" y="2867302"/>
              <a:ext cx="2408631" cy="194559"/>
              <a:chOff x="9075218" y="2843492"/>
              <a:chExt cx="2408631" cy="194559"/>
            </a:xfrm>
          </p:grpSpPr>
          <p:sp>
            <p:nvSpPr>
              <p:cNvPr id="359" name="Sig Label">
                <a:extLst>
                  <a:ext uri="{FF2B5EF4-FFF2-40B4-BE49-F238E27FC236}">
                    <a16:creationId xmlns:a16="http://schemas.microsoft.com/office/drawing/2014/main" id="{6E12FFF6-99B6-47B4-AE5B-46C09A48963F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221268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Helm community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360" name="Sig-icon">
                <a:extLst>
                  <a:ext uri="{FF2B5EF4-FFF2-40B4-BE49-F238E27FC236}">
                    <a16:creationId xmlns:a16="http://schemas.microsoft.com/office/drawing/2014/main" id="{BE4241B2-5AC9-4F8A-B812-76B857074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pic>
          <p:nvPicPr>
            <p:cNvPr id="356" name="Container Image">
              <a:extLst>
                <a:ext uri="{FF2B5EF4-FFF2-40B4-BE49-F238E27FC236}">
                  <a16:creationId xmlns:a16="http://schemas.microsoft.com/office/drawing/2014/main" id="{6ADEACD9-44D8-4F53-BE76-0060AF48D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2044" b="2044"/>
            <a:stretch/>
          </p:blipFill>
          <p:spPr>
            <a:xfrm>
              <a:off x="8671656" y="2471245"/>
              <a:ext cx="422678" cy="405396"/>
            </a:xfrm>
            <a:prstGeom prst="rect">
              <a:avLst/>
            </a:prstGeom>
          </p:spPr>
        </p:pic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ADBBFCCD-C134-4337-9C88-CDA2A8552183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8" name="Connector: Elbow 357">
              <a:extLst>
                <a:ext uri="{FF2B5EF4-FFF2-40B4-BE49-F238E27FC236}">
                  <a16:creationId xmlns:a16="http://schemas.microsoft.com/office/drawing/2014/main" id="{12C3975F-4BB8-4F4E-BC71-D6223E147A87}"/>
                </a:ext>
              </a:extLst>
            </p:cNvPr>
            <p:cNvCxnSpPr>
              <a:cxnSpLocks/>
              <a:stCxn id="360" idx="1"/>
              <a:endCxn id="357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230C019-AFBC-4441-97FF-C998AB2C146F}"/>
              </a:ext>
            </a:extLst>
          </p:cNvPr>
          <p:cNvCxnSpPr>
            <a:cxnSpLocks/>
            <a:stCxn id="367" idx="2"/>
            <a:endCxn id="356" idx="1"/>
          </p:cNvCxnSpPr>
          <p:nvPr/>
        </p:nvCxnSpPr>
        <p:spPr>
          <a:xfrm rot="16200000" flipH="1">
            <a:off x="496815" y="3551561"/>
            <a:ext cx="1235128" cy="195612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68B46971-3C73-48C1-80B2-368A39FCE184}"/>
              </a:ext>
            </a:extLst>
          </p:cNvPr>
          <p:cNvCxnSpPr>
            <a:cxnSpLocks/>
            <a:stCxn id="367" idx="2"/>
            <a:endCxn id="345" idx="1"/>
          </p:cNvCxnSpPr>
          <p:nvPr/>
        </p:nvCxnSpPr>
        <p:spPr>
          <a:xfrm rot="16200000" flipH="1">
            <a:off x="854229" y="3194146"/>
            <a:ext cx="520363" cy="195675"/>
          </a:xfrm>
          <a:prstGeom prst="bentConnector2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mysql-container">
            <a:extLst>
              <a:ext uri="{FF2B5EF4-FFF2-40B4-BE49-F238E27FC236}">
                <a16:creationId xmlns:a16="http://schemas.microsoft.com/office/drawing/2014/main" id="{6A9A12C3-B156-49DF-806E-FDEE6793CB37}"/>
              </a:ext>
            </a:extLst>
          </p:cNvPr>
          <p:cNvGrpSpPr/>
          <p:nvPr/>
        </p:nvGrpSpPr>
        <p:grpSpPr>
          <a:xfrm>
            <a:off x="808029" y="2574603"/>
            <a:ext cx="2810799" cy="732035"/>
            <a:chOff x="8731088" y="2415079"/>
            <a:chExt cx="2810799" cy="732035"/>
          </a:xfrm>
        </p:grpSpPr>
        <p:sp>
          <p:nvSpPr>
            <p:cNvPr id="364" name="artifact-border">
              <a:extLst>
                <a:ext uri="{FF2B5EF4-FFF2-40B4-BE49-F238E27FC236}">
                  <a16:creationId xmlns:a16="http://schemas.microsoft.com/office/drawing/2014/main" id="{B069B623-473A-4FA7-8167-AE5BAA5676AC}"/>
                </a:ext>
              </a:extLst>
            </p:cNvPr>
            <p:cNvSpPr/>
            <p:nvPr/>
          </p:nvSpPr>
          <p:spPr>
            <a:xfrm>
              <a:off x="8747226" y="2539329"/>
              <a:ext cx="2794661" cy="607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artifact-name">
              <a:extLst>
                <a:ext uri="{FF2B5EF4-FFF2-40B4-BE49-F238E27FC236}">
                  <a16:creationId xmlns:a16="http://schemas.microsoft.com/office/drawing/2014/main" id="{A7A8CAEA-360F-4682-BE51-0906DBFA8E97}"/>
                </a:ext>
              </a:extLst>
            </p:cNvPr>
            <p:cNvSpPr txBox="1"/>
            <p:nvPr/>
          </p:nvSpPr>
          <p:spPr>
            <a:xfrm>
              <a:off x="9204388" y="2492200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wordpress-cnab:v5</a:t>
              </a:r>
            </a:p>
          </p:txBody>
        </p:sp>
        <p:grpSp>
          <p:nvGrpSpPr>
            <p:cNvPr id="366" name="Signature">
              <a:extLst>
                <a:ext uri="{FF2B5EF4-FFF2-40B4-BE49-F238E27FC236}">
                  <a16:creationId xmlns:a16="http://schemas.microsoft.com/office/drawing/2014/main" id="{99742462-6FFB-44D1-9888-4ECD6C01CAA1}"/>
                </a:ext>
              </a:extLst>
            </p:cNvPr>
            <p:cNvGrpSpPr/>
            <p:nvPr/>
          </p:nvGrpSpPr>
          <p:grpSpPr>
            <a:xfrm>
              <a:off x="9075218" y="2867302"/>
              <a:ext cx="2408631" cy="194559"/>
              <a:chOff x="9075218" y="2843492"/>
              <a:chExt cx="2408631" cy="194559"/>
            </a:xfrm>
          </p:grpSpPr>
          <p:sp>
            <p:nvSpPr>
              <p:cNvPr id="370" name="Sig Label">
                <a:extLst>
                  <a:ext uri="{FF2B5EF4-FFF2-40B4-BE49-F238E27FC236}">
                    <a16:creationId xmlns:a16="http://schemas.microsoft.com/office/drawing/2014/main" id="{569E309E-A0E3-4A4D-B674-00B5E9903CF9}"/>
                  </a:ext>
                </a:extLst>
              </p:cNvPr>
              <p:cNvSpPr txBox="1"/>
              <p:nvPr/>
            </p:nvSpPr>
            <p:spPr>
              <a:xfrm>
                <a:off x="9271169" y="2859980"/>
                <a:ext cx="221268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Helm community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371" name="Sig-icon">
                <a:extLst>
                  <a:ext uri="{FF2B5EF4-FFF2-40B4-BE49-F238E27FC236}">
                    <a16:creationId xmlns:a16="http://schemas.microsoft.com/office/drawing/2014/main" id="{D33170BC-85E0-4313-A86A-76253B321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5218" y="2843492"/>
                <a:ext cx="194559" cy="194559"/>
              </a:xfrm>
              <a:prstGeom prst="rect">
                <a:avLst/>
              </a:prstGeom>
            </p:spPr>
          </p:pic>
        </p:grpSp>
        <p:pic>
          <p:nvPicPr>
            <p:cNvPr id="367" name="Container Image">
              <a:extLst>
                <a:ext uri="{FF2B5EF4-FFF2-40B4-BE49-F238E27FC236}">
                  <a16:creationId xmlns:a16="http://schemas.microsoft.com/office/drawing/2014/main" id="{6C752DFC-5B51-4F92-AEA3-ED431EBBF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240" r="240"/>
            <a:stretch/>
          </p:blipFill>
          <p:spPr>
            <a:xfrm>
              <a:off x="8731088" y="2415079"/>
              <a:ext cx="417088" cy="457200"/>
            </a:xfrm>
            <a:prstGeom prst="rect">
              <a:avLst/>
            </a:prstGeom>
          </p:spPr>
        </p:pic>
        <p:sp>
          <p:nvSpPr>
            <p:cNvPr id="368" name="Isosceles Triangle 367">
              <a:extLst>
                <a:ext uri="{FF2B5EF4-FFF2-40B4-BE49-F238E27FC236}">
                  <a16:creationId xmlns:a16="http://schemas.microsoft.com/office/drawing/2014/main" id="{5CC2B51C-5143-4A43-8DC4-946C93E0425A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9" name="Connector: Elbow 368">
              <a:extLst>
                <a:ext uri="{FF2B5EF4-FFF2-40B4-BE49-F238E27FC236}">
                  <a16:creationId xmlns:a16="http://schemas.microsoft.com/office/drawing/2014/main" id="{5064DCDB-B6AB-4965-BA2B-19AFB6E5C2D1}"/>
                </a:ext>
              </a:extLst>
            </p:cNvPr>
            <p:cNvCxnSpPr>
              <a:cxnSpLocks/>
              <a:stCxn id="371" idx="1"/>
              <a:endCxn id="368" idx="0"/>
            </p:cNvCxnSpPr>
            <p:nvPr/>
          </p:nvCxnSpPr>
          <p:spPr>
            <a:xfrm rot="10800000">
              <a:off x="8804046" y="2877256"/>
              <a:ext cx="271172" cy="87326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38488DBA-65AF-49AF-ACF2-D3B3EA01739F}"/>
              </a:ext>
            </a:extLst>
          </p:cNvPr>
          <p:cNvGrpSpPr/>
          <p:nvPr/>
        </p:nvGrpSpPr>
        <p:grpSpPr>
          <a:xfrm>
            <a:off x="5179173" y="2852594"/>
            <a:ext cx="1561513" cy="187040"/>
            <a:chOff x="3096300" y="4308065"/>
            <a:chExt cx="695114" cy="187040"/>
          </a:xfrm>
        </p:grpSpPr>
        <p:sp>
          <p:nvSpPr>
            <p:cNvPr id="375" name="Arrow: Up 374">
              <a:extLst>
                <a:ext uri="{FF2B5EF4-FFF2-40B4-BE49-F238E27FC236}">
                  <a16:creationId xmlns:a16="http://schemas.microsoft.com/office/drawing/2014/main" id="{98ACABC3-57D3-4859-921B-C58974E65DB1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BDD56901-817F-432B-99A9-357176030190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39" name="mysql-container">
            <a:extLst>
              <a:ext uri="{FF2B5EF4-FFF2-40B4-BE49-F238E27FC236}">
                <a16:creationId xmlns:a16="http://schemas.microsoft.com/office/drawing/2014/main" id="{AF04D8E4-32D6-4DB8-8B9C-ECFD2A68E6FC}"/>
              </a:ext>
            </a:extLst>
          </p:cNvPr>
          <p:cNvGrpSpPr/>
          <p:nvPr/>
        </p:nvGrpSpPr>
        <p:grpSpPr>
          <a:xfrm>
            <a:off x="8650285" y="2486022"/>
            <a:ext cx="2287692" cy="1101327"/>
            <a:chOff x="8650285" y="2471245"/>
            <a:chExt cx="2287692" cy="1101327"/>
          </a:xfrm>
        </p:grpSpPr>
        <p:sp>
          <p:nvSpPr>
            <p:cNvPr id="140" name="artifact-border">
              <a:extLst>
                <a:ext uri="{FF2B5EF4-FFF2-40B4-BE49-F238E27FC236}">
                  <a16:creationId xmlns:a16="http://schemas.microsoft.com/office/drawing/2014/main" id="{0DB85E37-27CA-4D2F-8AB1-20CA60B33F3D}"/>
                </a:ext>
              </a:extLst>
            </p:cNvPr>
            <p:cNvSpPr/>
            <p:nvPr/>
          </p:nvSpPr>
          <p:spPr>
            <a:xfrm>
              <a:off x="8747226" y="2539329"/>
              <a:ext cx="2190751" cy="103324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artifact-name">
              <a:extLst>
                <a:ext uri="{FF2B5EF4-FFF2-40B4-BE49-F238E27FC236}">
                  <a16:creationId xmlns:a16="http://schemas.microsoft.com/office/drawing/2014/main" id="{A7653E69-5AF6-4B73-ABBF-14ED66BBF5B7}"/>
                </a:ext>
              </a:extLst>
            </p:cNvPr>
            <p:cNvSpPr txBox="1"/>
            <p:nvPr/>
          </p:nvSpPr>
          <p:spPr>
            <a:xfrm>
              <a:off x="9204388" y="2492200"/>
              <a:ext cx="1049655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mysql:8</a:t>
              </a:r>
            </a:p>
          </p:txBody>
        </p:sp>
        <p:grpSp>
          <p:nvGrpSpPr>
            <p:cNvPr id="142" name="Signature">
              <a:extLst>
                <a:ext uri="{FF2B5EF4-FFF2-40B4-BE49-F238E27FC236}">
                  <a16:creationId xmlns:a16="http://schemas.microsoft.com/office/drawing/2014/main" id="{9B528931-BB80-45DA-AB45-9959B202AE5E}"/>
                </a:ext>
              </a:extLst>
            </p:cNvPr>
            <p:cNvGrpSpPr/>
            <p:nvPr/>
          </p:nvGrpSpPr>
          <p:grpSpPr>
            <a:xfrm>
              <a:off x="8954868" y="2887057"/>
              <a:ext cx="1302463" cy="194559"/>
              <a:chOff x="8954868" y="2863247"/>
              <a:chExt cx="1302463" cy="194559"/>
            </a:xfrm>
          </p:grpSpPr>
          <p:sp>
            <p:nvSpPr>
              <p:cNvPr id="155" name="Sig Label">
                <a:extLst>
                  <a:ext uri="{FF2B5EF4-FFF2-40B4-BE49-F238E27FC236}">
                    <a16:creationId xmlns:a16="http://schemas.microsoft.com/office/drawing/2014/main" id="{1E0C3F79-D401-44E7-85F8-7820BAF56DF3}"/>
                  </a:ext>
                </a:extLst>
              </p:cNvPr>
              <p:cNvSpPr txBox="1"/>
              <p:nvPr/>
            </p:nvSpPr>
            <p:spPr>
              <a:xfrm>
                <a:off x="9150819" y="2879735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MySQL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156" name="Sig-icon">
                <a:extLst>
                  <a:ext uri="{FF2B5EF4-FFF2-40B4-BE49-F238E27FC236}">
                    <a16:creationId xmlns:a16="http://schemas.microsoft.com/office/drawing/2014/main" id="{B1003684-7713-4C42-9B4E-344A1078D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54868" y="2863247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143" name="Signature">
              <a:extLst>
                <a:ext uri="{FF2B5EF4-FFF2-40B4-BE49-F238E27FC236}">
                  <a16:creationId xmlns:a16="http://schemas.microsoft.com/office/drawing/2014/main" id="{7524222C-12C5-4A44-9D35-87019F223FBF}"/>
                </a:ext>
              </a:extLst>
            </p:cNvPr>
            <p:cNvGrpSpPr/>
            <p:nvPr/>
          </p:nvGrpSpPr>
          <p:grpSpPr>
            <a:xfrm>
              <a:off x="8946678" y="3115610"/>
              <a:ext cx="1791471" cy="194559"/>
              <a:chOff x="8954868" y="2863247"/>
              <a:chExt cx="1791471" cy="194559"/>
            </a:xfrm>
          </p:grpSpPr>
          <p:sp>
            <p:nvSpPr>
              <p:cNvPr id="153" name="Sig Label">
                <a:extLst>
                  <a:ext uri="{FF2B5EF4-FFF2-40B4-BE49-F238E27FC236}">
                    <a16:creationId xmlns:a16="http://schemas.microsoft.com/office/drawing/2014/main" id="{C896F52F-5300-431E-9880-9B7A8F0AA366}"/>
                  </a:ext>
                </a:extLst>
              </p:cNvPr>
              <p:cNvSpPr txBox="1"/>
              <p:nvPr/>
            </p:nvSpPr>
            <p:spPr>
              <a:xfrm>
                <a:off x="9150819" y="2879735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Docker </a:t>
                </a:r>
                <a:r>
                  <a:rPr lang="en-US" sz="1050" dirty="0"/>
                  <a:t>community signature</a:t>
                </a:r>
              </a:p>
            </p:txBody>
          </p:sp>
          <p:pic>
            <p:nvPicPr>
              <p:cNvPr id="154" name="Sig-icon">
                <a:extLst>
                  <a:ext uri="{FF2B5EF4-FFF2-40B4-BE49-F238E27FC236}">
                    <a16:creationId xmlns:a16="http://schemas.microsoft.com/office/drawing/2014/main" id="{9AD4503A-0517-4204-86F1-FE4821E58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54868" y="2863247"/>
                <a:ext cx="194559" cy="194559"/>
              </a:xfrm>
              <a:prstGeom prst="rect">
                <a:avLst/>
              </a:prstGeom>
            </p:spPr>
          </p:pic>
        </p:grpSp>
        <p:grpSp>
          <p:nvGrpSpPr>
            <p:cNvPr id="144" name="Signature">
              <a:extLst>
                <a:ext uri="{FF2B5EF4-FFF2-40B4-BE49-F238E27FC236}">
                  <a16:creationId xmlns:a16="http://schemas.microsoft.com/office/drawing/2014/main" id="{70EB7FB7-405D-43BE-81EF-B8DDBDC1DCE8}"/>
                </a:ext>
              </a:extLst>
            </p:cNvPr>
            <p:cNvGrpSpPr/>
            <p:nvPr/>
          </p:nvGrpSpPr>
          <p:grpSpPr>
            <a:xfrm>
              <a:off x="8938488" y="3344163"/>
              <a:ext cx="1791469" cy="194559"/>
              <a:chOff x="8954868" y="2863247"/>
              <a:chExt cx="1791469" cy="194559"/>
            </a:xfrm>
          </p:grpSpPr>
          <p:sp>
            <p:nvSpPr>
              <p:cNvPr id="151" name="Sig Label">
                <a:extLst>
                  <a:ext uri="{FF2B5EF4-FFF2-40B4-BE49-F238E27FC236}">
                    <a16:creationId xmlns:a16="http://schemas.microsoft.com/office/drawing/2014/main" id="{5863081C-1607-4EE3-83C5-C930E6D2AD2F}"/>
                  </a:ext>
                </a:extLst>
              </p:cNvPr>
              <p:cNvSpPr txBox="1"/>
              <p:nvPr/>
            </p:nvSpPr>
            <p:spPr>
              <a:xfrm>
                <a:off x="9150818" y="2879735"/>
                <a:ext cx="159551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ACME Rockets </a:t>
                </a:r>
                <a:r>
                  <a:rPr lang="en-US" sz="1050" dirty="0"/>
                  <a:t>signature</a:t>
                </a:r>
              </a:p>
            </p:txBody>
          </p:sp>
          <p:pic>
            <p:nvPicPr>
              <p:cNvPr id="152" name="Sig-icon">
                <a:extLst>
                  <a:ext uri="{FF2B5EF4-FFF2-40B4-BE49-F238E27FC236}">
                    <a16:creationId xmlns:a16="http://schemas.microsoft.com/office/drawing/2014/main" id="{B0AD8A6C-DCC7-49F4-BA50-3C733ACA1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54868" y="2863247"/>
                <a:ext cx="194559" cy="194559"/>
              </a:xfrm>
              <a:prstGeom prst="rect">
                <a:avLst/>
              </a:prstGeom>
            </p:spPr>
          </p:pic>
        </p:grpSp>
        <p:sp>
          <p:nvSpPr>
            <p:cNvPr id="145" name="artifact-mask">
              <a:extLst>
                <a:ext uri="{FF2B5EF4-FFF2-40B4-BE49-F238E27FC236}">
                  <a16:creationId xmlns:a16="http://schemas.microsoft.com/office/drawing/2014/main" id="{20E9E52F-E8E7-4045-874E-EA2B3E2B3D11}"/>
                </a:ext>
              </a:extLst>
            </p:cNvPr>
            <p:cNvSpPr/>
            <p:nvPr/>
          </p:nvSpPr>
          <p:spPr>
            <a:xfrm>
              <a:off x="8650285" y="2471245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6" name="Container Image">
              <a:extLst>
                <a:ext uri="{FF2B5EF4-FFF2-40B4-BE49-F238E27FC236}">
                  <a16:creationId xmlns:a16="http://schemas.microsoft.com/office/drawing/2014/main" id="{9BC5C871-7A2D-4DDE-BF51-3EAA648FE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5673" b="15673"/>
            <a:stretch/>
          </p:blipFill>
          <p:spPr>
            <a:xfrm>
              <a:off x="8671089" y="2471245"/>
              <a:ext cx="590498" cy="405396"/>
            </a:xfrm>
            <a:prstGeom prst="rect">
              <a:avLst/>
            </a:prstGeom>
          </p:spPr>
        </p:pic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6EB72B94-5B29-4679-9371-1882DC5A7404}"/>
                </a:ext>
              </a:extLst>
            </p:cNvPr>
            <p:cNvSpPr/>
            <p:nvPr/>
          </p:nvSpPr>
          <p:spPr>
            <a:xfrm rot="10800000">
              <a:off x="8751278" y="2786276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81004438-CAB0-4BC3-AB26-BABEB39AFD58}"/>
                </a:ext>
              </a:extLst>
            </p:cNvPr>
            <p:cNvCxnSpPr>
              <a:cxnSpLocks/>
              <a:stCxn id="156" idx="1"/>
              <a:endCxn id="147" idx="0"/>
            </p:cNvCxnSpPr>
            <p:nvPr/>
          </p:nvCxnSpPr>
          <p:spPr>
            <a:xfrm rot="10800000">
              <a:off x="8804046" y="2877257"/>
              <a:ext cx="150822" cy="107081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BC061714-2688-4835-8BB8-86F4E08367E6}"/>
                </a:ext>
              </a:extLst>
            </p:cNvPr>
            <p:cNvCxnSpPr>
              <a:cxnSpLocks/>
              <a:stCxn id="154" idx="1"/>
              <a:endCxn id="147" idx="0"/>
            </p:cNvCxnSpPr>
            <p:nvPr/>
          </p:nvCxnSpPr>
          <p:spPr>
            <a:xfrm rot="10800000">
              <a:off x="8804046" y="2877256"/>
              <a:ext cx="142632" cy="335634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D851C9A9-D3DB-424A-BACC-9AF44A6C8D72}"/>
                </a:ext>
              </a:extLst>
            </p:cNvPr>
            <p:cNvCxnSpPr>
              <a:cxnSpLocks/>
              <a:stCxn id="152" idx="1"/>
              <a:endCxn id="147" idx="0"/>
            </p:cNvCxnSpPr>
            <p:nvPr/>
          </p:nvCxnSpPr>
          <p:spPr>
            <a:xfrm rot="10800000">
              <a:off x="8804046" y="2877257"/>
              <a:ext cx="134442" cy="564187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164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58C38-5F55-4931-8AD0-BDABDBD4E08C}"/>
              </a:ext>
            </a:extLst>
          </p:cNvPr>
          <p:cNvSpPr txBox="1"/>
          <p:nvPr/>
        </p:nvSpPr>
        <p:spPr>
          <a:xfrm>
            <a:off x="1884957" y="630310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889D5-4499-4B63-9A93-EEB831F9853C}"/>
              </a:ext>
            </a:extLst>
          </p:cNvPr>
          <p:cNvSpPr/>
          <p:nvPr/>
        </p:nvSpPr>
        <p:spPr>
          <a:xfrm>
            <a:off x="4017141" y="1213884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FFC1-BC0B-46E6-B369-0E38E02A7638}"/>
              </a:ext>
            </a:extLst>
          </p:cNvPr>
          <p:cNvSpPr txBox="1"/>
          <p:nvPr/>
        </p:nvSpPr>
        <p:spPr>
          <a:xfrm>
            <a:off x="4138099" y="1481184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94F06-8C11-4F65-A474-162B0C508EEE}"/>
              </a:ext>
            </a:extLst>
          </p:cNvPr>
          <p:cNvSpPr/>
          <p:nvPr/>
        </p:nvSpPr>
        <p:spPr>
          <a:xfrm>
            <a:off x="3722629" y="2827113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5F8F1-1E0C-4815-9D29-2B939097BB86}"/>
              </a:ext>
            </a:extLst>
          </p:cNvPr>
          <p:cNvSpPr txBox="1"/>
          <p:nvPr/>
        </p:nvSpPr>
        <p:spPr>
          <a:xfrm>
            <a:off x="3855011" y="2804371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565EA-4C02-408B-8DC8-6DB48BA0B7B7}"/>
              </a:ext>
            </a:extLst>
          </p:cNvPr>
          <p:cNvSpPr/>
          <p:nvPr/>
        </p:nvSpPr>
        <p:spPr>
          <a:xfrm>
            <a:off x="3722629" y="3003884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C234-0D55-4E66-9D63-EE1889034D81}"/>
              </a:ext>
            </a:extLst>
          </p:cNvPr>
          <p:cNvSpPr txBox="1"/>
          <p:nvPr/>
        </p:nvSpPr>
        <p:spPr>
          <a:xfrm>
            <a:off x="3855011" y="2981142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pic>
        <p:nvPicPr>
          <p:cNvPr id="11" name="Signature">
            <a:extLst>
              <a:ext uri="{FF2B5EF4-FFF2-40B4-BE49-F238E27FC236}">
                <a16:creationId xmlns:a16="http://schemas.microsoft.com/office/drawing/2014/main" id="{52BD2485-B797-43BC-B17A-D839F1F1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488" y="1020491"/>
            <a:ext cx="122744" cy="122744"/>
          </a:xfrm>
          <a:prstGeom prst="rect">
            <a:avLst/>
          </a:prstGeom>
        </p:spPr>
      </p:pic>
      <p:grpSp>
        <p:nvGrpSpPr>
          <p:cNvPr id="12" name="acme-rockets keys">
            <a:extLst>
              <a:ext uri="{FF2B5EF4-FFF2-40B4-BE49-F238E27FC236}">
                <a16:creationId xmlns:a16="http://schemas.microsoft.com/office/drawing/2014/main" id="{5629E226-7698-4116-B11B-A36F9DF10702}"/>
              </a:ext>
            </a:extLst>
          </p:cNvPr>
          <p:cNvGrpSpPr/>
          <p:nvPr/>
        </p:nvGrpSpPr>
        <p:grpSpPr>
          <a:xfrm>
            <a:off x="7761498" y="1659846"/>
            <a:ext cx="414223" cy="1050806"/>
            <a:chOff x="6295268" y="2499829"/>
            <a:chExt cx="414223" cy="1050806"/>
          </a:xfrm>
        </p:grpSpPr>
        <p:pic>
          <p:nvPicPr>
            <p:cNvPr id="13" name="Signature">
              <a:extLst>
                <a:ext uri="{FF2B5EF4-FFF2-40B4-BE49-F238E27FC236}">
                  <a16:creationId xmlns:a16="http://schemas.microsoft.com/office/drawing/2014/main" id="{A820ED72-945F-4269-940A-33BFE98F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268" y="2499829"/>
              <a:ext cx="122744" cy="122744"/>
            </a:xfrm>
            <a:prstGeom prst="rect">
              <a:avLst/>
            </a:prstGeom>
          </p:spPr>
        </p:pic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74B8744A-55EB-4CCB-A409-52398657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26" y="2787072"/>
              <a:ext cx="122744" cy="122744"/>
            </a:xfrm>
            <a:prstGeom prst="rect">
              <a:avLst/>
            </a:prstGeom>
          </p:spPr>
        </p:pic>
        <p:pic>
          <p:nvPicPr>
            <p:cNvPr id="15" name="Signature">
              <a:extLst>
                <a:ext uri="{FF2B5EF4-FFF2-40B4-BE49-F238E27FC236}">
                  <a16:creationId xmlns:a16="http://schemas.microsoft.com/office/drawing/2014/main" id="{0D903676-C07A-42FF-9D96-CA7A545E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747" y="3106552"/>
              <a:ext cx="122744" cy="122744"/>
            </a:xfrm>
            <a:prstGeom prst="rect">
              <a:avLst/>
            </a:prstGeom>
          </p:spPr>
        </p:pic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5AA4D1F3-5F73-476E-820D-79F4C1A8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02" y="3427891"/>
              <a:ext cx="122744" cy="1227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34DC4-2226-4926-B813-591AFD9659F7}"/>
              </a:ext>
            </a:extLst>
          </p:cNvPr>
          <p:cNvGrpSpPr/>
          <p:nvPr/>
        </p:nvGrpSpPr>
        <p:grpSpPr>
          <a:xfrm>
            <a:off x="1865637" y="1119540"/>
            <a:ext cx="1336612" cy="1650784"/>
            <a:chOff x="285068" y="1953173"/>
            <a:chExt cx="1336612" cy="16507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62514F-609D-4332-8EE8-A40BB3648D42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1EB9B9-C2BF-412E-8054-96EE54B17435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75492-3779-46AA-B5F4-8B65D53CD9F7}"/>
                </a:ext>
              </a:extLst>
            </p:cNvPr>
            <p:cNvSpPr/>
            <p:nvPr/>
          </p:nvSpPr>
          <p:spPr>
            <a:xfrm>
              <a:off x="1189482" y="33845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DD154A-F31D-4EC9-976E-A398E43EF863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E26593-6076-4DC3-8631-AEEB469909FF}"/>
                </a:ext>
              </a:extLst>
            </p:cNvPr>
            <p:cNvCxnSpPr>
              <a:stCxn id="29" idx="2"/>
              <a:endCxn id="26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571CEED-DA2A-41E1-8EE3-82EBF76B2A96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5CBB56D-77E7-43DA-AEC5-67634A2CE9A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735404" y="3040166"/>
              <a:ext cx="824959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B72292-21FF-4E70-837F-2DBC532A78DE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6EACCF-ED48-48FC-A7FF-6F0661BB41F4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35" name="pipeline">
              <a:extLst>
                <a:ext uri="{FF2B5EF4-FFF2-40B4-BE49-F238E27FC236}">
                  <a16:creationId xmlns:a16="http://schemas.microsoft.com/office/drawing/2014/main" id="{35C3F66B-30FF-48C9-B2A1-C25AE8B8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83127-DECA-4FC5-A320-8597B8EA16A9}"/>
              </a:ext>
            </a:extLst>
          </p:cNvPr>
          <p:cNvGrpSpPr/>
          <p:nvPr/>
        </p:nvGrpSpPr>
        <p:grpSpPr>
          <a:xfrm>
            <a:off x="8375593" y="1821941"/>
            <a:ext cx="622464" cy="982823"/>
            <a:chOff x="6795024" y="2655573"/>
            <a:chExt cx="622464" cy="98282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333926-DE3D-42B9-B924-022FCAE76277}"/>
                </a:ext>
              </a:extLst>
            </p:cNvPr>
            <p:cNvSpPr/>
            <p:nvPr/>
          </p:nvSpPr>
          <p:spPr>
            <a:xfrm>
              <a:off x="6909614" y="2655573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EA496-C9EC-4E01-8DE2-AEE220D9327F}"/>
                </a:ext>
              </a:extLst>
            </p:cNvPr>
            <p:cNvGrpSpPr/>
            <p:nvPr/>
          </p:nvGrpSpPr>
          <p:grpSpPr>
            <a:xfrm>
              <a:off x="6795024" y="3003640"/>
              <a:ext cx="622464" cy="634756"/>
              <a:chOff x="6795024" y="3003640"/>
              <a:chExt cx="622464" cy="634756"/>
            </a:xfrm>
          </p:grpSpPr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20006D03-AFF4-46A8-9D71-71545C3BFD77}"/>
                  </a:ext>
                </a:extLst>
              </p:cNvPr>
              <p:cNvSpPr txBox="1"/>
              <p:nvPr/>
            </p:nvSpPr>
            <p:spPr>
              <a:xfrm>
                <a:off x="6795024" y="3361397"/>
                <a:ext cx="622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0" name="Picture 6">
                <a:extLst>
                  <a:ext uri="{FF2B5EF4-FFF2-40B4-BE49-F238E27FC236}">
                    <a16:creationId xmlns:a16="http://schemas.microsoft.com/office/drawing/2014/main" id="{9537F71F-6456-4994-93D9-9D0887717E82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5820CB-6A54-44FE-98AF-F20705BF92A8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43CB25-ADAD-4A85-A5D1-3BEDDD2C1BB3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B500B04-27FB-4371-8CF8-68E0B48D7476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C38AF9F-5F44-4055-8BD7-F2541F4419BA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8062C4A-A4F7-4516-9FBA-28EAD498924F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72C12AA-A8C1-4EC2-AC8E-2DCF8C39FA4A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4750ECB-DFF8-4F1C-8331-24FCBACABDE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0E312F2-0596-4C01-B372-994DE345431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2BA2B7F-D269-48EB-B39C-9440EA9D26C1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5A6BE1-9036-4553-BCF6-A6EF16A4778B}"/>
              </a:ext>
            </a:extLst>
          </p:cNvPr>
          <p:cNvGrpSpPr/>
          <p:nvPr/>
        </p:nvGrpSpPr>
        <p:grpSpPr>
          <a:xfrm>
            <a:off x="8793761" y="1066274"/>
            <a:ext cx="794740" cy="1116874"/>
            <a:chOff x="7213192" y="1899907"/>
            <a:chExt cx="794740" cy="1116874"/>
          </a:xfrm>
        </p:grpSpPr>
        <p:grpSp>
          <p:nvGrpSpPr>
            <p:cNvPr id="51" name="Container Host">
              <a:extLst>
                <a:ext uri="{FF2B5EF4-FFF2-40B4-BE49-F238E27FC236}">
                  <a16:creationId xmlns:a16="http://schemas.microsoft.com/office/drawing/2014/main" id="{CDDAA34C-89C4-4251-8B20-08604CAA392D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67637F-BC30-4CF6-AFFE-2DCBD6FAEA18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C2BDEB7-1A4C-463F-999E-073D4B935D9F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BAEDE7-867B-42D8-B15E-F957B105E0ED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CC8DABC-CDC4-450C-98D1-000548E4DA45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4E9718-5E0A-4D6C-AEBC-F5D41FFD00E3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65F0F0-A414-473E-858D-754DC411D669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93B51D-69EB-4AE9-A93D-BF436611F6FA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017C12-3783-4D88-A218-101CB69F0897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171E66-96AC-4685-BFC7-4C6AF065EE33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055401-C0DC-43D1-B783-20678EE9C781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B131C1-2855-482A-B8E6-D9C56313D041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37A0B45-2EE0-4B80-A981-096408DD7A8B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B1E1B2E-3C1A-41E3-9F1C-F18B15587A7F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E39085E-6014-4338-8486-E3DAC043707E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B23F7B-72A6-4C36-8AB7-02E936D91FA0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838747-C18D-4828-B05B-8CFFBB786DA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5CCE76-7AD2-4DBE-93C5-81D61467163E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4709AC-A2B1-4D5C-9399-89ADEDE037AB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14567-F358-4AEC-B352-FCA0EEB3B4EA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0AB790-DB82-479D-A49E-DE6C99096DBE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345519-5CB9-43A0-B246-EAC2FC04073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36A676B-EAB7-45E4-85D8-69D18DE19876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5F2CCF1-CB9A-425D-ACFA-060454EBD0B5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837C40-5041-43BF-9788-75B548A96E9C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AD10F2B-1862-45B3-9469-38D3020D0B2C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971516-004C-4BEE-AB0F-536517FE653F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783B90-572E-448A-B1A2-09BD12CFF284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06D072-869C-4743-BA3A-B77EA65A04D7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F2792C6-3CBF-4795-A401-F81E342D430B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04A008-EA8D-4143-85B4-1C06C0A0A747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9680F1-23C1-4621-9DE2-F8A8627F7469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8034A3-351D-4CCF-8F8F-2C3518D67CF3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1940011-1F53-45B1-BB5C-C2C07DF109AC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0AA9C5-05C6-4BA1-827A-8C018ECB2844}"/>
                </a:ext>
              </a:extLst>
            </p:cNvPr>
            <p:cNvSpPr/>
            <p:nvPr/>
          </p:nvSpPr>
          <p:spPr>
            <a:xfrm>
              <a:off x="7213192" y="189990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8C28D-4539-4F7E-BF6C-8ABE1130DA0A}"/>
                </a:ext>
              </a:extLst>
            </p:cNvPr>
            <p:cNvSpPr txBox="1"/>
            <p:nvPr/>
          </p:nvSpPr>
          <p:spPr>
            <a:xfrm>
              <a:off x="7393432" y="2678227"/>
              <a:ext cx="6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Container</a:t>
              </a:r>
              <a:br>
                <a:rPr lang="en-US" sz="800" dirty="0"/>
              </a:br>
              <a:r>
                <a:rPr lang="en-US" sz="800" dirty="0"/>
                <a:t>Host</a:t>
              </a:r>
            </a:p>
          </p:txBody>
        </p:sp>
      </p:grpSp>
      <p:pic>
        <p:nvPicPr>
          <p:cNvPr id="87" name="Distribution">
            <a:extLst>
              <a:ext uri="{FF2B5EF4-FFF2-40B4-BE49-F238E27FC236}">
                <a16:creationId xmlns:a16="http://schemas.microsoft.com/office/drawing/2014/main" id="{D48033F7-D650-44B6-A440-40C3AE4BF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6847" y="1138963"/>
            <a:ext cx="335450" cy="335450"/>
          </a:xfrm>
          <a:prstGeom prst="rect">
            <a:avLst/>
          </a:prstGeom>
        </p:spPr>
      </p:pic>
      <p:pic>
        <p:nvPicPr>
          <p:cNvPr id="88" name="Key">
            <a:extLst>
              <a:ext uri="{FF2B5EF4-FFF2-40B4-BE49-F238E27FC236}">
                <a16:creationId xmlns:a16="http://schemas.microsoft.com/office/drawing/2014/main" id="{14DF25E4-2D02-44F4-9AD2-DE5CC23FC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73" y="1020492"/>
            <a:ext cx="122745" cy="1227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644EC52-8D47-4DBF-999B-EA3169D67079}"/>
              </a:ext>
            </a:extLst>
          </p:cNvPr>
          <p:cNvGrpSpPr/>
          <p:nvPr/>
        </p:nvGrpSpPr>
        <p:grpSpPr>
          <a:xfrm>
            <a:off x="6259042" y="1020492"/>
            <a:ext cx="755767" cy="891579"/>
            <a:chOff x="4678472" y="1854124"/>
            <a:chExt cx="755767" cy="89157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F355B-D903-4D7F-A7E1-4FFF4924517D}"/>
                </a:ext>
              </a:extLst>
            </p:cNvPr>
            <p:cNvSpPr/>
            <p:nvPr/>
          </p:nvSpPr>
          <p:spPr>
            <a:xfrm>
              <a:off x="4678472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pic>
          <p:nvPicPr>
            <p:cNvPr id="91" name="Signature">
              <a:extLst>
                <a:ext uri="{FF2B5EF4-FFF2-40B4-BE49-F238E27FC236}">
                  <a16:creationId xmlns:a16="http://schemas.microsoft.com/office/drawing/2014/main" id="{6E928FDF-BF5F-4086-B46A-85E036CF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584" y="1854124"/>
              <a:ext cx="122744" cy="122744"/>
            </a:xfrm>
            <a:prstGeom prst="rect">
              <a:avLst/>
            </a:prstGeom>
          </p:spPr>
        </p:pic>
        <p:pic>
          <p:nvPicPr>
            <p:cNvPr id="92" name="Distribution">
              <a:extLst>
                <a:ext uri="{FF2B5EF4-FFF2-40B4-BE49-F238E27FC236}">
                  <a16:creationId xmlns:a16="http://schemas.microsoft.com/office/drawing/2014/main" id="{7A2EDD00-60B9-4363-8DC5-D9542185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541E87-015F-449B-BC98-BED78BD0D7B1}"/>
                </a:ext>
              </a:extLst>
            </p:cNvPr>
            <p:cNvSpPr txBox="1"/>
            <p:nvPr/>
          </p:nvSpPr>
          <p:spPr>
            <a:xfrm>
              <a:off x="4788194" y="2314816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  <p:pic>
          <p:nvPicPr>
            <p:cNvPr id="94" name="Key">
              <a:extLst>
                <a:ext uri="{FF2B5EF4-FFF2-40B4-BE49-F238E27FC236}">
                  <a16:creationId xmlns:a16="http://schemas.microsoft.com/office/drawing/2014/main" id="{879D4516-601E-48B0-A1CB-C4619339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2788" y="1854124"/>
              <a:ext cx="122745" cy="122745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BF75638-CF8B-45FD-833E-7D1CAFBCCF82}"/>
              </a:ext>
            </a:extLst>
          </p:cNvPr>
          <p:cNvSpPr/>
          <p:nvPr/>
        </p:nvSpPr>
        <p:spPr>
          <a:xfrm>
            <a:off x="1685344" y="585593"/>
            <a:ext cx="1826722" cy="2287201"/>
          </a:xfrm>
          <a:custGeom>
            <a:avLst/>
            <a:gdLst>
              <a:gd name="connsiteX0" fmla="*/ 0 w 1826722"/>
              <a:gd name="connsiteY0" fmla="*/ 0 h 2287201"/>
              <a:gd name="connsiteX1" fmla="*/ 420146 w 1826722"/>
              <a:gd name="connsiteY1" fmla="*/ 0 h 2287201"/>
              <a:gd name="connsiteX2" fmla="*/ 858559 w 1826722"/>
              <a:gd name="connsiteY2" fmla="*/ 0 h 2287201"/>
              <a:gd name="connsiteX3" fmla="*/ 1315240 w 1826722"/>
              <a:gd name="connsiteY3" fmla="*/ 0 h 2287201"/>
              <a:gd name="connsiteX4" fmla="*/ 1826722 w 1826722"/>
              <a:gd name="connsiteY4" fmla="*/ 0 h 2287201"/>
              <a:gd name="connsiteX5" fmla="*/ 1826722 w 1826722"/>
              <a:gd name="connsiteY5" fmla="*/ 617544 h 2287201"/>
              <a:gd name="connsiteX6" fmla="*/ 1826722 w 1826722"/>
              <a:gd name="connsiteY6" fmla="*/ 1143601 h 2287201"/>
              <a:gd name="connsiteX7" fmla="*/ 1826722 w 1826722"/>
              <a:gd name="connsiteY7" fmla="*/ 1761145 h 2287201"/>
              <a:gd name="connsiteX8" fmla="*/ 1826722 w 1826722"/>
              <a:gd name="connsiteY8" fmla="*/ 2287201 h 2287201"/>
              <a:gd name="connsiteX9" fmla="*/ 1351774 w 1826722"/>
              <a:gd name="connsiteY9" fmla="*/ 2287201 h 2287201"/>
              <a:gd name="connsiteX10" fmla="*/ 949895 w 1826722"/>
              <a:gd name="connsiteY10" fmla="*/ 2287201 h 2287201"/>
              <a:gd name="connsiteX11" fmla="*/ 493215 w 1826722"/>
              <a:gd name="connsiteY11" fmla="*/ 2287201 h 2287201"/>
              <a:gd name="connsiteX12" fmla="*/ 0 w 1826722"/>
              <a:gd name="connsiteY12" fmla="*/ 2287201 h 2287201"/>
              <a:gd name="connsiteX13" fmla="*/ 0 w 1826722"/>
              <a:gd name="connsiteY13" fmla="*/ 1715401 h 2287201"/>
              <a:gd name="connsiteX14" fmla="*/ 0 w 1826722"/>
              <a:gd name="connsiteY14" fmla="*/ 1189345 h 2287201"/>
              <a:gd name="connsiteX15" fmla="*/ 0 w 1826722"/>
              <a:gd name="connsiteY15" fmla="*/ 617544 h 2287201"/>
              <a:gd name="connsiteX16" fmla="*/ 0 w 1826722"/>
              <a:gd name="connsiteY16" fmla="*/ 0 h 22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722" h="2287201" extrusionOk="0">
                <a:moveTo>
                  <a:pt x="0" y="0"/>
                </a:moveTo>
                <a:cubicBezTo>
                  <a:pt x="147020" y="-40010"/>
                  <a:pt x="243272" y="7804"/>
                  <a:pt x="420146" y="0"/>
                </a:cubicBezTo>
                <a:cubicBezTo>
                  <a:pt x="597020" y="-7804"/>
                  <a:pt x="673021" y="48817"/>
                  <a:pt x="858559" y="0"/>
                </a:cubicBezTo>
                <a:cubicBezTo>
                  <a:pt x="1044097" y="-48817"/>
                  <a:pt x="1102717" y="6541"/>
                  <a:pt x="1315240" y="0"/>
                </a:cubicBezTo>
                <a:cubicBezTo>
                  <a:pt x="1527763" y="-6541"/>
                  <a:pt x="1672359" y="3020"/>
                  <a:pt x="1826722" y="0"/>
                </a:cubicBezTo>
                <a:cubicBezTo>
                  <a:pt x="1895332" y="208853"/>
                  <a:pt x="1798092" y="422089"/>
                  <a:pt x="1826722" y="617544"/>
                </a:cubicBezTo>
                <a:cubicBezTo>
                  <a:pt x="1855352" y="812999"/>
                  <a:pt x="1818504" y="1015957"/>
                  <a:pt x="1826722" y="1143601"/>
                </a:cubicBezTo>
                <a:cubicBezTo>
                  <a:pt x="1834940" y="1271245"/>
                  <a:pt x="1814435" y="1521039"/>
                  <a:pt x="1826722" y="1761145"/>
                </a:cubicBezTo>
                <a:cubicBezTo>
                  <a:pt x="1839009" y="2001251"/>
                  <a:pt x="1803243" y="2170613"/>
                  <a:pt x="1826722" y="2287201"/>
                </a:cubicBezTo>
                <a:cubicBezTo>
                  <a:pt x="1632152" y="2333024"/>
                  <a:pt x="1500485" y="2258696"/>
                  <a:pt x="1351774" y="2287201"/>
                </a:cubicBezTo>
                <a:cubicBezTo>
                  <a:pt x="1203063" y="2315706"/>
                  <a:pt x="1099164" y="2255328"/>
                  <a:pt x="949895" y="2287201"/>
                </a:cubicBezTo>
                <a:cubicBezTo>
                  <a:pt x="800626" y="2319074"/>
                  <a:pt x="615970" y="2280238"/>
                  <a:pt x="493215" y="2287201"/>
                </a:cubicBezTo>
                <a:cubicBezTo>
                  <a:pt x="370460" y="2294164"/>
                  <a:pt x="180981" y="2265192"/>
                  <a:pt x="0" y="2287201"/>
                </a:cubicBezTo>
                <a:cubicBezTo>
                  <a:pt x="-15640" y="2151787"/>
                  <a:pt x="56294" y="1907929"/>
                  <a:pt x="0" y="1715401"/>
                </a:cubicBezTo>
                <a:cubicBezTo>
                  <a:pt x="-56294" y="1522873"/>
                  <a:pt x="17661" y="1426596"/>
                  <a:pt x="0" y="1189345"/>
                </a:cubicBezTo>
                <a:cubicBezTo>
                  <a:pt x="-17661" y="952094"/>
                  <a:pt x="64649" y="808241"/>
                  <a:pt x="0" y="617544"/>
                </a:cubicBezTo>
                <a:cubicBezTo>
                  <a:pt x="-64649" y="426847"/>
                  <a:pt x="51165" y="231782"/>
                  <a:pt x="0" y="0"/>
                </a:cubicBezTo>
                <a:close/>
              </a:path>
            </a:pathLst>
          </a:cu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A0A529-6168-412B-81D9-1A176A93ED75}"/>
              </a:ext>
            </a:extLst>
          </p:cNvPr>
          <p:cNvGrpSpPr/>
          <p:nvPr/>
        </p:nvGrpSpPr>
        <p:grpSpPr>
          <a:xfrm>
            <a:off x="2473195" y="1616228"/>
            <a:ext cx="887103" cy="1154096"/>
            <a:chOff x="3696469" y="2602261"/>
            <a:chExt cx="887103" cy="11540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AF2AFF-661E-4E56-BC13-F115E3A62324}"/>
                </a:ext>
              </a:extLst>
            </p:cNvPr>
            <p:cNvSpPr/>
            <p:nvPr/>
          </p:nvSpPr>
          <p:spPr>
            <a:xfrm>
              <a:off x="3995766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A3771D-695D-44EC-93AA-418F3DCEDC1D}"/>
                </a:ext>
              </a:extLst>
            </p:cNvPr>
            <p:cNvSpPr/>
            <p:nvPr/>
          </p:nvSpPr>
          <p:spPr>
            <a:xfrm>
              <a:off x="3995766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AD2234-43ED-4063-8280-13AC45A58F9F}"/>
                </a:ext>
              </a:extLst>
            </p:cNvPr>
            <p:cNvSpPr/>
            <p:nvPr/>
          </p:nvSpPr>
          <p:spPr>
            <a:xfrm>
              <a:off x="3995766" y="35369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3090D8-0CF2-4739-AEA6-936BAEB91314}"/>
                </a:ext>
              </a:extLst>
            </p:cNvPr>
            <p:cNvSpPr/>
            <p:nvPr/>
          </p:nvSpPr>
          <p:spPr>
            <a:xfrm>
              <a:off x="3696469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E931D232-B06E-4263-83D1-1C7C1495C2D7}"/>
                </a:ext>
              </a:extLst>
            </p:cNvPr>
            <p:cNvCxnSpPr>
              <a:stCxn id="100" idx="2"/>
              <a:endCxn id="97" idx="1"/>
            </p:cNvCxnSpPr>
            <p:nvPr/>
          </p:nvCxnSpPr>
          <p:spPr>
            <a:xfrm rot="16200000" flipH="1">
              <a:off x="3866845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5A6D5481-2E28-4D6C-9A01-A5440D24F2FC}"/>
                </a:ext>
              </a:extLst>
            </p:cNvPr>
            <p:cNvCxnSpPr>
              <a:cxnSpLocks/>
              <a:stCxn id="100" idx="2"/>
              <a:endCxn id="98" idx="1"/>
            </p:cNvCxnSpPr>
            <p:nvPr/>
          </p:nvCxnSpPr>
          <p:spPr>
            <a:xfrm rot="16200000" flipH="1">
              <a:off x="3704266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7EFF98A-E190-4636-8483-36FAD1F3499A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 rot="16200000" flipH="1">
              <a:off x="3541688" y="319256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A1BD87C1-5755-4FC2-820E-960A6B93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9349" y="2652229"/>
              <a:ext cx="122744" cy="122744"/>
            </a:xfrm>
            <a:prstGeom prst="rect">
              <a:avLst/>
            </a:prstGeom>
          </p:spPr>
        </p:pic>
        <p:pic>
          <p:nvPicPr>
            <p:cNvPr id="105" name="Signature">
              <a:extLst>
                <a:ext uri="{FF2B5EF4-FFF2-40B4-BE49-F238E27FC236}">
                  <a16:creationId xmlns:a16="http://schemas.microsoft.com/office/drawing/2014/main" id="{79E49438-406F-466D-B1C8-9903673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107" y="2939472"/>
              <a:ext cx="122744" cy="122744"/>
            </a:xfrm>
            <a:prstGeom prst="rect">
              <a:avLst/>
            </a:prstGeom>
          </p:spPr>
        </p:pic>
        <p:pic>
          <p:nvPicPr>
            <p:cNvPr id="106" name="Signature">
              <a:extLst>
                <a:ext uri="{FF2B5EF4-FFF2-40B4-BE49-F238E27FC236}">
                  <a16:creationId xmlns:a16="http://schemas.microsoft.com/office/drawing/2014/main" id="{A98ED375-A7FA-450C-B58A-47A34D39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828" y="3258952"/>
              <a:ext cx="122744" cy="122744"/>
            </a:xfrm>
            <a:prstGeom prst="rect">
              <a:avLst/>
            </a:prstGeom>
          </p:spPr>
        </p:pic>
        <p:pic>
          <p:nvPicPr>
            <p:cNvPr id="107" name="Signature">
              <a:extLst>
                <a:ext uri="{FF2B5EF4-FFF2-40B4-BE49-F238E27FC236}">
                  <a16:creationId xmlns:a16="http://schemas.microsoft.com/office/drawing/2014/main" id="{15E2265F-9844-4406-9D69-E7A3795D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08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AA0788-5BB6-40DE-B1C9-7E0EAEF26A39}"/>
              </a:ext>
            </a:extLst>
          </p:cNvPr>
          <p:cNvGrpSpPr/>
          <p:nvPr/>
        </p:nvGrpSpPr>
        <p:grpSpPr>
          <a:xfrm>
            <a:off x="4825503" y="1610369"/>
            <a:ext cx="1023615" cy="1151505"/>
            <a:chOff x="5700027" y="2602261"/>
            <a:chExt cx="1023615" cy="115150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EC5EDD-0A97-423C-8170-4DE22757BF9B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4A4FAE-06B8-4C3A-A1BA-F174B0D9B2C1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4A6C3-B710-4169-855E-36CBBE189B8B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94BD1DA-E588-49E0-BF02-79B315FE3840}"/>
                </a:ext>
              </a:extLst>
            </p:cNvPr>
            <p:cNvCxnSpPr>
              <a:cxnSpLocks/>
              <a:stCxn id="111" idx="2"/>
              <a:endCxn id="109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E9D527F-1E2B-4645-A408-F2AB55A77ED9}"/>
                </a:ext>
              </a:extLst>
            </p:cNvPr>
            <p:cNvCxnSpPr>
              <a:cxnSpLocks/>
              <a:stCxn id="111" idx="2"/>
              <a:endCxn id="110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E89DEB8-7C0E-4646-B8F8-10F25117BBD4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06395637-6144-4848-8959-A0FC9371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7A46CAA1-505F-404A-97B8-2F1B099D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4907DB31-9A37-48D0-9A7B-F71DE397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18" name="Signature">
              <a:extLst>
                <a:ext uri="{FF2B5EF4-FFF2-40B4-BE49-F238E27FC236}">
                  <a16:creationId xmlns:a16="http://schemas.microsoft.com/office/drawing/2014/main" id="{4D5AA264-112F-4652-A7BD-88BB866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2C3D19CD-2F42-476E-A7CE-8B748BB7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1CB76819-9DD2-4A71-A9CF-0CC895C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4188C38B-EA18-4B35-8ADB-B912F38C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22" name="Signature">
              <a:extLst>
                <a:ext uri="{FF2B5EF4-FFF2-40B4-BE49-F238E27FC236}">
                  <a16:creationId xmlns:a16="http://schemas.microsoft.com/office/drawing/2014/main" id="{4C881945-7674-4911-BE6C-A6250976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510A8D7-B6E1-4BE1-B086-702E6EDAF357}"/>
              </a:ext>
            </a:extLst>
          </p:cNvPr>
          <p:cNvGrpSpPr/>
          <p:nvPr/>
        </p:nvGrpSpPr>
        <p:grpSpPr>
          <a:xfrm>
            <a:off x="2941506" y="1666196"/>
            <a:ext cx="414223" cy="1050806"/>
            <a:chOff x="1360936" y="2499829"/>
            <a:chExt cx="414223" cy="1050806"/>
          </a:xfrm>
        </p:grpSpPr>
        <p:pic>
          <p:nvPicPr>
            <p:cNvPr id="124" name="Signature">
              <a:extLst>
                <a:ext uri="{FF2B5EF4-FFF2-40B4-BE49-F238E27FC236}">
                  <a16:creationId xmlns:a16="http://schemas.microsoft.com/office/drawing/2014/main" id="{10802EF1-BD40-4A98-846B-E4454CD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25" name="Signature">
              <a:extLst>
                <a:ext uri="{FF2B5EF4-FFF2-40B4-BE49-F238E27FC236}">
                  <a16:creationId xmlns:a16="http://schemas.microsoft.com/office/drawing/2014/main" id="{7556E040-FC6F-4021-9989-E0A7C5C2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26" name="Signature">
              <a:extLst>
                <a:ext uri="{FF2B5EF4-FFF2-40B4-BE49-F238E27FC236}">
                  <a16:creationId xmlns:a16="http://schemas.microsoft.com/office/drawing/2014/main" id="{23730F17-C198-4E39-A6FB-8E1D1CFD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  <p:pic>
          <p:nvPicPr>
            <p:cNvPr id="127" name="Signature">
              <a:extLst>
                <a:ext uri="{FF2B5EF4-FFF2-40B4-BE49-F238E27FC236}">
                  <a16:creationId xmlns:a16="http://schemas.microsoft.com/office/drawing/2014/main" id="{9EB36B65-FB0C-4CB6-8420-372D7EA9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70" y="3427891"/>
              <a:ext cx="122744" cy="122744"/>
            </a:xfrm>
            <a:prstGeom prst="rect">
              <a:avLst/>
            </a:prstGeom>
          </p:spPr>
        </p:pic>
      </p:grpSp>
      <p:sp>
        <p:nvSpPr>
          <p:cNvPr id="128" name="Docker Hub">
            <a:extLst>
              <a:ext uri="{FF2B5EF4-FFF2-40B4-BE49-F238E27FC236}">
                <a16:creationId xmlns:a16="http://schemas.microsoft.com/office/drawing/2014/main" id="{08654DA6-2B8A-4AB6-9266-FD8D64F20C48}"/>
              </a:ext>
            </a:extLst>
          </p:cNvPr>
          <p:cNvSpPr txBox="1"/>
          <p:nvPr/>
        </p:nvSpPr>
        <p:spPr>
          <a:xfrm>
            <a:off x="3822039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Hub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7E5E37-E517-4B91-90F7-14A0D75EB36F}"/>
              </a:ext>
            </a:extLst>
          </p:cNvPr>
          <p:cNvSpPr txBox="1"/>
          <p:nvPr/>
        </p:nvSpPr>
        <p:spPr>
          <a:xfrm>
            <a:off x="6069986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ACME Rockets</a:t>
            </a:r>
          </a:p>
        </p:txBody>
      </p:sp>
      <p:grpSp>
        <p:nvGrpSpPr>
          <p:cNvPr id="130" name="Deploy-Artifact">
            <a:extLst>
              <a:ext uri="{FF2B5EF4-FFF2-40B4-BE49-F238E27FC236}">
                <a16:creationId xmlns:a16="http://schemas.microsoft.com/office/drawing/2014/main" id="{65B12AE4-FC8C-4FEA-821F-7C5520F149C9}"/>
              </a:ext>
            </a:extLst>
          </p:cNvPr>
          <p:cNvGrpSpPr/>
          <p:nvPr/>
        </p:nvGrpSpPr>
        <p:grpSpPr>
          <a:xfrm>
            <a:off x="7322822" y="2881146"/>
            <a:ext cx="852154" cy="219425"/>
            <a:chOff x="5742252" y="3714778"/>
            <a:chExt cx="852154" cy="2194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3A4499E-05A4-42FC-BC9F-771B265CFAEC}"/>
                </a:ext>
              </a:extLst>
            </p:cNvPr>
            <p:cNvSpPr/>
            <p:nvPr/>
          </p:nvSpPr>
          <p:spPr>
            <a:xfrm>
              <a:off x="5742252" y="371477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deploy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6F147DCB-9079-4BDC-952D-4D69295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1662" y="3760728"/>
              <a:ext cx="122744" cy="122744"/>
            </a:xfrm>
            <a:prstGeom prst="rect">
              <a:avLst/>
            </a:prstGeom>
          </p:spPr>
        </p:pic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90FD51-DD84-4C92-BEB6-60EB25A80432}"/>
              </a:ext>
            </a:extLst>
          </p:cNvPr>
          <p:cNvSpPr/>
          <p:nvPr/>
        </p:nvSpPr>
        <p:spPr>
          <a:xfrm>
            <a:off x="6096000" y="607557"/>
            <a:ext cx="3735945" cy="2580445"/>
          </a:xfrm>
          <a:prstGeom prst="rect">
            <a:avLst/>
          </a:prstGeom>
          <a:noFill/>
          <a:ln w="28575" cmpd="thickThin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Key">
            <a:extLst>
              <a:ext uri="{FF2B5EF4-FFF2-40B4-BE49-F238E27FC236}">
                <a16:creationId xmlns:a16="http://schemas.microsoft.com/office/drawing/2014/main" id="{C449558F-B0A6-48F5-A663-E4494D65B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6912" y="805495"/>
            <a:ext cx="122745" cy="12274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E081F5-7BB6-434A-9F39-7EA92EA24058}"/>
              </a:ext>
            </a:extLst>
          </p:cNvPr>
          <p:cNvSpPr txBox="1"/>
          <p:nvPr/>
        </p:nvSpPr>
        <p:spPr>
          <a:xfrm>
            <a:off x="3232798" y="3844151"/>
            <a:ext cx="81145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entity authors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signs their content with their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Publish to a well-known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May get certified by the aggregator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Consume the public content into an entity's private 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a verification signature, attesting to its usage in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Policy management enforces which keys can be used for deployment, even what registries content can be pulled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Only after all signatures and policies are verified can the artifact be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E39604-1EAA-40AF-A4A8-656D8AB80879}"/>
              </a:ext>
            </a:extLst>
          </p:cNvPr>
          <p:cNvGrpSpPr/>
          <p:nvPr/>
        </p:nvGrpSpPr>
        <p:grpSpPr>
          <a:xfrm>
            <a:off x="7025525" y="1609295"/>
            <a:ext cx="1023615" cy="1381563"/>
            <a:chOff x="5700027" y="2602261"/>
            <a:chExt cx="1023615" cy="138156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9661CB-250B-458A-950B-80902C1622BD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D4D4-71A8-4923-A234-F8B881B36E40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1BACE7-F8EA-4B75-8B3B-15908EABF637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66D70F7-0B3A-48EA-91A0-CA8A7E3A9A1A}"/>
                </a:ext>
              </a:extLst>
            </p:cNvPr>
            <p:cNvCxnSpPr>
              <a:cxnSpLocks/>
              <a:stCxn id="139" idx="2"/>
              <a:endCxn id="137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BDD946B-C438-41EF-8F00-62F036289EED}"/>
                </a:ext>
              </a:extLst>
            </p:cNvPr>
            <p:cNvCxnSpPr>
              <a:cxnSpLocks/>
              <a:stCxn id="139" idx="2"/>
              <a:endCxn id="138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C34226-7421-45EE-B7F6-539DC99CCE6E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99681EDD-3072-4D67-8C2B-4D54C73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486B395A-3320-4D1D-9074-10DD7CDE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39ABE5CD-D84F-4205-A7BE-0800EF3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FEAADDB0-58AF-4B18-B2F3-05728119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47" name="Signature">
              <a:extLst>
                <a:ext uri="{FF2B5EF4-FFF2-40B4-BE49-F238E27FC236}">
                  <a16:creationId xmlns:a16="http://schemas.microsoft.com/office/drawing/2014/main" id="{EB3CDF1B-0C4E-4D10-9D60-58A1BBC3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2E94BE4C-E62C-401A-86E2-C0C52F10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49" name="Signature">
              <a:extLst>
                <a:ext uri="{FF2B5EF4-FFF2-40B4-BE49-F238E27FC236}">
                  <a16:creationId xmlns:a16="http://schemas.microsoft.com/office/drawing/2014/main" id="{E8741B90-3FCB-4FA8-BBA7-93302681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50" name="Signature">
              <a:extLst>
                <a:ext uri="{FF2B5EF4-FFF2-40B4-BE49-F238E27FC236}">
                  <a16:creationId xmlns:a16="http://schemas.microsoft.com/office/drawing/2014/main" id="{1668D9D3-3724-47E5-9C1C-49C70E57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D33E0816-366C-496E-8216-1F0E5933F065}"/>
                </a:ext>
              </a:extLst>
            </p:cNvPr>
            <p:cNvCxnSpPr>
              <a:cxnSpLocks/>
              <a:stCxn id="139" idx="2"/>
              <a:endCxn id="142" idx="1"/>
            </p:cNvCxnSpPr>
            <p:nvPr/>
          </p:nvCxnSpPr>
          <p:spPr>
            <a:xfrm rot="16200000" flipH="1">
              <a:off x="5551039" y="3186772"/>
              <a:ext cx="822368" cy="9219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E2C96858-5E80-4DC9-8615-60C9AF7E47D5}"/>
                </a:ext>
              </a:extLst>
            </p:cNvPr>
            <p:cNvCxnSpPr>
              <a:cxnSpLocks/>
              <a:stCxn id="139" idx="2"/>
              <a:endCxn id="131" idx="1"/>
            </p:cNvCxnSpPr>
            <p:nvPr/>
          </p:nvCxnSpPr>
          <p:spPr>
            <a:xfrm rot="16200000" flipH="1">
              <a:off x="5375656" y="3362156"/>
              <a:ext cx="1162139" cy="81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CA3C858-67B0-4B56-86AC-6456D232266C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>
          <a:xfrm rot="16200000" flipH="1">
            <a:off x="4676515" y="2194880"/>
            <a:ext cx="822368" cy="921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CDBB4C-DD9F-4F56-8C16-FDC719DBE78C}"/>
              </a:ext>
            </a:extLst>
          </p:cNvPr>
          <p:cNvGrpSpPr/>
          <p:nvPr/>
        </p:nvGrpSpPr>
        <p:grpSpPr>
          <a:xfrm rot="20304828">
            <a:off x="3275363" y="1610377"/>
            <a:ext cx="695114" cy="187040"/>
            <a:chOff x="3096300" y="4308065"/>
            <a:chExt cx="695114" cy="187040"/>
          </a:xfrm>
        </p:grpSpPr>
        <p:sp>
          <p:nvSpPr>
            <p:cNvPr id="161" name="Arrow: Up 160">
              <a:extLst>
                <a:ext uri="{FF2B5EF4-FFF2-40B4-BE49-F238E27FC236}">
                  <a16:creationId xmlns:a16="http://schemas.microsoft.com/office/drawing/2014/main" id="{F0157BEE-4BFC-4AC6-8240-0959B6F4EA1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57B1-05D6-4A5C-B71E-58D7CA6FC99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7CDE8E-7532-4559-B69C-F94F82B9E740}"/>
              </a:ext>
            </a:extLst>
          </p:cNvPr>
          <p:cNvGrpSpPr/>
          <p:nvPr/>
        </p:nvGrpSpPr>
        <p:grpSpPr>
          <a:xfrm>
            <a:off x="4696396" y="1237361"/>
            <a:ext cx="1561513" cy="187040"/>
            <a:chOff x="3096300" y="4308065"/>
            <a:chExt cx="695114" cy="187040"/>
          </a:xfrm>
        </p:grpSpPr>
        <p:sp>
          <p:nvSpPr>
            <p:cNvPr id="164" name="Arrow: Up 163">
              <a:extLst>
                <a:ext uri="{FF2B5EF4-FFF2-40B4-BE49-F238E27FC236}">
                  <a16:creationId xmlns:a16="http://schemas.microsoft.com/office/drawing/2014/main" id="{72821C01-C111-42CB-A267-73927A1CA900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051348C-7B72-4AC5-B3F9-9FFFA9F03C85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DD62F4-0837-4D9C-B279-8F148EF75708}"/>
              </a:ext>
            </a:extLst>
          </p:cNvPr>
          <p:cNvGrpSpPr/>
          <p:nvPr/>
        </p:nvGrpSpPr>
        <p:grpSpPr>
          <a:xfrm rot="643906">
            <a:off x="6921916" y="1399460"/>
            <a:ext cx="2051659" cy="187040"/>
            <a:chOff x="3096300" y="4308065"/>
            <a:chExt cx="695114" cy="187040"/>
          </a:xfrm>
        </p:grpSpPr>
        <p:sp>
          <p:nvSpPr>
            <p:cNvPr id="167" name="Arrow: Up 166">
              <a:extLst>
                <a:ext uri="{FF2B5EF4-FFF2-40B4-BE49-F238E27FC236}">
                  <a16:creationId xmlns:a16="http://schemas.microsoft.com/office/drawing/2014/main" id="{B955A49E-8E66-4826-B113-B10379CC1518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1DC32C2-82E6-41DC-9A9F-B614791FC3D7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C0A8A05-A199-46B4-90E0-D87E74E28C3A}"/>
              </a:ext>
            </a:extLst>
          </p:cNvPr>
          <p:cNvGrpSpPr/>
          <p:nvPr/>
        </p:nvGrpSpPr>
        <p:grpSpPr>
          <a:xfrm>
            <a:off x="9120902" y="2175972"/>
            <a:ext cx="631712" cy="219425"/>
            <a:chOff x="7586049" y="2987821"/>
            <a:chExt cx="631712" cy="21942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3A8F08-8177-4BE1-8B4C-C3A61D2D3F09}"/>
                </a:ext>
              </a:extLst>
            </p:cNvPr>
            <p:cNvSpPr/>
            <p:nvPr/>
          </p:nvSpPr>
          <p:spPr>
            <a:xfrm>
              <a:off x="7586049" y="298782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72" name="Signature">
              <a:extLst>
                <a:ext uri="{FF2B5EF4-FFF2-40B4-BE49-F238E27FC236}">
                  <a16:creationId xmlns:a16="http://schemas.microsoft.com/office/drawing/2014/main" id="{CBA64442-3108-4BA7-8BDD-C6D8103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5017" y="3050952"/>
              <a:ext cx="122744" cy="12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2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5889761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5929887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4334145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4374271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4258293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5823242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6029184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4364038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1513EB-A053-489D-A7DA-C8AC54369491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968456" y="4690908"/>
            <a:ext cx="877868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3112783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90908"/>
            <a:ext cx="436245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129817" y="4364971"/>
            <a:ext cx="1903816" cy="302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7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 Images</a:t>
            </a:r>
          </a:p>
          <a:p>
            <a:r>
              <a:rPr lang="en-US" dirty="0"/>
              <a:t>Singularity Images</a:t>
            </a:r>
          </a:p>
          <a:p>
            <a:r>
              <a:rPr lang="en-US" dirty="0"/>
              <a:t>WASM modules</a:t>
            </a:r>
          </a:p>
          <a:p>
            <a:r>
              <a:rPr lang="en-US" dirty="0"/>
              <a:t>Helm Charts</a:t>
            </a:r>
          </a:p>
          <a:p>
            <a:r>
              <a:rPr lang="en-US" dirty="0"/>
              <a:t>Terraform</a:t>
            </a:r>
          </a:p>
          <a:p>
            <a:r>
              <a:rPr lang="en-US" dirty="0"/>
              <a:t>Azure Resource Manager Templates</a:t>
            </a:r>
          </a:p>
          <a:p>
            <a:r>
              <a:rPr lang="en-US" dirty="0"/>
              <a:t>AWS Cloud Formation Templates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Multi-arch index</a:t>
            </a:r>
          </a:p>
          <a:p>
            <a:r>
              <a:rPr lang="en-US" dirty="0"/>
              <a:t>CNAB</a:t>
            </a:r>
          </a:p>
          <a:p>
            <a:r>
              <a:rPr lang="en-US" dirty="0"/>
              <a:t>Signatures?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4A210-A19C-4346-A803-62C2FCB1CA72}"/>
              </a:ext>
            </a:extLst>
          </p:cNvPr>
          <p:cNvSpPr/>
          <p:nvPr/>
        </p:nvSpPr>
        <p:spPr>
          <a:xfrm>
            <a:off x="839789" y="3875314"/>
            <a:ext cx="5256212" cy="2314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B5A5738-ABF7-4053-A794-9FABC5442C95}"/>
              </a:ext>
            </a:extLst>
          </p:cNvPr>
          <p:cNvSpPr/>
          <p:nvPr/>
        </p:nvSpPr>
        <p:spPr>
          <a:xfrm>
            <a:off x="7611291" y="4267200"/>
            <a:ext cx="3466012" cy="1219200"/>
          </a:xfrm>
          <a:prstGeom prst="wedgeRoundRectCallout">
            <a:avLst>
              <a:gd name="adj1" fmla="val -92944"/>
              <a:gd name="adj2" fmla="val -1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 that reference other artifacts</a:t>
            </a:r>
            <a:br>
              <a:rPr lang="en-US" dirty="0"/>
            </a:br>
            <a:r>
              <a:rPr lang="en-US" dirty="0"/>
              <a:t>Not “collections” of artifacts, but a collection of references</a:t>
            </a:r>
          </a:p>
        </p:txBody>
      </p:sp>
    </p:spTree>
    <p:extLst>
      <p:ext uri="{BB962C8B-B14F-4D97-AF65-F5344CB8AC3E}">
        <p14:creationId xmlns:p14="http://schemas.microsoft.com/office/powerpoint/2010/main" val="28963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48D9D6-B611-48DE-8E37-E52F3355ECDB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922BF74-4B86-4492-A12C-B98C73E9383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60" name="Rectangle: Folded Corner 5">
                <a:extLst>
                  <a:ext uri="{FF2B5EF4-FFF2-40B4-BE49-F238E27FC236}">
                    <a16:creationId xmlns:a16="http://schemas.microsoft.com/office/drawing/2014/main" id="{69AB99D9-B610-454C-B0B7-3090F3E3A086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: Folded Corner 44">
                <a:extLst>
                  <a:ext uri="{FF2B5EF4-FFF2-40B4-BE49-F238E27FC236}">
                    <a16:creationId xmlns:a16="http://schemas.microsoft.com/office/drawing/2014/main" id="{9DB15613-C0A0-492E-A9C8-9B38B9A3DC1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87DA815-BE3E-44B5-A5D9-9AF19021CFBA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D9842B2-F83C-4B11-928B-91FD96B2DC58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3AF8710-EBC7-4389-AEDC-2FC91D355005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55" name="Rectangle: Folded Corner 5">
                <a:extLst>
                  <a:ext uri="{FF2B5EF4-FFF2-40B4-BE49-F238E27FC236}">
                    <a16:creationId xmlns:a16="http://schemas.microsoft.com/office/drawing/2014/main" id="{65626311-8F4E-4A28-9349-9AB98462C3B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: Folded Corner 44">
                <a:extLst>
                  <a:ext uri="{FF2B5EF4-FFF2-40B4-BE49-F238E27FC236}">
                    <a16:creationId xmlns:a16="http://schemas.microsoft.com/office/drawing/2014/main" id="{60979CA3-38E5-426C-9FD2-038277E16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2EC7DBC-8C19-4EA4-BEF7-0AE54D2FB87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ainer Image">
            <a:extLst>
              <a:ext uri="{FF2B5EF4-FFF2-40B4-BE49-F238E27FC236}">
                <a16:creationId xmlns:a16="http://schemas.microsoft.com/office/drawing/2014/main" id="{D204966B-D98E-4F0F-9063-137D83CBA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9803" y="2459103"/>
            <a:ext cx="291498" cy="29149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321268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Wabbit-networks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EFE4DE-F9AA-4198-B489-6916FF55EB0C}"/>
              </a:ext>
            </a:extLst>
          </p:cNvPr>
          <p:cNvGrpSpPr/>
          <p:nvPr/>
        </p:nvGrpSpPr>
        <p:grpSpPr>
          <a:xfrm>
            <a:off x="3449924" y="3278756"/>
            <a:ext cx="1400494" cy="1626258"/>
            <a:chOff x="6534738" y="3837082"/>
            <a:chExt cx="1400494" cy="1626258"/>
          </a:xfrm>
        </p:grpSpPr>
        <p:pic>
          <p:nvPicPr>
            <p:cNvPr id="42" name="Signature">
              <a:extLst>
                <a:ext uri="{FF2B5EF4-FFF2-40B4-BE49-F238E27FC236}">
                  <a16:creationId xmlns:a16="http://schemas.microsoft.com/office/drawing/2014/main" id="{3DB159C0-335C-4A35-A663-88AB8017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96B621-B271-4BDB-A308-9378FDE7EF7C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F806A1-EEA9-4DF8-ACD8-C5426AADADC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50" name="Rectangle: Folded Corner 5">
                  <a:extLst>
                    <a:ext uri="{FF2B5EF4-FFF2-40B4-BE49-F238E27FC236}">
                      <a16:creationId xmlns:a16="http://schemas.microsoft.com/office/drawing/2014/main" id="{D925444F-7846-4D99-9EA4-F4538EB693A4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" name="Rectangle: Folded Corner 44">
                  <a:extLst>
                    <a:ext uri="{FF2B5EF4-FFF2-40B4-BE49-F238E27FC236}">
                      <a16:creationId xmlns:a16="http://schemas.microsoft.com/office/drawing/2014/main" id="{ADC2B9F7-5C12-4AD3-9978-FB685ED07111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6AC1A41-1873-4281-8D8C-AE85FE98350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C52BA6A-F0B1-472D-BD88-5B8B90F990E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16212672-1A25-4710-A221-80E9699BD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4358CD-D93C-45B0-B9E7-27798A5ED92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docker-hub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50D180-A669-441D-A0EC-FC597A28E4FC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49" idx="1"/>
            <a:endCxn id="15" idx="8"/>
          </p:cNvCxnSpPr>
          <p:nvPr/>
        </p:nvCxnSpPr>
        <p:spPr>
          <a:xfrm rot="10800000">
            <a:off x="2117136" y="3282792"/>
            <a:ext cx="1332788" cy="20262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09ACF89-283F-4ED2-8A10-003717A46FA8}"/>
              </a:ext>
            </a:extLst>
          </p:cNvPr>
          <p:cNvCxnSpPr>
            <a:cxnSpLocks/>
            <a:stCxn id="60" idx="1"/>
            <a:endCxn id="15" idx="8"/>
          </p:cNvCxnSpPr>
          <p:nvPr/>
        </p:nvCxnSpPr>
        <p:spPr>
          <a:xfrm rot="10800000">
            <a:off x="2117137" y="3282792"/>
            <a:ext cx="1332195" cy="204766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0A787A-0DBD-48D9-9514-98CA7413EB81}"/>
              </a:ext>
            </a:extLst>
          </p:cNvPr>
          <p:cNvGrpSpPr/>
          <p:nvPr/>
        </p:nvGrpSpPr>
        <p:grpSpPr>
          <a:xfrm>
            <a:off x="3449331" y="5123796"/>
            <a:ext cx="1400494" cy="1626258"/>
            <a:chOff x="6534738" y="3837082"/>
            <a:chExt cx="1400494" cy="162625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977F6E-E1AC-43FE-ABBC-7E0C61EFE0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7DA2B91-812D-4818-AD29-280FB7B8CCA9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62" name="Rectangle: Folded Corner 44">
                  <a:extLst>
                    <a:ext uri="{FF2B5EF4-FFF2-40B4-BE49-F238E27FC236}">
                      <a16:creationId xmlns:a16="http://schemas.microsoft.com/office/drawing/2014/main" id="{1EA777AE-2E66-4258-A6A0-E4F7DFFA224E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  <p:sp>
              <p:nvSpPr>
                <p:cNvPr id="61" name="Rectangle: Folded Corner 5">
                  <a:extLst>
                    <a:ext uri="{FF2B5EF4-FFF2-40B4-BE49-F238E27FC236}">
                      <a16:creationId xmlns:a16="http://schemas.microsoft.com/office/drawing/2014/main" id="{96B6628A-5919-4F7D-858E-976CA8FA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3F9453-D425-4CE9-9CEF-C26327A08D02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1BDAE7D-33D3-419E-BDFA-FBBA06E7ACB7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6412E51C-ACE0-4954-AE2D-CE165F0A8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C03A88-F275-425E-A0F6-9807FB64D1E2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Acme-rockets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961BD4-6E2B-4619-A316-3AE25C3437D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pic>
          <p:nvPicPr>
            <p:cNvPr id="53" name="Signature">
              <a:extLst>
                <a:ext uri="{FF2B5EF4-FFF2-40B4-BE49-F238E27FC236}">
                  <a16:creationId xmlns:a16="http://schemas.microsoft.com/office/drawing/2014/main" id="{FE5AA9A6-EE80-4137-89DA-7B8762645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6696897" y="1819840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69A3042-A4E9-40EF-A833-C6DC9FACAF3C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2A36ED2-B829-4F87-B447-6BD9AD452012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2" name="Rectangle: Folded Corner 5">
                <a:extLst>
                  <a:ext uri="{FF2B5EF4-FFF2-40B4-BE49-F238E27FC236}">
                    <a16:creationId xmlns:a16="http://schemas.microsoft.com/office/drawing/2014/main" id="{9EE32A40-4610-490F-BB3C-2A36895C4B54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: Folded Corner 44">
                <a:extLst>
                  <a:ext uri="{FF2B5EF4-FFF2-40B4-BE49-F238E27FC236}">
                    <a16:creationId xmlns:a16="http://schemas.microsoft.com/office/drawing/2014/main" id="{88AA86F5-CEAE-48B2-9D53-A73232E3220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2C81934-2C4A-4FCA-B5B7-D4D89178BE62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26036E5-EA33-4695-A366-BD11F963DD4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Graphic 130">
                <a:extLst>
                  <a:ext uri="{FF2B5EF4-FFF2-40B4-BE49-F238E27FC236}">
                    <a16:creationId xmlns:a16="http://schemas.microsoft.com/office/drawing/2014/main" id="{602AB672-AD36-4732-9FB6-3626F8A3A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1306F4F-4A17-4DC2-A466-80E5960C3EF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FC65B9-FAE7-433A-8205-EAAC7607D6B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A3C7D4B-9F37-4019-A5D4-ECEAC53BE1C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0" name="Rectangle: Folded Corner 5">
                <a:extLst>
                  <a:ext uri="{FF2B5EF4-FFF2-40B4-BE49-F238E27FC236}">
                    <a16:creationId xmlns:a16="http://schemas.microsoft.com/office/drawing/2014/main" id="{7B0C61BF-CBA9-47A3-B45F-8E58302E1A90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: Folded Corner 44">
                <a:extLst>
                  <a:ext uri="{FF2B5EF4-FFF2-40B4-BE49-F238E27FC236}">
                    <a16:creationId xmlns:a16="http://schemas.microsoft.com/office/drawing/2014/main" id="{E0F3733E-D88C-4470-873A-FACB17D04D1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14027F6-7C81-4188-B634-E8E0C590BC0A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13CB3AC-7AB8-486E-A657-7C6F1283A22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>
                <a:extLst>
                  <a:ext uri="{FF2B5EF4-FFF2-40B4-BE49-F238E27FC236}">
                    <a16:creationId xmlns:a16="http://schemas.microsoft.com/office/drawing/2014/main" id="{3136CCD8-16CA-4162-A7FE-310D76DC6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ADEC00-2909-486C-9E4B-F3F23E809E4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AA33B48-FCF5-4C76-BF9D-C2F8593C18F3}"/>
              </a:ext>
            </a:extLst>
          </p:cNvPr>
          <p:cNvCxnSpPr>
            <a:cxnSpLocks/>
            <a:stCxn id="139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F2092E5-8EFB-4B96-8247-AD11B7C4739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16948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2" grpId="0"/>
      <p:bldP spid="83" grpId="0" animBg="1"/>
      <p:bldP spid="86" grpId="0" animBg="1"/>
      <p:bldP spid="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  <a:p>
              <a:r>
                <a:rPr lang="en-US" sz="2000" dirty="0"/>
                <a:t>CNAB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140" name="Title 6">
            <a:extLst>
              <a:ext uri="{FF2B5EF4-FFF2-40B4-BE49-F238E27FC236}">
                <a16:creationId xmlns:a16="http://schemas.microsoft.com/office/drawing/2014/main" id="{E1F702BD-4B72-4454-BAE0-2BFB55272AB7}"/>
              </a:ext>
            </a:extLst>
          </p:cNvPr>
          <p:cNvSpPr txBox="1">
            <a:spLocks/>
          </p:cNvSpPr>
          <p:nvPr/>
        </p:nvSpPr>
        <p:spPr>
          <a:xfrm>
            <a:off x="838200" y="359831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trike="sngStrike" dirty="0"/>
              <a:t>Collection</a:t>
            </a:r>
            <a:r>
              <a:rPr lang="en-US" dirty="0"/>
              <a:t> 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4555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CNAB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296122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Invocation image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79" idx="1"/>
            <a:endCxn id="15" idx="8"/>
          </p:cNvCxnSpPr>
          <p:nvPr/>
        </p:nvCxnSpPr>
        <p:spPr>
          <a:xfrm rot="10800000" flipV="1">
            <a:off x="2117136" y="1923249"/>
            <a:ext cx="4810528" cy="1359541"/>
          </a:xfrm>
          <a:prstGeom prst="bentConnector3">
            <a:avLst>
              <a:gd name="adj1" fmla="val 25289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7352215" y="151517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0FDA12D8-89FB-431A-AFC7-473AF9F1E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15" y="2507684"/>
            <a:ext cx="334414" cy="334414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B227A3F-7814-46D2-9B91-BEDAA0561AEF}"/>
              </a:ext>
            </a:extLst>
          </p:cNvPr>
          <p:cNvCxnSpPr>
            <a:cxnSpLocks/>
            <a:stCxn id="73" idx="1"/>
            <a:endCxn id="15" idx="8"/>
          </p:cNvCxnSpPr>
          <p:nvPr/>
        </p:nvCxnSpPr>
        <p:spPr>
          <a:xfrm rot="10800000">
            <a:off x="2117136" y="3282792"/>
            <a:ext cx="1332862" cy="61563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25E766-4FFE-4D03-9A41-7B23FA0564A6}"/>
              </a:ext>
            </a:extLst>
          </p:cNvPr>
          <p:cNvGrpSpPr/>
          <p:nvPr/>
        </p:nvGrpSpPr>
        <p:grpSpPr>
          <a:xfrm>
            <a:off x="3449998" y="3691766"/>
            <a:ext cx="1400494" cy="1626258"/>
            <a:chOff x="6534738" y="3837082"/>
            <a:chExt cx="1400494" cy="162625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8B14931-95E3-4DAD-9DE5-A32AF6CD6133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7C28AEF-FE63-429B-B543-EEF0415C55F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85" name="Rectangle: Folded Corner 5">
                  <a:extLst>
                    <a:ext uri="{FF2B5EF4-FFF2-40B4-BE49-F238E27FC236}">
                      <a16:creationId xmlns:a16="http://schemas.microsoft.com/office/drawing/2014/main" id="{B67B4E7D-C3DA-4027-8C18-36C650518EC6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44">
                  <a:extLst>
                    <a:ext uri="{FF2B5EF4-FFF2-40B4-BE49-F238E27FC236}">
                      <a16:creationId xmlns:a16="http://schemas.microsoft.com/office/drawing/2014/main" id="{053ACEE8-CD32-4AA9-9373-11D66E20BD4B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453D5BC-0206-4AAE-B20C-BC93F86823F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AE20D2B-DD9E-4330-803B-D5848BC8CE2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3" name="Graphic 72">
                  <a:extLst>
                    <a:ext uri="{FF2B5EF4-FFF2-40B4-BE49-F238E27FC236}">
                      <a16:creationId xmlns:a16="http://schemas.microsoft.com/office/drawing/2014/main" id="{76B4E936-628E-4F65-8E8F-E69F42D71F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06CB382-7A44-4162-9AAF-574F16F84ED0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769F0A-4549-4C0F-9868-88586D922FC6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047B7A-93F5-4738-A20A-FEDDF4CCFC35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5335488-13D9-4C2E-8295-CBA6AEDDD49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2" name="Rectangle: Folded Corner 5">
                <a:extLst>
                  <a:ext uri="{FF2B5EF4-FFF2-40B4-BE49-F238E27FC236}">
                    <a16:creationId xmlns:a16="http://schemas.microsoft.com/office/drawing/2014/main" id="{B50097B7-9B37-471C-A0CD-702910493F1E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: Folded Corner 44">
                <a:extLst>
                  <a:ext uri="{FF2B5EF4-FFF2-40B4-BE49-F238E27FC236}">
                    <a16:creationId xmlns:a16="http://schemas.microsoft.com/office/drawing/2014/main" id="{71DF5EA8-6092-4F78-8DC7-64EE16FA4D93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80B76C-D483-441E-8E77-12A4C8DA5A2F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86B8F68-6DF4-4B34-BDD2-BCB2BAF6029B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F82D27A-3F04-430E-8AE6-A91139ED29B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7" name="Rectangle: Folded Corner 5">
                <a:extLst>
                  <a:ext uri="{FF2B5EF4-FFF2-40B4-BE49-F238E27FC236}">
                    <a16:creationId xmlns:a16="http://schemas.microsoft.com/office/drawing/2014/main" id="{B3C95826-0F10-4448-890F-FE77DB5A169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: Folded Corner 44">
                <a:extLst>
                  <a:ext uri="{FF2B5EF4-FFF2-40B4-BE49-F238E27FC236}">
                    <a16:creationId xmlns:a16="http://schemas.microsoft.com/office/drawing/2014/main" id="{5D90EBC7-B4F1-421B-BFFB-AA0AB12F9A71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575D5A-D15E-43FE-8DB7-F3085D3622E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9CA962-8292-438E-9662-0562CDC79422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62EADB-26BA-4D34-A916-AEA316746E6B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28" name="Rectangle: Folded Corner 5">
                <a:extLst>
                  <a:ext uri="{FF2B5EF4-FFF2-40B4-BE49-F238E27FC236}">
                    <a16:creationId xmlns:a16="http://schemas.microsoft.com/office/drawing/2014/main" id="{552ECE2D-2166-4A75-B84F-134181344D3F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: Folded Corner 44">
                <a:extLst>
                  <a:ext uri="{FF2B5EF4-FFF2-40B4-BE49-F238E27FC236}">
                    <a16:creationId xmlns:a16="http://schemas.microsoft.com/office/drawing/2014/main" id="{5542D55F-CECD-450D-92D7-E34133EA2E5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16FC594-A037-4209-B614-F9534634E42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4E78A5C-7D10-4AF2-B6B3-0B51CBA7D024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E80B43E8-F27A-44D3-9719-D679CDE7A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7E058EF-721C-461D-80D6-E392F34ECA86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B8528B-E75A-4E12-85BA-751FA7766E3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9984129-8B35-45E4-B444-986C50C112DD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6" name="Rectangle: Folded Corner 5">
                <a:extLst>
                  <a:ext uri="{FF2B5EF4-FFF2-40B4-BE49-F238E27FC236}">
                    <a16:creationId xmlns:a16="http://schemas.microsoft.com/office/drawing/2014/main" id="{DB775870-AB29-4EF3-8109-24AB252ADF1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: Folded Corner 44">
                <a:extLst>
                  <a:ext uri="{FF2B5EF4-FFF2-40B4-BE49-F238E27FC236}">
                    <a16:creationId xmlns:a16="http://schemas.microsoft.com/office/drawing/2014/main" id="{017BF417-72FF-4120-B2E5-B22696AC5CB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F21E5C-68F1-4180-9A00-D9B4AE5E4A7E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B29ACAD-8C37-44A0-B8CB-11C9A884C2CB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4EAA4E43-BACB-4687-99FE-1C1CA11D1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F7EE2F9-BE74-4952-AC3D-4AB1E9B8D365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6F153F2-EA45-4219-8E12-F8AADD75DE47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B87A4F-E26D-4142-B2AB-FD9B4AB5D9C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32530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9" grpId="0" animBg="1"/>
      <p:bldP spid="82" grpId="0"/>
      <p:bldP spid="83" grpId="0" animBg="1"/>
      <p:bldP spid="86" grpId="0" animBg="1"/>
      <p:bldP spid="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Signatures*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r>
              <a:rPr lang="en-US" sz="2000" dirty="0"/>
              <a:t>CNAB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C13D8-74C5-4809-A714-1AAF62B85573}"/>
              </a:ext>
            </a:extLst>
          </p:cNvPr>
          <p:cNvSpPr/>
          <p:nvPr/>
        </p:nvSpPr>
        <p:spPr>
          <a:xfrm>
            <a:off x="4517571" y="2542950"/>
            <a:ext cx="2022566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70FA1BA-2D61-48B5-825F-D5B39EE02BCB}"/>
              </a:ext>
            </a:extLst>
          </p:cNvPr>
          <p:cNvSpPr/>
          <p:nvPr/>
        </p:nvSpPr>
        <p:spPr>
          <a:xfrm>
            <a:off x="8210515" y="3187769"/>
            <a:ext cx="3466012" cy="1219200"/>
          </a:xfrm>
          <a:prstGeom prst="wedgeRoundRectCallout">
            <a:avLst>
              <a:gd name="adj1" fmla="val -98472"/>
              <a:gd name="adj2" fmla="val -78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signature an Artifact,</a:t>
            </a:r>
            <a:br>
              <a:rPr lang="en-US" dirty="0"/>
            </a:br>
            <a:r>
              <a:rPr lang="en-US" dirty="0"/>
              <a:t>or an Attribute of an artifact?</a:t>
            </a:r>
          </a:p>
        </p:txBody>
      </p:sp>
    </p:spTree>
    <p:extLst>
      <p:ext uri="{BB962C8B-B14F-4D97-AF65-F5344CB8AC3E}">
        <p14:creationId xmlns:p14="http://schemas.microsoft.com/office/powerpoint/2010/main" val="36596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3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982</Words>
  <Application>Microsoft Office PowerPoint</Application>
  <PresentationFormat>Widescreen</PresentationFormat>
  <Paragraphs>375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OCI Artifacts &amp; Collections</vt:lpstr>
      <vt:lpstr>PowerPoint Presentation</vt:lpstr>
      <vt:lpstr>PowerPoint Presentation</vt:lpstr>
      <vt:lpstr>Distribution Persistence Types</vt:lpstr>
      <vt:lpstr>Reference Types</vt:lpstr>
      <vt:lpstr>Distribution Persistence Types</vt:lpstr>
      <vt:lpstr>Collection Types</vt:lpstr>
      <vt:lpstr>Distribution Persistence Types</vt:lpstr>
      <vt:lpstr>What should be seen?</vt:lpstr>
      <vt:lpstr>Distribution Persistence – Meta-data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Artifacts &amp; Collections</dc:title>
  <dc:creator>Steve Lasker</dc:creator>
  <cp:lastModifiedBy>Steve Lasker</cp:lastModifiedBy>
  <cp:revision>12</cp:revision>
  <dcterms:created xsi:type="dcterms:W3CDTF">2020-09-30T23:04:07Z</dcterms:created>
  <dcterms:modified xsi:type="dcterms:W3CDTF">2021-01-21T03:04:55Z</dcterms:modified>
</cp:coreProperties>
</file>