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6" r:id="rId2"/>
    <p:sldId id="418" r:id="rId3"/>
    <p:sldId id="434" r:id="rId4"/>
    <p:sldId id="426" r:id="rId5"/>
    <p:sldId id="429" r:id="rId6"/>
    <p:sldId id="428" r:id="rId7"/>
    <p:sldId id="430" r:id="rId8"/>
    <p:sldId id="431" r:id="rId9"/>
    <p:sldId id="433" r:id="rId10"/>
    <p:sldId id="432" r:id="rId11"/>
    <p:sldId id="4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2F57-87A4-4C37-B5B8-BE16F177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8A2C-08CD-4F63-B55F-D0D46720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7BDC-8C01-479A-90F5-D57F98FC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95BD-2C86-4CA5-8005-8927AA30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6947-F245-4437-A449-DF9DF8CB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E53F-FC73-448A-9CFD-1E904783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7B28B-2A47-4B82-AEC3-797B857B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C8C7-DBAF-4564-B7DE-23DF8A4E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1D6F-F93C-4055-9EF3-5167F44B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EE2-D7CF-441B-9672-1327938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19128-3D09-475B-873A-79561DEFF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2E4E0-BD8B-4399-868C-7AB3DAF0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7329-1BFD-49A5-AD0D-88E5FE03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DA83-FF12-4FCB-9513-27237CBE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D0DA-D538-4960-A2DB-2E3F9553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9BD-5F6D-46CB-8C0E-58EF5B2F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ED61-826E-4223-82ED-51D8DC43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9801-ABF4-4DAD-AC7B-3C955F35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19B2-AD34-4809-BF39-E18F33DF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C8D9-32E9-4BAD-9136-E1767238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2EEE-79C0-405D-ADE6-B36FDDF4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2F3C-317D-4936-8D79-B92044AF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73BF-0109-42D8-A51E-1DFB4EBE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40DB-0BBB-48B9-B74D-252F6003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47A1-BA29-4810-9D9B-106884C7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C1D-5318-42D8-98BA-3DFCEEFF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1476-CE6B-4EB1-9D39-7510CF0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9DBB-46A9-4921-B450-C508FB1A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D04B1-A70C-4447-91BD-7A17C255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4BE42-3455-4939-B91A-E2DAC5F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312A-9D54-4E0D-894B-57095B6C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0E80-0925-4FBF-86AB-9742B0A1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6E20-A06C-4C1A-9471-D5122D5D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CB0A-0DF9-477B-AC45-5221E0D3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58EEC-B221-4ECF-8643-E360A2B3B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8A7DB-7F7C-4DB6-A07D-818D9E627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1E997-9FEF-4AB0-9B05-2A765D8F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80B60-11CF-4E2E-94DA-C70E8EFC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22508-93B1-4F6B-8FA6-7E22733F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8FE2-BD33-47A4-ACEC-039D6C9A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E5631-3E29-4368-A77F-CC219967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1961-1639-4F2C-9628-1001308A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FD2F-49F3-410D-8F01-7571E2B2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3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532FA-917A-4F98-85D8-38BA1012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72DE5-6E9D-414A-9B7E-AE701515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F6C5-EB8B-47A9-A25B-8C465501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4740-18D0-4C8F-B7C1-F0D76400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F04E-B605-4786-A6D7-9B1ED947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027ED-4D7F-4511-8CF3-BBC51FC7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26EE9-629E-4A12-98CF-CEDA2C2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969A-C73B-4BEF-B795-B27E0DF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E149E-49A4-4B37-9877-A3120D5B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C7DC-62E7-4CCA-86DB-E8AA0833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C36BC-2681-471A-A52C-B4A5E9E0A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1E682-4DB5-4B37-B81E-3CC8F95DC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9FE1-24CC-48B0-B1D7-0CD01ABA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654CE-2F5B-4BBE-B6EF-C40567B7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108D-94F5-460E-82D5-C6D17B44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6F508-D640-4D45-8AFF-07D2F421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CAC6-5A3D-4929-A18D-16EEF173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D726-95B0-4E29-8F6D-AB7AA1EF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A695-DC2F-41F2-93F6-C96697DCE0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B811-7814-4CEA-AC8F-5AFA01D6F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F93B-5032-478A-B937-F25C675F7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sv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jp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4467-5CB0-499C-ABA1-C9827928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Artifacts &amp;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F938-E849-4CF9-A4E5-A7A9EA417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OCI Weekly Call 9/30/2020</a:t>
            </a:r>
          </a:p>
        </p:txBody>
      </p:sp>
    </p:spTree>
    <p:extLst>
      <p:ext uri="{BB962C8B-B14F-4D97-AF65-F5344CB8AC3E}">
        <p14:creationId xmlns:p14="http://schemas.microsoft.com/office/powerpoint/2010/main" val="4019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C5E-176A-4762-B93B-CF15C87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– Meta-data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BC1F-22A5-48B5-B41A-47BDEEA7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DCC21-7CBF-4A09-B264-6425087219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Container Images</a:t>
            </a:r>
          </a:p>
          <a:p>
            <a:r>
              <a:rPr lang="en-US" sz="2800" dirty="0"/>
              <a:t>Singularity Images</a:t>
            </a:r>
          </a:p>
          <a:p>
            <a:r>
              <a:rPr lang="en-US" sz="2800" dirty="0"/>
              <a:t>WASM modules</a:t>
            </a:r>
          </a:p>
          <a:p>
            <a:r>
              <a:rPr lang="en-US" sz="2800" dirty="0"/>
              <a:t>Helm Charts</a:t>
            </a:r>
          </a:p>
          <a:p>
            <a:r>
              <a:rPr lang="en-US" sz="2800" dirty="0"/>
              <a:t>Terraform Templates</a:t>
            </a:r>
          </a:p>
          <a:p>
            <a:r>
              <a:rPr lang="en-US" sz="2800" dirty="0"/>
              <a:t>Azure Resource Manager Templates</a:t>
            </a:r>
          </a:p>
          <a:p>
            <a:r>
              <a:rPr lang="en-US" sz="2800" dirty="0"/>
              <a:t>AWS Cloud Formation Templates</a:t>
            </a:r>
          </a:p>
          <a:p>
            <a:r>
              <a:rPr lang="en-US" sz="2800" dirty="0"/>
              <a:t>CNAB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0FE60-6675-4F6E-B148-AD08C08A1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Meta-data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2F7DA-9E61-482F-AB5D-369D5D83F6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Signatures</a:t>
            </a:r>
          </a:p>
          <a:p>
            <a:r>
              <a:rPr lang="en-US" dirty="0" err="1"/>
              <a:t>SBoMs</a:t>
            </a:r>
            <a:endParaRPr lang="en-US" dirty="0"/>
          </a:p>
          <a:p>
            <a:r>
              <a:rPr lang="en-US" dirty="0"/>
              <a:t>Vulnerability Summaries</a:t>
            </a:r>
          </a:p>
          <a:p>
            <a:r>
              <a:rPr lang="en-US" dirty="0"/>
              <a:t>Hub –</a:t>
            </a:r>
            <a:r>
              <a:rPr lang="en-US" dirty="0" err="1"/>
              <a:t>esque</a:t>
            </a:r>
            <a:r>
              <a:rPr lang="en-US" dirty="0"/>
              <a:t> Docs/Descriptions</a:t>
            </a:r>
          </a:p>
          <a:p>
            <a:r>
              <a:rPr lang="en-US" dirty="0" err="1"/>
              <a:t>LastTag</a:t>
            </a:r>
            <a:endParaRPr lang="en-US" dirty="0"/>
          </a:p>
          <a:p>
            <a:r>
              <a:rPr lang="en-US" dirty="0" err="1"/>
              <a:t>TagHistory</a:t>
            </a:r>
            <a:endParaRPr lang="en-US" dirty="0"/>
          </a:p>
          <a:p>
            <a:r>
              <a:rPr lang="en-US" dirty="0" err="1"/>
              <a:t>PullCount</a:t>
            </a:r>
            <a:endParaRPr lang="en-US" dirty="0"/>
          </a:p>
          <a:p>
            <a:r>
              <a:rPr lang="en-US" dirty="0" err="1"/>
              <a:t>LastPullDate</a:t>
            </a:r>
            <a:endParaRPr lang="en-US" dirty="0"/>
          </a:p>
          <a:p>
            <a:r>
              <a:rPr lang="en-US" dirty="0"/>
              <a:t>ExpirationDate</a:t>
            </a:r>
          </a:p>
          <a:p>
            <a:r>
              <a:rPr lang="en-US" dirty="0" err="1"/>
              <a:t>DeployedTo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4407957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4448083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2852341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2892467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2776489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4341438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4547380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2882234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163097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88877"/>
            <a:ext cx="2844977" cy="480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  <a:endCxn id="62" idx="3"/>
          </p:cNvCxnSpPr>
          <p:nvPr/>
        </p:nvCxnSpPr>
        <p:spPr>
          <a:xfrm flipH="1">
            <a:off x="7342901" y="4364971"/>
            <a:ext cx="1690732" cy="191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C4FF75-782A-4ADD-9147-6E1D2D73A534}"/>
              </a:ext>
            </a:extLst>
          </p:cNvPr>
          <p:cNvGrpSpPr/>
          <p:nvPr/>
        </p:nvGrpSpPr>
        <p:grpSpPr>
          <a:xfrm>
            <a:off x="6068719" y="2864274"/>
            <a:ext cx="1333382" cy="1553572"/>
            <a:chOff x="3492072" y="2239670"/>
            <a:chExt cx="2120630" cy="2470825"/>
          </a:xfrm>
        </p:grpSpPr>
        <p:sp>
          <p:nvSpPr>
            <p:cNvPr id="60" name="Rectangle: Folded Corner 5">
              <a:extLst>
                <a:ext uri="{FF2B5EF4-FFF2-40B4-BE49-F238E27FC236}">
                  <a16:creationId xmlns:a16="http://schemas.microsoft.com/office/drawing/2014/main" id="{DA6E7394-FC9F-49D2-B996-7478D6EA954F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ectangle: Folded Corner 60">
              <a:extLst>
                <a:ext uri="{FF2B5EF4-FFF2-40B4-BE49-F238E27FC236}">
                  <a16:creationId xmlns:a16="http://schemas.microsoft.com/office/drawing/2014/main" id="{AF10EA5F-142F-4A25-B897-1BC0F8A4FDC0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683F8B9-8770-4D47-9C19-1F74B22B7292}"/>
              </a:ext>
            </a:extLst>
          </p:cNvPr>
          <p:cNvSpPr txBox="1"/>
          <p:nvPr/>
        </p:nvSpPr>
        <p:spPr>
          <a:xfrm>
            <a:off x="6108845" y="4417846"/>
            <a:ext cx="1234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Artifact Manifest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F023F-2F87-4C69-9CE3-A6622F204DD3}"/>
              </a:ext>
            </a:extLst>
          </p:cNvPr>
          <p:cNvGrpSpPr/>
          <p:nvPr/>
        </p:nvGrpSpPr>
        <p:grpSpPr>
          <a:xfrm>
            <a:off x="6002200" y="2791588"/>
            <a:ext cx="413327" cy="413327"/>
            <a:chOff x="1077722" y="1328760"/>
            <a:chExt cx="720680" cy="72068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B735B5-8FE2-4F6C-86A6-134D687D5AB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5AC1B320-33A9-47CB-8274-C722BAAB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BEAD273-34AC-4B76-AFE9-DB560AB3F791}"/>
              </a:ext>
            </a:extLst>
          </p:cNvPr>
          <p:cNvSpPr/>
          <p:nvPr/>
        </p:nvSpPr>
        <p:spPr>
          <a:xfrm>
            <a:off x="6208142" y="3152013"/>
            <a:ext cx="13073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“blobs": [{}]</a:t>
            </a:r>
          </a:p>
          <a:p>
            <a:r>
              <a:rPr lang="en-US" sz="1100" dirty="0"/>
              <a:t>  “refs": [{}]</a:t>
            </a:r>
          </a:p>
        </p:txBody>
      </p:sp>
      <p:pic>
        <p:nvPicPr>
          <p:cNvPr id="68" name="Picture 2" descr="69 PNG and SVG attribute icons for free download | UIHere">
            <a:extLst>
              <a:ext uri="{FF2B5EF4-FFF2-40B4-BE49-F238E27FC236}">
                <a16:creationId xmlns:a16="http://schemas.microsoft.com/office/drawing/2014/main" id="{C4D0510C-7DDA-4128-ACB8-A50001C2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70" y="6230326"/>
            <a:ext cx="702610" cy="7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Signature">
            <a:extLst>
              <a:ext uri="{FF2B5EF4-FFF2-40B4-BE49-F238E27FC236}">
                <a16:creationId xmlns:a16="http://schemas.microsoft.com/office/drawing/2014/main" id="{CA32D9F5-0C13-475F-86E7-A352641931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593" y="6212946"/>
            <a:ext cx="607491" cy="60749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97D77-2A58-4FCA-AC72-721E3FC23514}"/>
              </a:ext>
            </a:extLst>
          </p:cNvPr>
          <p:cNvGrpSpPr/>
          <p:nvPr/>
        </p:nvGrpSpPr>
        <p:grpSpPr>
          <a:xfrm>
            <a:off x="6986248" y="6143093"/>
            <a:ext cx="493953" cy="747195"/>
            <a:chOff x="7154643" y="6360342"/>
            <a:chExt cx="493953" cy="74719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D5DF2E-6A0B-480F-B93B-5E489C38FD91}"/>
                </a:ext>
              </a:extLst>
            </p:cNvPr>
            <p:cNvSpPr txBox="1"/>
            <p:nvPr/>
          </p:nvSpPr>
          <p:spPr>
            <a:xfrm>
              <a:off x="7154643" y="6360342"/>
              <a:ext cx="4571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dirty="0"/>
                <a:t>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CA56B6-000B-44C3-B657-36751A9F3DAE}"/>
                </a:ext>
              </a:extLst>
            </p:cNvPr>
            <p:cNvSpPr txBox="1"/>
            <p:nvPr/>
          </p:nvSpPr>
          <p:spPr>
            <a:xfrm>
              <a:off x="7302168" y="6440493"/>
              <a:ext cx="61932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4C69E9-B4DB-4039-97B5-2B189FC17C9E}"/>
                </a:ext>
              </a:extLst>
            </p:cNvPr>
            <p:cNvSpPr txBox="1"/>
            <p:nvPr/>
          </p:nvSpPr>
          <p:spPr>
            <a:xfrm>
              <a:off x="7459893" y="6534855"/>
              <a:ext cx="92910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B16CF8-DA30-4350-98A8-3B5A57480019}"/>
                </a:ext>
              </a:extLst>
            </p:cNvPr>
            <p:cNvSpPr txBox="1"/>
            <p:nvPr/>
          </p:nvSpPr>
          <p:spPr>
            <a:xfrm>
              <a:off x="7567452" y="6676650"/>
              <a:ext cx="81144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155993A-61D9-4628-BE69-A6B2870EF669}"/>
              </a:ext>
            </a:extLst>
          </p:cNvPr>
          <p:cNvSpPr/>
          <p:nvPr/>
        </p:nvSpPr>
        <p:spPr>
          <a:xfrm>
            <a:off x="6324015" y="4031695"/>
            <a:ext cx="871690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58C38-5F55-4931-8AD0-BDABDBD4E08C}"/>
              </a:ext>
            </a:extLst>
          </p:cNvPr>
          <p:cNvSpPr txBox="1"/>
          <p:nvPr/>
        </p:nvSpPr>
        <p:spPr>
          <a:xfrm>
            <a:off x="1884957" y="630310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889D5-4499-4B63-9A93-EEB831F9853C}"/>
              </a:ext>
            </a:extLst>
          </p:cNvPr>
          <p:cNvSpPr/>
          <p:nvPr/>
        </p:nvSpPr>
        <p:spPr>
          <a:xfrm>
            <a:off x="4017141" y="1213884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FFC1-BC0B-46E6-B369-0E38E02A7638}"/>
              </a:ext>
            </a:extLst>
          </p:cNvPr>
          <p:cNvSpPr txBox="1"/>
          <p:nvPr/>
        </p:nvSpPr>
        <p:spPr>
          <a:xfrm>
            <a:off x="4138099" y="1481184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94F06-8C11-4F65-A474-162B0C508EEE}"/>
              </a:ext>
            </a:extLst>
          </p:cNvPr>
          <p:cNvSpPr/>
          <p:nvPr/>
        </p:nvSpPr>
        <p:spPr>
          <a:xfrm>
            <a:off x="3722629" y="2827113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5F8F1-1E0C-4815-9D29-2B939097BB86}"/>
              </a:ext>
            </a:extLst>
          </p:cNvPr>
          <p:cNvSpPr txBox="1"/>
          <p:nvPr/>
        </p:nvSpPr>
        <p:spPr>
          <a:xfrm>
            <a:off x="3855011" y="2804371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565EA-4C02-408B-8DC8-6DB48BA0B7B7}"/>
              </a:ext>
            </a:extLst>
          </p:cNvPr>
          <p:cNvSpPr/>
          <p:nvPr/>
        </p:nvSpPr>
        <p:spPr>
          <a:xfrm>
            <a:off x="3722629" y="3003884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C234-0D55-4E66-9D63-EE1889034D81}"/>
              </a:ext>
            </a:extLst>
          </p:cNvPr>
          <p:cNvSpPr txBox="1"/>
          <p:nvPr/>
        </p:nvSpPr>
        <p:spPr>
          <a:xfrm>
            <a:off x="3855011" y="2981142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pic>
        <p:nvPicPr>
          <p:cNvPr id="11" name="Signature">
            <a:extLst>
              <a:ext uri="{FF2B5EF4-FFF2-40B4-BE49-F238E27FC236}">
                <a16:creationId xmlns:a16="http://schemas.microsoft.com/office/drawing/2014/main" id="{52BD2485-B797-43BC-B17A-D839F1F1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488" y="1020491"/>
            <a:ext cx="122744" cy="122744"/>
          </a:xfrm>
          <a:prstGeom prst="rect">
            <a:avLst/>
          </a:prstGeom>
        </p:spPr>
      </p:pic>
      <p:grpSp>
        <p:nvGrpSpPr>
          <p:cNvPr id="12" name="acme-rockets keys">
            <a:extLst>
              <a:ext uri="{FF2B5EF4-FFF2-40B4-BE49-F238E27FC236}">
                <a16:creationId xmlns:a16="http://schemas.microsoft.com/office/drawing/2014/main" id="{5629E226-7698-4116-B11B-A36F9DF10702}"/>
              </a:ext>
            </a:extLst>
          </p:cNvPr>
          <p:cNvGrpSpPr/>
          <p:nvPr/>
        </p:nvGrpSpPr>
        <p:grpSpPr>
          <a:xfrm>
            <a:off x="7761498" y="1659846"/>
            <a:ext cx="414223" cy="1050806"/>
            <a:chOff x="6295268" y="2499829"/>
            <a:chExt cx="414223" cy="1050806"/>
          </a:xfrm>
        </p:grpSpPr>
        <p:pic>
          <p:nvPicPr>
            <p:cNvPr id="13" name="Signature">
              <a:extLst>
                <a:ext uri="{FF2B5EF4-FFF2-40B4-BE49-F238E27FC236}">
                  <a16:creationId xmlns:a16="http://schemas.microsoft.com/office/drawing/2014/main" id="{A820ED72-945F-4269-940A-33BFE98F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268" y="2499829"/>
              <a:ext cx="122744" cy="122744"/>
            </a:xfrm>
            <a:prstGeom prst="rect">
              <a:avLst/>
            </a:prstGeom>
          </p:spPr>
        </p:pic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74B8744A-55EB-4CCB-A409-52398657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26" y="2787072"/>
              <a:ext cx="122744" cy="122744"/>
            </a:xfrm>
            <a:prstGeom prst="rect">
              <a:avLst/>
            </a:prstGeom>
          </p:spPr>
        </p:pic>
        <p:pic>
          <p:nvPicPr>
            <p:cNvPr id="15" name="Signature">
              <a:extLst>
                <a:ext uri="{FF2B5EF4-FFF2-40B4-BE49-F238E27FC236}">
                  <a16:creationId xmlns:a16="http://schemas.microsoft.com/office/drawing/2014/main" id="{0D903676-C07A-42FF-9D96-CA7A545E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747" y="3106552"/>
              <a:ext cx="122744" cy="122744"/>
            </a:xfrm>
            <a:prstGeom prst="rect">
              <a:avLst/>
            </a:prstGeom>
          </p:spPr>
        </p:pic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5AA4D1F3-5F73-476E-820D-79F4C1A8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02" y="3427891"/>
              <a:ext cx="122744" cy="1227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34DC4-2226-4926-B813-591AFD9659F7}"/>
              </a:ext>
            </a:extLst>
          </p:cNvPr>
          <p:cNvGrpSpPr/>
          <p:nvPr/>
        </p:nvGrpSpPr>
        <p:grpSpPr>
          <a:xfrm>
            <a:off x="1865637" y="1119540"/>
            <a:ext cx="1336612" cy="1650784"/>
            <a:chOff x="285068" y="1953173"/>
            <a:chExt cx="1336612" cy="16507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62514F-609D-4332-8EE8-A40BB3648D42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1EB9B9-C2BF-412E-8054-96EE54B17435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75492-3779-46AA-B5F4-8B65D53CD9F7}"/>
                </a:ext>
              </a:extLst>
            </p:cNvPr>
            <p:cNvSpPr/>
            <p:nvPr/>
          </p:nvSpPr>
          <p:spPr>
            <a:xfrm>
              <a:off x="1189482" y="33845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DD154A-F31D-4EC9-976E-A398E43EF863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E26593-6076-4DC3-8631-AEEB469909FF}"/>
                </a:ext>
              </a:extLst>
            </p:cNvPr>
            <p:cNvCxnSpPr>
              <a:stCxn id="29" idx="2"/>
              <a:endCxn id="26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571CEED-DA2A-41E1-8EE3-82EBF76B2A96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5CBB56D-77E7-43DA-AEC5-67634A2CE9A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735404" y="3040166"/>
              <a:ext cx="824959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B72292-21FF-4E70-837F-2DBC532A78DE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6EACCF-ED48-48FC-A7FF-6F0661BB41F4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35" name="pipeline">
              <a:extLst>
                <a:ext uri="{FF2B5EF4-FFF2-40B4-BE49-F238E27FC236}">
                  <a16:creationId xmlns:a16="http://schemas.microsoft.com/office/drawing/2014/main" id="{35C3F66B-30FF-48C9-B2A1-C25AE8B8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83127-DECA-4FC5-A320-8597B8EA16A9}"/>
              </a:ext>
            </a:extLst>
          </p:cNvPr>
          <p:cNvGrpSpPr/>
          <p:nvPr/>
        </p:nvGrpSpPr>
        <p:grpSpPr>
          <a:xfrm>
            <a:off x="8375593" y="1821941"/>
            <a:ext cx="622464" cy="982823"/>
            <a:chOff x="6795024" y="2655573"/>
            <a:chExt cx="622464" cy="98282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333926-DE3D-42B9-B924-022FCAE76277}"/>
                </a:ext>
              </a:extLst>
            </p:cNvPr>
            <p:cNvSpPr/>
            <p:nvPr/>
          </p:nvSpPr>
          <p:spPr>
            <a:xfrm>
              <a:off x="6909614" y="2655573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EA496-C9EC-4E01-8DE2-AEE220D9327F}"/>
                </a:ext>
              </a:extLst>
            </p:cNvPr>
            <p:cNvGrpSpPr/>
            <p:nvPr/>
          </p:nvGrpSpPr>
          <p:grpSpPr>
            <a:xfrm>
              <a:off x="6795024" y="3003640"/>
              <a:ext cx="622464" cy="634756"/>
              <a:chOff x="6795024" y="3003640"/>
              <a:chExt cx="622464" cy="634756"/>
            </a:xfrm>
          </p:grpSpPr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20006D03-AFF4-46A8-9D71-71545C3BFD77}"/>
                  </a:ext>
                </a:extLst>
              </p:cNvPr>
              <p:cNvSpPr txBox="1"/>
              <p:nvPr/>
            </p:nvSpPr>
            <p:spPr>
              <a:xfrm>
                <a:off x="6795024" y="3361397"/>
                <a:ext cx="622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0" name="Picture 6">
                <a:extLst>
                  <a:ext uri="{FF2B5EF4-FFF2-40B4-BE49-F238E27FC236}">
                    <a16:creationId xmlns:a16="http://schemas.microsoft.com/office/drawing/2014/main" id="{9537F71F-6456-4994-93D9-9D0887717E82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5820CB-6A54-44FE-98AF-F20705BF92A8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43CB25-ADAD-4A85-A5D1-3BEDDD2C1BB3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B500B04-27FB-4371-8CF8-68E0B48D7476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C38AF9F-5F44-4055-8BD7-F2541F4419BA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8062C4A-A4F7-4516-9FBA-28EAD498924F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72C12AA-A8C1-4EC2-AC8E-2DCF8C39FA4A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4750ECB-DFF8-4F1C-8331-24FCBACABDE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0E312F2-0596-4C01-B372-994DE345431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2BA2B7F-D269-48EB-B39C-9440EA9D26C1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5A6BE1-9036-4553-BCF6-A6EF16A4778B}"/>
              </a:ext>
            </a:extLst>
          </p:cNvPr>
          <p:cNvGrpSpPr/>
          <p:nvPr/>
        </p:nvGrpSpPr>
        <p:grpSpPr>
          <a:xfrm>
            <a:off x="8793761" y="1066274"/>
            <a:ext cx="794740" cy="1116874"/>
            <a:chOff x="7213192" y="1899907"/>
            <a:chExt cx="794740" cy="1116874"/>
          </a:xfrm>
        </p:grpSpPr>
        <p:grpSp>
          <p:nvGrpSpPr>
            <p:cNvPr id="51" name="Container Host">
              <a:extLst>
                <a:ext uri="{FF2B5EF4-FFF2-40B4-BE49-F238E27FC236}">
                  <a16:creationId xmlns:a16="http://schemas.microsoft.com/office/drawing/2014/main" id="{CDDAA34C-89C4-4251-8B20-08604CAA392D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67637F-BC30-4CF6-AFFE-2DCBD6FAEA18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C2BDEB7-1A4C-463F-999E-073D4B935D9F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BAEDE7-867B-42D8-B15E-F957B105E0ED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CC8DABC-CDC4-450C-98D1-000548E4DA45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4E9718-5E0A-4D6C-AEBC-F5D41FFD00E3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65F0F0-A414-473E-858D-754DC411D669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93B51D-69EB-4AE9-A93D-BF436611F6FA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017C12-3783-4D88-A218-101CB69F0897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171E66-96AC-4685-BFC7-4C6AF065EE33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055401-C0DC-43D1-B783-20678EE9C781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B131C1-2855-482A-B8E6-D9C56313D041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37A0B45-2EE0-4B80-A981-096408DD7A8B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B1E1B2E-3C1A-41E3-9F1C-F18B15587A7F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E39085E-6014-4338-8486-E3DAC043707E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B23F7B-72A6-4C36-8AB7-02E936D91FA0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838747-C18D-4828-B05B-8CFFBB786DA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5CCE76-7AD2-4DBE-93C5-81D61467163E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4709AC-A2B1-4D5C-9399-89ADEDE037AB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14567-F358-4AEC-B352-FCA0EEB3B4EA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0AB790-DB82-479D-A49E-DE6C99096DBE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345519-5CB9-43A0-B246-EAC2FC04073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36A676B-EAB7-45E4-85D8-69D18DE19876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5F2CCF1-CB9A-425D-ACFA-060454EBD0B5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837C40-5041-43BF-9788-75B548A96E9C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AD10F2B-1862-45B3-9469-38D3020D0B2C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971516-004C-4BEE-AB0F-536517FE653F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783B90-572E-448A-B1A2-09BD12CFF284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06D072-869C-4743-BA3A-B77EA65A04D7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F2792C6-3CBF-4795-A401-F81E342D430B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04A008-EA8D-4143-85B4-1C06C0A0A747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9680F1-23C1-4621-9DE2-F8A8627F7469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8034A3-351D-4CCF-8F8F-2C3518D67CF3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1940011-1F53-45B1-BB5C-C2C07DF109AC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0AA9C5-05C6-4BA1-827A-8C018ECB2844}"/>
                </a:ext>
              </a:extLst>
            </p:cNvPr>
            <p:cNvSpPr/>
            <p:nvPr/>
          </p:nvSpPr>
          <p:spPr>
            <a:xfrm>
              <a:off x="7213192" y="189990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8C28D-4539-4F7E-BF6C-8ABE1130DA0A}"/>
                </a:ext>
              </a:extLst>
            </p:cNvPr>
            <p:cNvSpPr txBox="1"/>
            <p:nvPr/>
          </p:nvSpPr>
          <p:spPr>
            <a:xfrm>
              <a:off x="7393432" y="2678227"/>
              <a:ext cx="6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Container</a:t>
              </a:r>
              <a:br>
                <a:rPr lang="en-US" sz="800" dirty="0"/>
              </a:br>
              <a:r>
                <a:rPr lang="en-US" sz="800" dirty="0"/>
                <a:t>Host</a:t>
              </a:r>
            </a:p>
          </p:txBody>
        </p:sp>
      </p:grpSp>
      <p:pic>
        <p:nvPicPr>
          <p:cNvPr id="87" name="Distribution">
            <a:extLst>
              <a:ext uri="{FF2B5EF4-FFF2-40B4-BE49-F238E27FC236}">
                <a16:creationId xmlns:a16="http://schemas.microsoft.com/office/drawing/2014/main" id="{D48033F7-D650-44B6-A440-40C3AE4BF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6847" y="1138963"/>
            <a:ext cx="335450" cy="335450"/>
          </a:xfrm>
          <a:prstGeom prst="rect">
            <a:avLst/>
          </a:prstGeom>
        </p:spPr>
      </p:pic>
      <p:pic>
        <p:nvPicPr>
          <p:cNvPr id="88" name="Key">
            <a:extLst>
              <a:ext uri="{FF2B5EF4-FFF2-40B4-BE49-F238E27FC236}">
                <a16:creationId xmlns:a16="http://schemas.microsoft.com/office/drawing/2014/main" id="{14DF25E4-2D02-44F4-9AD2-DE5CC23FC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73" y="1020492"/>
            <a:ext cx="122745" cy="1227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644EC52-8D47-4DBF-999B-EA3169D67079}"/>
              </a:ext>
            </a:extLst>
          </p:cNvPr>
          <p:cNvGrpSpPr/>
          <p:nvPr/>
        </p:nvGrpSpPr>
        <p:grpSpPr>
          <a:xfrm>
            <a:off x="6259042" y="1020492"/>
            <a:ext cx="755767" cy="891579"/>
            <a:chOff x="4678472" y="1854124"/>
            <a:chExt cx="755767" cy="89157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F355B-D903-4D7F-A7E1-4FFF4924517D}"/>
                </a:ext>
              </a:extLst>
            </p:cNvPr>
            <p:cNvSpPr/>
            <p:nvPr/>
          </p:nvSpPr>
          <p:spPr>
            <a:xfrm>
              <a:off x="4678472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pic>
          <p:nvPicPr>
            <p:cNvPr id="91" name="Signature">
              <a:extLst>
                <a:ext uri="{FF2B5EF4-FFF2-40B4-BE49-F238E27FC236}">
                  <a16:creationId xmlns:a16="http://schemas.microsoft.com/office/drawing/2014/main" id="{6E928FDF-BF5F-4086-B46A-85E036CF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584" y="1854124"/>
              <a:ext cx="122744" cy="122744"/>
            </a:xfrm>
            <a:prstGeom prst="rect">
              <a:avLst/>
            </a:prstGeom>
          </p:spPr>
        </p:pic>
        <p:pic>
          <p:nvPicPr>
            <p:cNvPr id="92" name="Distribution">
              <a:extLst>
                <a:ext uri="{FF2B5EF4-FFF2-40B4-BE49-F238E27FC236}">
                  <a16:creationId xmlns:a16="http://schemas.microsoft.com/office/drawing/2014/main" id="{7A2EDD00-60B9-4363-8DC5-D9542185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541E87-015F-449B-BC98-BED78BD0D7B1}"/>
                </a:ext>
              </a:extLst>
            </p:cNvPr>
            <p:cNvSpPr txBox="1"/>
            <p:nvPr/>
          </p:nvSpPr>
          <p:spPr>
            <a:xfrm>
              <a:off x="4788194" y="2314816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  <p:pic>
          <p:nvPicPr>
            <p:cNvPr id="94" name="Key">
              <a:extLst>
                <a:ext uri="{FF2B5EF4-FFF2-40B4-BE49-F238E27FC236}">
                  <a16:creationId xmlns:a16="http://schemas.microsoft.com/office/drawing/2014/main" id="{879D4516-601E-48B0-A1CB-C4619339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2788" y="1854124"/>
              <a:ext cx="122745" cy="122745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BF75638-CF8B-45FD-833E-7D1CAFBCCF82}"/>
              </a:ext>
            </a:extLst>
          </p:cNvPr>
          <p:cNvSpPr/>
          <p:nvPr/>
        </p:nvSpPr>
        <p:spPr>
          <a:xfrm>
            <a:off x="1685344" y="585593"/>
            <a:ext cx="1826722" cy="2287201"/>
          </a:xfrm>
          <a:custGeom>
            <a:avLst/>
            <a:gdLst>
              <a:gd name="connsiteX0" fmla="*/ 0 w 1826722"/>
              <a:gd name="connsiteY0" fmla="*/ 0 h 2287201"/>
              <a:gd name="connsiteX1" fmla="*/ 420146 w 1826722"/>
              <a:gd name="connsiteY1" fmla="*/ 0 h 2287201"/>
              <a:gd name="connsiteX2" fmla="*/ 858559 w 1826722"/>
              <a:gd name="connsiteY2" fmla="*/ 0 h 2287201"/>
              <a:gd name="connsiteX3" fmla="*/ 1315240 w 1826722"/>
              <a:gd name="connsiteY3" fmla="*/ 0 h 2287201"/>
              <a:gd name="connsiteX4" fmla="*/ 1826722 w 1826722"/>
              <a:gd name="connsiteY4" fmla="*/ 0 h 2287201"/>
              <a:gd name="connsiteX5" fmla="*/ 1826722 w 1826722"/>
              <a:gd name="connsiteY5" fmla="*/ 617544 h 2287201"/>
              <a:gd name="connsiteX6" fmla="*/ 1826722 w 1826722"/>
              <a:gd name="connsiteY6" fmla="*/ 1143601 h 2287201"/>
              <a:gd name="connsiteX7" fmla="*/ 1826722 w 1826722"/>
              <a:gd name="connsiteY7" fmla="*/ 1761145 h 2287201"/>
              <a:gd name="connsiteX8" fmla="*/ 1826722 w 1826722"/>
              <a:gd name="connsiteY8" fmla="*/ 2287201 h 2287201"/>
              <a:gd name="connsiteX9" fmla="*/ 1351774 w 1826722"/>
              <a:gd name="connsiteY9" fmla="*/ 2287201 h 2287201"/>
              <a:gd name="connsiteX10" fmla="*/ 949895 w 1826722"/>
              <a:gd name="connsiteY10" fmla="*/ 2287201 h 2287201"/>
              <a:gd name="connsiteX11" fmla="*/ 493215 w 1826722"/>
              <a:gd name="connsiteY11" fmla="*/ 2287201 h 2287201"/>
              <a:gd name="connsiteX12" fmla="*/ 0 w 1826722"/>
              <a:gd name="connsiteY12" fmla="*/ 2287201 h 2287201"/>
              <a:gd name="connsiteX13" fmla="*/ 0 w 1826722"/>
              <a:gd name="connsiteY13" fmla="*/ 1715401 h 2287201"/>
              <a:gd name="connsiteX14" fmla="*/ 0 w 1826722"/>
              <a:gd name="connsiteY14" fmla="*/ 1189345 h 2287201"/>
              <a:gd name="connsiteX15" fmla="*/ 0 w 1826722"/>
              <a:gd name="connsiteY15" fmla="*/ 617544 h 2287201"/>
              <a:gd name="connsiteX16" fmla="*/ 0 w 1826722"/>
              <a:gd name="connsiteY16" fmla="*/ 0 h 22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722" h="2287201" extrusionOk="0">
                <a:moveTo>
                  <a:pt x="0" y="0"/>
                </a:moveTo>
                <a:cubicBezTo>
                  <a:pt x="147020" y="-40010"/>
                  <a:pt x="243272" y="7804"/>
                  <a:pt x="420146" y="0"/>
                </a:cubicBezTo>
                <a:cubicBezTo>
                  <a:pt x="597020" y="-7804"/>
                  <a:pt x="673021" y="48817"/>
                  <a:pt x="858559" y="0"/>
                </a:cubicBezTo>
                <a:cubicBezTo>
                  <a:pt x="1044097" y="-48817"/>
                  <a:pt x="1102717" y="6541"/>
                  <a:pt x="1315240" y="0"/>
                </a:cubicBezTo>
                <a:cubicBezTo>
                  <a:pt x="1527763" y="-6541"/>
                  <a:pt x="1672359" y="3020"/>
                  <a:pt x="1826722" y="0"/>
                </a:cubicBezTo>
                <a:cubicBezTo>
                  <a:pt x="1895332" y="208853"/>
                  <a:pt x="1798092" y="422089"/>
                  <a:pt x="1826722" y="617544"/>
                </a:cubicBezTo>
                <a:cubicBezTo>
                  <a:pt x="1855352" y="812999"/>
                  <a:pt x="1818504" y="1015957"/>
                  <a:pt x="1826722" y="1143601"/>
                </a:cubicBezTo>
                <a:cubicBezTo>
                  <a:pt x="1834940" y="1271245"/>
                  <a:pt x="1814435" y="1521039"/>
                  <a:pt x="1826722" y="1761145"/>
                </a:cubicBezTo>
                <a:cubicBezTo>
                  <a:pt x="1839009" y="2001251"/>
                  <a:pt x="1803243" y="2170613"/>
                  <a:pt x="1826722" y="2287201"/>
                </a:cubicBezTo>
                <a:cubicBezTo>
                  <a:pt x="1632152" y="2333024"/>
                  <a:pt x="1500485" y="2258696"/>
                  <a:pt x="1351774" y="2287201"/>
                </a:cubicBezTo>
                <a:cubicBezTo>
                  <a:pt x="1203063" y="2315706"/>
                  <a:pt x="1099164" y="2255328"/>
                  <a:pt x="949895" y="2287201"/>
                </a:cubicBezTo>
                <a:cubicBezTo>
                  <a:pt x="800626" y="2319074"/>
                  <a:pt x="615970" y="2280238"/>
                  <a:pt x="493215" y="2287201"/>
                </a:cubicBezTo>
                <a:cubicBezTo>
                  <a:pt x="370460" y="2294164"/>
                  <a:pt x="180981" y="2265192"/>
                  <a:pt x="0" y="2287201"/>
                </a:cubicBezTo>
                <a:cubicBezTo>
                  <a:pt x="-15640" y="2151787"/>
                  <a:pt x="56294" y="1907929"/>
                  <a:pt x="0" y="1715401"/>
                </a:cubicBezTo>
                <a:cubicBezTo>
                  <a:pt x="-56294" y="1522873"/>
                  <a:pt x="17661" y="1426596"/>
                  <a:pt x="0" y="1189345"/>
                </a:cubicBezTo>
                <a:cubicBezTo>
                  <a:pt x="-17661" y="952094"/>
                  <a:pt x="64649" y="808241"/>
                  <a:pt x="0" y="617544"/>
                </a:cubicBezTo>
                <a:cubicBezTo>
                  <a:pt x="-64649" y="426847"/>
                  <a:pt x="51165" y="231782"/>
                  <a:pt x="0" y="0"/>
                </a:cubicBezTo>
                <a:close/>
              </a:path>
            </a:pathLst>
          </a:cu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A0A529-6168-412B-81D9-1A176A93ED75}"/>
              </a:ext>
            </a:extLst>
          </p:cNvPr>
          <p:cNvGrpSpPr/>
          <p:nvPr/>
        </p:nvGrpSpPr>
        <p:grpSpPr>
          <a:xfrm>
            <a:off x="2473195" y="1616228"/>
            <a:ext cx="887103" cy="1154096"/>
            <a:chOff x="3696469" y="2602261"/>
            <a:chExt cx="887103" cy="11540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AF2AFF-661E-4E56-BC13-F115E3A62324}"/>
                </a:ext>
              </a:extLst>
            </p:cNvPr>
            <p:cNvSpPr/>
            <p:nvPr/>
          </p:nvSpPr>
          <p:spPr>
            <a:xfrm>
              <a:off x="3995766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A3771D-695D-44EC-93AA-418F3DCEDC1D}"/>
                </a:ext>
              </a:extLst>
            </p:cNvPr>
            <p:cNvSpPr/>
            <p:nvPr/>
          </p:nvSpPr>
          <p:spPr>
            <a:xfrm>
              <a:off x="3995766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AD2234-43ED-4063-8280-13AC45A58F9F}"/>
                </a:ext>
              </a:extLst>
            </p:cNvPr>
            <p:cNvSpPr/>
            <p:nvPr/>
          </p:nvSpPr>
          <p:spPr>
            <a:xfrm>
              <a:off x="3995766" y="35369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3090D8-0CF2-4739-AEA6-936BAEB91314}"/>
                </a:ext>
              </a:extLst>
            </p:cNvPr>
            <p:cNvSpPr/>
            <p:nvPr/>
          </p:nvSpPr>
          <p:spPr>
            <a:xfrm>
              <a:off x="3696469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E931D232-B06E-4263-83D1-1C7C1495C2D7}"/>
                </a:ext>
              </a:extLst>
            </p:cNvPr>
            <p:cNvCxnSpPr>
              <a:stCxn id="100" idx="2"/>
              <a:endCxn id="97" idx="1"/>
            </p:cNvCxnSpPr>
            <p:nvPr/>
          </p:nvCxnSpPr>
          <p:spPr>
            <a:xfrm rot="16200000" flipH="1">
              <a:off x="3866845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5A6D5481-2E28-4D6C-9A01-A5440D24F2FC}"/>
                </a:ext>
              </a:extLst>
            </p:cNvPr>
            <p:cNvCxnSpPr>
              <a:cxnSpLocks/>
              <a:stCxn id="100" idx="2"/>
              <a:endCxn id="98" idx="1"/>
            </p:cNvCxnSpPr>
            <p:nvPr/>
          </p:nvCxnSpPr>
          <p:spPr>
            <a:xfrm rot="16200000" flipH="1">
              <a:off x="3704266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7EFF98A-E190-4636-8483-36FAD1F3499A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 rot="16200000" flipH="1">
              <a:off x="3541688" y="319256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A1BD87C1-5755-4FC2-820E-960A6B93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9349" y="2652229"/>
              <a:ext cx="122744" cy="122744"/>
            </a:xfrm>
            <a:prstGeom prst="rect">
              <a:avLst/>
            </a:prstGeom>
          </p:spPr>
        </p:pic>
        <p:pic>
          <p:nvPicPr>
            <p:cNvPr id="105" name="Signature">
              <a:extLst>
                <a:ext uri="{FF2B5EF4-FFF2-40B4-BE49-F238E27FC236}">
                  <a16:creationId xmlns:a16="http://schemas.microsoft.com/office/drawing/2014/main" id="{79E49438-406F-466D-B1C8-9903673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107" y="2939472"/>
              <a:ext cx="122744" cy="122744"/>
            </a:xfrm>
            <a:prstGeom prst="rect">
              <a:avLst/>
            </a:prstGeom>
          </p:spPr>
        </p:pic>
        <p:pic>
          <p:nvPicPr>
            <p:cNvPr id="106" name="Signature">
              <a:extLst>
                <a:ext uri="{FF2B5EF4-FFF2-40B4-BE49-F238E27FC236}">
                  <a16:creationId xmlns:a16="http://schemas.microsoft.com/office/drawing/2014/main" id="{A98ED375-A7FA-450C-B58A-47A34D39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828" y="3258952"/>
              <a:ext cx="122744" cy="122744"/>
            </a:xfrm>
            <a:prstGeom prst="rect">
              <a:avLst/>
            </a:prstGeom>
          </p:spPr>
        </p:pic>
        <p:pic>
          <p:nvPicPr>
            <p:cNvPr id="107" name="Signature">
              <a:extLst>
                <a:ext uri="{FF2B5EF4-FFF2-40B4-BE49-F238E27FC236}">
                  <a16:creationId xmlns:a16="http://schemas.microsoft.com/office/drawing/2014/main" id="{15E2265F-9844-4406-9D69-E7A3795D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08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AA0788-5BB6-40DE-B1C9-7E0EAEF26A39}"/>
              </a:ext>
            </a:extLst>
          </p:cNvPr>
          <p:cNvGrpSpPr/>
          <p:nvPr/>
        </p:nvGrpSpPr>
        <p:grpSpPr>
          <a:xfrm>
            <a:off x="4825503" y="1610369"/>
            <a:ext cx="1023615" cy="1151505"/>
            <a:chOff x="5700027" y="2602261"/>
            <a:chExt cx="1023615" cy="115150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EC5EDD-0A97-423C-8170-4DE22757BF9B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4A4FAE-06B8-4C3A-A1BA-F174B0D9B2C1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4A6C3-B710-4169-855E-36CBBE189B8B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94BD1DA-E588-49E0-BF02-79B315FE3840}"/>
                </a:ext>
              </a:extLst>
            </p:cNvPr>
            <p:cNvCxnSpPr>
              <a:cxnSpLocks/>
              <a:stCxn id="111" idx="2"/>
              <a:endCxn id="109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E9D527F-1E2B-4645-A408-F2AB55A77ED9}"/>
                </a:ext>
              </a:extLst>
            </p:cNvPr>
            <p:cNvCxnSpPr>
              <a:cxnSpLocks/>
              <a:stCxn id="111" idx="2"/>
              <a:endCxn id="110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E89DEB8-7C0E-4646-B8F8-10F25117BBD4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06395637-6144-4848-8959-A0FC9371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7A46CAA1-505F-404A-97B8-2F1B099D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4907DB31-9A37-48D0-9A7B-F71DE397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18" name="Signature">
              <a:extLst>
                <a:ext uri="{FF2B5EF4-FFF2-40B4-BE49-F238E27FC236}">
                  <a16:creationId xmlns:a16="http://schemas.microsoft.com/office/drawing/2014/main" id="{4D5AA264-112F-4652-A7BD-88BB866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2C3D19CD-2F42-476E-A7CE-8B748BB7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1CB76819-9DD2-4A71-A9CF-0CC895C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4188C38B-EA18-4B35-8ADB-B912F38C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22" name="Signature">
              <a:extLst>
                <a:ext uri="{FF2B5EF4-FFF2-40B4-BE49-F238E27FC236}">
                  <a16:creationId xmlns:a16="http://schemas.microsoft.com/office/drawing/2014/main" id="{4C881945-7674-4911-BE6C-A6250976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510A8D7-B6E1-4BE1-B086-702E6EDAF357}"/>
              </a:ext>
            </a:extLst>
          </p:cNvPr>
          <p:cNvGrpSpPr/>
          <p:nvPr/>
        </p:nvGrpSpPr>
        <p:grpSpPr>
          <a:xfrm>
            <a:off x="2941506" y="1666196"/>
            <a:ext cx="414223" cy="1050806"/>
            <a:chOff x="1360936" y="2499829"/>
            <a:chExt cx="414223" cy="1050806"/>
          </a:xfrm>
        </p:grpSpPr>
        <p:pic>
          <p:nvPicPr>
            <p:cNvPr id="124" name="Signature">
              <a:extLst>
                <a:ext uri="{FF2B5EF4-FFF2-40B4-BE49-F238E27FC236}">
                  <a16:creationId xmlns:a16="http://schemas.microsoft.com/office/drawing/2014/main" id="{10802EF1-BD40-4A98-846B-E4454CD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25" name="Signature">
              <a:extLst>
                <a:ext uri="{FF2B5EF4-FFF2-40B4-BE49-F238E27FC236}">
                  <a16:creationId xmlns:a16="http://schemas.microsoft.com/office/drawing/2014/main" id="{7556E040-FC6F-4021-9989-E0A7C5C2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26" name="Signature">
              <a:extLst>
                <a:ext uri="{FF2B5EF4-FFF2-40B4-BE49-F238E27FC236}">
                  <a16:creationId xmlns:a16="http://schemas.microsoft.com/office/drawing/2014/main" id="{23730F17-C198-4E39-A6FB-8E1D1CFD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  <p:pic>
          <p:nvPicPr>
            <p:cNvPr id="127" name="Signature">
              <a:extLst>
                <a:ext uri="{FF2B5EF4-FFF2-40B4-BE49-F238E27FC236}">
                  <a16:creationId xmlns:a16="http://schemas.microsoft.com/office/drawing/2014/main" id="{9EB36B65-FB0C-4CB6-8420-372D7EA9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70" y="3427891"/>
              <a:ext cx="122744" cy="122744"/>
            </a:xfrm>
            <a:prstGeom prst="rect">
              <a:avLst/>
            </a:prstGeom>
          </p:spPr>
        </p:pic>
      </p:grpSp>
      <p:sp>
        <p:nvSpPr>
          <p:cNvPr id="128" name="Docker Hub">
            <a:extLst>
              <a:ext uri="{FF2B5EF4-FFF2-40B4-BE49-F238E27FC236}">
                <a16:creationId xmlns:a16="http://schemas.microsoft.com/office/drawing/2014/main" id="{08654DA6-2B8A-4AB6-9266-FD8D64F20C48}"/>
              </a:ext>
            </a:extLst>
          </p:cNvPr>
          <p:cNvSpPr txBox="1"/>
          <p:nvPr/>
        </p:nvSpPr>
        <p:spPr>
          <a:xfrm>
            <a:off x="3822039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Hub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7E5E37-E517-4B91-90F7-14A0D75EB36F}"/>
              </a:ext>
            </a:extLst>
          </p:cNvPr>
          <p:cNvSpPr txBox="1"/>
          <p:nvPr/>
        </p:nvSpPr>
        <p:spPr>
          <a:xfrm>
            <a:off x="6069986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ACME Rockets</a:t>
            </a:r>
          </a:p>
        </p:txBody>
      </p:sp>
      <p:grpSp>
        <p:nvGrpSpPr>
          <p:cNvPr id="130" name="Deploy-Artifact">
            <a:extLst>
              <a:ext uri="{FF2B5EF4-FFF2-40B4-BE49-F238E27FC236}">
                <a16:creationId xmlns:a16="http://schemas.microsoft.com/office/drawing/2014/main" id="{65B12AE4-FC8C-4FEA-821F-7C5520F149C9}"/>
              </a:ext>
            </a:extLst>
          </p:cNvPr>
          <p:cNvGrpSpPr/>
          <p:nvPr/>
        </p:nvGrpSpPr>
        <p:grpSpPr>
          <a:xfrm>
            <a:off x="7322822" y="2881146"/>
            <a:ext cx="852154" cy="219425"/>
            <a:chOff x="5742252" y="3714778"/>
            <a:chExt cx="852154" cy="2194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3A4499E-05A4-42FC-BC9F-771B265CFAEC}"/>
                </a:ext>
              </a:extLst>
            </p:cNvPr>
            <p:cNvSpPr/>
            <p:nvPr/>
          </p:nvSpPr>
          <p:spPr>
            <a:xfrm>
              <a:off x="5742252" y="371477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deploy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6F147DCB-9079-4BDC-952D-4D69295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1662" y="3760728"/>
              <a:ext cx="122744" cy="122744"/>
            </a:xfrm>
            <a:prstGeom prst="rect">
              <a:avLst/>
            </a:prstGeom>
          </p:spPr>
        </p:pic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90FD51-DD84-4C92-BEB6-60EB25A80432}"/>
              </a:ext>
            </a:extLst>
          </p:cNvPr>
          <p:cNvSpPr/>
          <p:nvPr/>
        </p:nvSpPr>
        <p:spPr>
          <a:xfrm>
            <a:off x="6096000" y="607557"/>
            <a:ext cx="3735945" cy="2580445"/>
          </a:xfrm>
          <a:prstGeom prst="rect">
            <a:avLst/>
          </a:prstGeom>
          <a:noFill/>
          <a:ln w="28575" cmpd="thickThin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Key">
            <a:extLst>
              <a:ext uri="{FF2B5EF4-FFF2-40B4-BE49-F238E27FC236}">
                <a16:creationId xmlns:a16="http://schemas.microsoft.com/office/drawing/2014/main" id="{C449558F-B0A6-48F5-A663-E4494D65B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6912" y="805495"/>
            <a:ext cx="122745" cy="12274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E081F5-7BB6-434A-9F39-7EA92EA24058}"/>
              </a:ext>
            </a:extLst>
          </p:cNvPr>
          <p:cNvSpPr txBox="1"/>
          <p:nvPr/>
        </p:nvSpPr>
        <p:spPr>
          <a:xfrm>
            <a:off x="3232798" y="3844151"/>
            <a:ext cx="81145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entity authors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signs their content with their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Publish to a well-known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May get certified by the aggregator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Consume the public content into an entity's private 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a verification signature, attesting to its usage in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Policy management enforces which keys can be used for deployment, even what registries content can be pulled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Only after all signatures and policies are verified can the artifact be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E39604-1EAA-40AF-A4A8-656D8AB80879}"/>
              </a:ext>
            </a:extLst>
          </p:cNvPr>
          <p:cNvGrpSpPr/>
          <p:nvPr/>
        </p:nvGrpSpPr>
        <p:grpSpPr>
          <a:xfrm>
            <a:off x="7025525" y="1609295"/>
            <a:ext cx="1023615" cy="1381563"/>
            <a:chOff x="5700027" y="2602261"/>
            <a:chExt cx="1023615" cy="138156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9661CB-250B-458A-950B-80902C1622BD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D4D4-71A8-4923-A234-F8B881B36E40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1BACE7-F8EA-4B75-8B3B-15908EABF637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66D70F7-0B3A-48EA-91A0-CA8A7E3A9A1A}"/>
                </a:ext>
              </a:extLst>
            </p:cNvPr>
            <p:cNvCxnSpPr>
              <a:cxnSpLocks/>
              <a:stCxn id="139" idx="2"/>
              <a:endCxn id="137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BDD946B-C438-41EF-8F00-62F036289EED}"/>
                </a:ext>
              </a:extLst>
            </p:cNvPr>
            <p:cNvCxnSpPr>
              <a:cxnSpLocks/>
              <a:stCxn id="139" idx="2"/>
              <a:endCxn id="138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C34226-7421-45EE-B7F6-539DC99CCE6E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99681EDD-3072-4D67-8C2B-4D54C73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486B395A-3320-4D1D-9074-10DD7CDE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39ABE5CD-D84F-4205-A7BE-0800EF3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FEAADDB0-58AF-4B18-B2F3-05728119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47" name="Signature">
              <a:extLst>
                <a:ext uri="{FF2B5EF4-FFF2-40B4-BE49-F238E27FC236}">
                  <a16:creationId xmlns:a16="http://schemas.microsoft.com/office/drawing/2014/main" id="{EB3CDF1B-0C4E-4D10-9D60-58A1BBC3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2E94BE4C-E62C-401A-86E2-C0C52F10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49" name="Signature">
              <a:extLst>
                <a:ext uri="{FF2B5EF4-FFF2-40B4-BE49-F238E27FC236}">
                  <a16:creationId xmlns:a16="http://schemas.microsoft.com/office/drawing/2014/main" id="{E8741B90-3FCB-4FA8-BBA7-93302681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50" name="Signature">
              <a:extLst>
                <a:ext uri="{FF2B5EF4-FFF2-40B4-BE49-F238E27FC236}">
                  <a16:creationId xmlns:a16="http://schemas.microsoft.com/office/drawing/2014/main" id="{1668D9D3-3724-47E5-9C1C-49C70E57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D33E0816-366C-496E-8216-1F0E5933F065}"/>
                </a:ext>
              </a:extLst>
            </p:cNvPr>
            <p:cNvCxnSpPr>
              <a:cxnSpLocks/>
              <a:stCxn id="139" idx="2"/>
              <a:endCxn id="142" idx="1"/>
            </p:cNvCxnSpPr>
            <p:nvPr/>
          </p:nvCxnSpPr>
          <p:spPr>
            <a:xfrm rot="16200000" flipH="1">
              <a:off x="5551039" y="3186772"/>
              <a:ext cx="822368" cy="9219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E2C96858-5E80-4DC9-8615-60C9AF7E47D5}"/>
                </a:ext>
              </a:extLst>
            </p:cNvPr>
            <p:cNvCxnSpPr>
              <a:cxnSpLocks/>
              <a:stCxn id="139" idx="2"/>
              <a:endCxn id="131" idx="1"/>
            </p:cNvCxnSpPr>
            <p:nvPr/>
          </p:nvCxnSpPr>
          <p:spPr>
            <a:xfrm rot="16200000" flipH="1">
              <a:off x="5375656" y="3362156"/>
              <a:ext cx="1162139" cy="81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CA3C858-67B0-4B56-86AC-6456D232266C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>
          <a:xfrm rot="16200000" flipH="1">
            <a:off x="4676515" y="2194880"/>
            <a:ext cx="822368" cy="921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CDBB4C-DD9F-4F56-8C16-FDC719DBE78C}"/>
              </a:ext>
            </a:extLst>
          </p:cNvPr>
          <p:cNvGrpSpPr/>
          <p:nvPr/>
        </p:nvGrpSpPr>
        <p:grpSpPr>
          <a:xfrm rot="20304828">
            <a:off x="3275363" y="1610377"/>
            <a:ext cx="695114" cy="187040"/>
            <a:chOff x="3096300" y="4308065"/>
            <a:chExt cx="695114" cy="187040"/>
          </a:xfrm>
        </p:grpSpPr>
        <p:sp>
          <p:nvSpPr>
            <p:cNvPr id="161" name="Arrow: Up 160">
              <a:extLst>
                <a:ext uri="{FF2B5EF4-FFF2-40B4-BE49-F238E27FC236}">
                  <a16:creationId xmlns:a16="http://schemas.microsoft.com/office/drawing/2014/main" id="{F0157BEE-4BFC-4AC6-8240-0959B6F4EA1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57B1-05D6-4A5C-B71E-58D7CA6FC99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7CDE8E-7532-4559-B69C-F94F82B9E740}"/>
              </a:ext>
            </a:extLst>
          </p:cNvPr>
          <p:cNvGrpSpPr/>
          <p:nvPr/>
        </p:nvGrpSpPr>
        <p:grpSpPr>
          <a:xfrm>
            <a:off x="4696396" y="1237361"/>
            <a:ext cx="1561513" cy="187040"/>
            <a:chOff x="3096300" y="4308065"/>
            <a:chExt cx="695114" cy="187040"/>
          </a:xfrm>
        </p:grpSpPr>
        <p:sp>
          <p:nvSpPr>
            <p:cNvPr id="164" name="Arrow: Up 163">
              <a:extLst>
                <a:ext uri="{FF2B5EF4-FFF2-40B4-BE49-F238E27FC236}">
                  <a16:creationId xmlns:a16="http://schemas.microsoft.com/office/drawing/2014/main" id="{72821C01-C111-42CB-A267-73927A1CA900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051348C-7B72-4AC5-B3F9-9FFFA9F03C85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DD62F4-0837-4D9C-B279-8F148EF75708}"/>
              </a:ext>
            </a:extLst>
          </p:cNvPr>
          <p:cNvGrpSpPr/>
          <p:nvPr/>
        </p:nvGrpSpPr>
        <p:grpSpPr>
          <a:xfrm rot="643906">
            <a:off x="6921916" y="1399460"/>
            <a:ext cx="2051659" cy="187040"/>
            <a:chOff x="3096300" y="4308065"/>
            <a:chExt cx="695114" cy="187040"/>
          </a:xfrm>
        </p:grpSpPr>
        <p:sp>
          <p:nvSpPr>
            <p:cNvPr id="167" name="Arrow: Up 166">
              <a:extLst>
                <a:ext uri="{FF2B5EF4-FFF2-40B4-BE49-F238E27FC236}">
                  <a16:creationId xmlns:a16="http://schemas.microsoft.com/office/drawing/2014/main" id="{B955A49E-8E66-4826-B113-B10379CC1518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1DC32C2-82E6-41DC-9A9F-B614791FC3D7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C0A8A05-A199-46B4-90E0-D87E74E28C3A}"/>
              </a:ext>
            </a:extLst>
          </p:cNvPr>
          <p:cNvGrpSpPr/>
          <p:nvPr/>
        </p:nvGrpSpPr>
        <p:grpSpPr>
          <a:xfrm>
            <a:off x="9120902" y="2175972"/>
            <a:ext cx="631712" cy="219425"/>
            <a:chOff x="7586049" y="2987821"/>
            <a:chExt cx="631712" cy="21942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3A8F08-8177-4BE1-8B4C-C3A61D2D3F09}"/>
                </a:ext>
              </a:extLst>
            </p:cNvPr>
            <p:cNvSpPr/>
            <p:nvPr/>
          </p:nvSpPr>
          <p:spPr>
            <a:xfrm>
              <a:off x="7586049" y="298782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72" name="Signature">
              <a:extLst>
                <a:ext uri="{FF2B5EF4-FFF2-40B4-BE49-F238E27FC236}">
                  <a16:creationId xmlns:a16="http://schemas.microsoft.com/office/drawing/2014/main" id="{CBA64442-3108-4BA7-8BDD-C6D8103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5017" y="3050952"/>
              <a:ext cx="122744" cy="12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2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5889761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5929887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4334145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4374271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4258293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5823242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6029184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4364038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1513EB-A053-489D-A7DA-C8AC54369491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968456" y="4690908"/>
            <a:ext cx="877868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3112783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90908"/>
            <a:ext cx="436245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129817" y="4364971"/>
            <a:ext cx="1903816" cy="302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7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 Images</a:t>
            </a:r>
          </a:p>
          <a:p>
            <a:r>
              <a:rPr lang="en-US" dirty="0"/>
              <a:t>Singularity Images</a:t>
            </a:r>
          </a:p>
          <a:p>
            <a:r>
              <a:rPr lang="en-US" dirty="0"/>
              <a:t>WASM modules</a:t>
            </a:r>
          </a:p>
          <a:p>
            <a:r>
              <a:rPr lang="en-US" dirty="0"/>
              <a:t>Helm Charts</a:t>
            </a:r>
          </a:p>
          <a:p>
            <a:r>
              <a:rPr lang="en-US" dirty="0"/>
              <a:t>Terraform</a:t>
            </a:r>
          </a:p>
          <a:p>
            <a:r>
              <a:rPr lang="en-US" dirty="0"/>
              <a:t>Azure Resource Manager Templates</a:t>
            </a:r>
          </a:p>
          <a:p>
            <a:r>
              <a:rPr lang="en-US" dirty="0"/>
              <a:t>AWS Cloud Formation Templates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Multi-arch index</a:t>
            </a:r>
          </a:p>
          <a:p>
            <a:r>
              <a:rPr lang="en-US" dirty="0"/>
              <a:t>CNAB</a:t>
            </a:r>
          </a:p>
          <a:p>
            <a:r>
              <a:rPr lang="en-US" dirty="0"/>
              <a:t>Signatures?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4A210-A19C-4346-A803-62C2FCB1CA72}"/>
              </a:ext>
            </a:extLst>
          </p:cNvPr>
          <p:cNvSpPr/>
          <p:nvPr/>
        </p:nvSpPr>
        <p:spPr>
          <a:xfrm>
            <a:off x="839789" y="3875314"/>
            <a:ext cx="5256212" cy="2314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B5A5738-ABF7-4053-A794-9FABC5442C95}"/>
              </a:ext>
            </a:extLst>
          </p:cNvPr>
          <p:cNvSpPr/>
          <p:nvPr/>
        </p:nvSpPr>
        <p:spPr>
          <a:xfrm>
            <a:off x="7611291" y="4267200"/>
            <a:ext cx="3466012" cy="1219200"/>
          </a:xfrm>
          <a:prstGeom prst="wedgeRoundRectCallout">
            <a:avLst>
              <a:gd name="adj1" fmla="val -92944"/>
              <a:gd name="adj2" fmla="val -1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 that reference other artifacts</a:t>
            </a:r>
            <a:br>
              <a:rPr lang="en-US" dirty="0"/>
            </a:br>
            <a:r>
              <a:rPr lang="en-US" dirty="0"/>
              <a:t>Not “collections” of artifacts, but a collection of references</a:t>
            </a:r>
          </a:p>
        </p:txBody>
      </p:sp>
    </p:spTree>
    <p:extLst>
      <p:ext uri="{BB962C8B-B14F-4D97-AF65-F5344CB8AC3E}">
        <p14:creationId xmlns:p14="http://schemas.microsoft.com/office/powerpoint/2010/main" val="289630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48D9D6-B611-48DE-8E37-E52F3355ECDB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922BF74-4B86-4492-A12C-B98C73E9383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60" name="Rectangle: Folded Corner 5">
                <a:extLst>
                  <a:ext uri="{FF2B5EF4-FFF2-40B4-BE49-F238E27FC236}">
                    <a16:creationId xmlns:a16="http://schemas.microsoft.com/office/drawing/2014/main" id="{69AB99D9-B610-454C-B0B7-3090F3E3A086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: Folded Corner 44">
                <a:extLst>
                  <a:ext uri="{FF2B5EF4-FFF2-40B4-BE49-F238E27FC236}">
                    <a16:creationId xmlns:a16="http://schemas.microsoft.com/office/drawing/2014/main" id="{9DB15613-C0A0-492E-A9C8-9B38B9A3DC1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87DA815-BE3E-44B5-A5D9-9AF19021CFBA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D9842B2-F83C-4B11-928B-91FD96B2DC58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3AF8710-EBC7-4389-AEDC-2FC91D355005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55" name="Rectangle: Folded Corner 5">
                <a:extLst>
                  <a:ext uri="{FF2B5EF4-FFF2-40B4-BE49-F238E27FC236}">
                    <a16:creationId xmlns:a16="http://schemas.microsoft.com/office/drawing/2014/main" id="{65626311-8F4E-4A28-9349-9AB98462C3B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: Folded Corner 44">
                <a:extLst>
                  <a:ext uri="{FF2B5EF4-FFF2-40B4-BE49-F238E27FC236}">
                    <a16:creationId xmlns:a16="http://schemas.microsoft.com/office/drawing/2014/main" id="{60979CA3-38E5-426C-9FD2-038277E16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2EC7DBC-8C19-4EA4-BEF7-0AE54D2FB87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ainer Image">
            <a:extLst>
              <a:ext uri="{FF2B5EF4-FFF2-40B4-BE49-F238E27FC236}">
                <a16:creationId xmlns:a16="http://schemas.microsoft.com/office/drawing/2014/main" id="{D204966B-D98E-4F0F-9063-137D83CBA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9803" y="2459103"/>
            <a:ext cx="291498" cy="29149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321268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Wabbit-networks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EFE4DE-F9AA-4198-B489-6916FF55EB0C}"/>
              </a:ext>
            </a:extLst>
          </p:cNvPr>
          <p:cNvGrpSpPr/>
          <p:nvPr/>
        </p:nvGrpSpPr>
        <p:grpSpPr>
          <a:xfrm>
            <a:off x="3449924" y="3278756"/>
            <a:ext cx="1400494" cy="1626258"/>
            <a:chOff x="6534738" y="3837082"/>
            <a:chExt cx="1400494" cy="1626258"/>
          </a:xfrm>
        </p:grpSpPr>
        <p:pic>
          <p:nvPicPr>
            <p:cNvPr id="42" name="Signature">
              <a:extLst>
                <a:ext uri="{FF2B5EF4-FFF2-40B4-BE49-F238E27FC236}">
                  <a16:creationId xmlns:a16="http://schemas.microsoft.com/office/drawing/2014/main" id="{3DB159C0-335C-4A35-A663-88AB8017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96B621-B271-4BDB-A308-9378FDE7EF7C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F806A1-EEA9-4DF8-ACD8-C5426AADADC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50" name="Rectangle: Folded Corner 5">
                  <a:extLst>
                    <a:ext uri="{FF2B5EF4-FFF2-40B4-BE49-F238E27FC236}">
                      <a16:creationId xmlns:a16="http://schemas.microsoft.com/office/drawing/2014/main" id="{D925444F-7846-4D99-9EA4-F4538EB693A4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" name="Rectangle: Folded Corner 44">
                  <a:extLst>
                    <a:ext uri="{FF2B5EF4-FFF2-40B4-BE49-F238E27FC236}">
                      <a16:creationId xmlns:a16="http://schemas.microsoft.com/office/drawing/2014/main" id="{ADC2B9F7-5C12-4AD3-9978-FB685ED07111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6AC1A41-1873-4281-8D8C-AE85FE98350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C52BA6A-F0B1-472D-BD88-5B8B90F990E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16212672-1A25-4710-A221-80E9699BD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4358CD-D93C-45B0-B9E7-27798A5ED92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docker-hub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50D180-A669-441D-A0EC-FC597A28E4FC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49" idx="1"/>
            <a:endCxn id="15" idx="8"/>
          </p:cNvCxnSpPr>
          <p:nvPr/>
        </p:nvCxnSpPr>
        <p:spPr>
          <a:xfrm rot="10800000">
            <a:off x="2117136" y="3282792"/>
            <a:ext cx="1332788" cy="20262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09ACF89-283F-4ED2-8A10-003717A46FA8}"/>
              </a:ext>
            </a:extLst>
          </p:cNvPr>
          <p:cNvCxnSpPr>
            <a:cxnSpLocks/>
            <a:stCxn id="60" idx="1"/>
            <a:endCxn id="15" idx="8"/>
          </p:cNvCxnSpPr>
          <p:nvPr/>
        </p:nvCxnSpPr>
        <p:spPr>
          <a:xfrm rot="10800000">
            <a:off x="2117137" y="3282792"/>
            <a:ext cx="1332195" cy="204766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0A787A-0DBD-48D9-9514-98CA7413EB81}"/>
              </a:ext>
            </a:extLst>
          </p:cNvPr>
          <p:cNvGrpSpPr/>
          <p:nvPr/>
        </p:nvGrpSpPr>
        <p:grpSpPr>
          <a:xfrm>
            <a:off x="3449331" y="5123796"/>
            <a:ext cx="1400494" cy="1626258"/>
            <a:chOff x="6534738" y="3837082"/>
            <a:chExt cx="1400494" cy="162625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977F6E-E1AC-43FE-ABBC-7E0C61EFE0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7DA2B91-812D-4818-AD29-280FB7B8CCA9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62" name="Rectangle: Folded Corner 44">
                  <a:extLst>
                    <a:ext uri="{FF2B5EF4-FFF2-40B4-BE49-F238E27FC236}">
                      <a16:creationId xmlns:a16="http://schemas.microsoft.com/office/drawing/2014/main" id="{1EA777AE-2E66-4258-A6A0-E4F7DFFA224E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  <p:sp>
              <p:nvSpPr>
                <p:cNvPr id="61" name="Rectangle: Folded Corner 5">
                  <a:extLst>
                    <a:ext uri="{FF2B5EF4-FFF2-40B4-BE49-F238E27FC236}">
                      <a16:creationId xmlns:a16="http://schemas.microsoft.com/office/drawing/2014/main" id="{96B6628A-5919-4F7D-858E-976CA8FA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3F9453-D425-4CE9-9CEF-C26327A08D02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1BDAE7D-33D3-419E-BDFA-FBBA06E7ACB7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6412E51C-ACE0-4954-AE2D-CE165F0A8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C03A88-F275-425E-A0F6-9807FB64D1E2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Acme-rockets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961BD4-6E2B-4619-A316-3AE25C3437D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pic>
          <p:nvPicPr>
            <p:cNvPr id="53" name="Signature">
              <a:extLst>
                <a:ext uri="{FF2B5EF4-FFF2-40B4-BE49-F238E27FC236}">
                  <a16:creationId xmlns:a16="http://schemas.microsoft.com/office/drawing/2014/main" id="{FE5AA9A6-EE80-4137-89DA-7B8762645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6696897" y="1819840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69A3042-A4E9-40EF-A833-C6DC9FACAF3C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2A36ED2-B829-4F87-B447-6BD9AD452012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2" name="Rectangle: Folded Corner 5">
                <a:extLst>
                  <a:ext uri="{FF2B5EF4-FFF2-40B4-BE49-F238E27FC236}">
                    <a16:creationId xmlns:a16="http://schemas.microsoft.com/office/drawing/2014/main" id="{9EE32A40-4610-490F-BB3C-2A36895C4B54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: Folded Corner 44">
                <a:extLst>
                  <a:ext uri="{FF2B5EF4-FFF2-40B4-BE49-F238E27FC236}">
                    <a16:creationId xmlns:a16="http://schemas.microsoft.com/office/drawing/2014/main" id="{88AA86F5-CEAE-48B2-9D53-A73232E3220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2C81934-2C4A-4FCA-B5B7-D4D89178BE62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26036E5-EA33-4695-A366-BD11F963DD4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Graphic 130">
                <a:extLst>
                  <a:ext uri="{FF2B5EF4-FFF2-40B4-BE49-F238E27FC236}">
                    <a16:creationId xmlns:a16="http://schemas.microsoft.com/office/drawing/2014/main" id="{602AB672-AD36-4732-9FB6-3626F8A3A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1306F4F-4A17-4DC2-A466-80E5960C3EF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FC65B9-FAE7-433A-8205-EAAC7607D6B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A3C7D4B-9F37-4019-A5D4-ECEAC53BE1C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0" name="Rectangle: Folded Corner 5">
                <a:extLst>
                  <a:ext uri="{FF2B5EF4-FFF2-40B4-BE49-F238E27FC236}">
                    <a16:creationId xmlns:a16="http://schemas.microsoft.com/office/drawing/2014/main" id="{7B0C61BF-CBA9-47A3-B45F-8E58302E1A90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: Folded Corner 44">
                <a:extLst>
                  <a:ext uri="{FF2B5EF4-FFF2-40B4-BE49-F238E27FC236}">
                    <a16:creationId xmlns:a16="http://schemas.microsoft.com/office/drawing/2014/main" id="{E0F3733E-D88C-4470-873A-FACB17D04D1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14027F6-7C81-4188-B634-E8E0C590BC0A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13CB3AC-7AB8-486E-A657-7C6F1283A22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>
                <a:extLst>
                  <a:ext uri="{FF2B5EF4-FFF2-40B4-BE49-F238E27FC236}">
                    <a16:creationId xmlns:a16="http://schemas.microsoft.com/office/drawing/2014/main" id="{3136CCD8-16CA-4162-A7FE-310D76DC6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ADEC00-2909-486C-9E4B-F3F23E809E4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AA33B48-FCF5-4C76-BF9D-C2F8593C18F3}"/>
              </a:ext>
            </a:extLst>
          </p:cNvPr>
          <p:cNvCxnSpPr>
            <a:cxnSpLocks/>
            <a:stCxn id="139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F2092E5-8EFB-4B96-8247-AD11B7C4739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169487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2" grpId="0"/>
      <p:bldP spid="83" grpId="0" animBg="1"/>
      <p:bldP spid="86" grpId="0" animBg="1"/>
      <p:bldP spid="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  <a:p>
              <a:r>
                <a:rPr lang="en-US" sz="2000" dirty="0"/>
                <a:t>CNAB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5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140" name="Title 6">
            <a:extLst>
              <a:ext uri="{FF2B5EF4-FFF2-40B4-BE49-F238E27FC236}">
                <a16:creationId xmlns:a16="http://schemas.microsoft.com/office/drawing/2014/main" id="{E1F702BD-4B72-4454-BAE0-2BFB55272AB7}"/>
              </a:ext>
            </a:extLst>
          </p:cNvPr>
          <p:cNvSpPr txBox="1">
            <a:spLocks/>
          </p:cNvSpPr>
          <p:nvPr/>
        </p:nvSpPr>
        <p:spPr>
          <a:xfrm>
            <a:off x="838200" y="359831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trike="sngStrike" dirty="0"/>
              <a:t>Collection</a:t>
            </a:r>
            <a:r>
              <a:rPr lang="en-US" dirty="0"/>
              <a:t> 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4555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CNAB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296122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Invocation image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79" idx="1"/>
            <a:endCxn id="15" idx="8"/>
          </p:cNvCxnSpPr>
          <p:nvPr/>
        </p:nvCxnSpPr>
        <p:spPr>
          <a:xfrm rot="10800000" flipV="1">
            <a:off x="2117136" y="1923249"/>
            <a:ext cx="4810528" cy="1359541"/>
          </a:xfrm>
          <a:prstGeom prst="bentConnector3">
            <a:avLst>
              <a:gd name="adj1" fmla="val 25289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7352215" y="151517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0FDA12D8-89FB-431A-AFC7-473AF9F1E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15" y="2507684"/>
            <a:ext cx="334414" cy="334414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B227A3F-7814-46D2-9B91-BEDAA0561AEF}"/>
              </a:ext>
            </a:extLst>
          </p:cNvPr>
          <p:cNvCxnSpPr>
            <a:cxnSpLocks/>
            <a:stCxn id="73" idx="1"/>
            <a:endCxn id="15" idx="8"/>
          </p:cNvCxnSpPr>
          <p:nvPr/>
        </p:nvCxnSpPr>
        <p:spPr>
          <a:xfrm rot="10800000">
            <a:off x="2117136" y="3282792"/>
            <a:ext cx="1332862" cy="61563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25E766-4FFE-4D03-9A41-7B23FA0564A6}"/>
              </a:ext>
            </a:extLst>
          </p:cNvPr>
          <p:cNvGrpSpPr/>
          <p:nvPr/>
        </p:nvGrpSpPr>
        <p:grpSpPr>
          <a:xfrm>
            <a:off x="3449998" y="3691766"/>
            <a:ext cx="1400494" cy="1626258"/>
            <a:chOff x="6534738" y="3837082"/>
            <a:chExt cx="1400494" cy="162625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8B14931-95E3-4DAD-9DE5-A32AF6CD6133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7C28AEF-FE63-429B-B543-EEF0415C55F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85" name="Rectangle: Folded Corner 5">
                  <a:extLst>
                    <a:ext uri="{FF2B5EF4-FFF2-40B4-BE49-F238E27FC236}">
                      <a16:creationId xmlns:a16="http://schemas.microsoft.com/office/drawing/2014/main" id="{B67B4E7D-C3DA-4027-8C18-36C650518EC6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44">
                  <a:extLst>
                    <a:ext uri="{FF2B5EF4-FFF2-40B4-BE49-F238E27FC236}">
                      <a16:creationId xmlns:a16="http://schemas.microsoft.com/office/drawing/2014/main" id="{053ACEE8-CD32-4AA9-9373-11D66E20BD4B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453D5BC-0206-4AAE-B20C-BC93F86823F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AE20D2B-DD9E-4330-803B-D5848BC8CE2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3" name="Graphic 72">
                  <a:extLst>
                    <a:ext uri="{FF2B5EF4-FFF2-40B4-BE49-F238E27FC236}">
                      <a16:creationId xmlns:a16="http://schemas.microsoft.com/office/drawing/2014/main" id="{76B4E936-628E-4F65-8E8F-E69F42D71F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06CB382-7A44-4162-9AAF-574F16F84ED0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769F0A-4549-4C0F-9868-88586D922FC6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047B7A-93F5-4738-A20A-FEDDF4CCFC35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5335488-13D9-4C2E-8295-CBA6AEDDD49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2" name="Rectangle: Folded Corner 5">
                <a:extLst>
                  <a:ext uri="{FF2B5EF4-FFF2-40B4-BE49-F238E27FC236}">
                    <a16:creationId xmlns:a16="http://schemas.microsoft.com/office/drawing/2014/main" id="{B50097B7-9B37-471C-A0CD-702910493F1E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: Folded Corner 44">
                <a:extLst>
                  <a:ext uri="{FF2B5EF4-FFF2-40B4-BE49-F238E27FC236}">
                    <a16:creationId xmlns:a16="http://schemas.microsoft.com/office/drawing/2014/main" id="{71DF5EA8-6092-4F78-8DC7-64EE16FA4D93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80B76C-D483-441E-8E77-12A4C8DA5A2F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86B8F68-6DF4-4B34-BDD2-BCB2BAF6029B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F82D27A-3F04-430E-8AE6-A91139ED29B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7" name="Rectangle: Folded Corner 5">
                <a:extLst>
                  <a:ext uri="{FF2B5EF4-FFF2-40B4-BE49-F238E27FC236}">
                    <a16:creationId xmlns:a16="http://schemas.microsoft.com/office/drawing/2014/main" id="{B3C95826-0F10-4448-890F-FE77DB5A169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: Folded Corner 44">
                <a:extLst>
                  <a:ext uri="{FF2B5EF4-FFF2-40B4-BE49-F238E27FC236}">
                    <a16:creationId xmlns:a16="http://schemas.microsoft.com/office/drawing/2014/main" id="{5D90EBC7-B4F1-421B-BFFB-AA0AB12F9A71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575D5A-D15E-43FE-8DB7-F3085D3622E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9CA962-8292-438E-9662-0562CDC79422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62EADB-26BA-4D34-A916-AEA316746E6B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28" name="Rectangle: Folded Corner 5">
                <a:extLst>
                  <a:ext uri="{FF2B5EF4-FFF2-40B4-BE49-F238E27FC236}">
                    <a16:creationId xmlns:a16="http://schemas.microsoft.com/office/drawing/2014/main" id="{552ECE2D-2166-4A75-B84F-134181344D3F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: Folded Corner 44">
                <a:extLst>
                  <a:ext uri="{FF2B5EF4-FFF2-40B4-BE49-F238E27FC236}">
                    <a16:creationId xmlns:a16="http://schemas.microsoft.com/office/drawing/2014/main" id="{5542D55F-CECD-450D-92D7-E34133EA2E5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16FC594-A037-4209-B614-F9534634E42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4E78A5C-7D10-4AF2-B6B3-0B51CBA7D024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E80B43E8-F27A-44D3-9719-D679CDE7A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7E058EF-721C-461D-80D6-E392F34ECA86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B8528B-E75A-4E12-85BA-751FA7766E3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9984129-8B35-45E4-B444-986C50C112DD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6" name="Rectangle: Folded Corner 5">
                <a:extLst>
                  <a:ext uri="{FF2B5EF4-FFF2-40B4-BE49-F238E27FC236}">
                    <a16:creationId xmlns:a16="http://schemas.microsoft.com/office/drawing/2014/main" id="{DB775870-AB29-4EF3-8109-24AB252ADF1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: Folded Corner 44">
                <a:extLst>
                  <a:ext uri="{FF2B5EF4-FFF2-40B4-BE49-F238E27FC236}">
                    <a16:creationId xmlns:a16="http://schemas.microsoft.com/office/drawing/2014/main" id="{017BF417-72FF-4120-B2E5-B22696AC5CB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F21E5C-68F1-4180-9A00-D9B4AE5E4A7E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B29ACAD-8C37-44A0-B8CB-11C9A884C2CB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4EAA4E43-BACB-4687-99FE-1C1CA11D1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F7EE2F9-BE74-4952-AC3D-4AB1E9B8D365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6F153F2-EA45-4219-8E12-F8AADD75DE47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B87A4F-E26D-4142-B2AB-FD9B4AB5D9C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325304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9" grpId="0" animBg="1"/>
      <p:bldP spid="82" grpId="0"/>
      <p:bldP spid="83" grpId="0" animBg="1"/>
      <p:bldP spid="86" grpId="0" animBg="1"/>
      <p:bldP spid="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Signatures*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r>
              <a:rPr lang="en-US" sz="2000" dirty="0"/>
              <a:t>CNAB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C13D8-74C5-4809-A714-1AAF62B85573}"/>
              </a:ext>
            </a:extLst>
          </p:cNvPr>
          <p:cNvSpPr/>
          <p:nvPr/>
        </p:nvSpPr>
        <p:spPr>
          <a:xfrm>
            <a:off x="4517571" y="2542950"/>
            <a:ext cx="2022566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70FA1BA-2D61-48B5-825F-D5B39EE02BCB}"/>
              </a:ext>
            </a:extLst>
          </p:cNvPr>
          <p:cNvSpPr/>
          <p:nvPr/>
        </p:nvSpPr>
        <p:spPr>
          <a:xfrm>
            <a:off x="8210515" y="3187769"/>
            <a:ext cx="3466012" cy="1219200"/>
          </a:xfrm>
          <a:prstGeom prst="wedgeRoundRectCallout">
            <a:avLst>
              <a:gd name="adj1" fmla="val -98472"/>
              <a:gd name="adj2" fmla="val -78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signature an Artifact,</a:t>
            </a:r>
            <a:br>
              <a:rPr lang="en-US" dirty="0"/>
            </a:br>
            <a:r>
              <a:rPr lang="en-US" dirty="0"/>
              <a:t>or an Attribute of an artifact?</a:t>
            </a:r>
          </a:p>
        </p:txBody>
      </p:sp>
    </p:spTree>
    <p:extLst>
      <p:ext uri="{BB962C8B-B14F-4D97-AF65-F5344CB8AC3E}">
        <p14:creationId xmlns:p14="http://schemas.microsoft.com/office/powerpoint/2010/main" val="365965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37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774</Words>
  <Application>Microsoft Office PowerPoint</Application>
  <PresentationFormat>Widescreen</PresentationFormat>
  <Paragraphs>287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OCI Artifacts &amp; Collections</vt:lpstr>
      <vt:lpstr>PowerPoint Presentation</vt:lpstr>
      <vt:lpstr>PowerPoint Presentation</vt:lpstr>
      <vt:lpstr>Distribution Persistence Types</vt:lpstr>
      <vt:lpstr>Reference Types</vt:lpstr>
      <vt:lpstr>Distribution Persistence Types</vt:lpstr>
      <vt:lpstr>Collection Types</vt:lpstr>
      <vt:lpstr>Distribution Persistence Types</vt:lpstr>
      <vt:lpstr>What should be seen?</vt:lpstr>
      <vt:lpstr>Distribution Persistence – Meta-data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Artifacts &amp; Collections</dc:title>
  <dc:creator>Steve Lasker</dc:creator>
  <cp:lastModifiedBy>Steve Lasker</cp:lastModifiedBy>
  <cp:revision>1</cp:revision>
  <dcterms:created xsi:type="dcterms:W3CDTF">2020-09-30T23:04:07Z</dcterms:created>
  <dcterms:modified xsi:type="dcterms:W3CDTF">2020-09-30T23:05:24Z</dcterms:modified>
</cp:coreProperties>
</file>