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1505" r:id="rId4"/>
    <p:sldId id="261" r:id="rId5"/>
    <p:sldId id="258" r:id="rId6"/>
    <p:sldId id="259" r:id="rId7"/>
    <p:sldId id="1508" r:id="rId8"/>
    <p:sldId id="262" r:id="rId9"/>
    <p:sldId id="263" r:id="rId10"/>
    <p:sldId id="264" r:id="rId11"/>
    <p:sldId id="265" r:id="rId12"/>
    <p:sldId id="266" r:id="rId13"/>
    <p:sldId id="1503" r:id="rId14"/>
    <p:sldId id="1504" r:id="rId15"/>
    <p:sldId id="1506" r:id="rId16"/>
    <p:sldId id="15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p:scale>
          <a:sx n="125" d="100"/>
          <a:sy n="125" d="100"/>
        </p:scale>
        <p:origin x="202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C72EA-E005-95AD-42CA-F1914B848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6C3D9C-6D37-AA09-5C99-120D0688F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6BC9B-2917-B3C2-B8C9-48601426E1F1}"/>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0630B888-2290-B4B3-5916-14C95C395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6301B-5F42-D075-151C-328B9E7D378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91735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5C1B-3D65-E1A7-F45A-D0D3FC376F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B5E9E-5BD6-3967-A4D3-6C806B5FF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4675D-3233-D83C-E4EF-6F52801FFFAD}"/>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996152B4-30B3-5017-8734-AFF6D0CBD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870F8-57A9-4633-53A4-25B828A7645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1450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61866-1B67-FA13-9B46-88F6BDE98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CDC7C-9A97-54B4-7BEC-3841878DF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619AE-E331-0047-9D7A-03E6C1D2247F}"/>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53E192A7-DFAB-0246-76B8-50C812B1B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E2FE3-D103-C4BE-7A9A-81261EE254C1}"/>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598102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userDrawn="1">
  <p:cSld name="1_Title Slide">
    <p:bg>
      <p:bgPr>
        <a:solidFill>
          <a:schemeClr val="lt1"/>
        </a:solidFill>
        <a:effectLst/>
      </p:bgPr>
    </p:bg>
    <p:spTree>
      <p:nvGrpSpPr>
        <p:cNvPr id="1" name="Shape 17"/>
        <p:cNvGrpSpPr/>
        <p:nvPr/>
      </p:nvGrpSpPr>
      <p:grpSpPr>
        <a:xfrm>
          <a:off x="0" y="0"/>
          <a:ext cx="0" cy="0"/>
          <a:chOff x="0" y="0"/>
          <a:chExt cx="0" cy="0"/>
        </a:xfrm>
      </p:grpSpPr>
      <p:sp>
        <p:nvSpPr>
          <p:cNvPr id="2" name="Google Shape;93;p6">
            <a:extLst>
              <a:ext uri="{FF2B5EF4-FFF2-40B4-BE49-F238E27FC236}">
                <a16:creationId xmlns:a16="http://schemas.microsoft.com/office/drawing/2014/main" id="{A7D2A620-A6FD-B88A-DE7F-4AC632247037}"/>
              </a:ext>
            </a:extLst>
          </p:cNvPr>
          <p:cNvSpPr txBox="1"/>
          <p:nvPr userDrawn="1"/>
        </p:nvSpPr>
        <p:spPr>
          <a:xfrm>
            <a:off x="403682" y="-103723"/>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CA" sz="4400" b="1" i="0" u="none" strike="noStrike" cap="none">
                <a:solidFill>
                  <a:schemeClr val="lt1"/>
                </a:solidFill>
                <a:latin typeface="Arial"/>
                <a:ea typeface="Arial"/>
                <a:cs typeface="Arial"/>
                <a:sym typeface="Arial"/>
              </a:rPr>
              <a:t>Title</a:t>
            </a:r>
            <a:endParaRPr sz="1400" b="0" i="0" u="none" strike="noStrike" cap="none">
              <a:solidFill>
                <a:srgbClr val="000000"/>
              </a:solidFill>
              <a:latin typeface="Arial"/>
              <a:ea typeface="Arial"/>
              <a:cs typeface="Arial"/>
              <a:sym typeface="Arial"/>
            </a:endParaRPr>
          </a:p>
        </p:txBody>
      </p:sp>
      <p:sp>
        <p:nvSpPr>
          <p:cNvPr id="3" name="Title 2">
            <a:extLst>
              <a:ext uri="{FF2B5EF4-FFF2-40B4-BE49-F238E27FC236}">
                <a16:creationId xmlns:a16="http://schemas.microsoft.com/office/drawing/2014/main" id="{1091314D-73A0-C3D8-CF94-FA629696CC54}"/>
              </a:ext>
            </a:extLst>
          </p:cNvPr>
          <p:cNvSpPr>
            <a:spLocks noGrp="1"/>
          </p:cNvSpPr>
          <p:nvPr>
            <p:ph type="title"/>
          </p:nvPr>
        </p:nvSpPr>
        <p:spPr>
          <a:xfrm>
            <a:off x="209551" y="0"/>
            <a:ext cx="10515600" cy="1325563"/>
          </a:xfrm>
        </p:spPr>
        <p:txBody>
          <a:bodyPr>
            <a:normAutofit/>
          </a:bodyPr>
          <a:lstStyle>
            <a:lvl1pPr>
              <a:defRPr sz="3200" b="1">
                <a:latin typeface="Clarity City" panose="020B0604020202020204" charset="0"/>
              </a:defRPr>
            </a:lvl1pPr>
          </a:lstStyle>
          <a:p>
            <a:r>
              <a:rPr lang="en-US"/>
              <a:t>Click to edit Master title style</a:t>
            </a:r>
          </a:p>
        </p:txBody>
      </p:sp>
    </p:spTree>
    <p:extLst>
      <p:ext uri="{BB962C8B-B14F-4D97-AF65-F5344CB8AC3E}">
        <p14:creationId xmlns:p14="http://schemas.microsoft.com/office/powerpoint/2010/main" val="2349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F599-690D-A735-7D47-DA0AC58F8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B4E4D8-C6FB-5096-E2C6-729D09422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33872-21A2-FA28-0F8F-41428166E82A}"/>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9186C07F-64E2-9E06-01E9-B237B618B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6EF4-7354-AC76-38C1-79FB5B6E5219}"/>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42093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CAF4-21F0-47B2-9B00-0A3E0B2FF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5F075B-1259-FA22-9670-F7B7B2599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2757A6-8C00-5716-6548-51366F544232}"/>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57A3A46E-8557-B340-2ED8-F1552D77E9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B377F-DBAE-574B-7542-3A1FBDC27A68}"/>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024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3A488-9B4F-A8BF-3EB0-8C5020B4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C7921-452B-90B1-6AD2-F69D30C816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0013B-B845-78FB-AEE1-FFAC1B2C6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A2EFD2-7E8D-DBCE-0A9B-EBC77B9E7137}"/>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6" name="Footer Placeholder 5">
            <a:extLst>
              <a:ext uri="{FF2B5EF4-FFF2-40B4-BE49-F238E27FC236}">
                <a16:creationId xmlns:a16="http://schemas.microsoft.com/office/drawing/2014/main" id="{1AFF38E3-4BD0-BFB1-19F2-9BB49EF92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49DC7-CA74-06F9-B9D3-FF56A966EF8D}"/>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22745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60EE-12F2-93FE-8947-2739000365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1B0BB3-6F91-2AFA-0BC7-D1058EF47E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DFA14-DC48-9559-9DC0-3BE1F1CC2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C9526-F7F8-308F-53B5-0FD7F3D4E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8FC41-BF6C-B514-4D05-BFEBA3B5E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2D268D-A4E3-94EB-B9FD-68E5E0F7D942}"/>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8" name="Footer Placeholder 7">
            <a:extLst>
              <a:ext uri="{FF2B5EF4-FFF2-40B4-BE49-F238E27FC236}">
                <a16:creationId xmlns:a16="http://schemas.microsoft.com/office/drawing/2014/main" id="{A94E22C1-FA00-79F0-4CF4-1F7F8E4EB5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DA85E-6272-9439-536F-0BEFA6A2B386}"/>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693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938A-4CB5-2265-8A58-4DB74B5C0A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CBD942-68E1-D57B-E232-E9CF951A7A78}"/>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4" name="Footer Placeholder 3">
            <a:extLst>
              <a:ext uri="{FF2B5EF4-FFF2-40B4-BE49-F238E27FC236}">
                <a16:creationId xmlns:a16="http://schemas.microsoft.com/office/drawing/2014/main" id="{17F7D4F6-EE6C-41D8-1C43-415EAF92E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D76754-CF70-E03F-FBEA-E8F2B8CB289E}"/>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11576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2A80D-E557-3F08-8FC6-2CD2B2A8FFE4}"/>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3" name="Footer Placeholder 2">
            <a:extLst>
              <a:ext uri="{FF2B5EF4-FFF2-40B4-BE49-F238E27FC236}">
                <a16:creationId xmlns:a16="http://schemas.microsoft.com/office/drawing/2014/main" id="{C2A4B173-3911-C3CF-B110-A38CA40D7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B922E2-5467-9C8C-CC38-F3751D1573FA}"/>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44528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2D2C-B711-442A-CF30-A30119B08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86D76-BFBF-96C4-C4E8-60DD9A74C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34B4C-B460-603E-CCFB-D437D06ADD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35471-36F5-26F3-119D-11C8720927C9}"/>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6" name="Footer Placeholder 5">
            <a:extLst>
              <a:ext uri="{FF2B5EF4-FFF2-40B4-BE49-F238E27FC236}">
                <a16:creationId xmlns:a16="http://schemas.microsoft.com/office/drawing/2014/main" id="{84D8595E-A627-23A0-48A1-45EB3CFE5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AD8D0-F578-846D-CA99-2E5E8E51AECF}"/>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319813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E2C6-4076-1B0F-22F2-CF2E433F1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F8397-01C2-8A69-C5E2-BDF60F8D6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EF17E-E9DA-4143-4F88-99A0C337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349C3-52F3-68C6-221E-2569BBFE29A8}"/>
              </a:ext>
            </a:extLst>
          </p:cNvPr>
          <p:cNvSpPr>
            <a:spLocks noGrp="1"/>
          </p:cNvSpPr>
          <p:nvPr>
            <p:ph type="dt" sz="half" idx="10"/>
          </p:nvPr>
        </p:nvSpPr>
        <p:spPr/>
        <p:txBody>
          <a:bodyPr/>
          <a:lstStyle/>
          <a:p>
            <a:fld id="{0F4D4B8E-9017-45B3-9913-C871860BEA56}" type="datetimeFigureOut">
              <a:rPr lang="en-US" smtClean="0"/>
              <a:t>10/25/2022</a:t>
            </a:fld>
            <a:endParaRPr lang="en-US"/>
          </a:p>
        </p:txBody>
      </p:sp>
      <p:sp>
        <p:nvSpPr>
          <p:cNvPr id="6" name="Footer Placeholder 5">
            <a:extLst>
              <a:ext uri="{FF2B5EF4-FFF2-40B4-BE49-F238E27FC236}">
                <a16:creationId xmlns:a16="http://schemas.microsoft.com/office/drawing/2014/main" id="{4824E964-30C6-3822-151F-B3FF7611A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EEB93-1305-5DA6-AEA8-B5A2BEFE01F5}"/>
              </a:ext>
            </a:extLst>
          </p:cNvPr>
          <p:cNvSpPr>
            <a:spLocks noGrp="1"/>
          </p:cNvSpPr>
          <p:nvPr>
            <p:ph type="sldNum" sz="quarter" idx="12"/>
          </p:nvPr>
        </p:nvSpPr>
        <p:spPr/>
        <p:txBody>
          <a:bodyPr/>
          <a:lstStyle/>
          <a:p>
            <a:fld id="{9C10F925-35F1-474B-8366-0DE8EC7BE6FF}" type="slidenum">
              <a:rPr lang="en-US" smtClean="0"/>
              <a:t>‹#›</a:t>
            </a:fld>
            <a:endParaRPr lang="en-US"/>
          </a:p>
        </p:txBody>
      </p:sp>
    </p:spTree>
    <p:extLst>
      <p:ext uri="{BB962C8B-B14F-4D97-AF65-F5344CB8AC3E}">
        <p14:creationId xmlns:p14="http://schemas.microsoft.com/office/powerpoint/2010/main" val="291500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06E4C7-E953-C255-4D4C-157584919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D1529F-6105-66D2-7CCF-9276F1074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38ED-99D1-B4B8-6018-EF7C2F8BB6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D4B8E-9017-45B3-9913-C871860BEA56}" type="datetimeFigureOut">
              <a:rPr lang="en-US" smtClean="0"/>
              <a:t>10/25/2022</a:t>
            </a:fld>
            <a:endParaRPr lang="en-US"/>
          </a:p>
        </p:txBody>
      </p:sp>
      <p:sp>
        <p:nvSpPr>
          <p:cNvPr id="5" name="Footer Placeholder 4">
            <a:extLst>
              <a:ext uri="{FF2B5EF4-FFF2-40B4-BE49-F238E27FC236}">
                <a16:creationId xmlns:a16="http://schemas.microsoft.com/office/drawing/2014/main" id="{CD38EFE7-C9B7-1B4A-7395-B25CBF038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AE3F9-8A83-D6C1-A395-EA38F17B8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0F925-35F1-474B-8366-0DE8EC7BE6FF}" type="slidenum">
              <a:rPr lang="en-US" smtClean="0"/>
              <a:t>‹#›</a:t>
            </a:fld>
            <a:endParaRPr lang="en-US"/>
          </a:p>
        </p:txBody>
      </p:sp>
    </p:spTree>
    <p:extLst>
      <p:ext uri="{BB962C8B-B14F-4D97-AF65-F5344CB8AC3E}">
        <p14:creationId xmlns:p14="http://schemas.microsoft.com/office/powerpoint/2010/main" val="2179180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hyperlink" Target="https://github.com/stevelasker/presentations" TargetMode="External"/><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2.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21.sv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4.svg"/><Relationship Id="rId7" Type="http://schemas.openxmlformats.org/officeDocument/2006/relationships/image" Target="../media/image21.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6.svg"/><Relationship Id="rId5" Type="http://schemas.openxmlformats.org/officeDocument/2006/relationships/image" Target="../media/image22.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10.sv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cncf-branding.netlify.app/projects/notary/"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opencontainers/artwork" TargetMode="External"/><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9606-73F9-0FEE-3F2D-47B2CBB2CD7F}"/>
              </a:ext>
            </a:extLst>
          </p:cNvPr>
          <p:cNvSpPr>
            <a:spLocks noGrp="1"/>
          </p:cNvSpPr>
          <p:nvPr>
            <p:ph type="ctrTitle"/>
          </p:nvPr>
        </p:nvSpPr>
        <p:spPr/>
        <p:txBody>
          <a:bodyPr>
            <a:normAutofit fontScale="90000"/>
          </a:bodyPr>
          <a:lstStyle/>
          <a:p>
            <a:r>
              <a:rPr lang="en-US" dirty="0"/>
              <a:t>A collection of imagery and icons to be used for SCITT presentations and/or documents</a:t>
            </a:r>
          </a:p>
        </p:txBody>
      </p:sp>
      <p:sp>
        <p:nvSpPr>
          <p:cNvPr id="3" name="Subtitle 2">
            <a:extLst>
              <a:ext uri="{FF2B5EF4-FFF2-40B4-BE49-F238E27FC236}">
                <a16:creationId xmlns:a16="http://schemas.microsoft.com/office/drawing/2014/main" id="{53111234-E36B-406A-F195-047742BD51D4}"/>
              </a:ext>
            </a:extLst>
          </p:cNvPr>
          <p:cNvSpPr>
            <a:spLocks noGrp="1"/>
          </p:cNvSpPr>
          <p:nvPr>
            <p:ph type="subTitle" idx="1"/>
          </p:nvPr>
        </p:nvSpPr>
        <p:spPr/>
        <p:txBody>
          <a:bodyPr/>
          <a:lstStyle/>
          <a:p>
            <a:r>
              <a:rPr lang="en-US" dirty="0"/>
              <a:t>All imagery and icons must be free to distribute</a:t>
            </a:r>
          </a:p>
          <a:p>
            <a:r>
              <a:rPr lang="en-US" dirty="0"/>
              <a:t>For each image/icon, state the source and/or author</a:t>
            </a:r>
          </a:p>
        </p:txBody>
      </p:sp>
    </p:spTree>
    <p:extLst>
      <p:ext uri="{BB962C8B-B14F-4D97-AF65-F5344CB8AC3E}">
        <p14:creationId xmlns:p14="http://schemas.microsoft.com/office/powerpoint/2010/main" val="1917486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68587F-BA2E-474D-C5B0-36B1025790E4}"/>
              </a:ext>
            </a:extLst>
          </p:cNvPr>
          <p:cNvSpPr>
            <a:spLocks noGrp="1"/>
          </p:cNvSpPr>
          <p:nvPr>
            <p:ph type="title"/>
          </p:nvPr>
        </p:nvSpPr>
        <p:spPr/>
        <p:txBody>
          <a:bodyPr/>
          <a:lstStyle/>
          <a:p>
            <a:endParaRPr lang="en-US"/>
          </a:p>
        </p:txBody>
      </p:sp>
      <p:grpSp>
        <p:nvGrpSpPr>
          <p:cNvPr id="5" name="Group 4">
            <a:extLst>
              <a:ext uri="{FF2B5EF4-FFF2-40B4-BE49-F238E27FC236}">
                <a16:creationId xmlns:a16="http://schemas.microsoft.com/office/drawing/2014/main" id="{9292BB14-25B4-D1BA-AC07-EDF87B716A0A}"/>
              </a:ext>
            </a:extLst>
          </p:cNvPr>
          <p:cNvGrpSpPr/>
          <p:nvPr/>
        </p:nvGrpSpPr>
        <p:grpSpPr>
          <a:xfrm>
            <a:off x="2095045" y="3313302"/>
            <a:ext cx="689273" cy="841726"/>
            <a:chOff x="9826994" y="2844069"/>
            <a:chExt cx="914400" cy="1116647"/>
          </a:xfrm>
        </p:grpSpPr>
        <p:pic>
          <p:nvPicPr>
            <p:cNvPr id="6" name="Graphic 5" descr="Scroll outline">
              <a:extLst>
                <a:ext uri="{FF2B5EF4-FFF2-40B4-BE49-F238E27FC236}">
                  <a16:creationId xmlns:a16="http://schemas.microsoft.com/office/drawing/2014/main" id="{FA0C9344-6318-7A04-5599-CE76191DDD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6994" y="3046316"/>
              <a:ext cx="914400" cy="914400"/>
            </a:xfrm>
            <a:prstGeom prst="rect">
              <a:avLst/>
            </a:prstGeom>
          </p:spPr>
        </p:pic>
        <p:sp>
          <p:nvSpPr>
            <p:cNvPr id="7" name="TextBox 6">
              <a:extLst>
                <a:ext uri="{FF2B5EF4-FFF2-40B4-BE49-F238E27FC236}">
                  <a16:creationId xmlns:a16="http://schemas.microsoft.com/office/drawing/2014/main" id="{1F004A76-44CC-74AE-9DE6-01BAFB6491E6}"/>
                </a:ext>
              </a:extLst>
            </p:cNvPr>
            <p:cNvSpPr txBox="1"/>
            <p:nvPr/>
          </p:nvSpPr>
          <p:spPr>
            <a:xfrm>
              <a:off x="10020019" y="2844069"/>
              <a:ext cx="503664" cy="261610"/>
            </a:xfrm>
            <a:prstGeom prst="rect">
              <a:avLst/>
            </a:prstGeom>
            <a:noFill/>
          </p:spPr>
          <p:txBody>
            <a:bodyPr wrap="none" rtlCol="0">
              <a:spAutoFit/>
            </a:bodyPr>
            <a:lstStyle/>
            <a:p>
              <a:pPr algn="ctr"/>
              <a:r>
                <a:rPr lang="en-US" sz="1100"/>
                <a:t>Claim</a:t>
              </a:r>
            </a:p>
          </p:txBody>
        </p:sp>
      </p:grpSp>
      <p:grpSp>
        <p:nvGrpSpPr>
          <p:cNvPr id="8" name="Group 7">
            <a:extLst>
              <a:ext uri="{FF2B5EF4-FFF2-40B4-BE49-F238E27FC236}">
                <a16:creationId xmlns:a16="http://schemas.microsoft.com/office/drawing/2014/main" id="{97B2C0C5-9CC1-DCE7-C04E-B856069F3D3C}"/>
              </a:ext>
            </a:extLst>
          </p:cNvPr>
          <p:cNvGrpSpPr/>
          <p:nvPr/>
        </p:nvGrpSpPr>
        <p:grpSpPr>
          <a:xfrm>
            <a:off x="1235080" y="3741378"/>
            <a:ext cx="434947" cy="774089"/>
            <a:chOff x="11075534" y="3835067"/>
            <a:chExt cx="631646" cy="1124161"/>
          </a:xfrm>
        </p:grpSpPr>
        <p:sp>
          <p:nvSpPr>
            <p:cNvPr id="9" name="Freeform: Shape 8">
              <a:extLst>
                <a:ext uri="{FF2B5EF4-FFF2-40B4-BE49-F238E27FC236}">
                  <a16:creationId xmlns:a16="http://schemas.microsoft.com/office/drawing/2014/main" id="{7817F313-C653-31B0-D1B6-26AF8590CFA8}"/>
                </a:ext>
              </a:extLst>
            </p:cNvPr>
            <p:cNvSpPr/>
            <p:nvPr/>
          </p:nvSpPr>
          <p:spPr>
            <a:xfrm>
              <a:off x="11075534" y="3835067"/>
              <a:ext cx="631646" cy="837661"/>
            </a:xfrm>
            <a:custGeom>
              <a:avLst/>
              <a:gdLst>
                <a:gd name="connsiteX0" fmla="*/ 54903 w 2666987"/>
                <a:gd name="connsiteY0" fmla="*/ 3536841 h 4389123"/>
                <a:gd name="connsiteX1" fmla="*/ 96884 w 2666987"/>
                <a:gd name="connsiteY1" fmla="*/ 3536841 h 4389123"/>
                <a:gd name="connsiteX2" fmla="*/ 96884 w 2666987"/>
                <a:gd name="connsiteY2" fmla="*/ 3830148 h 4389123"/>
                <a:gd name="connsiteX3" fmla="*/ 151768 w 2666987"/>
                <a:gd name="connsiteY3" fmla="*/ 3885032 h 4389123"/>
                <a:gd name="connsiteX4" fmla="*/ 316898 w 2666987"/>
                <a:gd name="connsiteY4" fmla="*/ 3885032 h 4389123"/>
                <a:gd name="connsiteX5" fmla="*/ 316859 w 2666987"/>
                <a:gd name="connsiteY5" fmla="*/ 4334250 h 4389123"/>
                <a:gd name="connsiteX6" fmla="*/ 371733 w 2666987"/>
                <a:gd name="connsiteY6" fmla="*/ 4389124 h 4389123"/>
                <a:gd name="connsiteX7" fmla="*/ 426617 w 2666987"/>
                <a:gd name="connsiteY7" fmla="*/ 4334250 h 4389123"/>
                <a:gd name="connsiteX8" fmla="*/ 426617 w 2666987"/>
                <a:gd name="connsiteY8" fmla="*/ 3885032 h 4389123"/>
                <a:gd name="connsiteX9" fmla="*/ 2274064 w 2666987"/>
                <a:gd name="connsiteY9" fmla="*/ 3885032 h 4389123"/>
                <a:gd name="connsiteX10" fmla="*/ 2274025 w 2666987"/>
                <a:gd name="connsiteY10" fmla="*/ 4334250 h 4389123"/>
                <a:gd name="connsiteX11" fmla="*/ 2328908 w 2666987"/>
                <a:gd name="connsiteY11" fmla="*/ 4389124 h 4389123"/>
                <a:gd name="connsiteX12" fmla="*/ 2383782 w 2666987"/>
                <a:gd name="connsiteY12" fmla="*/ 4334250 h 4389123"/>
                <a:gd name="connsiteX13" fmla="*/ 2383782 w 2666987"/>
                <a:gd name="connsiteY13" fmla="*/ 3885032 h 4389123"/>
                <a:gd name="connsiteX14" fmla="*/ 2515240 w 2666987"/>
                <a:gd name="connsiteY14" fmla="*/ 3885032 h 4389123"/>
                <a:gd name="connsiteX15" fmla="*/ 2570124 w 2666987"/>
                <a:gd name="connsiteY15" fmla="*/ 3830148 h 4389123"/>
                <a:gd name="connsiteX16" fmla="*/ 2570124 w 2666987"/>
                <a:gd name="connsiteY16" fmla="*/ 3536841 h 4389123"/>
                <a:gd name="connsiteX17" fmla="*/ 2612105 w 2666987"/>
                <a:gd name="connsiteY17" fmla="*/ 3536841 h 4389123"/>
                <a:gd name="connsiteX18" fmla="*/ 2666988 w 2666987"/>
                <a:gd name="connsiteY18" fmla="*/ 3481957 h 4389123"/>
                <a:gd name="connsiteX19" fmla="*/ 2666988 w 2666987"/>
                <a:gd name="connsiteY19" fmla="*/ 3175415 h 4389123"/>
                <a:gd name="connsiteX20" fmla="*/ 2612105 w 2666987"/>
                <a:gd name="connsiteY20" fmla="*/ 3120541 h 4389123"/>
                <a:gd name="connsiteX21" fmla="*/ 2010423 w 2666987"/>
                <a:gd name="connsiteY21" fmla="*/ 3120619 h 4389123"/>
                <a:gd name="connsiteX22" fmla="*/ 1937787 w 2666987"/>
                <a:gd name="connsiteY22" fmla="*/ 2813998 h 4389123"/>
                <a:gd name="connsiteX23" fmla="*/ 2399781 w 2666987"/>
                <a:gd name="connsiteY23" fmla="*/ 1935625 h 4389123"/>
                <a:gd name="connsiteX24" fmla="*/ 1868864 w 2666987"/>
                <a:gd name="connsiteY24" fmla="*/ 1013430 h 4389123"/>
                <a:gd name="connsiteX25" fmla="*/ 1876672 w 2666987"/>
                <a:gd name="connsiteY25" fmla="*/ 924070 h 4389123"/>
                <a:gd name="connsiteX26" fmla="*/ 1804683 w 2666987"/>
                <a:gd name="connsiteY26" fmla="*/ 654649 h 4389123"/>
                <a:gd name="connsiteX27" fmla="*/ 1876212 w 2666987"/>
                <a:gd name="connsiteY27" fmla="*/ 370723 h 4389123"/>
                <a:gd name="connsiteX28" fmla="*/ 2057116 w 2666987"/>
                <a:gd name="connsiteY28" fmla="*/ 150287 h 4389123"/>
                <a:gd name="connsiteX29" fmla="*/ 2057116 w 2666987"/>
                <a:gd name="connsiteY29" fmla="*/ 54880 h 4389123"/>
                <a:gd name="connsiteX30" fmla="*/ 2002232 w 2666987"/>
                <a:gd name="connsiteY30" fmla="*/ 0 h 4389123"/>
                <a:gd name="connsiteX31" fmla="*/ 664628 w 2666987"/>
                <a:gd name="connsiteY31" fmla="*/ 0 h 4389123"/>
                <a:gd name="connsiteX32" fmla="*/ 609755 w 2666987"/>
                <a:gd name="connsiteY32" fmla="*/ 54880 h 4389123"/>
                <a:gd name="connsiteX33" fmla="*/ 609755 w 2666987"/>
                <a:gd name="connsiteY33" fmla="*/ 150287 h 4389123"/>
                <a:gd name="connsiteX34" fmla="*/ 790659 w 2666987"/>
                <a:gd name="connsiteY34" fmla="*/ 370723 h 4389123"/>
                <a:gd name="connsiteX35" fmla="*/ 862188 w 2666987"/>
                <a:gd name="connsiteY35" fmla="*/ 654649 h 4389123"/>
                <a:gd name="connsiteX36" fmla="*/ 790198 w 2666987"/>
                <a:gd name="connsiteY36" fmla="*/ 924070 h 4389123"/>
                <a:gd name="connsiteX37" fmla="*/ 798007 w 2666987"/>
                <a:gd name="connsiteY37" fmla="*/ 1013430 h 4389123"/>
                <a:gd name="connsiteX38" fmla="*/ 267090 w 2666987"/>
                <a:gd name="connsiteY38" fmla="*/ 1935625 h 4389123"/>
                <a:gd name="connsiteX39" fmla="*/ 729084 w 2666987"/>
                <a:gd name="connsiteY39" fmla="*/ 2813998 h 4389123"/>
                <a:gd name="connsiteX40" fmla="*/ 656448 w 2666987"/>
                <a:gd name="connsiteY40" fmla="*/ 3120619 h 4389123"/>
                <a:gd name="connsiteX41" fmla="*/ 54883 w 2666987"/>
                <a:gd name="connsiteY41" fmla="*/ 3120659 h 4389123"/>
                <a:gd name="connsiteX42" fmla="*/ 0 w 2666987"/>
                <a:gd name="connsiteY42" fmla="*/ 3175532 h 4389123"/>
                <a:gd name="connsiteX43" fmla="*/ 0 w 2666987"/>
                <a:gd name="connsiteY43" fmla="*/ 3482075 h 4389123"/>
                <a:gd name="connsiteX44" fmla="*/ 54883 w 2666987"/>
                <a:gd name="connsiteY44" fmla="*/ 3536841 h 4389123"/>
                <a:gd name="connsiteX45" fmla="*/ 2460298 w 2666987"/>
                <a:gd name="connsiteY45" fmla="*/ 3775304 h 4389123"/>
                <a:gd name="connsiteX46" fmla="*/ 206465 w 2666987"/>
                <a:gd name="connsiteY46" fmla="*/ 3775304 h 4389123"/>
                <a:gd name="connsiteX47" fmla="*/ 206465 w 2666987"/>
                <a:gd name="connsiteY47" fmla="*/ 3536880 h 4389123"/>
                <a:gd name="connsiteX48" fmla="*/ 2460298 w 2666987"/>
                <a:gd name="connsiteY48" fmla="*/ 3536880 h 4389123"/>
                <a:gd name="connsiteX49" fmla="*/ 378013 w 2666987"/>
                <a:gd name="connsiteY49" fmla="*/ 1975176 h 4389123"/>
                <a:gd name="connsiteX50" fmla="*/ 2288848 w 2666987"/>
                <a:gd name="connsiteY50" fmla="*/ 1975176 h 4389123"/>
                <a:gd name="connsiteX51" fmla="*/ 2166766 w 2666987"/>
                <a:gd name="connsiteY51" fmla="*/ 2405751 h 4389123"/>
                <a:gd name="connsiteX52" fmla="*/ 499978 w 2666987"/>
                <a:gd name="connsiteY52" fmla="*/ 2405751 h 4389123"/>
                <a:gd name="connsiteX53" fmla="*/ 377974 w 2666987"/>
                <a:gd name="connsiteY53" fmla="*/ 1975176 h 4389123"/>
                <a:gd name="connsiteX54" fmla="*/ 505072 w 2666987"/>
                <a:gd name="connsiteY54" fmla="*/ 1457270 h 4389123"/>
                <a:gd name="connsiteX55" fmla="*/ 2161671 w 2666987"/>
                <a:gd name="connsiteY55" fmla="*/ 1457270 h 4389123"/>
                <a:gd name="connsiteX56" fmla="*/ 2287349 w 2666987"/>
                <a:gd name="connsiteY56" fmla="*/ 1865419 h 4389123"/>
                <a:gd name="connsiteX57" fmla="*/ 379355 w 2666987"/>
                <a:gd name="connsiteY57" fmla="*/ 1865419 h 4389123"/>
                <a:gd name="connsiteX58" fmla="*/ 504994 w 2666987"/>
                <a:gd name="connsiteY58" fmla="*/ 1457270 h 4389123"/>
                <a:gd name="connsiteX59" fmla="*/ 905569 w 2666987"/>
                <a:gd name="connsiteY59" fmla="*/ 988232 h 4389123"/>
                <a:gd name="connsiteX60" fmla="*/ 899868 w 2666987"/>
                <a:gd name="connsiteY60" fmla="*/ 924051 h 4389123"/>
                <a:gd name="connsiteX61" fmla="*/ 953526 w 2666987"/>
                <a:gd name="connsiteY61" fmla="*/ 718272 h 4389123"/>
                <a:gd name="connsiteX62" fmla="*/ 1713765 w 2666987"/>
                <a:gd name="connsiteY62" fmla="*/ 719114 h 4389123"/>
                <a:gd name="connsiteX63" fmla="*/ 1766993 w 2666987"/>
                <a:gd name="connsiteY63" fmla="*/ 924129 h 4389123"/>
                <a:gd name="connsiteX64" fmla="*/ 1761291 w 2666987"/>
                <a:gd name="connsiteY64" fmla="*/ 988310 h 4389123"/>
                <a:gd name="connsiteX65" fmla="*/ 905569 w 2666987"/>
                <a:gd name="connsiteY65" fmla="*/ 988310 h 4389123"/>
                <a:gd name="connsiteX66" fmla="*/ 834462 w 2666987"/>
                <a:gd name="connsiteY66" fmla="*/ 265232 h 4389123"/>
                <a:gd name="connsiteX67" fmla="*/ 719463 w 2666987"/>
                <a:gd name="connsiteY67" fmla="*/ 150233 h 4389123"/>
                <a:gd name="connsiteX68" fmla="*/ 719463 w 2666987"/>
                <a:gd name="connsiteY68" fmla="*/ 109705 h 4389123"/>
                <a:gd name="connsiteX69" fmla="*/ 1947339 w 2666987"/>
                <a:gd name="connsiteY69" fmla="*/ 109705 h 4389123"/>
                <a:gd name="connsiteX70" fmla="*/ 1947339 w 2666987"/>
                <a:gd name="connsiteY70" fmla="*/ 150233 h 4389123"/>
                <a:gd name="connsiteX71" fmla="*/ 1832340 w 2666987"/>
                <a:gd name="connsiteY71" fmla="*/ 265232 h 4389123"/>
                <a:gd name="connsiteX72" fmla="*/ 1779112 w 2666987"/>
                <a:gd name="connsiteY72" fmla="*/ 306717 h 4389123"/>
                <a:gd name="connsiteX73" fmla="*/ 1702910 w 2666987"/>
                <a:gd name="connsiteY73" fmla="*/ 609278 h 4389123"/>
                <a:gd name="connsiteX74" fmla="*/ 963608 w 2666987"/>
                <a:gd name="connsiteY74" fmla="*/ 608514 h 4389123"/>
                <a:gd name="connsiteX75" fmla="*/ 887572 w 2666987"/>
                <a:gd name="connsiteY75" fmla="*/ 306716 h 4389123"/>
                <a:gd name="connsiteX76" fmla="*/ 834452 w 2666987"/>
                <a:gd name="connsiteY76" fmla="*/ 265231 h 4389123"/>
                <a:gd name="connsiteX77" fmla="*/ 872004 w 2666987"/>
                <a:gd name="connsiteY77" fmla="*/ 1097989 h 4389123"/>
                <a:gd name="connsiteX78" fmla="*/ 1794807 w 2666987"/>
                <a:gd name="connsiteY78" fmla="*/ 1097989 h 4389123"/>
                <a:gd name="connsiteX79" fmla="*/ 2087840 w 2666987"/>
                <a:gd name="connsiteY79" fmla="*/ 1347620 h 4389123"/>
                <a:gd name="connsiteX80" fmla="*/ 578982 w 2666987"/>
                <a:gd name="connsiteY80" fmla="*/ 1347620 h 4389123"/>
                <a:gd name="connsiteX81" fmla="*/ 872014 w 2666987"/>
                <a:gd name="connsiteY81" fmla="*/ 1097989 h 4389123"/>
                <a:gd name="connsiteX82" fmla="*/ 572692 w 2666987"/>
                <a:gd name="connsiteY82" fmla="*/ 2515538 h 4389123"/>
                <a:gd name="connsiteX83" fmla="*/ 2094090 w 2666987"/>
                <a:gd name="connsiteY83" fmla="*/ 2515538 h 4389123"/>
                <a:gd name="connsiteX84" fmla="*/ 1846752 w 2666987"/>
                <a:gd name="connsiteY84" fmla="*/ 2742744 h 4389123"/>
                <a:gd name="connsiteX85" fmla="*/ 820011 w 2666987"/>
                <a:gd name="connsiteY85" fmla="*/ 2742704 h 4389123"/>
                <a:gd name="connsiteX86" fmla="*/ 572672 w 2666987"/>
                <a:gd name="connsiteY86" fmla="*/ 2515528 h 4389123"/>
                <a:gd name="connsiteX87" fmla="*/ 832659 w 2666987"/>
                <a:gd name="connsiteY87" fmla="*/ 2852393 h 4389123"/>
                <a:gd name="connsiteX88" fmla="*/ 1834221 w 2666987"/>
                <a:gd name="connsiteY88" fmla="*/ 2852393 h 4389123"/>
                <a:gd name="connsiteX89" fmla="*/ 1897756 w 2666987"/>
                <a:gd name="connsiteY89" fmla="*/ 3120629 h 4389123"/>
                <a:gd name="connsiteX90" fmla="*/ 769125 w 2666987"/>
                <a:gd name="connsiteY90" fmla="*/ 3120629 h 4389123"/>
                <a:gd name="connsiteX91" fmla="*/ 109699 w 2666987"/>
                <a:gd name="connsiteY91" fmla="*/ 3230347 h 4389123"/>
                <a:gd name="connsiteX92" fmla="*/ 2557123 w 2666987"/>
                <a:gd name="connsiteY92" fmla="*/ 3230347 h 4389123"/>
                <a:gd name="connsiteX93" fmla="*/ 2557123 w 2666987"/>
                <a:gd name="connsiteY93" fmla="*/ 3427133 h 4389123"/>
                <a:gd name="connsiteX94" fmla="*/ 109699 w 2666987"/>
                <a:gd name="connsiteY94" fmla="*/ 3427133 h 4389123"/>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98 w 2666988"/>
                <a:gd name="connsiteY4" fmla="*/ 3885032 h 4389124"/>
                <a:gd name="connsiteX5" fmla="*/ 316859 w 2666988"/>
                <a:gd name="connsiteY5" fmla="*/ 4334250 h 4389124"/>
                <a:gd name="connsiteX6" fmla="*/ 371733 w 2666988"/>
                <a:gd name="connsiteY6" fmla="*/ 4389124 h 4389124"/>
                <a:gd name="connsiteX7" fmla="*/ 426617 w 2666988"/>
                <a:gd name="connsiteY7" fmla="*/ 4334250 h 4389124"/>
                <a:gd name="connsiteX8" fmla="*/ 2274064 w 2666988"/>
                <a:gd name="connsiteY8" fmla="*/ 3885032 h 4389124"/>
                <a:gd name="connsiteX9" fmla="*/ 2274025 w 2666988"/>
                <a:gd name="connsiteY9" fmla="*/ 4334250 h 4389124"/>
                <a:gd name="connsiteX10" fmla="*/ 2328908 w 2666988"/>
                <a:gd name="connsiteY10" fmla="*/ 4389124 h 4389124"/>
                <a:gd name="connsiteX11" fmla="*/ 2383782 w 2666988"/>
                <a:gd name="connsiteY11" fmla="*/ 4334250 h 4389124"/>
                <a:gd name="connsiteX12" fmla="*/ 2383782 w 2666988"/>
                <a:gd name="connsiteY12" fmla="*/ 3885032 h 4389124"/>
                <a:gd name="connsiteX13" fmla="*/ 2515240 w 2666988"/>
                <a:gd name="connsiteY13" fmla="*/ 3885032 h 4389124"/>
                <a:gd name="connsiteX14" fmla="*/ 2570124 w 2666988"/>
                <a:gd name="connsiteY14" fmla="*/ 3830148 h 4389124"/>
                <a:gd name="connsiteX15" fmla="*/ 2570124 w 2666988"/>
                <a:gd name="connsiteY15" fmla="*/ 3536841 h 4389124"/>
                <a:gd name="connsiteX16" fmla="*/ 2612105 w 2666988"/>
                <a:gd name="connsiteY16" fmla="*/ 3536841 h 4389124"/>
                <a:gd name="connsiteX17" fmla="*/ 2666988 w 2666988"/>
                <a:gd name="connsiteY17" fmla="*/ 3481957 h 4389124"/>
                <a:gd name="connsiteX18" fmla="*/ 2666988 w 2666988"/>
                <a:gd name="connsiteY18" fmla="*/ 3175415 h 4389124"/>
                <a:gd name="connsiteX19" fmla="*/ 2612105 w 2666988"/>
                <a:gd name="connsiteY19" fmla="*/ 3120541 h 4389124"/>
                <a:gd name="connsiteX20" fmla="*/ 2010423 w 2666988"/>
                <a:gd name="connsiteY20" fmla="*/ 3120619 h 4389124"/>
                <a:gd name="connsiteX21" fmla="*/ 1937787 w 2666988"/>
                <a:gd name="connsiteY21" fmla="*/ 2813998 h 4389124"/>
                <a:gd name="connsiteX22" fmla="*/ 2399781 w 2666988"/>
                <a:gd name="connsiteY22" fmla="*/ 1935625 h 4389124"/>
                <a:gd name="connsiteX23" fmla="*/ 1868864 w 2666988"/>
                <a:gd name="connsiteY23" fmla="*/ 1013430 h 4389124"/>
                <a:gd name="connsiteX24" fmla="*/ 1876672 w 2666988"/>
                <a:gd name="connsiteY24" fmla="*/ 924070 h 4389124"/>
                <a:gd name="connsiteX25" fmla="*/ 1804683 w 2666988"/>
                <a:gd name="connsiteY25" fmla="*/ 654649 h 4389124"/>
                <a:gd name="connsiteX26" fmla="*/ 1876212 w 2666988"/>
                <a:gd name="connsiteY26" fmla="*/ 370723 h 4389124"/>
                <a:gd name="connsiteX27" fmla="*/ 2057116 w 2666988"/>
                <a:gd name="connsiteY27" fmla="*/ 150287 h 4389124"/>
                <a:gd name="connsiteX28" fmla="*/ 2057116 w 2666988"/>
                <a:gd name="connsiteY28" fmla="*/ 54880 h 4389124"/>
                <a:gd name="connsiteX29" fmla="*/ 2002232 w 2666988"/>
                <a:gd name="connsiteY29" fmla="*/ 0 h 4389124"/>
                <a:gd name="connsiteX30" fmla="*/ 664628 w 2666988"/>
                <a:gd name="connsiteY30" fmla="*/ 0 h 4389124"/>
                <a:gd name="connsiteX31" fmla="*/ 609755 w 2666988"/>
                <a:gd name="connsiteY31" fmla="*/ 54880 h 4389124"/>
                <a:gd name="connsiteX32" fmla="*/ 609755 w 2666988"/>
                <a:gd name="connsiteY32" fmla="*/ 150287 h 4389124"/>
                <a:gd name="connsiteX33" fmla="*/ 790659 w 2666988"/>
                <a:gd name="connsiteY33" fmla="*/ 370723 h 4389124"/>
                <a:gd name="connsiteX34" fmla="*/ 862188 w 2666988"/>
                <a:gd name="connsiteY34" fmla="*/ 654649 h 4389124"/>
                <a:gd name="connsiteX35" fmla="*/ 790198 w 2666988"/>
                <a:gd name="connsiteY35" fmla="*/ 924070 h 4389124"/>
                <a:gd name="connsiteX36" fmla="*/ 798007 w 2666988"/>
                <a:gd name="connsiteY36" fmla="*/ 1013430 h 4389124"/>
                <a:gd name="connsiteX37" fmla="*/ 267090 w 2666988"/>
                <a:gd name="connsiteY37" fmla="*/ 1935625 h 4389124"/>
                <a:gd name="connsiteX38" fmla="*/ 729084 w 2666988"/>
                <a:gd name="connsiteY38" fmla="*/ 2813998 h 4389124"/>
                <a:gd name="connsiteX39" fmla="*/ 656448 w 2666988"/>
                <a:gd name="connsiteY39" fmla="*/ 3120619 h 4389124"/>
                <a:gd name="connsiteX40" fmla="*/ 54883 w 2666988"/>
                <a:gd name="connsiteY40" fmla="*/ 3120659 h 4389124"/>
                <a:gd name="connsiteX41" fmla="*/ 0 w 2666988"/>
                <a:gd name="connsiteY41" fmla="*/ 3175532 h 4389124"/>
                <a:gd name="connsiteX42" fmla="*/ 0 w 2666988"/>
                <a:gd name="connsiteY42" fmla="*/ 3482075 h 4389124"/>
                <a:gd name="connsiteX43" fmla="*/ 54883 w 2666988"/>
                <a:gd name="connsiteY43" fmla="*/ 3536841 h 4389124"/>
                <a:gd name="connsiteX44" fmla="*/ 54903 w 2666988"/>
                <a:gd name="connsiteY44" fmla="*/ 3536841 h 4389124"/>
                <a:gd name="connsiteX45" fmla="*/ 2460298 w 2666988"/>
                <a:gd name="connsiteY45" fmla="*/ 3775304 h 4389124"/>
                <a:gd name="connsiteX46" fmla="*/ 206465 w 2666988"/>
                <a:gd name="connsiteY46" fmla="*/ 3775304 h 4389124"/>
                <a:gd name="connsiteX47" fmla="*/ 206465 w 2666988"/>
                <a:gd name="connsiteY47" fmla="*/ 3536880 h 4389124"/>
                <a:gd name="connsiteX48" fmla="*/ 2460298 w 2666988"/>
                <a:gd name="connsiteY48" fmla="*/ 3536880 h 4389124"/>
                <a:gd name="connsiteX49" fmla="*/ 2460298 w 2666988"/>
                <a:gd name="connsiteY49" fmla="*/ 3775304 h 4389124"/>
                <a:gd name="connsiteX50" fmla="*/ 378013 w 2666988"/>
                <a:gd name="connsiteY50" fmla="*/ 1975176 h 4389124"/>
                <a:gd name="connsiteX51" fmla="*/ 2288848 w 2666988"/>
                <a:gd name="connsiteY51" fmla="*/ 1975176 h 4389124"/>
                <a:gd name="connsiteX52" fmla="*/ 2166766 w 2666988"/>
                <a:gd name="connsiteY52" fmla="*/ 2405751 h 4389124"/>
                <a:gd name="connsiteX53" fmla="*/ 499978 w 2666988"/>
                <a:gd name="connsiteY53" fmla="*/ 2405751 h 4389124"/>
                <a:gd name="connsiteX54" fmla="*/ 377974 w 2666988"/>
                <a:gd name="connsiteY54" fmla="*/ 1975176 h 4389124"/>
                <a:gd name="connsiteX55" fmla="*/ 378013 w 2666988"/>
                <a:gd name="connsiteY55" fmla="*/ 1975176 h 4389124"/>
                <a:gd name="connsiteX56" fmla="*/ 505072 w 2666988"/>
                <a:gd name="connsiteY56" fmla="*/ 1457270 h 4389124"/>
                <a:gd name="connsiteX57" fmla="*/ 2161671 w 2666988"/>
                <a:gd name="connsiteY57" fmla="*/ 1457270 h 4389124"/>
                <a:gd name="connsiteX58" fmla="*/ 2287349 w 2666988"/>
                <a:gd name="connsiteY58" fmla="*/ 1865419 h 4389124"/>
                <a:gd name="connsiteX59" fmla="*/ 379355 w 2666988"/>
                <a:gd name="connsiteY59" fmla="*/ 1865419 h 4389124"/>
                <a:gd name="connsiteX60" fmla="*/ 504994 w 2666988"/>
                <a:gd name="connsiteY60" fmla="*/ 1457270 h 4389124"/>
                <a:gd name="connsiteX61" fmla="*/ 505072 w 2666988"/>
                <a:gd name="connsiteY61" fmla="*/ 1457270 h 4389124"/>
                <a:gd name="connsiteX62" fmla="*/ 905569 w 2666988"/>
                <a:gd name="connsiteY62" fmla="*/ 988232 h 4389124"/>
                <a:gd name="connsiteX63" fmla="*/ 899868 w 2666988"/>
                <a:gd name="connsiteY63" fmla="*/ 924051 h 4389124"/>
                <a:gd name="connsiteX64" fmla="*/ 953526 w 2666988"/>
                <a:gd name="connsiteY64" fmla="*/ 718272 h 4389124"/>
                <a:gd name="connsiteX65" fmla="*/ 1713765 w 2666988"/>
                <a:gd name="connsiteY65" fmla="*/ 719114 h 4389124"/>
                <a:gd name="connsiteX66" fmla="*/ 1766993 w 2666988"/>
                <a:gd name="connsiteY66" fmla="*/ 924129 h 4389124"/>
                <a:gd name="connsiteX67" fmla="*/ 1761291 w 2666988"/>
                <a:gd name="connsiteY67" fmla="*/ 988310 h 4389124"/>
                <a:gd name="connsiteX68" fmla="*/ 905569 w 2666988"/>
                <a:gd name="connsiteY68" fmla="*/ 988310 h 4389124"/>
                <a:gd name="connsiteX69" fmla="*/ 905569 w 2666988"/>
                <a:gd name="connsiteY69" fmla="*/ 988232 h 4389124"/>
                <a:gd name="connsiteX70" fmla="*/ 834462 w 2666988"/>
                <a:gd name="connsiteY70" fmla="*/ 265232 h 4389124"/>
                <a:gd name="connsiteX71" fmla="*/ 719463 w 2666988"/>
                <a:gd name="connsiteY71" fmla="*/ 150233 h 4389124"/>
                <a:gd name="connsiteX72" fmla="*/ 719463 w 2666988"/>
                <a:gd name="connsiteY72" fmla="*/ 109705 h 4389124"/>
                <a:gd name="connsiteX73" fmla="*/ 1947339 w 2666988"/>
                <a:gd name="connsiteY73" fmla="*/ 109705 h 4389124"/>
                <a:gd name="connsiteX74" fmla="*/ 1947339 w 2666988"/>
                <a:gd name="connsiteY74" fmla="*/ 150233 h 4389124"/>
                <a:gd name="connsiteX75" fmla="*/ 1832340 w 2666988"/>
                <a:gd name="connsiteY75" fmla="*/ 265232 h 4389124"/>
                <a:gd name="connsiteX76" fmla="*/ 1779112 w 2666988"/>
                <a:gd name="connsiteY76" fmla="*/ 306717 h 4389124"/>
                <a:gd name="connsiteX77" fmla="*/ 1702910 w 2666988"/>
                <a:gd name="connsiteY77" fmla="*/ 609278 h 4389124"/>
                <a:gd name="connsiteX78" fmla="*/ 963608 w 2666988"/>
                <a:gd name="connsiteY78" fmla="*/ 608514 h 4389124"/>
                <a:gd name="connsiteX79" fmla="*/ 887572 w 2666988"/>
                <a:gd name="connsiteY79" fmla="*/ 306716 h 4389124"/>
                <a:gd name="connsiteX80" fmla="*/ 834452 w 2666988"/>
                <a:gd name="connsiteY80" fmla="*/ 265231 h 4389124"/>
                <a:gd name="connsiteX81" fmla="*/ 834462 w 2666988"/>
                <a:gd name="connsiteY81" fmla="*/ 265232 h 4389124"/>
                <a:gd name="connsiteX82" fmla="*/ 872004 w 2666988"/>
                <a:gd name="connsiteY82" fmla="*/ 1097989 h 4389124"/>
                <a:gd name="connsiteX83" fmla="*/ 1794807 w 2666988"/>
                <a:gd name="connsiteY83" fmla="*/ 1097989 h 4389124"/>
                <a:gd name="connsiteX84" fmla="*/ 2087840 w 2666988"/>
                <a:gd name="connsiteY84" fmla="*/ 1347620 h 4389124"/>
                <a:gd name="connsiteX85" fmla="*/ 578982 w 2666988"/>
                <a:gd name="connsiteY85" fmla="*/ 1347620 h 4389124"/>
                <a:gd name="connsiteX86" fmla="*/ 872014 w 2666988"/>
                <a:gd name="connsiteY86" fmla="*/ 1097989 h 4389124"/>
                <a:gd name="connsiteX87" fmla="*/ 872004 w 2666988"/>
                <a:gd name="connsiteY87" fmla="*/ 1097989 h 4389124"/>
                <a:gd name="connsiteX88" fmla="*/ 572692 w 2666988"/>
                <a:gd name="connsiteY88" fmla="*/ 2515538 h 4389124"/>
                <a:gd name="connsiteX89" fmla="*/ 2094090 w 2666988"/>
                <a:gd name="connsiteY89" fmla="*/ 2515538 h 4389124"/>
                <a:gd name="connsiteX90" fmla="*/ 1846752 w 2666988"/>
                <a:gd name="connsiteY90" fmla="*/ 2742744 h 4389124"/>
                <a:gd name="connsiteX91" fmla="*/ 820011 w 2666988"/>
                <a:gd name="connsiteY91" fmla="*/ 2742704 h 4389124"/>
                <a:gd name="connsiteX92" fmla="*/ 572672 w 2666988"/>
                <a:gd name="connsiteY92" fmla="*/ 2515528 h 4389124"/>
                <a:gd name="connsiteX93" fmla="*/ 572692 w 2666988"/>
                <a:gd name="connsiteY93" fmla="*/ 2515538 h 4389124"/>
                <a:gd name="connsiteX94" fmla="*/ 832659 w 2666988"/>
                <a:gd name="connsiteY94" fmla="*/ 2852393 h 4389124"/>
                <a:gd name="connsiteX95" fmla="*/ 1834221 w 2666988"/>
                <a:gd name="connsiteY95" fmla="*/ 2852393 h 4389124"/>
                <a:gd name="connsiteX96" fmla="*/ 1897756 w 2666988"/>
                <a:gd name="connsiteY96" fmla="*/ 3120629 h 4389124"/>
                <a:gd name="connsiteX97" fmla="*/ 769125 w 2666988"/>
                <a:gd name="connsiteY97" fmla="*/ 3120629 h 4389124"/>
                <a:gd name="connsiteX98" fmla="*/ 832659 w 2666988"/>
                <a:gd name="connsiteY98" fmla="*/ 2852393 h 4389124"/>
                <a:gd name="connsiteX99" fmla="*/ 109699 w 2666988"/>
                <a:gd name="connsiteY99" fmla="*/ 3230347 h 4389124"/>
                <a:gd name="connsiteX100" fmla="*/ 2557123 w 2666988"/>
                <a:gd name="connsiteY100" fmla="*/ 3230347 h 4389124"/>
                <a:gd name="connsiteX101" fmla="*/ 2557123 w 2666988"/>
                <a:gd name="connsiteY101" fmla="*/ 3427133 h 4389124"/>
                <a:gd name="connsiteX102" fmla="*/ 109699 w 2666988"/>
                <a:gd name="connsiteY102" fmla="*/ 3427133 h 4389124"/>
                <a:gd name="connsiteX103" fmla="*/ 109699 w 2666988"/>
                <a:gd name="connsiteY103"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371733 w 2666988"/>
                <a:gd name="connsiteY5" fmla="*/ 4389124 h 4389124"/>
                <a:gd name="connsiteX6" fmla="*/ 426617 w 2666988"/>
                <a:gd name="connsiteY6" fmla="*/ 4334250 h 4389124"/>
                <a:gd name="connsiteX7" fmla="*/ 2274064 w 2666988"/>
                <a:gd name="connsiteY7" fmla="*/ 3885032 h 4389124"/>
                <a:gd name="connsiteX8" fmla="*/ 2274025 w 2666988"/>
                <a:gd name="connsiteY8" fmla="*/ 4334250 h 4389124"/>
                <a:gd name="connsiteX9" fmla="*/ 2328908 w 2666988"/>
                <a:gd name="connsiteY9" fmla="*/ 4389124 h 4389124"/>
                <a:gd name="connsiteX10" fmla="*/ 2383782 w 2666988"/>
                <a:gd name="connsiteY10" fmla="*/ 4334250 h 4389124"/>
                <a:gd name="connsiteX11" fmla="*/ 2383782 w 2666988"/>
                <a:gd name="connsiteY11" fmla="*/ 3885032 h 4389124"/>
                <a:gd name="connsiteX12" fmla="*/ 2515240 w 2666988"/>
                <a:gd name="connsiteY12" fmla="*/ 3885032 h 4389124"/>
                <a:gd name="connsiteX13" fmla="*/ 2570124 w 2666988"/>
                <a:gd name="connsiteY13" fmla="*/ 3830148 h 4389124"/>
                <a:gd name="connsiteX14" fmla="*/ 2570124 w 2666988"/>
                <a:gd name="connsiteY14" fmla="*/ 3536841 h 4389124"/>
                <a:gd name="connsiteX15" fmla="*/ 2612105 w 2666988"/>
                <a:gd name="connsiteY15" fmla="*/ 3536841 h 4389124"/>
                <a:gd name="connsiteX16" fmla="*/ 2666988 w 2666988"/>
                <a:gd name="connsiteY16" fmla="*/ 3481957 h 4389124"/>
                <a:gd name="connsiteX17" fmla="*/ 2666988 w 2666988"/>
                <a:gd name="connsiteY17" fmla="*/ 3175415 h 4389124"/>
                <a:gd name="connsiteX18" fmla="*/ 2612105 w 2666988"/>
                <a:gd name="connsiteY18" fmla="*/ 3120541 h 4389124"/>
                <a:gd name="connsiteX19" fmla="*/ 2010423 w 2666988"/>
                <a:gd name="connsiteY19" fmla="*/ 3120619 h 4389124"/>
                <a:gd name="connsiteX20" fmla="*/ 1937787 w 2666988"/>
                <a:gd name="connsiteY20" fmla="*/ 2813998 h 4389124"/>
                <a:gd name="connsiteX21" fmla="*/ 2399781 w 2666988"/>
                <a:gd name="connsiteY21" fmla="*/ 1935625 h 4389124"/>
                <a:gd name="connsiteX22" fmla="*/ 1868864 w 2666988"/>
                <a:gd name="connsiteY22" fmla="*/ 1013430 h 4389124"/>
                <a:gd name="connsiteX23" fmla="*/ 1876672 w 2666988"/>
                <a:gd name="connsiteY23" fmla="*/ 924070 h 4389124"/>
                <a:gd name="connsiteX24" fmla="*/ 1804683 w 2666988"/>
                <a:gd name="connsiteY24" fmla="*/ 654649 h 4389124"/>
                <a:gd name="connsiteX25" fmla="*/ 1876212 w 2666988"/>
                <a:gd name="connsiteY25" fmla="*/ 370723 h 4389124"/>
                <a:gd name="connsiteX26" fmla="*/ 2057116 w 2666988"/>
                <a:gd name="connsiteY26" fmla="*/ 150287 h 4389124"/>
                <a:gd name="connsiteX27" fmla="*/ 2057116 w 2666988"/>
                <a:gd name="connsiteY27" fmla="*/ 54880 h 4389124"/>
                <a:gd name="connsiteX28" fmla="*/ 2002232 w 2666988"/>
                <a:gd name="connsiteY28" fmla="*/ 0 h 4389124"/>
                <a:gd name="connsiteX29" fmla="*/ 664628 w 2666988"/>
                <a:gd name="connsiteY29" fmla="*/ 0 h 4389124"/>
                <a:gd name="connsiteX30" fmla="*/ 609755 w 2666988"/>
                <a:gd name="connsiteY30" fmla="*/ 54880 h 4389124"/>
                <a:gd name="connsiteX31" fmla="*/ 609755 w 2666988"/>
                <a:gd name="connsiteY31" fmla="*/ 150287 h 4389124"/>
                <a:gd name="connsiteX32" fmla="*/ 790659 w 2666988"/>
                <a:gd name="connsiteY32" fmla="*/ 370723 h 4389124"/>
                <a:gd name="connsiteX33" fmla="*/ 862188 w 2666988"/>
                <a:gd name="connsiteY33" fmla="*/ 654649 h 4389124"/>
                <a:gd name="connsiteX34" fmla="*/ 790198 w 2666988"/>
                <a:gd name="connsiteY34" fmla="*/ 924070 h 4389124"/>
                <a:gd name="connsiteX35" fmla="*/ 798007 w 2666988"/>
                <a:gd name="connsiteY35" fmla="*/ 1013430 h 4389124"/>
                <a:gd name="connsiteX36" fmla="*/ 267090 w 2666988"/>
                <a:gd name="connsiteY36" fmla="*/ 1935625 h 4389124"/>
                <a:gd name="connsiteX37" fmla="*/ 729084 w 2666988"/>
                <a:gd name="connsiteY37" fmla="*/ 2813998 h 4389124"/>
                <a:gd name="connsiteX38" fmla="*/ 656448 w 2666988"/>
                <a:gd name="connsiteY38" fmla="*/ 3120619 h 4389124"/>
                <a:gd name="connsiteX39" fmla="*/ 54883 w 2666988"/>
                <a:gd name="connsiteY39" fmla="*/ 3120659 h 4389124"/>
                <a:gd name="connsiteX40" fmla="*/ 0 w 2666988"/>
                <a:gd name="connsiteY40" fmla="*/ 3175532 h 4389124"/>
                <a:gd name="connsiteX41" fmla="*/ 0 w 2666988"/>
                <a:gd name="connsiteY41" fmla="*/ 3482075 h 4389124"/>
                <a:gd name="connsiteX42" fmla="*/ 54883 w 2666988"/>
                <a:gd name="connsiteY42" fmla="*/ 3536841 h 4389124"/>
                <a:gd name="connsiteX43" fmla="*/ 54903 w 2666988"/>
                <a:gd name="connsiteY43" fmla="*/ 3536841 h 4389124"/>
                <a:gd name="connsiteX44" fmla="*/ 2460298 w 2666988"/>
                <a:gd name="connsiteY44" fmla="*/ 3775304 h 4389124"/>
                <a:gd name="connsiteX45" fmla="*/ 206465 w 2666988"/>
                <a:gd name="connsiteY45" fmla="*/ 3775304 h 4389124"/>
                <a:gd name="connsiteX46" fmla="*/ 206465 w 2666988"/>
                <a:gd name="connsiteY46" fmla="*/ 3536880 h 4389124"/>
                <a:gd name="connsiteX47" fmla="*/ 2460298 w 2666988"/>
                <a:gd name="connsiteY47" fmla="*/ 3536880 h 4389124"/>
                <a:gd name="connsiteX48" fmla="*/ 2460298 w 2666988"/>
                <a:gd name="connsiteY48" fmla="*/ 3775304 h 4389124"/>
                <a:gd name="connsiteX49" fmla="*/ 378013 w 2666988"/>
                <a:gd name="connsiteY49" fmla="*/ 1975176 h 4389124"/>
                <a:gd name="connsiteX50" fmla="*/ 2288848 w 2666988"/>
                <a:gd name="connsiteY50" fmla="*/ 1975176 h 4389124"/>
                <a:gd name="connsiteX51" fmla="*/ 2166766 w 2666988"/>
                <a:gd name="connsiteY51" fmla="*/ 2405751 h 4389124"/>
                <a:gd name="connsiteX52" fmla="*/ 499978 w 2666988"/>
                <a:gd name="connsiteY52" fmla="*/ 2405751 h 4389124"/>
                <a:gd name="connsiteX53" fmla="*/ 377974 w 2666988"/>
                <a:gd name="connsiteY53" fmla="*/ 1975176 h 4389124"/>
                <a:gd name="connsiteX54" fmla="*/ 378013 w 2666988"/>
                <a:gd name="connsiteY54" fmla="*/ 1975176 h 4389124"/>
                <a:gd name="connsiteX55" fmla="*/ 505072 w 2666988"/>
                <a:gd name="connsiteY55" fmla="*/ 1457270 h 4389124"/>
                <a:gd name="connsiteX56" fmla="*/ 2161671 w 2666988"/>
                <a:gd name="connsiteY56" fmla="*/ 1457270 h 4389124"/>
                <a:gd name="connsiteX57" fmla="*/ 2287349 w 2666988"/>
                <a:gd name="connsiteY57" fmla="*/ 1865419 h 4389124"/>
                <a:gd name="connsiteX58" fmla="*/ 379355 w 2666988"/>
                <a:gd name="connsiteY58" fmla="*/ 1865419 h 4389124"/>
                <a:gd name="connsiteX59" fmla="*/ 504994 w 2666988"/>
                <a:gd name="connsiteY59" fmla="*/ 1457270 h 4389124"/>
                <a:gd name="connsiteX60" fmla="*/ 505072 w 2666988"/>
                <a:gd name="connsiteY60" fmla="*/ 1457270 h 4389124"/>
                <a:gd name="connsiteX61" fmla="*/ 905569 w 2666988"/>
                <a:gd name="connsiteY61" fmla="*/ 988232 h 4389124"/>
                <a:gd name="connsiteX62" fmla="*/ 899868 w 2666988"/>
                <a:gd name="connsiteY62" fmla="*/ 924051 h 4389124"/>
                <a:gd name="connsiteX63" fmla="*/ 953526 w 2666988"/>
                <a:gd name="connsiteY63" fmla="*/ 718272 h 4389124"/>
                <a:gd name="connsiteX64" fmla="*/ 1713765 w 2666988"/>
                <a:gd name="connsiteY64" fmla="*/ 719114 h 4389124"/>
                <a:gd name="connsiteX65" fmla="*/ 1766993 w 2666988"/>
                <a:gd name="connsiteY65" fmla="*/ 924129 h 4389124"/>
                <a:gd name="connsiteX66" fmla="*/ 1761291 w 2666988"/>
                <a:gd name="connsiteY66" fmla="*/ 988310 h 4389124"/>
                <a:gd name="connsiteX67" fmla="*/ 905569 w 2666988"/>
                <a:gd name="connsiteY67" fmla="*/ 988310 h 4389124"/>
                <a:gd name="connsiteX68" fmla="*/ 905569 w 2666988"/>
                <a:gd name="connsiteY68" fmla="*/ 988232 h 4389124"/>
                <a:gd name="connsiteX69" fmla="*/ 834462 w 2666988"/>
                <a:gd name="connsiteY69" fmla="*/ 265232 h 4389124"/>
                <a:gd name="connsiteX70" fmla="*/ 719463 w 2666988"/>
                <a:gd name="connsiteY70" fmla="*/ 150233 h 4389124"/>
                <a:gd name="connsiteX71" fmla="*/ 719463 w 2666988"/>
                <a:gd name="connsiteY71" fmla="*/ 109705 h 4389124"/>
                <a:gd name="connsiteX72" fmla="*/ 1947339 w 2666988"/>
                <a:gd name="connsiteY72" fmla="*/ 109705 h 4389124"/>
                <a:gd name="connsiteX73" fmla="*/ 1947339 w 2666988"/>
                <a:gd name="connsiteY73" fmla="*/ 150233 h 4389124"/>
                <a:gd name="connsiteX74" fmla="*/ 1832340 w 2666988"/>
                <a:gd name="connsiteY74" fmla="*/ 265232 h 4389124"/>
                <a:gd name="connsiteX75" fmla="*/ 1779112 w 2666988"/>
                <a:gd name="connsiteY75" fmla="*/ 306717 h 4389124"/>
                <a:gd name="connsiteX76" fmla="*/ 1702910 w 2666988"/>
                <a:gd name="connsiteY76" fmla="*/ 609278 h 4389124"/>
                <a:gd name="connsiteX77" fmla="*/ 963608 w 2666988"/>
                <a:gd name="connsiteY77" fmla="*/ 608514 h 4389124"/>
                <a:gd name="connsiteX78" fmla="*/ 887572 w 2666988"/>
                <a:gd name="connsiteY78" fmla="*/ 306716 h 4389124"/>
                <a:gd name="connsiteX79" fmla="*/ 834452 w 2666988"/>
                <a:gd name="connsiteY79" fmla="*/ 265231 h 4389124"/>
                <a:gd name="connsiteX80" fmla="*/ 834462 w 2666988"/>
                <a:gd name="connsiteY80" fmla="*/ 265232 h 4389124"/>
                <a:gd name="connsiteX81" fmla="*/ 872004 w 2666988"/>
                <a:gd name="connsiteY81" fmla="*/ 1097989 h 4389124"/>
                <a:gd name="connsiteX82" fmla="*/ 1794807 w 2666988"/>
                <a:gd name="connsiteY82" fmla="*/ 1097989 h 4389124"/>
                <a:gd name="connsiteX83" fmla="*/ 2087840 w 2666988"/>
                <a:gd name="connsiteY83" fmla="*/ 1347620 h 4389124"/>
                <a:gd name="connsiteX84" fmla="*/ 578982 w 2666988"/>
                <a:gd name="connsiteY84" fmla="*/ 1347620 h 4389124"/>
                <a:gd name="connsiteX85" fmla="*/ 872014 w 2666988"/>
                <a:gd name="connsiteY85" fmla="*/ 1097989 h 4389124"/>
                <a:gd name="connsiteX86" fmla="*/ 872004 w 2666988"/>
                <a:gd name="connsiteY86" fmla="*/ 1097989 h 4389124"/>
                <a:gd name="connsiteX87" fmla="*/ 572692 w 2666988"/>
                <a:gd name="connsiteY87" fmla="*/ 2515538 h 4389124"/>
                <a:gd name="connsiteX88" fmla="*/ 2094090 w 2666988"/>
                <a:gd name="connsiteY88" fmla="*/ 2515538 h 4389124"/>
                <a:gd name="connsiteX89" fmla="*/ 1846752 w 2666988"/>
                <a:gd name="connsiteY89" fmla="*/ 2742744 h 4389124"/>
                <a:gd name="connsiteX90" fmla="*/ 820011 w 2666988"/>
                <a:gd name="connsiteY90" fmla="*/ 2742704 h 4389124"/>
                <a:gd name="connsiteX91" fmla="*/ 572672 w 2666988"/>
                <a:gd name="connsiteY91" fmla="*/ 2515528 h 4389124"/>
                <a:gd name="connsiteX92" fmla="*/ 572692 w 2666988"/>
                <a:gd name="connsiteY92" fmla="*/ 2515538 h 4389124"/>
                <a:gd name="connsiteX93" fmla="*/ 832659 w 2666988"/>
                <a:gd name="connsiteY93" fmla="*/ 2852393 h 4389124"/>
                <a:gd name="connsiteX94" fmla="*/ 1834221 w 2666988"/>
                <a:gd name="connsiteY94" fmla="*/ 2852393 h 4389124"/>
                <a:gd name="connsiteX95" fmla="*/ 1897756 w 2666988"/>
                <a:gd name="connsiteY95" fmla="*/ 3120629 h 4389124"/>
                <a:gd name="connsiteX96" fmla="*/ 769125 w 2666988"/>
                <a:gd name="connsiteY96" fmla="*/ 3120629 h 4389124"/>
                <a:gd name="connsiteX97" fmla="*/ 832659 w 2666988"/>
                <a:gd name="connsiteY97" fmla="*/ 2852393 h 4389124"/>
                <a:gd name="connsiteX98" fmla="*/ 109699 w 2666988"/>
                <a:gd name="connsiteY98" fmla="*/ 3230347 h 4389124"/>
                <a:gd name="connsiteX99" fmla="*/ 2557123 w 2666988"/>
                <a:gd name="connsiteY99" fmla="*/ 3230347 h 4389124"/>
                <a:gd name="connsiteX100" fmla="*/ 2557123 w 2666988"/>
                <a:gd name="connsiteY100" fmla="*/ 3427133 h 4389124"/>
                <a:gd name="connsiteX101" fmla="*/ 109699 w 2666988"/>
                <a:gd name="connsiteY101" fmla="*/ 3427133 h 4389124"/>
                <a:gd name="connsiteX102" fmla="*/ 109699 w 2666988"/>
                <a:gd name="connsiteY102"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316859 w 2666988"/>
                <a:gd name="connsiteY4" fmla="*/ 4334250 h 4416460"/>
                <a:gd name="connsiteX5" fmla="*/ 371733 w 2666988"/>
                <a:gd name="connsiteY5" fmla="*/ 4389124 h 4416460"/>
                <a:gd name="connsiteX6" fmla="*/ 2274064 w 2666988"/>
                <a:gd name="connsiteY6" fmla="*/ 3885032 h 4416460"/>
                <a:gd name="connsiteX7" fmla="*/ 2274025 w 2666988"/>
                <a:gd name="connsiteY7" fmla="*/ 4334250 h 4416460"/>
                <a:gd name="connsiteX8" fmla="*/ 2328908 w 2666988"/>
                <a:gd name="connsiteY8" fmla="*/ 4389124 h 4416460"/>
                <a:gd name="connsiteX9" fmla="*/ 2383782 w 2666988"/>
                <a:gd name="connsiteY9" fmla="*/ 4334250 h 4416460"/>
                <a:gd name="connsiteX10" fmla="*/ 2383782 w 2666988"/>
                <a:gd name="connsiteY10" fmla="*/ 3885032 h 4416460"/>
                <a:gd name="connsiteX11" fmla="*/ 2515240 w 2666988"/>
                <a:gd name="connsiteY11" fmla="*/ 3885032 h 4416460"/>
                <a:gd name="connsiteX12" fmla="*/ 2570124 w 2666988"/>
                <a:gd name="connsiteY12" fmla="*/ 3830148 h 4416460"/>
                <a:gd name="connsiteX13" fmla="*/ 2570124 w 2666988"/>
                <a:gd name="connsiteY13" fmla="*/ 3536841 h 4416460"/>
                <a:gd name="connsiteX14" fmla="*/ 2612105 w 2666988"/>
                <a:gd name="connsiteY14" fmla="*/ 3536841 h 4416460"/>
                <a:gd name="connsiteX15" fmla="*/ 2666988 w 2666988"/>
                <a:gd name="connsiteY15" fmla="*/ 3481957 h 4416460"/>
                <a:gd name="connsiteX16" fmla="*/ 2666988 w 2666988"/>
                <a:gd name="connsiteY16" fmla="*/ 3175415 h 4416460"/>
                <a:gd name="connsiteX17" fmla="*/ 2612105 w 2666988"/>
                <a:gd name="connsiteY17" fmla="*/ 3120541 h 4416460"/>
                <a:gd name="connsiteX18" fmla="*/ 2010423 w 2666988"/>
                <a:gd name="connsiteY18" fmla="*/ 3120619 h 4416460"/>
                <a:gd name="connsiteX19" fmla="*/ 1937787 w 2666988"/>
                <a:gd name="connsiteY19" fmla="*/ 2813998 h 4416460"/>
                <a:gd name="connsiteX20" fmla="*/ 2399781 w 2666988"/>
                <a:gd name="connsiteY20" fmla="*/ 1935625 h 4416460"/>
                <a:gd name="connsiteX21" fmla="*/ 1868864 w 2666988"/>
                <a:gd name="connsiteY21" fmla="*/ 1013430 h 4416460"/>
                <a:gd name="connsiteX22" fmla="*/ 1876672 w 2666988"/>
                <a:gd name="connsiteY22" fmla="*/ 924070 h 4416460"/>
                <a:gd name="connsiteX23" fmla="*/ 1804683 w 2666988"/>
                <a:gd name="connsiteY23" fmla="*/ 654649 h 4416460"/>
                <a:gd name="connsiteX24" fmla="*/ 1876212 w 2666988"/>
                <a:gd name="connsiteY24" fmla="*/ 370723 h 4416460"/>
                <a:gd name="connsiteX25" fmla="*/ 2057116 w 2666988"/>
                <a:gd name="connsiteY25" fmla="*/ 150287 h 4416460"/>
                <a:gd name="connsiteX26" fmla="*/ 2057116 w 2666988"/>
                <a:gd name="connsiteY26" fmla="*/ 54880 h 4416460"/>
                <a:gd name="connsiteX27" fmla="*/ 2002232 w 2666988"/>
                <a:gd name="connsiteY27" fmla="*/ 0 h 4416460"/>
                <a:gd name="connsiteX28" fmla="*/ 664628 w 2666988"/>
                <a:gd name="connsiteY28" fmla="*/ 0 h 4416460"/>
                <a:gd name="connsiteX29" fmla="*/ 609755 w 2666988"/>
                <a:gd name="connsiteY29" fmla="*/ 54880 h 4416460"/>
                <a:gd name="connsiteX30" fmla="*/ 609755 w 2666988"/>
                <a:gd name="connsiteY30" fmla="*/ 150287 h 4416460"/>
                <a:gd name="connsiteX31" fmla="*/ 790659 w 2666988"/>
                <a:gd name="connsiteY31" fmla="*/ 370723 h 4416460"/>
                <a:gd name="connsiteX32" fmla="*/ 862188 w 2666988"/>
                <a:gd name="connsiteY32" fmla="*/ 654649 h 4416460"/>
                <a:gd name="connsiteX33" fmla="*/ 790198 w 2666988"/>
                <a:gd name="connsiteY33" fmla="*/ 924070 h 4416460"/>
                <a:gd name="connsiteX34" fmla="*/ 798007 w 2666988"/>
                <a:gd name="connsiteY34" fmla="*/ 1013430 h 4416460"/>
                <a:gd name="connsiteX35" fmla="*/ 267090 w 2666988"/>
                <a:gd name="connsiteY35" fmla="*/ 1935625 h 4416460"/>
                <a:gd name="connsiteX36" fmla="*/ 729084 w 2666988"/>
                <a:gd name="connsiteY36" fmla="*/ 2813998 h 4416460"/>
                <a:gd name="connsiteX37" fmla="*/ 656448 w 2666988"/>
                <a:gd name="connsiteY37" fmla="*/ 3120619 h 4416460"/>
                <a:gd name="connsiteX38" fmla="*/ 54883 w 2666988"/>
                <a:gd name="connsiteY38" fmla="*/ 3120659 h 4416460"/>
                <a:gd name="connsiteX39" fmla="*/ 0 w 2666988"/>
                <a:gd name="connsiteY39" fmla="*/ 3175532 h 4416460"/>
                <a:gd name="connsiteX40" fmla="*/ 0 w 2666988"/>
                <a:gd name="connsiteY40" fmla="*/ 3482075 h 4416460"/>
                <a:gd name="connsiteX41" fmla="*/ 54883 w 2666988"/>
                <a:gd name="connsiteY41" fmla="*/ 3536841 h 4416460"/>
                <a:gd name="connsiteX42" fmla="*/ 54903 w 2666988"/>
                <a:gd name="connsiteY42" fmla="*/ 3536841 h 4416460"/>
                <a:gd name="connsiteX43" fmla="*/ 2460298 w 2666988"/>
                <a:gd name="connsiteY43" fmla="*/ 3775304 h 4416460"/>
                <a:gd name="connsiteX44" fmla="*/ 206465 w 2666988"/>
                <a:gd name="connsiteY44" fmla="*/ 3775304 h 4416460"/>
                <a:gd name="connsiteX45" fmla="*/ 206465 w 2666988"/>
                <a:gd name="connsiteY45" fmla="*/ 3536880 h 4416460"/>
                <a:gd name="connsiteX46" fmla="*/ 2460298 w 2666988"/>
                <a:gd name="connsiteY46" fmla="*/ 3536880 h 4416460"/>
                <a:gd name="connsiteX47" fmla="*/ 2460298 w 2666988"/>
                <a:gd name="connsiteY47" fmla="*/ 3775304 h 4416460"/>
                <a:gd name="connsiteX48" fmla="*/ 378013 w 2666988"/>
                <a:gd name="connsiteY48" fmla="*/ 1975176 h 4416460"/>
                <a:gd name="connsiteX49" fmla="*/ 2288848 w 2666988"/>
                <a:gd name="connsiteY49" fmla="*/ 1975176 h 4416460"/>
                <a:gd name="connsiteX50" fmla="*/ 2166766 w 2666988"/>
                <a:gd name="connsiteY50" fmla="*/ 2405751 h 4416460"/>
                <a:gd name="connsiteX51" fmla="*/ 499978 w 2666988"/>
                <a:gd name="connsiteY51" fmla="*/ 2405751 h 4416460"/>
                <a:gd name="connsiteX52" fmla="*/ 377974 w 2666988"/>
                <a:gd name="connsiteY52" fmla="*/ 1975176 h 4416460"/>
                <a:gd name="connsiteX53" fmla="*/ 378013 w 2666988"/>
                <a:gd name="connsiteY53" fmla="*/ 1975176 h 4416460"/>
                <a:gd name="connsiteX54" fmla="*/ 505072 w 2666988"/>
                <a:gd name="connsiteY54" fmla="*/ 1457270 h 4416460"/>
                <a:gd name="connsiteX55" fmla="*/ 2161671 w 2666988"/>
                <a:gd name="connsiteY55" fmla="*/ 1457270 h 4416460"/>
                <a:gd name="connsiteX56" fmla="*/ 2287349 w 2666988"/>
                <a:gd name="connsiteY56" fmla="*/ 1865419 h 4416460"/>
                <a:gd name="connsiteX57" fmla="*/ 379355 w 2666988"/>
                <a:gd name="connsiteY57" fmla="*/ 1865419 h 4416460"/>
                <a:gd name="connsiteX58" fmla="*/ 504994 w 2666988"/>
                <a:gd name="connsiteY58" fmla="*/ 1457270 h 4416460"/>
                <a:gd name="connsiteX59" fmla="*/ 505072 w 2666988"/>
                <a:gd name="connsiteY59" fmla="*/ 1457270 h 4416460"/>
                <a:gd name="connsiteX60" fmla="*/ 905569 w 2666988"/>
                <a:gd name="connsiteY60" fmla="*/ 988232 h 4416460"/>
                <a:gd name="connsiteX61" fmla="*/ 899868 w 2666988"/>
                <a:gd name="connsiteY61" fmla="*/ 924051 h 4416460"/>
                <a:gd name="connsiteX62" fmla="*/ 953526 w 2666988"/>
                <a:gd name="connsiteY62" fmla="*/ 718272 h 4416460"/>
                <a:gd name="connsiteX63" fmla="*/ 1713765 w 2666988"/>
                <a:gd name="connsiteY63" fmla="*/ 719114 h 4416460"/>
                <a:gd name="connsiteX64" fmla="*/ 1766993 w 2666988"/>
                <a:gd name="connsiteY64" fmla="*/ 924129 h 4416460"/>
                <a:gd name="connsiteX65" fmla="*/ 1761291 w 2666988"/>
                <a:gd name="connsiteY65" fmla="*/ 988310 h 4416460"/>
                <a:gd name="connsiteX66" fmla="*/ 905569 w 2666988"/>
                <a:gd name="connsiteY66" fmla="*/ 988310 h 4416460"/>
                <a:gd name="connsiteX67" fmla="*/ 905569 w 2666988"/>
                <a:gd name="connsiteY67" fmla="*/ 988232 h 4416460"/>
                <a:gd name="connsiteX68" fmla="*/ 834462 w 2666988"/>
                <a:gd name="connsiteY68" fmla="*/ 265232 h 4416460"/>
                <a:gd name="connsiteX69" fmla="*/ 719463 w 2666988"/>
                <a:gd name="connsiteY69" fmla="*/ 150233 h 4416460"/>
                <a:gd name="connsiteX70" fmla="*/ 719463 w 2666988"/>
                <a:gd name="connsiteY70" fmla="*/ 109705 h 4416460"/>
                <a:gd name="connsiteX71" fmla="*/ 1947339 w 2666988"/>
                <a:gd name="connsiteY71" fmla="*/ 109705 h 4416460"/>
                <a:gd name="connsiteX72" fmla="*/ 1947339 w 2666988"/>
                <a:gd name="connsiteY72" fmla="*/ 150233 h 4416460"/>
                <a:gd name="connsiteX73" fmla="*/ 1832340 w 2666988"/>
                <a:gd name="connsiteY73" fmla="*/ 265232 h 4416460"/>
                <a:gd name="connsiteX74" fmla="*/ 1779112 w 2666988"/>
                <a:gd name="connsiteY74" fmla="*/ 306717 h 4416460"/>
                <a:gd name="connsiteX75" fmla="*/ 1702910 w 2666988"/>
                <a:gd name="connsiteY75" fmla="*/ 609278 h 4416460"/>
                <a:gd name="connsiteX76" fmla="*/ 963608 w 2666988"/>
                <a:gd name="connsiteY76" fmla="*/ 608514 h 4416460"/>
                <a:gd name="connsiteX77" fmla="*/ 887572 w 2666988"/>
                <a:gd name="connsiteY77" fmla="*/ 306716 h 4416460"/>
                <a:gd name="connsiteX78" fmla="*/ 834452 w 2666988"/>
                <a:gd name="connsiteY78" fmla="*/ 265231 h 4416460"/>
                <a:gd name="connsiteX79" fmla="*/ 834462 w 2666988"/>
                <a:gd name="connsiteY79" fmla="*/ 265232 h 4416460"/>
                <a:gd name="connsiteX80" fmla="*/ 872004 w 2666988"/>
                <a:gd name="connsiteY80" fmla="*/ 1097989 h 4416460"/>
                <a:gd name="connsiteX81" fmla="*/ 1794807 w 2666988"/>
                <a:gd name="connsiteY81" fmla="*/ 1097989 h 4416460"/>
                <a:gd name="connsiteX82" fmla="*/ 2087840 w 2666988"/>
                <a:gd name="connsiteY82" fmla="*/ 1347620 h 4416460"/>
                <a:gd name="connsiteX83" fmla="*/ 578982 w 2666988"/>
                <a:gd name="connsiteY83" fmla="*/ 1347620 h 4416460"/>
                <a:gd name="connsiteX84" fmla="*/ 872014 w 2666988"/>
                <a:gd name="connsiteY84" fmla="*/ 1097989 h 4416460"/>
                <a:gd name="connsiteX85" fmla="*/ 872004 w 2666988"/>
                <a:gd name="connsiteY85" fmla="*/ 1097989 h 4416460"/>
                <a:gd name="connsiteX86" fmla="*/ 572692 w 2666988"/>
                <a:gd name="connsiteY86" fmla="*/ 2515538 h 4416460"/>
                <a:gd name="connsiteX87" fmla="*/ 2094090 w 2666988"/>
                <a:gd name="connsiteY87" fmla="*/ 2515538 h 4416460"/>
                <a:gd name="connsiteX88" fmla="*/ 1846752 w 2666988"/>
                <a:gd name="connsiteY88" fmla="*/ 2742744 h 4416460"/>
                <a:gd name="connsiteX89" fmla="*/ 820011 w 2666988"/>
                <a:gd name="connsiteY89" fmla="*/ 2742704 h 4416460"/>
                <a:gd name="connsiteX90" fmla="*/ 572672 w 2666988"/>
                <a:gd name="connsiteY90" fmla="*/ 2515528 h 4416460"/>
                <a:gd name="connsiteX91" fmla="*/ 572692 w 2666988"/>
                <a:gd name="connsiteY91" fmla="*/ 2515538 h 4416460"/>
                <a:gd name="connsiteX92" fmla="*/ 832659 w 2666988"/>
                <a:gd name="connsiteY92" fmla="*/ 2852393 h 4416460"/>
                <a:gd name="connsiteX93" fmla="*/ 1834221 w 2666988"/>
                <a:gd name="connsiteY93" fmla="*/ 2852393 h 4416460"/>
                <a:gd name="connsiteX94" fmla="*/ 1897756 w 2666988"/>
                <a:gd name="connsiteY94" fmla="*/ 3120629 h 4416460"/>
                <a:gd name="connsiteX95" fmla="*/ 769125 w 2666988"/>
                <a:gd name="connsiteY95" fmla="*/ 3120629 h 4416460"/>
                <a:gd name="connsiteX96" fmla="*/ 832659 w 2666988"/>
                <a:gd name="connsiteY96" fmla="*/ 2852393 h 4416460"/>
                <a:gd name="connsiteX97" fmla="*/ 109699 w 2666988"/>
                <a:gd name="connsiteY97" fmla="*/ 3230347 h 4416460"/>
                <a:gd name="connsiteX98" fmla="*/ 2557123 w 2666988"/>
                <a:gd name="connsiteY98" fmla="*/ 3230347 h 4416460"/>
                <a:gd name="connsiteX99" fmla="*/ 2557123 w 2666988"/>
                <a:gd name="connsiteY99" fmla="*/ 3427133 h 4416460"/>
                <a:gd name="connsiteX100" fmla="*/ 109699 w 2666988"/>
                <a:gd name="connsiteY100" fmla="*/ 3427133 h 4416460"/>
                <a:gd name="connsiteX101" fmla="*/ 109699 w 2666988"/>
                <a:gd name="connsiteY101" fmla="*/ 3230347 h 4416460"/>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316859 w 2666988"/>
                <a:gd name="connsiteY4" fmla="*/ 4334250 h 4389124"/>
                <a:gd name="connsiteX5" fmla="*/ 2274064 w 2666988"/>
                <a:gd name="connsiteY5" fmla="*/ 3885032 h 4389124"/>
                <a:gd name="connsiteX6" fmla="*/ 2274025 w 2666988"/>
                <a:gd name="connsiteY6" fmla="*/ 4334250 h 4389124"/>
                <a:gd name="connsiteX7" fmla="*/ 2328908 w 2666988"/>
                <a:gd name="connsiteY7" fmla="*/ 4389124 h 4389124"/>
                <a:gd name="connsiteX8" fmla="*/ 2383782 w 2666988"/>
                <a:gd name="connsiteY8" fmla="*/ 4334250 h 4389124"/>
                <a:gd name="connsiteX9" fmla="*/ 2383782 w 2666988"/>
                <a:gd name="connsiteY9" fmla="*/ 3885032 h 4389124"/>
                <a:gd name="connsiteX10" fmla="*/ 2515240 w 2666988"/>
                <a:gd name="connsiteY10" fmla="*/ 3885032 h 4389124"/>
                <a:gd name="connsiteX11" fmla="*/ 2570124 w 2666988"/>
                <a:gd name="connsiteY11" fmla="*/ 3830148 h 4389124"/>
                <a:gd name="connsiteX12" fmla="*/ 2570124 w 2666988"/>
                <a:gd name="connsiteY12" fmla="*/ 3536841 h 4389124"/>
                <a:gd name="connsiteX13" fmla="*/ 2612105 w 2666988"/>
                <a:gd name="connsiteY13" fmla="*/ 3536841 h 4389124"/>
                <a:gd name="connsiteX14" fmla="*/ 2666988 w 2666988"/>
                <a:gd name="connsiteY14" fmla="*/ 3481957 h 4389124"/>
                <a:gd name="connsiteX15" fmla="*/ 2666988 w 2666988"/>
                <a:gd name="connsiteY15" fmla="*/ 3175415 h 4389124"/>
                <a:gd name="connsiteX16" fmla="*/ 2612105 w 2666988"/>
                <a:gd name="connsiteY16" fmla="*/ 3120541 h 4389124"/>
                <a:gd name="connsiteX17" fmla="*/ 2010423 w 2666988"/>
                <a:gd name="connsiteY17" fmla="*/ 3120619 h 4389124"/>
                <a:gd name="connsiteX18" fmla="*/ 1937787 w 2666988"/>
                <a:gd name="connsiteY18" fmla="*/ 2813998 h 4389124"/>
                <a:gd name="connsiteX19" fmla="*/ 2399781 w 2666988"/>
                <a:gd name="connsiteY19" fmla="*/ 1935625 h 4389124"/>
                <a:gd name="connsiteX20" fmla="*/ 1868864 w 2666988"/>
                <a:gd name="connsiteY20" fmla="*/ 1013430 h 4389124"/>
                <a:gd name="connsiteX21" fmla="*/ 1876672 w 2666988"/>
                <a:gd name="connsiteY21" fmla="*/ 924070 h 4389124"/>
                <a:gd name="connsiteX22" fmla="*/ 1804683 w 2666988"/>
                <a:gd name="connsiteY22" fmla="*/ 654649 h 4389124"/>
                <a:gd name="connsiteX23" fmla="*/ 1876212 w 2666988"/>
                <a:gd name="connsiteY23" fmla="*/ 370723 h 4389124"/>
                <a:gd name="connsiteX24" fmla="*/ 2057116 w 2666988"/>
                <a:gd name="connsiteY24" fmla="*/ 150287 h 4389124"/>
                <a:gd name="connsiteX25" fmla="*/ 2057116 w 2666988"/>
                <a:gd name="connsiteY25" fmla="*/ 54880 h 4389124"/>
                <a:gd name="connsiteX26" fmla="*/ 2002232 w 2666988"/>
                <a:gd name="connsiteY26" fmla="*/ 0 h 4389124"/>
                <a:gd name="connsiteX27" fmla="*/ 664628 w 2666988"/>
                <a:gd name="connsiteY27" fmla="*/ 0 h 4389124"/>
                <a:gd name="connsiteX28" fmla="*/ 609755 w 2666988"/>
                <a:gd name="connsiteY28" fmla="*/ 54880 h 4389124"/>
                <a:gd name="connsiteX29" fmla="*/ 609755 w 2666988"/>
                <a:gd name="connsiteY29" fmla="*/ 150287 h 4389124"/>
                <a:gd name="connsiteX30" fmla="*/ 790659 w 2666988"/>
                <a:gd name="connsiteY30" fmla="*/ 370723 h 4389124"/>
                <a:gd name="connsiteX31" fmla="*/ 862188 w 2666988"/>
                <a:gd name="connsiteY31" fmla="*/ 654649 h 4389124"/>
                <a:gd name="connsiteX32" fmla="*/ 790198 w 2666988"/>
                <a:gd name="connsiteY32" fmla="*/ 924070 h 4389124"/>
                <a:gd name="connsiteX33" fmla="*/ 798007 w 2666988"/>
                <a:gd name="connsiteY33" fmla="*/ 1013430 h 4389124"/>
                <a:gd name="connsiteX34" fmla="*/ 267090 w 2666988"/>
                <a:gd name="connsiteY34" fmla="*/ 1935625 h 4389124"/>
                <a:gd name="connsiteX35" fmla="*/ 729084 w 2666988"/>
                <a:gd name="connsiteY35" fmla="*/ 2813998 h 4389124"/>
                <a:gd name="connsiteX36" fmla="*/ 656448 w 2666988"/>
                <a:gd name="connsiteY36" fmla="*/ 3120619 h 4389124"/>
                <a:gd name="connsiteX37" fmla="*/ 54883 w 2666988"/>
                <a:gd name="connsiteY37" fmla="*/ 3120659 h 4389124"/>
                <a:gd name="connsiteX38" fmla="*/ 0 w 2666988"/>
                <a:gd name="connsiteY38" fmla="*/ 3175532 h 4389124"/>
                <a:gd name="connsiteX39" fmla="*/ 0 w 2666988"/>
                <a:gd name="connsiteY39" fmla="*/ 3482075 h 4389124"/>
                <a:gd name="connsiteX40" fmla="*/ 54883 w 2666988"/>
                <a:gd name="connsiteY40" fmla="*/ 3536841 h 4389124"/>
                <a:gd name="connsiteX41" fmla="*/ 54903 w 2666988"/>
                <a:gd name="connsiteY41" fmla="*/ 3536841 h 4389124"/>
                <a:gd name="connsiteX42" fmla="*/ 2460298 w 2666988"/>
                <a:gd name="connsiteY42" fmla="*/ 3775304 h 4389124"/>
                <a:gd name="connsiteX43" fmla="*/ 206465 w 2666988"/>
                <a:gd name="connsiteY43" fmla="*/ 3775304 h 4389124"/>
                <a:gd name="connsiteX44" fmla="*/ 206465 w 2666988"/>
                <a:gd name="connsiteY44" fmla="*/ 3536880 h 4389124"/>
                <a:gd name="connsiteX45" fmla="*/ 2460298 w 2666988"/>
                <a:gd name="connsiteY45" fmla="*/ 3536880 h 4389124"/>
                <a:gd name="connsiteX46" fmla="*/ 2460298 w 2666988"/>
                <a:gd name="connsiteY46" fmla="*/ 3775304 h 4389124"/>
                <a:gd name="connsiteX47" fmla="*/ 378013 w 2666988"/>
                <a:gd name="connsiteY47" fmla="*/ 1975176 h 4389124"/>
                <a:gd name="connsiteX48" fmla="*/ 2288848 w 2666988"/>
                <a:gd name="connsiteY48" fmla="*/ 1975176 h 4389124"/>
                <a:gd name="connsiteX49" fmla="*/ 2166766 w 2666988"/>
                <a:gd name="connsiteY49" fmla="*/ 2405751 h 4389124"/>
                <a:gd name="connsiteX50" fmla="*/ 499978 w 2666988"/>
                <a:gd name="connsiteY50" fmla="*/ 2405751 h 4389124"/>
                <a:gd name="connsiteX51" fmla="*/ 377974 w 2666988"/>
                <a:gd name="connsiteY51" fmla="*/ 1975176 h 4389124"/>
                <a:gd name="connsiteX52" fmla="*/ 378013 w 2666988"/>
                <a:gd name="connsiteY52" fmla="*/ 1975176 h 4389124"/>
                <a:gd name="connsiteX53" fmla="*/ 505072 w 2666988"/>
                <a:gd name="connsiteY53" fmla="*/ 1457270 h 4389124"/>
                <a:gd name="connsiteX54" fmla="*/ 2161671 w 2666988"/>
                <a:gd name="connsiteY54" fmla="*/ 1457270 h 4389124"/>
                <a:gd name="connsiteX55" fmla="*/ 2287349 w 2666988"/>
                <a:gd name="connsiteY55" fmla="*/ 1865419 h 4389124"/>
                <a:gd name="connsiteX56" fmla="*/ 379355 w 2666988"/>
                <a:gd name="connsiteY56" fmla="*/ 1865419 h 4389124"/>
                <a:gd name="connsiteX57" fmla="*/ 504994 w 2666988"/>
                <a:gd name="connsiteY57" fmla="*/ 1457270 h 4389124"/>
                <a:gd name="connsiteX58" fmla="*/ 505072 w 2666988"/>
                <a:gd name="connsiteY58" fmla="*/ 1457270 h 4389124"/>
                <a:gd name="connsiteX59" fmla="*/ 905569 w 2666988"/>
                <a:gd name="connsiteY59" fmla="*/ 988232 h 4389124"/>
                <a:gd name="connsiteX60" fmla="*/ 899868 w 2666988"/>
                <a:gd name="connsiteY60" fmla="*/ 924051 h 4389124"/>
                <a:gd name="connsiteX61" fmla="*/ 953526 w 2666988"/>
                <a:gd name="connsiteY61" fmla="*/ 718272 h 4389124"/>
                <a:gd name="connsiteX62" fmla="*/ 1713765 w 2666988"/>
                <a:gd name="connsiteY62" fmla="*/ 719114 h 4389124"/>
                <a:gd name="connsiteX63" fmla="*/ 1766993 w 2666988"/>
                <a:gd name="connsiteY63" fmla="*/ 924129 h 4389124"/>
                <a:gd name="connsiteX64" fmla="*/ 1761291 w 2666988"/>
                <a:gd name="connsiteY64" fmla="*/ 988310 h 4389124"/>
                <a:gd name="connsiteX65" fmla="*/ 905569 w 2666988"/>
                <a:gd name="connsiteY65" fmla="*/ 988310 h 4389124"/>
                <a:gd name="connsiteX66" fmla="*/ 905569 w 2666988"/>
                <a:gd name="connsiteY66" fmla="*/ 988232 h 4389124"/>
                <a:gd name="connsiteX67" fmla="*/ 834462 w 2666988"/>
                <a:gd name="connsiteY67" fmla="*/ 265232 h 4389124"/>
                <a:gd name="connsiteX68" fmla="*/ 719463 w 2666988"/>
                <a:gd name="connsiteY68" fmla="*/ 150233 h 4389124"/>
                <a:gd name="connsiteX69" fmla="*/ 719463 w 2666988"/>
                <a:gd name="connsiteY69" fmla="*/ 109705 h 4389124"/>
                <a:gd name="connsiteX70" fmla="*/ 1947339 w 2666988"/>
                <a:gd name="connsiteY70" fmla="*/ 109705 h 4389124"/>
                <a:gd name="connsiteX71" fmla="*/ 1947339 w 2666988"/>
                <a:gd name="connsiteY71" fmla="*/ 150233 h 4389124"/>
                <a:gd name="connsiteX72" fmla="*/ 1832340 w 2666988"/>
                <a:gd name="connsiteY72" fmla="*/ 265232 h 4389124"/>
                <a:gd name="connsiteX73" fmla="*/ 1779112 w 2666988"/>
                <a:gd name="connsiteY73" fmla="*/ 306717 h 4389124"/>
                <a:gd name="connsiteX74" fmla="*/ 1702910 w 2666988"/>
                <a:gd name="connsiteY74" fmla="*/ 609278 h 4389124"/>
                <a:gd name="connsiteX75" fmla="*/ 963608 w 2666988"/>
                <a:gd name="connsiteY75" fmla="*/ 608514 h 4389124"/>
                <a:gd name="connsiteX76" fmla="*/ 887572 w 2666988"/>
                <a:gd name="connsiteY76" fmla="*/ 306716 h 4389124"/>
                <a:gd name="connsiteX77" fmla="*/ 834452 w 2666988"/>
                <a:gd name="connsiteY77" fmla="*/ 265231 h 4389124"/>
                <a:gd name="connsiteX78" fmla="*/ 834462 w 2666988"/>
                <a:gd name="connsiteY78" fmla="*/ 265232 h 4389124"/>
                <a:gd name="connsiteX79" fmla="*/ 872004 w 2666988"/>
                <a:gd name="connsiteY79" fmla="*/ 1097989 h 4389124"/>
                <a:gd name="connsiteX80" fmla="*/ 1794807 w 2666988"/>
                <a:gd name="connsiteY80" fmla="*/ 1097989 h 4389124"/>
                <a:gd name="connsiteX81" fmla="*/ 2087840 w 2666988"/>
                <a:gd name="connsiteY81" fmla="*/ 1347620 h 4389124"/>
                <a:gd name="connsiteX82" fmla="*/ 578982 w 2666988"/>
                <a:gd name="connsiteY82" fmla="*/ 1347620 h 4389124"/>
                <a:gd name="connsiteX83" fmla="*/ 872014 w 2666988"/>
                <a:gd name="connsiteY83" fmla="*/ 1097989 h 4389124"/>
                <a:gd name="connsiteX84" fmla="*/ 872004 w 2666988"/>
                <a:gd name="connsiteY84" fmla="*/ 1097989 h 4389124"/>
                <a:gd name="connsiteX85" fmla="*/ 572692 w 2666988"/>
                <a:gd name="connsiteY85" fmla="*/ 2515538 h 4389124"/>
                <a:gd name="connsiteX86" fmla="*/ 2094090 w 2666988"/>
                <a:gd name="connsiteY86" fmla="*/ 2515538 h 4389124"/>
                <a:gd name="connsiteX87" fmla="*/ 1846752 w 2666988"/>
                <a:gd name="connsiteY87" fmla="*/ 2742744 h 4389124"/>
                <a:gd name="connsiteX88" fmla="*/ 820011 w 2666988"/>
                <a:gd name="connsiteY88" fmla="*/ 2742704 h 4389124"/>
                <a:gd name="connsiteX89" fmla="*/ 572672 w 2666988"/>
                <a:gd name="connsiteY89" fmla="*/ 2515528 h 4389124"/>
                <a:gd name="connsiteX90" fmla="*/ 572692 w 2666988"/>
                <a:gd name="connsiteY90" fmla="*/ 2515538 h 4389124"/>
                <a:gd name="connsiteX91" fmla="*/ 832659 w 2666988"/>
                <a:gd name="connsiteY91" fmla="*/ 2852393 h 4389124"/>
                <a:gd name="connsiteX92" fmla="*/ 1834221 w 2666988"/>
                <a:gd name="connsiteY92" fmla="*/ 2852393 h 4389124"/>
                <a:gd name="connsiteX93" fmla="*/ 1897756 w 2666988"/>
                <a:gd name="connsiteY93" fmla="*/ 3120629 h 4389124"/>
                <a:gd name="connsiteX94" fmla="*/ 769125 w 2666988"/>
                <a:gd name="connsiteY94" fmla="*/ 3120629 h 4389124"/>
                <a:gd name="connsiteX95" fmla="*/ 832659 w 2666988"/>
                <a:gd name="connsiteY95" fmla="*/ 2852393 h 4389124"/>
                <a:gd name="connsiteX96" fmla="*/ 109699 w 2666988"/>
                <a:gd name="connsiteY96" fmla="*/ 3230347 h 4389124"/>
                <a:gd name="connsiteX97" fmla="*/ 2557123 w 2666988"/>
                <a:gd name="connsiteY97" fmla="*/ 3230347 h 4389124"/>
                <a:gd name="connsiteX98" fmla="*/ 2557123 w 2666988"/>
                <a:gd name="connsiteY98" fmla="*/ 3427133 h 4389124"/>
                <a:gd name="connsiteX99" fmla="*/ 109699 w 2666988"/>
                <a:gd name="connsiteY99" fmla="*/ 3427133 h 4389124"/>
                <a:gd name="connsiteX100" fmla="*/ 109699 w 2666988"/>
                <a:gd name="connsiteY100"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64 w 2666988"/>
                <a:gd name="connsiteY4" fmla="*/ 3885032 h 4389124"/>
                <a:gd name="connsiteX5" fmla="*/ 2274025 w 2666988"/>
                <a:gd name="connsiteY5" fmla="*/ 4334250 h 4389124"/>
                <a:gd name="connsiteX6" fmla="*/ 2328908 w 2666988"/>
                <a:gd name="connsiteY6" fmla="*/ 4389124 h 4389124"/>
                <a:gd name="connsiteX7" fmla="*/ 2383782 w 2666988"/>
                <a:gd name="connsiteY7" fmla="*/ 4334250 h 4389124"/>
                <a:gd name="connsiteX8" fmla="*/ 2383782 w 2666988"/>
                <a:gd name="connsiteY8" fmla="*/ 3885032 h 4389124"/>
                <a:gd name="connsiteX9" fmla="*/ 2515240 w 2666988"/>
                <a:gd name="connsiteY9" fmla="*/ 3885032 h 4389124"/>
                <a:gd name="connsiteX10" fmla="*/ 2570124 w 2666988"/>
                <a:gd name="connsiteY10" fmla="*/ 3830148 h 4389124"/>
                <a:gd name="connsiteX11" fmla="*/ 2570124 w 2666988"/>
                <a:gd name="connsiteY11" fmla="*/ 3536841 h 4389124"/>
                <a:gd name="connsiteX12" fmla="*/ 2612105 w 2666988"/>
                <a:gd name="connsiteY12" fmla="*/ 3536841 h 4389124"/>
                <a:gd name="connsiteX13" fmla="*/ 2666988 w 2666988"/>
                <a:gd name="connsiteY13" fmla="*/ 3481957 h 4389124"/>
                <a:gd name="connsiteX14" fmla="*/ 2666988 w 2666988"/>
                <a:gd name="connsiteY14" fmla="*/ 3175415 h 4389124"/>
                <a:gd name="connsiteX15" fmla="*/ 2612105 w 2666988"/>
                <a:gd name="connsiteY15" fmla="*/ 3120541 h 4389124"/>
                <a:gd name="connsiteX16" fmla="*/ 2010423 w 2666988"/>
                <a:gd name="connsiteY16" fmla="*/ 3120619 h 4389124"/>
                <a:gd name="connsiteX17" fmla="*/ 1937787 w 2666988"/>
                <a:gd name="connsiteY17" fmla="*/ 2813998 h 4389124"/>
                <a:gd name="connsiteX18" fmla="*/ 2399781 w 2666988"/>
                <a:gd name="connsiteY18" fmla="*/ 1935625 h 4389124"/>
                <a:gd name="connsiteX19" fmla="*/ 1868864 w 2666988"/>
                <a:gd name="connsiteY19" fmla="*/ 1013430 h 4389124"/>
                <a:gd name="connsiteX20" fmla="*/ 1876672 w 2666988"/>
                <a:gd name="connsiteY20" fmla="*/ 924070 h 4389124"/>
                <a:gd name="connsiteX21" fmla="*/ 1804683 w 2666988"/>
                <a:gd name="connsiteY21" fmla="*/ 654649 h 4389124"/>
                <a:gd name="connsiteX22" fmla="*/ 1876212 w 2666988"/>
                <a:gd name="connsiteY22" fmla="*/ 370723 h 4389124"/>
                <a:gd name="connsiteX23" fmla="*/ 2057116 w 2666988"/>
                <a:gd name="connsiteY23" fmla="*/ 150287 h 4389124"/>
                <a:gd name="connsiteX24" fmla="*/ 2057116 w 2666988"/>
                <a:gd name="connsiteY24" fmla="*/ 54880 h 4389124"/>
                <a:gd name="connsiteX25" fmla="*/ 2002232 w 2666988"/>
                <a:gd name="connsiteY25" fmla="*/ 0 h 4389124"/>
                <a:gd name="connsiteX26" fmla="*/ 664628 w 2666988"/>
                <a:gd name="connsiteY26" fmla="*/ 0 h 4389124"/>
                <a:gd name="connsiteX27" fmla="*/ 609755 w 2666988"/>
                <a:gd name="connsiteY27" fmla="*/ 54880 h 4389124"/>
                <a:gd name="connsiteX28" fmla="*/ 609755 w 2666988"/>
                <a:gd name="connsiteY28" fmla="*/ 150287 h 4389124"/>
                <a:gd name="connsiteX29" fmla="*/ 790659 w 2666988"/>
                <a:gd name="connsiteY29" fmla="*/ 370723 h 4389124"/>
                <a:gd name="connsiteX30" fmla="*/ 862188 w 2666988"/>
                <a:gd name="connsiteY30" fmla="*/ 654649 h 4389124"/>
                <a:gd name="connsiteX31" fmla="*/ 790198 w 2666988"/>
                <a:gd name="connsiteY31" fmla="*/ 924070 h 4389124"/>
                <a:gd name="connsiteX32" fmla="*/ 798007 w 2666988"/>
                <a:gd name="connsiteY32" fmla="*/ 1013430 h 4389124"/>
                <a:gd name="connsiteX33" fmla="*/ 267090 w 2666988"/>
                <a:gd name="connsiteY33" fmla="*/ 1935625 h 4389124"/>
                <a:gd name="connsiteX34" fmla="*/ 729084 w 2666988"/>
                <a:gd name="connsiteY34" fmla="*/ 2813998 h 4389124"/>
                <a:gd name="connsiteX35" fmla="*/ 656448 w 2666988"/>
                <a:gd name="connsiteY35" fmla="*/ 3120619 h 4389124"/>
                <a:gd name="connsiteX36" fmla="*/ 54883 w 2666988"/>
                <a:gd name="connsiteY36" fmla="*/ 3120659 h 4389124"/>
                <a:gd name="connsiteX37" fmla="*/ 0 w 2666988"/>
                <a:gd name="connsiteY37" fmla="*/ 3175532 h 4389124"/>
                <a:gd name="connsiteX38" fmla="*/ 0 w 2666988"/>
                <a:gd name="connsiteY38" fmla="*/ 3482075 h 4389124"/>
                <a:gd name="connsiteX39" fmla="*/ 54883 w 2666988"/>
                <a:gd name="connsiteY39" fmla="*/ 3536841 h 4389124"/>
                <a:gd name="connsiteX40" fmla="*/ 54903 w 2666988"/>
                <a:gd name="connsiteY40" fmla="*/ 3536841 h 4389124"/>
                <a:gd name="connsiteX41" fmla="*/ 2460298 w 2666988"/>
                <a:gd name="connsiteY41" fmla="*/ 3775304 h 4389124"/>
                <a:gd name="connsiteX42" fmla="*/ 206465 w 2666988"/>
                <a:gd name="connsiteY42" fmla="*/ 3775304 h 4389124"/>
                <a:gd name="connsiteX43" fmla="*/ 206465 w 2666988"/>
                <a:gd name="connsiteY43" fmla="*/ 3536880 h 4389124"/>
                <a:gd name="connsiteX44" fmla="*/ 2460298 w 2666988"/>
                <a:gd name="connsiteY44" fmla="*/ 3536880 h 4389124"/>
                <a:gd name="connsiteX45" fmla="*/ 2460298 w 2666988"/>
                <a:gd name="connsiteY45" fmla="*/ 3775304 h 4389124"/>
                <a:gd name="connsiteX46" fmla="*/ 378013 w 2666988"/>
                <a:gd name="connsiteY46" fmla="*/ 1975176 h 4389124"/>
                <a:gd name="connsiteX47" fmla="*/ 2288848 w 2666988"/>
                <a:gd name="connsiteY47" fmla="*/ 1975176 h 4389124"/>
                <a:gd name="connsiteX48" fmla="*/ 2166766 w 2666988"/>
                <a:gd name="connsiteY48" fmla="*/ 2405751 h 4389124"/>
                <a:gd name="connsiteX49" fmla="*/ 499978 w 2666988"/>
                <a:gd name="connsiteY49" fmla="*/ 2405751 h 4389124"/>
                <a:gd name="connsiteX50" fmla="*/ 377974 w 2666988"/>
                <a:gd name="connsiteY50" fmla="*/ 1975176 h 4389124"/>
                <a:gd name="connsiteX51" fmla="*/ 378013 w 2666988"/>
                <a:gd name="connsiteY51" fmla="*/ 1975176 h 4389124"/>
                <a:gd name="connsiteX52" fmla="*/ 505072 w 2666988"/>
                <a:gd name="connsiteY52" fmla="*/ 1457270 h 4389124"/>
                <a:gd name="connsiteX53" fmla="*/ 2161671 w 2666988"/>
                <a:gd name="connsiteY53" fmla="*/ 1457270 h 4389124"/>
                <a:gd name="connsiteX54" fmla="*/ 2287349 w 2666988"/>
                <a:gd name="connsiteY54" fmla="*/ 1865419 h 4389124"/>
                <a:gd name="connsiteX55" fmla="*/ 379355 w 2666988"/>
                <a:gd name="connsiteY55" fmla="*/ 1865419 h 4389124"/>
                <a:gd name="connsiteX56" fmla="*/ 504994 w 2666988"/>
                <a:gd name="connsiteY56" fmla="*/ 1457270 h 4389124"/>
                <a:gd name="connsiteX57" fmla="*/ 505072 w 2666988"/>
                <a:gd name="connsiteY57" fmla="*/ 1457270 h 4389124"/>
                <a:gd name="connsiteX58" fmla="*/ 905569 w 2666988"/>
                <a:gd name="connsiteY58" fmla="*/ 988232 h 4389124"/>
                <a:gd name="connsiteX59" fmla="*/ 899868 w 2666988"/>
                <a:gd name="connsiteY59" fmla="*/ 924051 h 4389124"/>
                <a:gd name="connsiteX60" fmla="*/ 953526 w 2666988"/>
                <a:gd name="connsiteY60" fmla="*/ 718272 h 4389124"/>
                <a:gd name="connsiteX61" fmla="*/ 1713765 w 2666988"/>
                <a:gd name="connsiteY61" fmla="*/ 719114 h 4389124"/>
                <a:gd name="connsiteX62" fmla="*/ 1766993 w 2666988"/>
                <a:gd name="connsiteY62" fmla="*/ 924129 h 4389124"/>
                <a:gd name="connsiteX63" fmla="*/ 1761291 w 2666988"/>
                <a:gd name="connsiteY63" fmla="*/ 988310 h 4389124"/>
                <a:gd name="connsiteX64" fmla="*/ 905569 w 2666988"/>
                <a:gd name="connsiteY64" fmla="*/ 988310 h 4389124"/>
                <a:gd name="connsiteX65" fmla="*/ 905569 w 2666988"/>
                <a:gd name="connsiteY65" fmla="*/ 988232 h 4389124"/>
                <a:gd name="connsiteX66" fmla="*/ 834462 w 2666988"/>
                <a:gd name="connsiteY66" fmla="*/ 265232 h 4389124"/>
                <a:gd name="connsiteX67" fmla="*/ 719463 w 2666988"/>
                <a:gd name="connsiteY67" fmla="*/ 150233 h 4389124"/>
                <a:gd name="connsiteX68" fmla="*/ 719463 w 2666988"/>
                <a:gd name="connsiteY68" fmla="*/ 109705 h 4389124"/>
                <a:gd name="connsiteX69" fmla="*/ 1947339 w 2666988"/>
                <a:gd name="connsiteY69" fmla="*/ 109705 h 4389124"/>
                <a:gd name="connsiteX70" fmla="*/ 1947339 w 2666988"/>
                <a:gd name="connsiteY70" fmla="*/ 150233 h 4389124"/>
                <a:gd name="connsiteX71" fmla="*/ 1832340 w 2666988"/>
                <a:gd name="connsiteY71" fmla="*/ 265232 h 4389124"/>
                <a:gd name="connsiteX72" fmla="*/ 1779112 w 2666988"/>
                <a:gd name="connsiteY72" fmla="*/ 306717 h 4389124"/>
                <a:gd name="connsiteX73" fmla="*/ 1702910 w 2666988"/>
                <a:gd name="connsiteY73" fmla="*/ 609278 h 4389124"/>
                <a:gd name="connsiteX74" fmla="*/ 963608 w 2666988"/>
                <a:gd name="connsiteY74" fmla="*/ 608514 h 4389124"/>
                <a:gd name="connsiteX75" fmla="*/ 887572 w 2666988"/>
                <a:gd name="connsiteY75" fmla="*/ 306716 h 4389124"/>
                <a:gd name="connsiteX76" fmla="*/ 834452 w 2666988"/>
                <a:gd name="connsiteY76" fmla="*/ 265231 h 4389124"/>
                <a:gd name="connsiteX77" fmla="*/ 834462 w 2666988"/>
                <a:gd name="connsiteY77" fmla="*/ 265232 h 4389124"/>
                <a:gd name="connsiteX78" fmla="*/ 872004 w 2666988"/>
                <a:gd name="connsiteY78" fmla="*/ 1097989 h 4389124"/>
                <a:gd name="connsiteX79" fmla="*/ 1794807 w 2666988"/>
                <a:gd name="connsiteY79" fmla="*/ 1097989 h 4389124"/>
                <a:gd name="connsiteX80" fmla="*/ 2087840 w 2666988"/>
                <a:gd name="connsiteY80" fmla="*/ 1347620 h 4389124"/>
                <a:gd name="connsiteX81" fmla="*/ 578982 w 2666988"/>
                <a:gd name="connsiteY81" fmla="*/ 1347620 h 4389124"/>
                <a:gd name="connsiteX82" fmla="*/ 872014 w 2666988"/>
                <a:gd name="connsiteY82" fmla="*/ 1097989 h 4389124"/>
                <a:gd name="connsiteX83" fmla="*/ 872004 w 2666988"/>
                <a:gd name="connsiteY83" fmla="*/ 1097989 h 4389124"/>
                <a:gd name="connsiteX84" fmla="*/ 572692 w 2666988"/>
                <a:gd name="connsiteY84" fmla="*/ 2515538 h 4389124"/>
                <a:gd name="connsiteX85" fmla="*/ 2094090 w 2666988"/>
                <a:gd name="connsiteY85" fmla="*/ 2515538 h 4389124"/>
                <a:gd name="connsiteX86" fmla="*/ 1846752 w 2666988"/>
                <a:gd name="connsiteY86" fmla="*/ 2742744 h 4389124"/>
                <a:gd name="connsiteX87" fmla="*/ 820011 w 2666988"/>
                <a:gd name="connsiteY87" fmla="*/ 2742704 h 4389124"/>
                <a:gd name="connsiteX88" fmla="*/ 572672 w 2666988"/>
                <a:gd name="connsiteY88" fmla="*/ 2515528 h 4389124"/>
                <a:gd name="connsiteX89" fmla="*/ 572692 w 2666988"/>
                <a:gd name="connsiteY89" fmla="*/ 2515538 h 4389124"/>
                <a:gd name="connsiteX90" fmla="*/ 832659 w 2666988"/>
                <a:gd name="connsiteY90" fmla="*/ 2852393 h 4389124"/>
                <a:gd name="connsiteX91" fmla="*/ 1834221 w 2666988"/>
                <a:gd name="connsiteY91" fmla="*/ 2852393 h 4389124"/>
                <a:gd name="connsiteX92" fmla="*/ 1897756 w 2666988"/>
                <a:gd name="connsiteY92" fmla="*/ 3120629 h 4389124"/>
                <a:gd name="connsiteX93" fmla="*/ 769125 w 2666988"/>
                <a:gd name="connsiteY93" fmla="*/ 3120629 h 4389124"/>
                <a:gd name="connsiteX94" fmla="*/ 832659 w 2666988"/>
                <a:gd name="connsiteY94" fmla="*/ 2852393 h 4389124"/>
                <a:gd name="connsiteX95" fmla="*/ 109699 w 2666988"/>
                <a:gd name="connsiteY95" fmla="*/ 3230347 h 4389124"/>
                <a:gd name="connsiteX96" fmla="*/ 2557123 w 2666988"/>
                <a:gd name="connsiteY96" fmla="*/ 3230347 h 4389124"/>
                <a:gd name="connsiteX97" fmla="*/ 2557123 w 2666988"/>
                <a:gd name="connsiteY97" fmla="*/ 3427133 h 4389124"/>
                <a:gd name="connsiteX98" fmla="*/ 109699 w 2666988"/>
                <a:gd name="connsiteY98" fmla="*/ 3427133 h 4389124"/>
                <a:gd name="connsiteX99" fmla="*/ 109699 w 2666988"/>
                <a:gd name="connsiteY99"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383782 w 2666988"/>
                <a:gd name="connsiteY7" fmla="*/ 3885032 h 4389124"/>
                <a:gd name="connsiteX8" fmla="*/ 2515240 w 2666988"/>
                <a:gd name="connsiteY8" fmla="*/ 3885032 h 4389124"/>
                <a:gd name="connsiteX9" fmla="*/ 2570124 w 2666988"/>
                <a:gd name="connsiteY9" fmla="*/ 3830148 h 4389124"/>
                <a:gd name="connsiteX10" fmla="*/ 2570124 w 2666988"/>
                <a:gd name="connsiteY10" fmla="*/ 3536841 h 4389124"/>
                <a:gd name="connsiteX11" fmla="*/ 2612105 w 2666988"/>
                <a:gd name="connsiteY11" fmla="*/ 3536841 h 4389124"/>
                <a:gd name="connsiteX12" fmla="*/ 2666988 w 2666988"/>
                <a:gd name="connsiteY12" fmla="*/ 3481957 h 4389124"/>
                <a:gd name="connsiteX13" fmla="*/ 2666988 w 2666988"/>
                <a:gd name="connsiteY13" fmla="*/ 3175415 h 4389124"/>
                <a:gd name="connsiteX14" fmla="*/ 2612105 w 2666988"/>
                <a:gd name="connsiteY14" fmla="*/ 3120541 h 4389124"/>
                <a:gd name="connsiteX15" fmla="*/ 2010423 w 2666988"/>
                <a:gd name="connsiteY15" fmla="*/ 3120619 h 4389124"/>
                <a:gd name="connsiteX16" fmla="*/ 1937787 w 2666988"/>
                <a:gd name="connsiteY16" fmla="*/ 2813998 h 4389124"/>
                <a:gd name="connsiteX17" fmla="*/ 2399781 w 2666988"/>
                <a:gd name="connsiteY17" fmla="*/ 1935625 h 4389124"/>
                <a:gd name="connsiteX18" fmla="*/ 1868864 w 2666988"/>
                <a:gd name="connsiteY18" fmla="*/ 1013430 h 4389124"/>
                <a:gd name="connsiteX19" fmla="*/ 1876672 w 2666988"/>
                <a:gd name="connsiteY19" fmla="*/ 924070 h 4389124"/>
                <a:gd name="connsiteX20" fmla="*/ 1804683 w 2666988"/>
                <a:gd name="connsiteY20" fmla="*/ 654649 h 4389124"/>
                <a:gd name="connsiteX21" fmla="*/ 1876212 w 2666988"/>
                <a:gd name="connsiteY21" fmla="*/ 370723 h 4389124"/>
                <a:gd name="connsiteX22" fmla="*/ 2057116 w 2666988"/>
                <a:gd name="connsiteY22" fmla="*/ 150287 h 4389124"/>
                <a:gd name="connsiteX23" fmla="*/ 2057116 w 2666988"/>
                <a:gd name="connsiteY23" fmla="*/ 54880 h 4389124"/>
                <a:gd name="connsiteX24" fmla="*/ 2002232 w 2666988"/>
                <a:gd name="connsiteY24" fmla="*/ 0 h 4389124"/>
                <a:gd name="connsiteX25" fmla="*/ 664628 w 2666988"/>
                <a:gd name="connsiteY25" fmla="*/ 0 h 4389124"/>
                <a:gd name="connsiteX26" fmla="*/ 609755 w 2666988"/>
                <a:gd name="connsiteY26" fmla="*/ 54880 h 4389124"/>
                <a:gd name="connsiteX27" fmla="*/ 609755 w 2666988"/>
                <a:gd name="connsiteY27" fmla="*/ 150287 h 4389124"/>
                <a:gd name="connsiteX28" fmla="*/ 790659 w 2666988"/>
                <a:gd name="connsiteY28" fmla="*/ 370723 h 4389124"/>
                <a:gd name="connsiteX29" fmla="*/ 862188 w 2666988"/>
                <a:gd name="connsiteY29" fmla="*/ 654649 h 4389124"/>
                <a:gd name="connsiteX30" fmla="*/ 790198 w 2666988"/>
                <a:gd name="connsiteY30" fmla="*/ 924070 h 4389124"/>
                <a:gd name="connsiteX31" fmla="*/ 798007 w 2666988"/>
                <a:gd name="connsiteY31" fmla="*/ 1013430 h 4389124"/>
                <a:gd name="connsiteX32" fmla="*/ 267090 w 2666988"/>
                <a:gd name="connsiteY32" fmla="*/ 1935625 h 4389124"/>
                <a:gd name="connsiteX33" fmla="*/ 729084 w 2666988"/>
                <a:gd name="connsiteY33" fmla="*/ 2813998 h 4389124"/>
                <a:gd name="connsiteX34" fmla="*/ 656448 w 2666988"/>
                <a:gd name="connsiteY34" fmla="*/ 3120619 h 4389124"/>
                <a:gd name="connsiteX35" fmla="*/ 54883 w 2666988"/>
                <a:gd name="connsiteY35" fmla="*/ 3120659 h 4389124"/>
                <a:gd name="connsiteX36" fmla="*/ 0 w 2666988"/>
                <a:gd name="connsiteY36" fmla="*/ 3175532 h 4389124"/>
                <a:gd name="connsiteX37" fmla="*/ 0 w 2666988"/>
                <a:gd name="connsiteY37" fmla="*/ 3482075 h 4389124"/>
                <a:gd name="connsiteX38" fmla="*/ 54883 w 2666988"/>
                <a:gd name="connsiteY38" fmla="*/ 3536841 h 4389124"/>
                <a:gd name="connsiteX39" fmla="*/ 54903 w 2666988"/>
                <a:gd name="connsiteY39" fmla="*/ 3536841 h 4389124"/>
                <a:gd name="connsiteX40" fmla="*/ 2460298 w 2666988"/>
                <a:gd name="connsiteY40" fmla="*/ 3775304 h 4389124"/>
                <a:gd name="connsiteX41" fmla="*/ 206465 w 2666988"/>
                <a:gd name="connsiteY41" fmla="*/ 3775304 h 4389124"/>
                <a:gd name="connsiteX42" fmla="*/ 206465 w 2666988"/>
                <a:gd name="connsiteY42" fmla="*/ 3536880 h 4389124"/>
                <a:gd name="connsiteX43" fmla="*/ 2460298 w 2666988"/>
                <a:gd name="connsiteY43" fmla="*/ 3536880 h 4389124"/>
                <a:gd name="connsiteX44" fmla="*/ 2460298 w 2666988"/>
                <a:gd name="connsiteY44" fmla="*/ 3775304 h 4389124"/>
                <a:gd name="connsiteX45" fmla="*/ 378013 w 2666988"/>
                <a:gd name="connsiteY45" fmla="*/ 1975176 h 4389124"/>
                <a:gd name="connsiteX46" fmla="*/ 2288848 w 2666988"/>
                <a:gd name="connsiteY46" fmla="*/ 1975176 h 4389124"/>
                <a:gd name="connsiteX47" fmla="*/ 2166766 w 2666988"/>
                <a:gd name="connsiteY47" fmla="*/ 2405751 h 4389124"/>
                <a:gd name="connsiteX48" fmla="*/ 499978 w 2666988"/>
                <a:gd name="connsiteY48" fmla="*/ 2405751 h 4389124"/>
                <a:gd name="connsiteX49" fmla="*/ 377974 w 2666988"/>
                <a:gd name="connsiteY49" fmla="*/ 1975176 h 4389124"/>
                <a:gd name="connsiteX50" fmla="*/ 378013 w 2666988"/>
                <a:gd name="connsiteY50" fmla="*/ 1975176 h 4389124"/>
                <a:gd name="connsiteX51" fmla="*/ 505072 w 2666988"/>
                <a:gd name="connsiteY51" fmla="*/ 1457270 h 4389124"/>
                <a:gd name="connsiteX52" fmla="*/ 2161671 w 2666988"/>
                <a:gd name="connsiteY52" fmla="*/ 1457270 h 4389124"/>
                <a:gd name="connsiteX53" fmla="*/ 2287349 w 2666988"/>
                <a:gd name="connsiteY53" fmla="*/ 1865419 h 4389124"/>
                <a:gd name="connsiteX54" fmla="*/ 379355 w 2666988"/>
                <a:gd name="connsiteY54" fmla="*/ 1865419 h 4389124"/>
                <a:gd name="connsiteX55" fmla="*/ 504994 w 2666988"/>
                <a:gd name="connsiteY55" fmla="*/ 1457270 h 4389124"/>
                <a:gd name="connsiteX56" fmla="*/ 505072 w 2666988"/>
                <a:gd name="connsiteY56" fmla="*/ 1457270 h 4389124"/>
                <a:gd name="connsiteX57" fmla="*/ 905569 w 2666988"/>
                <a:gd name="connsiteY57" fmla="*/ 988232 h 4389124"/>
                <a:gd name="connsiteX58" fmla="*/ 899868 w 2666988"/>
                <a:gd name="connsiteY58" fmla="*/ 924051 h 4389124"/>
                <a:gd name="connsiteX59" fmla="*/ 953526 w 2666988"/>
                <a:gd name="connsiteY59" fmla="*/ 718272 h 4389124"/>
                <a:gd name="connsiteX60" fmla="*/ 1713765 w 2666988"/>
                <a:gd name="connsiteY60" fmla="*/ 719114 h 4389124"/>
                <a:gd name="connsiteX61" fmla="*/ 1766993 w 2666988"/>
                <a:gd name="connsiteY61" fmla="*/ 924129 h 4389124"/>
                <a:gd name="connsiteX62" fmla="*/ 1761291 w 2666988"/>
                <a:gd name="connsiteY62" fmla="*/ 988310 h 4389124"/>
                <a:gd name="connsiteX63" fmla="*/ 905569 w 2666988"/>
                <a:gd name="connsiteY63" fmla="*/ 988310 h 4389124"/>
                <a:gd name="connsiteX64" fmla="*/ 905569 w 2666988"/>
                <a:gd name="connsiteY64" fmla="*/ 988232 h 4389124"/>
                <a:gd name="connsiteX65" fmla="*/ 834462 w 2666988"/>
                <a:gd name="connsiteY65" fmla="*/ 265232 h 4389124"/>
                <a:gd name="connsiteX66" fmla="*/ 719463 w 2666988"/>
                <a:gd name="connsiteY66" fmla="*/ 150233 h 4389124"/>
                <a:gd name="connsiteX67" fmla="*/ 719463 w 2666988"/>
                <a:gd name="connsiteY67" fmla="*/ 109705 h 4389124"/>
                <a:gd name="connsiteX68" fmla="*/ 1947339 w 2666988"/>
                <a:gd name="connsiteY68" fmla="*/ 109705 h 4389124"/>
                <a:gd name="connsiteX69" fmla="*/ 1947339 w 2666988"/>
                <a:gd name="connsiteY69" fmla="*/ 150233 h 4389124"/>
                <a:gd name="connsiteX70" fmla="*/ 1832340 w 2666988"/>
                <a:gd name="connsiteY70" fmla="*/ 265232 h 4389124"/>
                <a:gd name="connsiteX71" fmla="*/ 1779112 w 2666988"/>
                <a:gd name="connsiteY71" fmla="*/ 306717 h 4389124"/>
                <a:gd name="connsiteX72" fmla="*/ 1702910 w 2666988"/>
                <a:gd name="connsiteY72" fmla="*/ 609278 h 4389124"/>
                <a:gd name="connsiteX73" fmla="*/ 963608 w 2666988"/>
                <a:gd name="connsiteY73" fmla="*/ 608514 h 4389124"/>
                <a:gd name="connsiteX74" fmla="*/ 887572 w 2666988"/>
                <a:gd name="connsiteY74" fmla="*/ 306716 h 4389124"/>
                <a:gd name="connsiteX75" fmla="*/ 834452 w 2666988"/>
                <a:gd name="connsiteY75" fmla="*/ 265231 h 4389124"/>
                <a:gd name="connsiteX76" fmla="*/ 834462 w 2666988"/>
                <a:gd name="connsiteY76" fmla="*/ 265232 h 4389124"/>
                <a:gd name="connsiteX77" fmla="*/ 872004 w 2666988"/>
                <a:gd name="connsiteY77" fmla="*/ 1097989 h 4389124"/>
                <a:gd name="connsiteX78" fmla="*/ 1794807 w 2666988"/>
                <a:gd name="connsiteY78" fmla="*/ 1097989 h 4389124"/>
                <a:gd name="connsiteX79" fmla="*/ 2087840 w 2666988"/>
                <a:gd name="connsiteY79" fmla="*/ 1347620 h 4389124"/>
                <a:gd name="connsiteX80" fmla="*/ 578982 w 2666988"/>
                <a:gd name="connsiteY80" fmla="*/ 1347620 h 4389124"/>
                <a:gd name="connsiteX81" fmla="*/ 872014 w 2666988"/>
                <a:gd name="connsiteY81" fmla="*/ 1097989 h 4389124"/>
                <a:gd name="connsiteX82" fmla="*/ 872004 w 2666988"/>
                <a:gd name="connsiteY82" fmla="*/ 1097989 h 4389124"/>
                <a:gd name="connsiteX83" fmla="*/ 572692 w 2666988"/>
                <a:gd name="connsiteY83" fmla="*/ 2515538 h 4389124"/>
                <a:gd name="connsiteX84" fmla="*/ 2094090 w 2666988"/>
                <a:gd name="connsiteY84" fmla="*/ 2515538 h 4389124"/>
                <a:gd name="connsiteX85" fmla="*/ 1846752 w 2666988"/>
                <a:gd name="connsiteY85" fmla="*/ 2742744 h 4389124"/>
                <a:gd name="connsiteX86" fmla="*/ 820011 w 2666988"/>
                <a:gd name="connsiteY86" fmla="*/ 2742704 h 4389124"/>
                <a:gd name="connsiteX87" fmla="*/ 572672 w 2666988"/>
                <a:gd name="connsiteY87" fmla="*/ 2515528 h 4389124"/>
                <a:gd name="connsiteX88" fmla="*/ 572692 w 2666988"/>
                <a:gd name="connsiteY88" fmla="*/ 2515538 h 4389124"/>
                <a:gd name="connsiteX89" fmla="*/ 832659 w 2666988"/>
                <a:gd name="connsiteY89" fmla="*/ 2852393 h 4389124"/>
                <a:gd name="connsiteX90" fmla="*/ 1834221 w 2666988"/>
                <a:gd name="connsiteY90" fmla="*/ 2852393 h 4389124"/>
                <a:gd name="connsiteX91" fmla="*/ 1897756 w 2666988"/>
                <a:gd name="connsiteY91" fmla="*/ 3120629 h 4389124"/>
                <a:gd name="connsiteX92" fmla="*/ 769125 w 2666988"/>
                <a:gd name="connsiteY92" fmla="*/ 3120629 h 4389124"/>
                <a:gd name="connsiteX93" fmla="*/ 832659 w 2666988"/>
                <a:gd name="connsiteY93" fmla="*/ 2852393 h 4389124"/>
                <a:gd name="connsiteX94" fmla="*/ 109699 w 2666988"/>
                <a:gd name="connsiteY94" fmla="*/ 3230347 h 4389124"/>
                <a:gd name="connsiteX95" fmla="*/ 2557123 w 2666988"/>
                <a:gd name="connsiteY95" fmla="*/ 3230347 h 4389124"/>
                <a:gd name="connsiteX96" fmla="*/ 2557123 w 2666988"/>
                <a:gd name="connsiteY96" fmla="*/ 3427133 h 4389124"/>
                <a:gd name="connsiteX97" fmla="*/ 109699 w 2666988"/>
                <a:gd name="connsiteY97" fmla="*/ 3427133 h 4389124"/>
                <a:gd name="connsiteX98" fmla="*/ 109699 w 2666988"/>
                <a:gd name="connsiteY98" fmla="*/ 3230347 h 4389124"/>
                <a:gd name="connsiteX0" fmla="*/ 54903 w 2666988"/>
                <a:gd name="connsiteY0" fmla="*/ 3536841 h 4389124"/>
                <a:gd name="connsiteX1" fmla="*/ 96884 w 2666988"/>
                <a:gd name="connsiteY1" fmla="*/ 3536841 h 4389124"/>
                <a:gd name="connsiteX2" fmla="*/ 96884 w 2666988"/>
                <a:gd name="connsiteY2" fmla="*/ 3830148 h 4389124"/>
                <a:gd name="connsiteX3" fmla="*/ 151768 w 2666988"/>
                <a:gd name="connsiteY3" fmla="*/ 3885032 h 4389124"/>
                <a:gd name="connsiteX4" fmla="*/ 2274025 w 2666988"/>
                <a:gd name="connsiteY4" fmla="*/ 4334250 h 4389124"/>
                <a:gd name="connsiteX5" fmla="*/ 2328908 w 2666988"/>
                <a:gd name="connsiteY5" fmla="*/ 4389124 h 4389124"/>
                <a:gd name="connsiteX6" fmla="*/ 2383782 w 2666988"/>
                <a:gd name="connsiteY6" fmla="*/ 4334250 h 4389124"/>
                <a:gd name="connsiteX7" fmla="*/ 2515240 w 2666988"/>
                <a:gd name="connsiteY7" fmla="*/ 3885032 h 4389124"/>
                <a:gd name="connsiteX8" fmla="*/ 2570124 w 2666988"/>
                <a:gd name="connsiteY8" fmla="*/ 3830148 h 4389124"/>
                <a:gd name="connsiteX9" fmla="*/ 2570124 w 2666988"/>
                <a:gd name="connsiteY9" fmla="*/ 3536841 h 4389124"/>
                <a:gd name="connsiteX10" fmla="*/ 2612105 w 2666988"/>
                <a:gd name="connsiteY10" fmla="*/ 3536841 h 4389124"/>
                <a:gd name="connsiteX11" fmla="*/ 2666988 w 2666988"/>
                <a:gd name="connsiteY11" fmla="*/ 3481957 h 4389124"/>
                <a:gd name="connsiteX12" fmla="*/ 2666988 w 2666988"/>
                <a:gd name="connsiteY12" fmla="*/ 3175415 h 4389124"/>
                <a:gd name="connsiteX13" fmla="*/ 2612105 w 2666988"/>
                <a:gd name="connsiteY13" fmla="*/ 3120541 h 4389124"/>
                <a:gd name="connsiteX14" fmla="*/ 2010423 w 2666988"/>
                <a:gd name="connsiteY14" fmla="*/ 3120619 h 4389124"/>
                <a:gd name="connsiteX15" fmla="*/ 1937787 w 2666988"/>
                <a:gd name="connsiteY15" fmla="*/ 2813998 h 4389124"/>
                <a:gd name="connsiteX16" fmla="*/ 2399781 w 2666988"/>
                <a:gd name="connsiteY16" fmla="*/ 1935625 h 4389124"/>
                <a:gd name="connsiteX17" fmla="*/ 1868864 w 2666988"/>
                <a:gd name="connsiteY17" fmla="*/ 1013430 h 4389124"/>
                <a:gd name="connsiteX18" fmla="*/ 1876672 w 2666988"/>
                <a:gd name="connsiteY18" fmla="*/ 924070 h 4389124"/>
                <a:gd name="connsiteX19" fmla="*/ 1804683 w 2666988"/>
                <a:gd name="connsiteY19" fmla="*/ 654649 h 4389124"/>
                <a:gd name="connsiteX20" fmla="*/ 1876212 w 2666988"/>
                <a:gd name="connsiteY20" fmla="*/ 370723 h 4389124"/>
                <a:gd name="connsiteX21" fmla="*/ 2057116 w 2666988"/>
                <a:gd name="connsiteY21" fmla="*/ 150287 h 4389124"/>
                <a:gd name="connsiteX22" fmla="*/ 2057116 w 2666988"/>
                <a:gd name="connsiteY22" fmla="*/ 54880 h 4389124"/>
                <a:gd name="connsiteX23" fmla="*/ 2002232 w 2666988"/>
                <a:gd name="connsiteY23" fmla="*/ 0 h 4389124"/>
                <a:gd name="connsiteX24" fmla="*/ 664628 w 2666988"/>
                <a:gd name="connsiteY24" fmla="*/ 0 h 4389124"/>
                <a:gd name="connsiteX25" fmla="*/ 609755 w 2666988"/>
                <a:gd name="connsiteY25" fmla="*/ 54880 h 4389124"/>
                <a:gd name="connsiteX26" fmla="*/ 609755 w 2666988"/>
                <a:gd name="connsiteY26" fmla="*/ 150287 h 4389124"/>
                <a:gd name="connsiteX27" fmla="*/ 790659 w 2666988"/>
                <a:gd name="connsiteY27" fmla="*/ 370723 h 4389124"/>
                <a:gd name="connsiteX28" fmla="*/ 862188 w 2666988"/>
                <a:gd name="connsiteY28" fmla="*/ 654649 h 4389124"/>
                <a:gd name="connsiteX29" fmla="*/ 790198 w 2666988"/>
                <a:gd name="connsiteY29" fmla="*/ 924070 h 4389124"/>
                <a:gd name="connsiteX30" fmla="*/ 798007 w 2666988"/>
                <a:gd name="connsiteY30" fmla="*/ 1013430 h 4389124"/>
                <a:gd name="connsiteX31" fmla="*/ 267090 w 2666988"/>
                <a:gd name="connsiteY31" fmla="*/ 1935625 h 4389124"/>
                <a:gd name="connsiteX32" fmla="*/ 729084 w 2666988"/>
                <a:gd name="connsiteY32" fmla="*/ 2813998 h 4389124"/>
                <a:gd name="connsiteX33" fmla="*/ 656448 w 2666988"/>
                <a:gd name="connsiteY33" fmla="*/ 3120619 h 4389124"/>
                <a:gd name="connsiteX34" fmla="*/ 54883 w 2666988"/>
                <a:gd name="connsiteY34" fmla="*/ 3120659 h 4389124"/>
                <a:gd name="connsiteX35" fmla="*/ 0 w 2666988"/>
                <a:gd name="connsiteY35" fmla="*/ 3175532 h 4389124"/>
                <a:gd name="connsiteX36" fmla="*/ 0 w 2666988"/>
                <a:gd name="connsiteY36" fmla="*/ 3482075 h 4389124"/>
                <a:gd name="connsiteX37" fmla="*/ 54883 w 2666988"/>
                <a:gd name="connsiteY37" fmla="*/ 3536841 h 4389124"/>
                <a:gd name="connsiteX38" fmla="*/ 54903 w 2666988"/>
                <a:gd name="connsiteY38" fmla="*/ 3536841 h 4389124"/>
                <a:gd name="connsiteX39" fmla="*/ 2460298 w 2666988"/>
                <a:gd name="connsiteY39" fmla="*/ 3775304 h 4389124"/>
                <a:gd name="connsiteX40" fmla="*/ 206465 w 2666988"/>
                <a:gd name="connsiteY40" fmla="*/ 3775304 h 4389124"/>
                <a:gd name="connsiteX41" fmla="*/ 206465 w 2666988"/>
                <a:gd name="connsiteY41" fmla="*/ 3536880 h 4389124"/>
                <a:gd name="connsiteX42" fmla="*/ 2460298 w 2666988"/>
                <a:gd name="connsiteY42" fmla="*/ 3536880 h 4389124"/>
                <a:gd name="connsiteX43" fmla="*/ 2460298 w 2666988"/>
                <a:gd name="connsiteY43" fmla="*/ 3775304 h 4389124"/>
                <a:gd name="connsiteX44" fmla="*/ 378013 w 2666988"/>
                <a:gd name="connsiteY44" fmla="*/ 1975176 h 4389124"/>
                <a:gd name="connsiteX45" fmla="*/ 2288848 w 2666988"/>
                <a:gd name="connsiteY45" fmla="*/ 1975176 h 4389124"/>
                <a:gd name="connsiteX46" fmla="*/ 2166766 w 2666988"/>
                <a:gd name="connsiteY46" fmla="*/ 2405751 h 4389124"/>
                <a:gd name="connsiteX47" fmla="*/ 499978 w 2666988"/>
                <a:gd name="connsiteY47" fmla="*/ 2405751 h 4389124"/>
                <a:gd name="connsiteX48" fmla="*/ 377974 w 2666988"/>
                <a:gd name="connsiteY48" fmla="*/ 1975176 h 4389124"/>
                <a:gd name="connsiteX49" fmla="*/ 378013 w 2666988"/>
                <a:gd name="connsiteY49" fmla="*/ 1975176 h 4389124"/>
                <a:gd name="connsiteX50" fmla="*/ 505072 w 2666988"/>
                <a:gd name="connsiteY50" fmla="*/ 1457270 h 4389124"/>
                <a:gd name="connsiteX51" fmla="*/ 2161671 w 2666988"/>
                <a:gd name="connsiteY51" fmla="*/ 1457270 h 4389124"/>
                <a:gd name="connsiteX52" fmla="*/ 2287349 w 2666988"/>
                <a:gd name="connsiteY52" fmla="*/ 1865419 h 4389124"/>
                <a:gd name="connsiteX53" fmla="*/ 379355 w 2666988"/>
                <a:gd name="connsiteY53" fmla="*/ 1865419 h 4389124"/>
                <a:gd name="connsiteX54" fmla="*/ 504994 w 2666988"/>
                <a:gd name="connsiteY54" fmla="*/ 1457270 h 4389124"/>
                <a:gd name="connsiteX55" fmla="*/ 505072 w 2666988"/>
                <a:gd name="connsiteY55" fmla="*/ 1457270 h 4389124"/>
                <a:gd name="connsiteX56" fmla="*/ 905569 w 2666988"/>
                <a:gd name="connsiteY56" fmla="*/ 988232 h 4389124"/>
                <a:gd name="connsiteX57" fmla="*/ 899868 w 2666988"/>
                <a:gd name="connsiteY57" fmla="*/ 924051 h 4389124"/>
                <a:gd name="connsiteX58" fmla="*/ 953526 w 2666988"/>
                <a:gd name="connsiteY58" fmla="*/ 718272 h 4389124"/>
                <a:gd name="connsiteX59" fmla="*/ 1713765 w 2666988"/>
                <a:gd name="connsiteY59" fmla="*/ 719114 h 4389124"/>
                <a:gd name="connsiteX60" fmla="*/ 1766993 w 2666988"/>
                <a:gd name="connsiteY60" fmla="*/ 924129 h 4389124"/>
                <a:gd name="connsiteX61" fmla="*/ 1761291 w 2666988"/>
                <a:gd name="connsiteY61" fmla="*/ 988310 h 4389124"/>
                <a:gd name="connsiteX62" fmla="*/ 905569 w 2666988"/>
                <a:gd name="connsiteY62" fmla="*/ 988310 h 4389124"/>
                <a:gd name="connsiteX63" fmla="*/ 905569 w 2666988"/>
                <a:gd name="connsiteY63" fmla="*/ 988232 h 4389124"/>
                <a:gd name="connsiteX64" fmla="*/ 834462 w 2666988"/>
                <a:gd name="connsiteY64" fmla="*/ 265232 h 4389124"/>
                <a:gd name="connsiteX65" fmla="*/ 719463 w 2666988"/>
                <a:gd name="connsiteY65" fmla="*/ 150233 h 4389124"/>
                <a:gd name="connsiteX66" fmla="*/ 719463 w 2666988"/>
                <a:gd name="connsiteY66" fmla="*/ 109705 h 4389124"/>
                <a:gd name="connsiteX67" fmla="*/ 1947339 w 2666988"/>
                <a:gd name="connsiteY67" fmla="*/ 109705 h 4389124"/>
                <a:gd name="connsiteX68" fmla="*/ 1947339 w 2666988"/>
                <a:gd name="connsiteY68" fmla="*/ 150233 h 4389124"/>
                <a:gd name="connsiteX69" fmla="*/ 1832340 w 2666988"/>
                <a:gd name="connsiteY69" fmla="*/ 265232 h 4389124"/>
                <a:gd name="connsiteX70" fmla="*/ 1779112 w 2666988"/>
                <a:gd name="connsiteY70" fmla="*/ 306717 h 4389124"/>
                <a:gd name="connsiteX71" fmla="*/ 1702910 w 2666988"/>
                <a:gd name="connsiteY71" fmla="*/ 609278 h 4389124"/>
                <a:gd name="connsiteX72" fmla="*/ 963608 w 2666988"/>
                <a:gd name="connsiteY72" fmla="*/ 608514 h 4389124"/>
                <a:gd name="connsiteX73" fmla="*/ 887572 w 2666988"/>
                <a:gd name="connsiteY73" fmla="*/ 306716 h 4389124"/>
                <a:gd name="connsiteX74" fmla="*/ 834452 w 2666988"/>
                <a:gd name="connsiteY74" fmla="*/ 265231 h 4389124"/>
                <a:gd name="connsiteX75" fmla="*/ 834462 w 2666988"/>
                <a:gd name="connsiteY75" fmla="*/ 265232 h 4389124"/>
                <a:gd name="connsiteX76" fmla="*/ 872004 w 2666988"/>
                <a:gd name="connsiteY76" fmla="*/ 1097989 h 4389124"/>
                <a:gd name="connsiteX77" fmla="*/ 1794807 w 2666988"/>
                <a:gd name="connsiteY77" fmla="*/ 1097989 h 4389124"/>
                <a:gd name="connsiteX78" fmla="*/ 2087840 w 2666988"/>
                <a:gd name="connsiteY78" fmla="*/ 1347620 h 4389124"/>
                <a:gd name="connsiteX79" fmla="*/ 578982 w 2666988"/>
                <a:gd name="connsiteY79" fmla="*/ 1347620 h 4389124"/>
                <a:gd name="connsiteX80" fmla="*/ 872014 w 2666988"/>
                <a:gd name="connsiteY80" fmla="*/ 1097989 h 4389124"/>
                <a:gd name="connsiteX81" fmla="*/ 872004 w 2666988"/>
                <a:gd name="connsiteY81" fmla="*/ 1097989 h 4389124"/>
                <a:gd name="connsiteX82" fmla="*/ 572692 w 2666988"/>
                <a:gd name="connsiteY82" fmla="*/ 2515538 h 4389124"/>
                <a:gd name="connsiteX83" fmla="*/ 2094090 w 2666988"/>
                <a:gd name="connsiteY83" fmla="*/ 2515538 h 4389124"/>
                <a:gd name="connsiteX84" fmla="*/ 1846752 w 2666988"/>
                <a:gd name="connsiteY84" fmla="*/ 2742744 h 4389124"/>
                <a:gd name="connsiteX85" fmla="*/ 820011 w 2666988"/>
                <a:gd name="connsiteY85" fmla="*/ 2742704 h 4389124"/>
                <a:gd name="connsiteX86" fmla="*/ 572672 w 2666988"/>
                <a:gd name="connsiteY86" fmla="*/ 2515528 h 4389124"/>
                <a:gd name="connsiteX87" fmla="*/ 572692 w 2666988"/>
                <a:gd name="connsiteY87" fmla="*/ 2515538 h 4389124"/>
                <a:gd name="connsiteX88" fmla="*/ 832659 w 2666988"/>
                <a:gd name="connsiteY88" fmla="*/ 2852393 h 4389124"/>
                <a:gd name="connsiteX89" fmla="*/ 1834221 w 2666988"/>
                <a:gd name="connsiteY89" fmla="*/ 2852393 h 4389124"/>
                <a:gd name="connsiteX90" fmla="*/ 1897756 w 2666988"/>
                <a:gd name="connsiteY90" fmla="*/ 3120629 h 4389124"/>
                <a:gd name="connsiteX91" fmla="*/ 769125 w 2666988"/>
                <a:gd name="connsiteY91" fmla="*/ 3120629 h 4389124"/>
                <a:gd name="connsiteX92" fmla="*/ 832659 w 2666988"/>
                <a:gd name="connsiteY92" fmla="*/ 2852393 h 4389124"/>
                <a:gd name="connsiteX93" fmla="*/ 109699 w 2666988"/>
                <a:gd name="connsiteY93" fmla="*/ 3230347 h 4389124"/>
                <a:gd name="connsiteX94" fmla="*/ 2557123 w 2666988"/>
                <a:gd name="connsiteY94" fmla="*/ 3230347 h 4389124"/>
                <a:gd name="connsiteX95" fmla="*/ 2557123 w 2666988"/>
                <a:gd name="connsiteY95" fmla="*/ 3427133 h 4389124"/>
                <a:gd name="connsiteX96" fmla="*/ 109699 w 2666988"/>
                <a:gd name="connsiteY96" fmla="*/ 3427133 h 4389124"/>
                <a:gd name="connsiteX97" fmla="*/ 109699 w 2666988"/>
                <a:gd name="connsiteY97" fmla="*/ 3230347 h 4389124"/>
                <a:gd name="connsiteX0" fmla="*/ 54903 w 2666988"/>
                <a:gd name="connsiteY0" fmla="*/ 3536841 h 4416460"/>
                <a:gd name="connsiteX1" fmla="*/ 96884 w 2666988"/>
                <a:gd name="connsiteY1" fmla="*/ 3536841 h 4416460"/>
                <a:gd name="connsiteX2" fmla="*/ 96884 w 2666988"/>
                <a:gd name="connsiteY2" fmla="*/ 3830148 h 4416460"/>
                <a:gd name="connsiteX3" fmla="*/ 151768 w 2666988"/>
                <a:gd name="connsiteY3" fmla="*/ 3885032 h 4416460"/>
                <a:gd name="connsiteX4" fmla="*/ 2274025 w 2666988"/>
                <a:gd name="connsiteY4" fmla="*/ 4334250 h 4416460"/>
                <a:gd name="connsiteX5" fmla="*/ 2328908 w 2666988"/>
                <a:gd name="connsiteY5" fmla="*/ 4389124 h 4416460"/>
                <a:gd name="connsiteX6" fmla="*/ 2515240 w 2666988"/>
                <a:gd name="connsiteY6" fmla="*/ 3885032 h 4416460"/>
                <a:gd name="connsiteX7" fmla="*/ 2570124 w 2666988"/>
                <a:gd name="connsiteY7" fmla="*/ 3830148 h 4416460"/>
                <a:gd name="connsiteX8" fmla="*/ 2570124 w 2666988"/>
                <a:gd name="connsiteY8" fmla="*/ 3536841 h 4416460"/>
                <a:gd name="connsiteX9" fmla="*/ 2612105 w 2666988"/>
                <a:gd name="connsiteY9" fmla="*/ 3536841 h 4416460"/>
                <a:gd name="connsiteX10" fmla="*/ 2666988 w 2666988"/>
                <a:gd name="connsiteY10" fmla="*/ 3481957 h 4416460"/>
                <a:gd name="connsiteX11" fmla="*/ 2666988 w 2666988"/>
                <a:gd name="connsiteY11" fmla="*/ 3175415 h 4416460"/>
                <a:gd name="connsiteX12" fmla="*/ 2612105 w 2666988"/>
                <a:gd name="connsiteY12" fmla="*/ 3120541 h 4416460"/>
                <a:gd name="connsiteX13" fmla="*/ 2010423 w 2666988"/>
                <a:gd name="connsiteY13" fmla="*/ 3120619 h 4416460"/>
                <a:gd name="connsiteX14" fmla="*/ 1937787 w 2666988"/>
                <a:gd name="connsiteY14" fmla="*/ 2813998 h 4416460"/>
                <a:gd name="connsiteX15" fmla="*/ 2399781 w 2666988"/>
                <a:gd name="connsiteY15" fmla="*/ 1935625 h 4416460"/>
                <a:gd name="connsiteX16" fmla="*/ 1868864 w 2666988"/>
                <a:gd name="connsiteY16" fmla="*/ 1013430 h 4416460"/>
                <a:gd name="connsiteX17" fmla="*/ 1876672 w 2666988"/>
                <a:gd name="connsiteY17" fmla="*/ 924070 h 4416460"/>
                <a:gd name="connsiteX18" fmla="*/ 1804683 w 2666988"/>
                <a:gd name="connsiteY18" fmla="*/ 654649 h 4416460"/>
                <a:gd name="connsiteX19" fmla="*/ 1876212 w 2666988"/>
                <a:gd name="connsiteY19" fmla="*/ 370723 h 4416460"/>
                <a:gd name="connsiteX20" fmla="*/ 2057116 w 2666988"/>
                <a:gd name="connsiteY20" fmla="*/ 150287 h 4416460"/>
                <a:gd name="connsiteX21" fmla="*/ 2057116 w 2666988"/>
                <a:gd name="connsiteY21" fmla="*/ 54880 h 4416460"/>
                <a:gd name="connsiteX22" fmla="*/ 2002232 w 2666988"/>
                <a:gd name="connsiteY22" fmla="*/ 0 h 4416460"/>
                <a:gd name="connsiteX23" fmla="*/ 664628 w 2666988"/>
                <a:gd name="connsiteY23" fmla="*/ 0 h 4416460"/>
                <a:gd name="connsiteX24" fmla="*/ 609755 w 2666988"/>
                <a:gd name="connsiteY24" fmla="*/ 54880 h 4416460"/>
                <a:gd name="connsiteX25" fmla="*/ 609755 w 2666988"/>
                <a:gd name="connsiteY25" fmla="*/ 150287 h 4416460"/>
                <a:gd name="connsiteX26" fmla="*/ 790659 w 2666988"/>
                <a:gd name="connsiteY26" fmla="*/ 370723 h 4416460"/>
                <a:gd name="connsiteX27" fmla="*/ 862188 w 2666988"/>
                <a:gd name="connsiteY27" fmla="*/ 654649 h 4416460"/>
                <a:gd name="connsiteX28" fmla="*/ 790198 w 2666988"/>
                <a:gd name="connsiteY28" fmla="*/ 924070 h 4416460"/>
                <a:gd name="connsiteX29" fmla="*/ 798007 w 2666988"/>
                <a:gd name="connsiteY29" fmla="*/ 1013430 h 4416460"/>
                <a:gd name="connsiteX30" fmla="*/ 267090 w 2666988"/>
                <a:gd name="connsiteY30" fmla="*/ 1935625 h 4416460"/>
                <a:gd name="connsiteX31" fmla="*/ 729084 w 2666988"/>
                <a:gd name="connsiteY31" fmla="*/ 2813998 h 4416460"/>
                <a:gd name="connsiteX32" fmla="*/ 656448 w 2666988"/>
                <a:gd name="connsiteY32" fmla="*/ 3120619 h 4416460"/>
                <a:gd name="connsiteX33" fmla="*/ 54883 w 2666988"/>
                <a:gd name="connsiteY33" fmla="*/ 3120659 h 4416460"/>
                <a:gd name="connsiteX34" fmla="*/ 0 w 2666988"/>
                <a:gd name="connsiteY34" fmla="*/ 3175532 h 4416460"/>
                <a:gd name="connsiteX35" fmla="*/ 0 w 2666988"/>
                <a:gd name="connsiteY35" fmla="*/ 3482075 h 4416460"/>
                <a:gd name="connsiteX36" fmla="*/ 54883 w 2666988"/>
                <a:gd name="connsiteY36" fmla="*/ 3536841 h 4416460"/>
                <a:gd name="connsiteX37" fmla="*/ 54903 w 2666988"/>
                <a:gd name="connsiteY37" fmla="*/ 3536841 h 4416460"/>
                <a:gd name="connsiteX38" fmla="*/ 2460298 w 2666988"/>
                <a:gd name="connsiteY38" fmla="*/ 3775304 h 4416460"/>
                <a:gd name="connsiteX39" fmla="*/ 206465 w 2666988"/>
                <a:gd name="connsiteY39" fmla="*/ 3775304 h 4416460"/>
                <a:gd name="connsiteX40" fmla="*/ 206465 w 2666988"/>
                <a:gd name="connsiteY40" fmla="*/ 3536880 h 4416460"/>
                <a:gd name="connsiteX41" fmla="*/ 2460298 w 2666988"/>
                <a:gd name="connsiteY41" fmla="*/ 3536880 h 4416460"/>
                <a:gd name="connsiteX42" fmla="*/ 2460298 w 2666988"/>
                <a:gd name="connsiteY42" fmla="*/ 3775304 h 4416460"/>
                <a:gd name="connsiteX43" fmla="*/ 378013 w 2666988"/>
                <a:gd name="connsiteY43" fmla="*/ 1975176 h 4416460"/>
                <a:gd name="connsiteX44" fmla="*/ 2288848 w 2666988"/>
                <a:gd name="connsiteY44" fmla="*/ 1975176 h 4416460"/>
                <a:gd name="connsiteX45" fmla="*/ 2166766 w 2666988"/>
                <a:gd name="connsiteY45" fmla="*/ 2405751 h 4416460"/>
                <a:gd name="connsiteX46" fmla="*/ 499978 w 2666988"/>
                <a:gd name="connsiteY46" fmla="*/ 2405751 h 4416460"/>
                <a:gd name="connsiteX47" fmla="*/ 377974 w 2666988"/>
                <a:gd name="connsiteY47" fmla="*/ 1975176 h 4416460"/>
                <a:gd name="connsiteX48" fmla="*/ 378013 w 2666988"/>
                <a:gd name="connsiteY48" fmla="*/ 1975176 h 4416460"/>
                <a:gd name="connsiteX49" fmla="*/ 505072 w 2666988"/>
                <a:gd name="connsiteY49" fmla="*/ 1457270 h 4416460"/>
                <a:gd name="connsiteX50" fmla="*/ 2161671 w 2666988"/>
                <a:gd name="connsiteY50" fmla="*/ 1457270 h 4416460"/>
                <a:gd name="connsiteX51" fmla="*/ 2287349 w 2666988"/>
                <a:gd name="connsiteY51" fmla="*/ 1865419 h 4416460"/>
                <a:gd name="connsiteX52" fmla="*/ 379355 w 2666988"/>
                <a:gd name="connsiteY52" fmla="*/ 1865419 h 4416460"/>
                <a:gd name="connsiteX53" fmla="*/ 504994 w 2666988"/>
                <a:gd name="connsiteY53" fmla="*/ 1457270 h 4416460"/>
                <a:gd name="connsiteX54" fmla="*/ 505072 w 2666988"/>
                <a:gd name="connsiteY54" fmla="*/ 1457270 h 4416460"/>
                <a:gd name="connsiteX55" fmla="*/ 905569 w 2666988"/>
                <a:gd name="connsiteY55" fmla="*/ 988232 h 4416460"/>
                <a:gd name="connsiteX56" fmla="*/ 899868 w 2666988"/>
                <a:gd name="connsiteY56" fmla="*/ 924051 h 4416460"/>
                <a:gd name="connsiteX57" fmla="*/ 953526 w 2666988"/>
                <a:gd name="connsiteY57" fmla="*/ 718272 h 4416460"/>
                <a:gd name="connsiteX58" fmla="*/ 1713765 w 2666988"/>
                <a:gd name="connsiteY58" fmla="*/ 719114 h 4416460"/>
                <a:gd name="connsiteX59" fmla="*/ 1766993 w 2666988"/>
                <a:gd name="connsiteY59" fmla="*/ 924129 h 4416460"/>
                <a:gd name="connsiteX60" fmla="*/ 1761291 w 2666988"/>
                <a:gd name="connsiteY60" fmla="*/ 988310 h 4416460"/>
                <a:gd name="connsiteX61" fmla="*/ 905569 w 2666988"/>
                <a:gd name="connsiteY61" fmla="*/ 988310 h 4416460"/>
                <a:gd name="connsiteX62" fmla="*/ 905569 w 2666988"/>
                <a:gd name="connsiteY62" fmla="*/ 988232 h 4416460"/>
                <a:gd name="connsiteX63" fmla="*/ 834462 w 2666988"/>
                <a:gd name="connsiteY63" fmla="*/ 265232 h 4416460"/>
                <a:gd name="connsiteX64" fmla="*/ 719463 w 2666988"/>
                <a:gd name="connsiteY64" fmla="*/ 150233 h 4416460"/>
                <a:gd name="connsiteX65" fmla="*/ 719463 w 2666988"/>
                <a:gd name="connsiteY65" fmla="*/ 109705 h 4416460"/>
                <a:gd name="connsiteX66" fmla="*/ 1947339 w 2666988"/>
                <a:gd name="connsiteY66" fmla="*/ 109705 h 4416460"/>
                <a:gd name="connsiteX67" fmla="*/ 1947339 w 2666988"/>
                <a:gd name="connsiteY67" fmla="*/ 150233 h 4416460"/>
                <a:gd name="connsiteX68" fmla="*/ 1832340 w 2666988"/>
                <a:gd name="connsiteY68" fmla="*/ 265232 h 4416460"/>
                <a:gd name="connsiteX69" fmla="*/ 1779112 w 2666988"/>
                <a:gd name="connsiteY69" fmla="*/ 306717 h 4416460"/>
                <a:gd name="connsiteX70" fmla="*/ 1702910 w 2666988"/>
                <a:gd name="connsiteY70" fmla="*/ 609278 h 4416460"/>
                <a:gd name="connsiteX71" fmla="*/ 963608 w 2666988"/>
                <a:gd name="connsiteY71" fmla="*/ 608514 h 4416460"/>
                <a:gd name="connsiteX72" fmla="*/ 887572 w 2666988"/>
                <a:gd name="connsiteY72" fmla="*/ 306716 h 4416460"/>
                <a:gd name="connsiteX73" fmla="*/ 834452 w 2666988"/>
                <a:gd name="connsiteY73" fmla="*/ 265231 h 4416460"/>
                <a:gd name="connsiteX74" fmla="*/ 834462 w 2666988"/>
                <a:gd name="connsiteY74" fmla="*/ 265232 h 4416460"/>
                <a:gd name="connsiteX75" fmla="*/ 872004 w 2666988"/>
                <a:gd name="connsiteY75" fmla="*/ 1097989 h 4416460"/>
                <a:gd name="connsiteX76" fmla="*/ 1794807 w 2666988"/>
                <a:gd name="connsiteY76" fmla="*/ 1097989 h 4416460"/>
                <a:gd name="connsiteX77" fmla="*/ 2087840 w 2666988"/>
                <a:gd name="connsiteY77" fmla="*/ 1347620 h 4416460"/>
                <a:gd name="connsiteX78" fmla="*/ 578982 w 2666988"/>
                <a:gd name="connsiteY78" fmla="*/ 1347620 h 4416460"/>
                <a:gd name="connsiteX79" fmla="*/ 872014 w 2666988"/>
                <a:gd name="connsiteY79" fmla="*/ 1097989 h 4416460"/>
                <a:gd name="connsiteX80" fmla="*/ 872004 w 2666988"/>
                <a:gd name="connsiteY80" fmla="*/ 1097989 h 4416460"/>
                <a:gd name="connsiteX81" fmla="*/ 572692 w 2666988"/>
                <a:gd name="connsiteY81" fmla="*/ 2515538 h 4416460"/>
                <a:gd name="connsiteX82" fmla="*/ 2094090 w 2666988"/>
                <a:gd name="connsiteY82" fmla="*/ 2515538 h 4416460"/>
                <a:gd name="connsiteX83" fmla="*/ 1846752 w 2666988"/>
                <a:gd name="connsiteY83" fmla="*/ 2742744 h 4416460"/>
                <a:gd name="connsiteX84" fmla="*/ 820011 w 2666988"/>
                <a:gd name="connsiteY84" fmla="*/ 2742704 h 4416460"/>
                <a:gd name="connsiteX85" fmla="*/ 572672 w 2666988"/>
                <a:gd name="connsiteY85" fmla="*/ 2515528 h 4416460"/>
                <a:gd name="connsiteX86" fmla="*/ 572692 w 2666988"/>
                <a:gd name="connsiteY86" fmla="*/ 2515538 h 4416460"/>
                <a:gd name="connsiteX87" fmla="*/ 832659 w 2666988"/>
                <a:gd name="connsiteY87" fmla="*/ 2852393 h 4416460"/>
                <a:gd name="connsiteX88" fmla="*/ 1834221 w 2666988"/>
                <a:gd name="connsiteY88" fmla="*/ 2852393 h 4416460"/>
                <a:gd name="connsiteX89" fmla="*/ 1897756 w 2666988"/>
                <a:gd name="connsiteY89" fmla="*/ 3120629 h 4416460"/>
                <a:gd name="connsiteX90" fmla="*/ 769125 w 2666988"/>
                <a:gd name="connsiteY90" fmla="*/ 3120629 h 4416460"/>
                <a:gd name="connsiteX91" fmla="*/ 832659 w 2666988"/>
                <a:gd name="connsiteY91" fmla="*/ 2852393 h 4416460"/>
                <a:gd name="connsiteX92" fmla="*/ 109699 w 2666988"/>
                <a:gd name="connsiteY92" fmla="*/ 3230347 h 4416460"/>
                <a:gd name="connsiteX93" fmla="*/ 2557123 w 2666988"/>
                <a:gd name="connsiteY93" fmla="*/ 3230347 h 4416460"/>
                <a:gd name="connsiteX94" fmla="*/ 2557123 w 2666988"/>
                <a:gd name="connsiteY94" fmla="*/ 3427133 h 4416460"/>
                <a:gd name="connsiteX95" fmla="*/ 109699 w 2666988"/>
                <a:gd name="connsiteY95" fmla="*/ 3427133 h 4416460"/>
                <a:gd name="connsiteX96" fmla="*/ 109699 w 2666988"/>
                <a:gd name="connsiteY96" fmla="*/ 3230347 h 4416460"/>
                <a:gd name="connsiteX0" fmla="*/ 54903 w 2666988"/>
                <a:gd name="connsiteY0" fmla="*/ 3536841 h 4334250"/>
                <a:gd name="connsiteX1" fmla="*/ 96884 w 2666988"/>
                <a:gd name="connsiteY1" fmla="*/ 3536841 h 4334250"/>
                <a:gd name="connsiteX2" fmla="*/ 96884 w 2666988"/>
                <a:gd name="connsiteY2" fmla="*/ 3830148 h 4334250"/>
                <a:gd name="connsiteX3" fmla="*/ 151768 w 2666988"/>
                <a:gd name="connsiteY3" fmla="*/ 3885032 h 4334250"/>
                <a:gd name="connsiteX4" fmla="*/ 2274025 w 2666988"/>
                <a:gd name="connsiteY4" fmla="*/ 4334250 h 4334250"/>
                <a:gd name="connsiteX5" fmla="*/ 2515240 w 2666988"/>
                <a:gd name="connsiteY5" fmla="*/ 3885032 h 4334250"/>
                <a:gd name="connsiteX6" fmla="*/ 2570124 w 2666988"/>
                <a:gd name="connsiteY6" fmla="*/ 3830148 h 4334250"/>
                <a:gd name="connsiteX7" fmla="*/ 2570124 w 2666988"/>
                <a:gd name="connsiteY7" fmla="*/ 3536841 h 4334250"/>
                <a:gd name="connsiteX8" fmla="*/ 2612105 w 2666988"/>
                <a:gd name="connsiteY8" fmla="*/ 3536841 h 4334250"/>
                <a:gd name="connsiteX9" fmla="*/ 2666988 w 2666988"/>
                <a:gd name="connsiteY9" fmla="*/ 3481957 h 4334250"/>
                <a:gd name="connsiteX10" fmla="*/ 2666988 w 2666988"/>
                <a:gd name="connsiteY10" fmla="*/ 3175415 h 4334250"/>
                <a:gd name="connsiteX11" fmla="*/ 2612105 w 2666988"/>
                <a:gd name="connsiteY11" fmla="*/ 3120541 h 4334250"/>
                <a:gd name="connsiteX12" fmla="*/ 2010423 w 2666988"/>
                <a:gd name="connsiteY12" fmla="*/ 3120619 h 4334250"/>
                <a:gd name="connsiteX13" fmla="*/ 1937787 w 2666988"/>
                <a:gd name="connsiteY13" fmla="*/ 2813998 h 4334250"/>
                <a:gd name="connsiteX14" fmla="*/ 2399781 w 2666988"/>
                <a:gd name="connsiteY14" fmla="*/ 1935625 h 4334250"/>
                <a:gd name="connsiteX15" fmla="*/ 1868864 w 2666988"/>
                <a:gd name="connsiteY15" fmla="*/ 1013430 h 4334250"/>
                <a:gd name="connsiteX16" fmla="*/ 1876672 w 2666988"/>
                <a:gd name="connsiteY16" fmla="*/ 924070 h 4334250"/>
                <a:gd name="connsiteX17" fmla="*/ 1804683 w 2666988"/>
                <a:gd name="connsiteY17" fmla="*/ 654649 h 4334250"/>
                <a:gd name="connsiteX18" fmla="*/ 1876212 w 2666988"/>
                <a:gd name="connsiteY18" fmla="*/ 370723 h 4334250"/>
                <a:gd name="connsiteX19" fmla="*/ 2057116 w 2666988"/>
                <a:gd name="connsiteY19" fmla="*/ 150287 h 4334250"/>
                <a:gd name="connsiteX20" fmla="*/ 2057116 w 2666988"/>
                <a:gd name="connsiteY20" fmla="*/ 54880 h 4334250"/>
                <a:gd name="connsiteX21" fmla="*/ 2002232 w 2666988"/>
                <a:gd name="connsiteY21" fmla="*/ 0 h 4334250"/>
                <a:gd name="connsiteX22" fmla="*/ 664628 w 2666988"/>
                <a:gd name="connsiteY22" fmla="*/ 0 h 4334250"/>
                <a:gd name="connsiteX23" fmla="*/ 609755 w 2666988"/>
                <a:gd name="connsiteY23" fmla="*/ 54880 h 4334250"/>
                <a:gd name="connsiteX24" fmla="*/ 609755 w 2666988"/>
                <a:gd name="connsiteY24" fmla="*/ 150287 h 4334250"/>
                <a:gd name="connsiteX25" fmla="*/ 790659 w 2666988"/>
                <a:gd name="connsiteY25" fmla="*/ 370723 h 4334250"/>
                <a:gd name="connsiteX26" fmla="*/ 862188 w 2666988"/>
                <a:gd name="connsiteY26" fmla="*/ 654649 h 4334250"/>
                <a:gd name="connsiteX27" fmla="*/ 790198 w 2666988"/>
                <a:gd name="connsiteY27" fmla="*/ 924070 h 4334250"/>
                <a:gd name="connsiteX28" fmla="*/ 798007 w 2666988"/>
                <a:gd name="connsiteY28" fmla="*/ 1013430 h 4334250"/>
                <a:gd name="connsiteX29" fmla="*/ 267090 w 2666988"/>
                <a:gd name="connsiteY29" fmla="*/ 1935625 h 4334250"/>
                <a:gd name="connsiteX30" fmla="*/ 729084 w 2666988"/>
                <a:gd name="connsiteY30" fmla="*/ 2813998 h 4334250"/>
                <a:gd name="connsiteX31" fmla="*/ 656448 w 2666988"/>
                <a:gd name="connsiteY31" fmla="*/ 3120619 h 4334250"/>
                <a:gd name="connsiteX32" fmla="*/ 54883 w 2666988"/>
                <a:gd name="connsiteY32" fmla="*/ 3120659 h 4334250"/>
                <a:gd name="connsiteX33" fmla="*/ 0 w 2666988"/>
                <a:gd name="connsiteY33" fmla="*/ 3175532 h 4334250"/>
                <a:gd name="connsiteX34" fmla="*/ 0 w 2666988"/>
                <a:gd name="connsiteY34" fmla="*/ 3482075 h 4334250"/>
                <a:gd name="connsiteX35" fmla="*/ 54883 w 2666988"/>
                <a:gd name="connsiteY35" fmla="*/ 3536841 h 4334250"/>
                <a:gd name="connsiteX36" fmla="*/ 54903 w 2666988"/>
                <a:gd name="connsiteY36" fmla="*/ 3536841 h 4334250"/>
                <a:gd name="connsiteX37" fmla="*/ 2460298 w 2666988"/>
                <a:gd name="connsiteY37" fmla="*/ 3775304 h 4334250"/>
                <a:gd name="connsiteX38" fmla="*/ 206465 w 2666988"/>
                <a:gd name="connsiteY38" fmla="*/ 3775304 h 4334250"/>
                <a:gd name="connsiteX39" fmla="*/ 206465 w 2666988"/>
                <a:gd name="connsiteY39" fmla="*/ 3536880 h 4334250"/>
                <a:gd name="connsiteX40" fmla="*/ 2460298 w 2666988"/>
                <a:gd name="connsiteY40" fmla="*/ 3536880 h 4334250"/>
                <a:gd name="connsiteX41" fmla="*/ 2460298 w 2666988"/>
                <a:gd name="connsiteY41" fmla="*/ 3775304 h 4334250"/>
                <a:gd name="connsiteX42" fmla="*/ 378013 w 2666988"/>
                <a:gd name="connsiteY42" fmla="*/ 1975176 h 4334250"/>
                <a:gd name="connsiteX43" fmla="*/ 2288848 w 2666988"/>
                <a:gd name="connsiteY43" fmla="*/ 1975176 h 4334250"/>
                <a:gd name="connsiteX44" fmla="*/ 2166766 w 2666988"/>
                <a:gd name="connsiteY44" fmla="*/ 2405751 h 4334250"/>
                <a:gd name="connsiteX45" fmla="*/ 499978 w 2666988"/>
                <a:gd name="connsiteY45" fmla="*/ 2405751 h 4334250"/>
                <a:gd name="connsiteX46" fmla="*/ 377974 w 2666988"/>
                <a:gd name="connsiteY46" fmla="*/ 1975176 h 4334250"/>
                <a:gd name="connsiteX47" fmla="*/ 378013 w 2666988"/>
                <a:gd name="connsiteY47" fmla="*/ 1975176 h 4334250"/>
                <a:gd name="connsiteX48" fmla="*/ 505072 w 2666988"/>
                <a:gd name="connsiteY48" fmla="*/ 1457270 h 4334250"/>
                <a:gd name="connsiteX49" fmla="*/ 2161671 w 2666988"/>
                <a:gd name="connsiteY49" fmla="*/ 1457270 h 4334250"/>
                <a:gd name="connsiteX50" fmla="*/ 2287349 w 2666988"/>
                <a:gd name="connsiteY50" fmla="*/ 1865419 h 4334250"/>
                <a:gd name="connsiteX51" fmla="*/ 379355 w 2666988"/>
                <a:gd name="connsiteY51" fmla="*/ 1865419 h 4334250"/>
                <a:gd name="connsiteX52" fmla="*/ 504994 w 2666988"/>
                <a:gd name="connsiteY52" fmla="*/ 1457270 h 4334250"/>
                <a:gd name="connsiteX53" fmla="*/ 505072 w 2666988"/>
                <a:gd name="connsiteY53" fmla="*/ 1457270 h 4334250"/>
                <a:gd name="connsiteX54" fmla="*/ 905569 w 2666988"/>
                <a:gd name="connsiteY54" fmla="*/ 988232 h 4334250"/>
                <a:gd name="connsiteX55" fmla="*/ 899868 w 2666988"/>
                <a:gd name="connsiteY55" fmla="*/ 924051 h 4334250"/>
                <a:gd name="connsiteX56" fmla="*/ 953526 w 2666988"/>
                <a:gd name="connsiteY56" fmla="*/ 718272 h 4334250"/>
                <a:gd name="connsiteX57" fmla="*/ 1713765 w 2666988"/>
                <a:gd name="connsiteY57" fmla="*/ 719114 h 4334250"/>
                <a:gd name="connsiteX58" fmla="*/ 1766993 w 2666988"/>
                <a:gd name="connsiteY58" fmla="*/ 924129 h 4334250"/>
                <a:gd name="connsiteX59" fmla="*/ 1761291 w 2666988"/>
                <a:gd name="connsiteY59" fmla="*/ 988310 h 4334250"/>
                <a:gd name="connsiteX60" fmla="*/ 905569 w 2666988"/>
                <a:gd name="connsiteY60" fmla="*/ 988310 h 4334250"/>
                <a:gd name="connsiteX61" fmla="*/ 905569 w 2666988"/>
                <a:gd name="connsiteY61" fmla="*/ 988232 h 4334250"/>
                <a:gd name="connsiteX62" fmla="*/ 834462 w 2666988"/>
                <a:gd name="connsiteY62" fmla="*/ 265232 h 4334250"/>
                <a:gd name="connsiteX63" fmla="*/ 719463 w 2666988"/>
                <a:gd name="connsiteY63" fmla="*/ 150233 h 4334250"/>
                <a:gd name="connsiteX64" fmla="*/ 719463 w 2666988"/>
                <a:gd name="connsiteY64" fmla="*/ 109705 h 4334250"/>
                <a:gd name="connsiteX65" fmla="*/ 1947339 w 2666988"/>
                <a:gd name="connsiteY65" fmla="*/ 109705 h 4334250"/>
                <a:gd name="connsiteX66" fmla="*/ 1947339 w 2666988"/>
                <a:gd name="connsiteY66" fmla="*/ 150233 h 4334250"/>
                <a:gd name="connsiteX67" fmla="*/ 1832340 w 2666988"/>
                <a:gd name="connsiteY67" fmla="*/ 265232 h 4334250"/>
                <a:gd name="connsiteX68" fmla="*/ 1779112 w 2666988"/>
                <a:gd name="connsiteY68" fmla="*/ 306717 h 4334250"/>
                <a:gd name="connsiteX69" fmla="*/ 1702910 w 2666988"/>
                <a:gd name="connsiteY69" fmla="*/ 609278 h 4334250"/>
                <a:gd name="connsiteX70" fmla="*/ 963608 w 2666988"/>
                <a:gd name="connsiteY70" fmla="*/ 608514 h 4334250"/>
                <a:gd name="connsiteX71" fmla="*/ 887572 w 2666988"/>
                <a:gd name="connsiteY71" fmla="*/ 306716 h 4334250"/>
                <a:gd name="connsiteX72" fmla="*/ 834452 w 2666988"/>
                <a:gd name="connsiteY72" fmla="*/ 265231 h 4334250"/>
                <a:gd name="connsiteX73" fmla="*/ 834462 w 2666988"/>
                <a:gd name="connsiteY73" fmla="*/ 265232 h 4334250"/>
                <a:gd name="connsiteX74" fmla="*/ 872004 w 2666988"/>
                <a:gd name="connsiteY74" fmla="*/ 1097989 h 4334250"/>
                <a:gd name="connsiteX75" fmla="*/ 1794807 w 2666988"/>
                <a:gd name="connsiteY75" fmla="*/ 1097989 h 4334250"/>
                <a:gd name="connsiteX76" fmla="*/ 2087840 w 2666988"/>
                <a:gd name="connsiteY76" fmla="*/ 1347620 h 4334250"/>
                <a:gd name="connsiteX77" fmla="*/ 578982 w 2666988"/>
                <a:gd name="connsiteY77" fmla="*/ 1347620 h 4334250"/>
                <a:gd name="connsiteX78" fmla="*/ 872014 w 2666988"/>
                <a:gd name="connsiteY78" fmla="*/ 1097989 h 4334250"/>
                <a:gd name="connsiteX79" fmla="*/ 872004 w 2666988"/>
                <a:gd name="connsiteY79" fmla="*/ 1097989 h 4334250"/>
                <a:gd name="connsiteX80" fmla="*/ 572692 w 2666988"/>
                <a:gd name="connsiteY80" fmla="*/ 2515538 h 4334250"/>
                <a:gd name="connsiteX81" fmla="*/ 2094090 w 2666988"/>
                <a:gd name="connsiteY81" fmla="*/ 2515538 h 4334250"/>
                <a:gd name="connsiteX82" fmla="*/ 1846752 w 2666988"/>
                <a:gd name="connsiteY82" fmla="*/ 2742744 h 4334250"/>
                <a:gd name="connsiteX83" fmla="*/ 820011 w 2666988"/>
                <a:gd name="connsiteY83" fmla="*/ 2742704 h 4334250"/>
                <a:gd name="connsiteX84" fmla="*/ 572672 w 2666988"/>
                <a:gd name="connsiteY84" fmla="*/ 2515528 h 4334250"/>
                <a:gd name="connsiteX85" fmla="*/ 572692 w 2666988"/>
                <a:gd name="connsiteY85" fmla="*/ 2515538 h 4334250"/>
                <a:gd name="connsiteX86" fmla="*/ 832659 w 2666988"/>
                <a:gd name="connsiteY86" fmla="*/ 2852393 h 4334250"/>
                <a:gd name="connsiteX87" fmla="*/ 1834221 w 2666988"/>
                <a:gd name="connsiteY87" fmla="*/ 2852393 h 4334250"/>
                <a:gd name="connsiteX88" fmla="*/ 1897756 w 2666988"/>
                <a:gd name="connsiteY88" fmla="*/ 3120629 h 4334250"/>
                <a:gd name="connsiteX89" fmla="*/ 769125 w 2666988"/>
                <a:gd name="connsiteY89" fmla="*/ 3120629 h 4334250"/>
                <a:gd name="connsiteX90" fmla="*/ 832659 w 2666988"/>
                <a:gd name="connsiteY90" fmla="*/ 2852393 h 4334250"/>
                <a:gd name="connsiteX91" fmla="*/ 109699 w 2666988"/>
                <a:gd name="connsiteY91" fmla="*/ 3230347 h 4334250"/>
                <a:gd name="connsiteX92" fmla="*/ 2557123 w 2666988"/>
                <a:gd name="connsiteY92" fmla="*/ 3230347 h 4334250"/>
                <a:gd name="connsiteX93" fmla="*/ 2557123 w 2666988"/>
                <a:gd name="connsiteY93" fmla="*/ 3427133 h 4334250"/>
                <a:gd name="connsiteX94" fmla="*/ 109699 w 2666988"/>
                <a:gd name="connsiteY94" fmla="*/ 3427133 h 4334250"/>
                <a:gd name="connsiteX95" fmla="*/ 109699 w 2666988"/>
                <a:gd name="connsiteY95" fmla="*/ 3230347 h 4334250"/>
                <a:gd name="connsiteX0" fmla="*/ 54903 w 2666988"/>
                <a:gd name="connsiteY0" fmla="*/ 3536841 h 3885032"/>
                <a:gd name="connsiteX1" fmla="*/ 96884 w 2666988"/>
                <a:gd name="connsiteY1" fmla="*/ 3536841 h 3885032"/>
                <a:gd name="connsiteX2" fmla="*/ 96884 w 2666988"/>
                <a:gd name="connsiteY2" fmla="*/ 3830148 h 3885032"/>
                <a:gd name="connsiteX3" fmla="*/ 151768 w 2666988"/>
                <a:gd name="connsiteY3" fmla="*/ 3885032 h 3885032"/>
                <a:gd name="connsiteX4" fmla="*/ 2515240 w 2666988"/>
                <a:gd name="connsiteY4" fmla="*/ 3885032 h 3885032"/>
                <a:gd name="connsiteX5" fmla="*/ 2570124 w 2666988"/>
                <a:gd name="connsiteY5" fmla="*/ 3830148 h 3885032"/>
                <a:gd name="connsiteX6" fmla="*/ 2570124 w 2666988"/>
                <a:gd name="connsiteY6" fmla="*/ 3536841 h 3885032"/>
                <a:gd name="connsiteX7" fmla="*/ 2612105 w 2666988"/>
                <a:gd name="connsiteY7" fmla="*/ 3536841 h 3885032"/>
                <a:gd name="connsiteX8" fmla="*/ 2666988 w 2666988"/>
                <a:gd name="connsiteY8" fmla="*/ 3481957 h 3885032"/>
                <a:gd name="connsiteX9" fmla="*/ 2666988 w 2666988"/>
                <a:gd name="connsiteY9" fmla="*/ 3175415 h 3885032"/>
                <a:gd name="connsiteX10" fmla="*/ 2612105 w 2666988"/>
                <a:gd name="connsiteY10" fmla="*/ 3120541 h 3885032"/>
                <a:gd name="connsiteX11" fmla="*/ 2010423 w 2666988"/>
                <a:gd name="connsiteY11" fmla="*/ 3120619 h 3885032"/>
                <a:gd name="connsiteX12" fmla="*/ 1937787 w 2666988"/>
                <a:gd name="connsiteY12" fmla="*/ 2813998 h 3885032"/>
                <a:gd name="connsiteX13" fmla="*/ 2399781 w 2666988"/>
                <a:gd name="connsiteY13" fmla="*/ 1935625 h 3885032"/>
                <a:gd name="connsiteX14" fmla="*/ 1868864 w 2666988"/>
                <a:gd name="connsiteY14" fmla="*/ 1013430 h 3885032"/>
                <a:gd name="connsiteX15" fmla="*/ 1876672 w 2666988"/>
                <a:gd name="connsiteY15" fmla="*/ 924070 h 3885032"/>
                <a:gd name="connsiteX16" fmla="*/ 1804683 w 2666988"/>
                <a:gd name="connsiteY16" fmla="*/ 654649 h 3885032"/>
                <a:gd name="connsiteX17" fmla="*/ 1876212 w 2666988"/>
                <a:gd name="connsiteY17" fmla="*/ 370723 h 3885032"/>
                <a:gd name="connsiteX18" fmla="*/ 2057116 w 2666988"/>
                <a:gd name="connsiteY18" fmla="*/ 150287 h 3885032"/>
                <a:gd name="connsiteX19" fmla="*/ 2057116 w 2666988"/>
                <a:gd name="connsiteY19" fmla="*/ 54880 h 3885032"/>
                <a:gd name="connsiteX20" fmla="*/ 2002232 w 2666988"/>
                <a:gd name="connsiteY20" fmla="*/ 0 h 3885032"/>
                <a:gd name="connsiteX21" fmla="*/ 664628 w 2666988"/>
                <a:gd name="connsiteY21" fmla="*/ 0 h 3885032"/>
                <a:gd name="connsiteX22" fmla="*/ 609755 w 2666988"/>
                <a:gd name="connsiteY22" fmla="*/ 54880 h 3885032"/>
                <a:gd name="connsiteX23" fmla="*/ 609755 w 2666988"/>
                <a:gd name="connsiteY23" fmla="*/ 150287 h 3885032"/>
                <a:gd name="connsiteX24" fmla="*/ 790659 w 2666988"/>
                <a:gd name="connsiteY24" fmla="*/ 370723 h 3885032"/>
                <a:gd name="connsiteX25" fmla="*/ 862188 w 2666988"/>
                <a:gd name="connsiteY25" fmla="*/ 654649 h 3885032"/>
                <a:gd name="connsiteX26" fmla="*/ 790198 w 2666988"/>
                <a:gd name="connsiteY26" fmla="*/ 924070 h 3885032"/>
                <a:gd name="connsiteX27" fmla="*/ 798007 w 2666988"/>
                <a:gd name="connsiteY27" fmla="*/ 1013430 h 3885032"/>
                <a:gd name="connsiteX28" fmla="*/ 267090 w 2666988"/>
                <a:gd name="connsiteY28" fmla="*/ 1935625 h 3885032"/>
                <a:gd name="connsiteX29" fmla="*/ 729084 w 2666988"/>
                <a:gd name="connsiteY29" fmla="*/ 2813998 h 3885032"/>
                <a:gd name="connsiteX30" fmla="*/ 656448 w 2666988"/>
                <a:gd name="connsiteY30" fmla="*/ 3120619 h 3885032"/>
                <a:gd name="connsiteX31" fmla="*/ 54883 w 2666988"/>
                <a:gd name="connsiteY31" fmla="*/ 3120659 h 3885032"/>
                <a:gd name="connsiteX32" fmla="*/ 0 w 2666988"/>
                <a:gd name="connsiteY32" fmla="*/ 3175532 h 3885032"/>
                <a:gd name="connsiteX33" fmla="*/ 0 w 2666988"/>
                <a:gd name="connsiteY33" fmla="*/ 3482075 h 3885032"/>
                <a:gd name="connsiteX34" fmla="*/ 54883 w 2666988"/>
                <a:gd name="connsiteY34" fmla="*/ 3536841 h 3885032"/>
                <a:gd name="connsiteX35" fmla="*/ 54903 w 2666988"/>
                <a:gd name="connsiteY35" fmla="*/ 3536841 h 3885032"/>
                <a:gd name="connsiteX36" fmla="*/ 2460298 w 2666988"/>
                <a:gd name="connsiteY36" fmla="*/ 3775304 h 3885032"/>
                <a:gd name="connsiteX37" fmla="*/ 206465 w 2666988"/>
                <a:gd name="connsiteY37" fmla="*/ 3775304 h 3885032"/>
                <a:gd name="connsiteX38" fmla="*/ 206465 w 2666988"/>
                <a:gd name="connsiteY38" fmla="*/ 3536880 h 3885032"/>
                <a:gd name="connsiteX39" fmla="*/ 2460298 w 2666988"/>
                <a:gd name="connsiteY39" fmla="*/ 3536880 h 3885032"/>
                <a:gd name="connsiteX40" fmla="*/ 2460298 w 2666988"/>
                <a:gd name="connsiteY40" fmla="*/ 3775304 h 3885032"/>
                <a:gd name="connsiteX41" fmla="*/ 378013 w 2666988"/>
                <a:gd name="connsiteY41" fmla="*/ 1975176 h 3885032"/>
                <a:gd name="connsiteX42" fmla="*/ 2288848 w 2666988"/>
                <a:gd name="connsiteY42" fmla="*/ 1975176 h 3885032"/>
                <a:gd name="connsiteX43" fmla="*/ 2166766 w 2666988"/>
                <a:gd name="connsiteY43" fmla="*/ 2405751 h 3885032"/>
                <a:gd name="connsiteX44" fmla="*/ 499978 w 2666988"/>
                <a:gd name="connsiteY44" fmla="*/ 2405751 h 3885032"/>
                <a:gd name="connsiteX45" fmla="*/ 377974 w 2666988"/>
                <a:gd name="connsiteY45" fmla="*/ 1975176 h 3885032"/>
                <a:gd name="connsiteX46" fmla="*/ 378013 w 2666988"/>
                <a:gd name="connsiteY46" fmla="*/ 1975176 h 3885032"/>
                <a:gd name="connsiteX47" fmla="*/ 505072 w 2666988"/>
                <a:gd name="connsiteY47" fmla="*/ 1457270 h 3885032"/>
                <a:gd name="connsiteX48" fmla="*/ 2161671 w 2666988"/>
                <a:gd name="connsiteY48" fmla="*/ 1457270 h 3885032"/>
                <a:gd name="connsiteX49" fmla="*/ 2287349 w 2666988"/>
                <a:gd name="connsiteY49" fmla="*/ 1865419 h 3885032"/>
                <a:gd name="connsiteX50" fmla="*/ 379355 w 2666988"/>
                <a:gd name="connsiteY50" fmla="*/ 1865419 h 3885032"/>
                <a:gd name="connsiteX51" fmla="*/ 504994 w 2666988"/>
                <a:gd name="connsiteY51" fmla="*/ 1457270 h 3885032"/>
                <a:gd name="connsiteX52" fmla="*/ 505072 w 2666988"/>
                <a:gd name="connsiteY52" fmla="*/ 1457270 h 3885032"/>
                <a:gd name="connsiteX53" fmla="*/ 905569 w 2666988"/>
                <a:gd name="connsiteY53" fmla="*/ 988232 h 3885032"/>
                <a:gd name="connsiteX54" fmla="*/ 899868 w 2666988"/>
                <a:gd name="connsiteY54" fmla="*/ 924051 h 3885032"/>
                <a:gd name="connsiteX55" fmla="*/ 953526 w 2666988"/>
                <a:gd name="connsiteY55" fmla="*/ 718272 h 3885032"/>
                <a:gd name="connsiteX56" fmla="*/ 1713765 w 2666988"/>
                <a:gd name="connsiteY56" fmla="*/ 719114 h 3885032"/>
                <a:gd name="connsiteX57" fmla="*/ 1766993 w 2666988"/>
                <a:gd name="connsiteY57" fmla="*/ 924129 h 3885032"/>
                <a:gd name="connsiteX58" fmla="*/ 1761291 w 2666988"/>
                <a:gd name="connsiteY58" fmla="*/ 988310 h 3885032"/>
                <a:gd name="connsiteX59" fmla="*/ 905569 w 2666988"/>
                <a:gd name="connsiteY59" fmla="*/ 988310 h 3885032"/>
                <a:gd name="connsiteX60" fmla="*/ 905569 w 2666988"/>
                <a:gd name="connsiteY60" fmla="*/ 988232 h 3885032"/>
                <a:gd name="connsiteX61" fmla="*/ 834462 w 2666988"/>
                <a:gd name="connsiteY61" fmla="*/ 265232 h 3885032"/>
                <a:gd name="connsiteX62" fmla="*/ 719463 w 2666988"/>
                <a:gd name="connsiteY62" fmla="*/ 150233 h 3885032"/>
                <a:gd name="connsiteX63" fmla="*/ 719463 w 2666988"/>
                <a:gd name="connsiteY63" fmla="*/ 109705 h 3885032"/>
                <a:gd name="connsiteX64" fmla="*/ 1947339 w 2666988"/>
                <a:gd name="connsiteY64" fmla="*/ 109705 h 3885032"/>
                <a:gd name="connsiteX65" fmla="*/ 1947339 w 2666988"/>
                <a:gd name="connsiteY65" fmla="*/ 150233 h 3885032"/>
                <a:gd name="connsiteX66" fmla="*/ 1832340 w 2666988"/>
                <a:gd name="connsiteY66" fmla="*/ 265232 h 3885032"/>
                <a:gd name="connsiteX67" fmla="*/ 1779112 w 2666988"/>
                <a:gd name="connsiteY67" fmla="*/ 306717 h 3885032"/>
                <a:gd name="connsiteX68" fmla="*/ 1702910 w 2666988"/>
                <a:gd name="connsiteY68" fmla="*/ 609278 h 3885032"/>
                <a:gd name="connsiteX69" fmla="*/ 963608 w 2666988"/>
                <a:gd name="connsiteY69" fmla="*/ 608514 h 3885032"/>
                <a:gd name="connsiteX70" fmla="*/ 887572 w 2666988"/>
                <a:gd name="connsiteY70" fmla="*/ 306716 h 3885032"/>
                <a:gd name="connsiteX71" fmla="*/ 834452 w 2666988"/>
                <a:gd name="connsiteY71" fmla="*/ 265231 h 3885032"/>
                <a:gd name="connsiteX72" fmla="*/ 834462 w 2666988"/>
                <a:gd name="connsiteY72" fmla="*/ 265232 h 3885032"/>
                <a:gd name="connsiteX73" fmla="*/ 872004 w 2666988"/>
                <a:gd name="connsiteY73" fmla="*/ 1097989 h 3885032"/>
                <a:gd name="connsiteX74" fmla="*/ 1794807 w 2666988"/>
                <a:gd name="connsiteY74" fmla="*/ 1097989 h 3885032"/>
                <a:gd name="connsiteX75" fmla="*/ 2087840 w 2666988"/>
                <a:gd name="connsiteY75" fmla="*/ 1347620 h 3885032"/>
                <a:gd name="connsiteX76" fmla="*/ 578982 w 2666988"/>
                <a:gd name="connsiteY76" fmla="*/ 1347620 h 3885032"/>
                <a:gd name="connsiteX77" fmla="*/ 872014 w 2666988"/>
                <a:gd name="connsiteY77" fmla="*/ 1097989 h 3885032"/>
                <a:gd name="connsiteX78" fmla="*/ 872004 w 2666988"/>
                <a:gd name="connsiteY78" fmla="*/ 1097989 h 3885032"/>
                <a:gd name="connsiteX79" fmla="*/ 572692 w 2666988"/>
                <a:gd name="connsiteY79" fmla="*/ 2515538 h 3885032"/>
                <a:gd name="connsiteX80" fmla="*/ 2094090 w 2666988"/>
                <a:gd name="connsiteY80" fmla="*/ 2515538 h 3885032"/>
                <a:gd name="connsiteX81" fmla="*/ 1846752 w 2666988"/>
                <a:gd name="connsiteY81" fmla="*/ 2742744 h 3885032"/>
                <a:gd name="connsiteX82" fmla="*/ 820011 w 2666988"/>
                <a:gd name="connsiteY82" fmla="*/ 2742704 h 3885032"/>
                <a:gd name="connsiteX83" fmla="*/ 572672 w 2666988"/>
                <a:gd name="connsiteY83" fmla="*/ 2515528 h 3885032"/>
                <a:gd name="connsiteX84" fmla="*/ 572692 w 2666988"/>
                <a:gd name="connsiteY84" fmla="*/ 2515538 h 3885032"/>
                <a:gd name="connsiteX85" fmla="*/ 832659 w 2666988"/>
                <a:gd name="connsiteY85" fmla="*/ 2852393 h 3885032"/>
                <a:gd name="connsiteX86" fmla="*/ 1834221 w 2666988"/>
                <a:gd name="connsiteY86" fmla="*/ 2852393 h 3885032"/>
                <a:gd name="connsiteX87" fmla="*/ 1897756 w 2666988"/>
                <a:gd name="connsiteY87" fmla="*/ 3120629 h 3885032"/>
                <a:gd name="connsiteX88" fmla="*/ 769125 w 2666988"/>
                <a:gd name="connsiteY88" fmla="*/ 3120629 h 3885032"/>
                <a:gd name="connsiteX89" fmla="*/ 832659 w 2666988"/>
                <a:gd name="connsiteY89" fmla="*/ 2852393 h 3885032"/>
                <a:gd name="connsiteX90" fmla="*/ 109699 w 2666988"/>
                <a:gd name="connsiteY90" fmla="*/ 3230347 h 3885032"/>
                <a:gd name="connsiteX91" fmla="*/ 2557123 w 2666988"/>
                <a:gd name="connsiteY91" fmla="*/ 3230347 h 3885032"/>
                <a:gd name="connsiteX92" fmla="*/ 2557123 w 2666988"/>
                <a:gd name="connsiteY92" fmla="*/ 3427133 h 3885032"/>
                <a:gd name="connsiteX93" fmla="*/ 109699 w 2666988"/>
                <a:gd name="connsiteY93" fmla="*/ 3427133 h 3885032"/>
                <a:gd name="connsiteX94" fmla="*/ 109699 w 2666988"/>
                <a:gd name="connsiteY94" fmla="*/ 3230347 h 3885032"/>
                <a:gd name="connsiteX0" fmla="*/ 54903 w 2666988"/>
                <a:gd name="connsiteY0" fmla="*/ 3536841 h 3885062"/>
                <a:gd name="connsiteX1" fmla="*/ 96884 w 2666988"/>
                <a:gd name="connsiteY1" fmla="*/ 3536841 h 3885062"/>
                <a:gd name="connsiteX2" fmla="*/ 96884 w 2666988"/>
                <a:gd name="connsiteY2" fmla="*/ 3830148 h 3885062"/>
                <a:gd name="connsiteX3" fmla="*/ 2515240 w 2666988"/>
                <a:gd name="connsiteY3" fmla="*/ 3885032 h 3885062"/>
                <a:gd name="connsiteX4" fmla="*/ 2570124 w 2666988"/>
                <a:gd name="connsiteY4" fmla="*/ 3830148 h 3885062"/>
                <a:gd name="connsiteX5" fmla="*/ 2570124 w 2666988"/>
                <a:gd name="connsiteY5" fmla="*/ 3536841 h 3885062"/>
                <a:gd name="connsiteX6" fmla="*/ 2612105 w 2666988"/>
                <a:gd name="connsiteY6" fmla="*/ 3536841 h 3885062"/>
                <a:gd name="connsiteX7" fmla="*/ 2666988 w 2666988"/>
                <a:gd name="connsiteY7" fmla="*/ 3481957 h 3885062"/>
                <a:gd name="connsiteX8" fmla="*/ 2666988 w 2666988"/>
                <a:gd name="connsiteY8" fmla="*/ 3175415 h 3885062"/>
                <a:gd name="connsiteX9" fmla="*/ 2612105 w 2666988"/>
                <a:gd name="connsiteY9" fmla="*/ 3120541 h 3885062"/>
                <a:gd name="connsiteX10" fmla="*/ 2010423 w 2666988"/>
                <a:gd name="connsiteY10" fmla="*/ 3120619 h 3885062"/>
                <a:gd name="connsiteX11" fmla="*/ 1937787 w 2666988"/>
                <a:gd name="connsiteY11" fmla="*/ 2813998 h 3885062"/>
                <a:gd name="connsiteX12" fmla="*/ 2399781 w 2666988"/>
                <a:gd name="connsiteY12" fmla="*/ 1935625 h 3885062"/>
                <a:gd name="connsiteX13" fmla="*/ 1868864 w 2666988"/>
                <a:gd name="connsiteY13" fmla="*/ 1013430 h 3885062"/>
                <a:gd name="connsiteX14" fmla="*/ 1876672 w 2666988"/>
                <a:gd name="connsiteY14" fmla="*/ 924070 h 3885062"/>
                <a:gd name="connsiteX15" fmla="*/ 1804683 w 2666988"/>
                <a:gd name="connsiteY15" fmla="*/ 654649 h 3885062"/>
                <a:gd name="connsiteX16" fmla="*/ 1876212 w 2666988"/>
                <a:gd name="connsiteY16" fmla="*/ 370723 h 3885062"/>
                <a:gd name="connsiteX17" fmla="*/ 2057116 w 2666988"/>
                <a:gd name="connsiteY17" fmla="*/ 150287 h 3885062"/>
                <a:gd name="connsiteX18" fmla="*/ 2057116 w 2666988"/>
                <a:gd name="connsiteY18" fmla="*/ 54880 h 3885062"/>
                <a:gd name="connsiteX19" fmla="*/ 2002232 w 2666988"/>
                <a:gd name="connsiteY19" fmla="*/ 0 h 3885062"/>
                <a:gd name="connsiteX20" fmla="*/ 664628 w 2666988"/>
                <a:gd name="connsiteY20" fmla="*/ 0 h 3885062"/>
                <a:gd name="connsiteX21" fmla="*/ 609755 w 2666988"/>
                <a:gd name="connsiteY21" fmla="*/ 54880 h 3885062"/>
                <a:gd name="connsiteX22" fmla="*/ 609755 w 2666988"/>
                <a:gd name="connsiteY22" fmla="*/ 150287 h 3885062"/>
                <a:gd name="connsiteX23" fmla="*/ 790659 w 2666988"/>
                <a:gd name="connsiteY23" fmla="*/ 370723 h 3885062"/>
                <a:gd name="connsiteX24" fmla="*/ 862188 w 2666988"/>
                <a:gd name="connsiteY24" fmla="*/ 654649 h 3885062"/>
                <a:gd name="connsiteX25" fmla="*/ 790198 w 2666988"/>
                <a:gd name="connsiteY25" fmla="*/ 924070 h 3885062"/>
                <a:gd name="connsiteX26" fmla="*/ 798007 w 2666988"/>
                <a:gd name="connsiteY26" fmla="*/ 1013430 h 3885062"/>
                <a:gd name="connsiteX27" fmla="*/ 267090 w 2666988"/>
                <a:gd name="connsiteY27" fmla="*/ 1935625 h 3885062"/>
                <a:gd name="connsiteX28" fmla="*/ 729084 w 2666988"/>
                <a:gd name="connsiteY28" fmla="*/ 2813998 h 3885062"/>
                <a:gd name="connsiteX29" fmla="*/ 656448 w 2666988"/>
                <a:gd name="connsiteY29" fmla="*/ 3120619 h 3885062"/>
                <a:gd name="connsiteX30" fmla="*/ 54883 w 2666988"/>
                <a:gd name="connsiteY30" fmla="*/ 3120659 h 3885062"/>
                <a:gd name="connsiteX31" fmla="*/ 0 w 2666988"/>
                <a:gd name="connsiteY31" fmla="*/ 3175532 h 3885062"/>
                <a:gd name="connsiteX32" fmla="*/ 0 w 2666988"/>
                <a:gd name="connsiteY32" fmla="*/ 3482075 h 3885062"/>
                <a:gd name="connsiteX33" fmla="*/ 54883 w 2666988"/>
                <a:gd name="connsiteY33" fmla="*/ 3536841 h 3885062"/>
                <a:gd name="connsiteX34" fmla="*/ 54903 w 2666988"/>
                <a:gd name="connsiteY34" fmla="*/ 3536841 h 3885062"/>
                <a:gd name="connsiteX35" fmla="*/ 2460298 w 2666988"/>
                <a:gd name="connsiteY35" fmla="*/ 3775304 h 3885062"/>
                <a:gd name="connsiteX36" fmla="*/ 206465 w 2666988"/>
                <a:gd name="connsiteY36" fmla="*/ 3775304 h 3885062"/>
                <a:gd name="connsiteX37" fmla="*/ 206465 w 2666988"/>
                <a:gd name="connsiteY37" fmla="*/ 3536880 h 3885062"/>
                <a:gd name="connsiteX38" fmla="*/ 2460298 w 2666988"/>
                <a:gd name="connsiteY38" fmla="*/ 3536880 h 3885062"/>
                <a:gd name="connsiteX39" fmla="*/ 2460298 w 2666988"/>
                <a:gd name="connsiteY39" fmla="*/ 3775304 h 3885062"/>
                <a:gd name="connsiteX40" fmla="*/ 378013 w 2666988"/>
                <a:gd name="connsiteY40" fmla="*/ 1975176 h 3885062"/>
                <a:gd name="connsiteX41" fmla="*/ 2288848 w 2666988"/>
                <a:gd name="connsiteY41" fmla="*/ 1975176 h 3885062"/>
                <a:gd name="connsiteX42" fmla="*/ 2166766 w 2666988"/>
                <a:gd name="connsiteY42" fmla="*/ 2405751 h 3885062"/>
                <a:gd name="connsiteX43" fmla="*/ 499978 w 2666988"/>
                <a:gd name="connsiteY43" fmla="*/ 2405751 h 3885062"/>
                <a:gd name="connsiteX44" fmla="*/ 377974 w 2666988"/>
                <a:gd name="connsiteY44" fmla="*/ 1975176 h 3885062"/>
                <a:gd name="connsiteX45" fmla="*/ 378013 w 2666988"/>
                <a:gd name="connsiteY45" fmla="*/ 1975176 h 3885062"/>
                <a:gd name="connsiteX46" fmla="*/ 505072 w 2666988"/>
                <a:gd name="connsiteY46" fmla="*/ 1457270 h 3885062"/>
                <a:gd name="connsiteX47" fmla="*/ 2161671 w 2666988"/>
                <a:gd name="connsiteY47" fmla="*/ 1457270 h 3885062"/>
                <a:gd name="connsiteX48" fmla="*/ 2287349 w 2666988"/>
                <a:gd name="connsiteY48" fmla="*/ 1865419 h 3885062"/>
                <a:gd name="connsiteX49" fmla="*/ 379355 w 2666988"/>
                <a:gd name="connsiteY49" fmla="*/ 1865419 h 3885062"/>
                <a:gd name="connsiteX50" fmla="*/ 504994 w 2666988"/>
                <a:gd name="connsiteY50" fmla="*/ 1457270 h 3885062"/>
                <a:gd name="connsiteX51" fmla="*/ 505072 w 2666988"/>
                <a:gd name="connsiteY51" fmla="*/ 1457270 h 3885062"/>
                <a:gd name="connsiteX52" fmla="*/ 905569 w 2666988"/>
                <a:gd name="connsiteY52" fmla="*/ 988232 h 3885062"/>
                <a:gd name="connsiteX53" fmla="*/ 899868 w 2666988"/>
                <a:gd name="connsiteY53" fmla="*/ 924051 h 3885062"/>
                <a:gd name="connsiteX54" fmla="*/ 953526 w 2666988"/>
                <a:gd name="connsiteY54" fmla="*/ 718272 h 3885062"/>
                <a:gd name="connsiteX55" fmla="*/ 1713765 w 2666988"/>
                <a:gd name="connsiteY55" fmla="*/ 719114 h 3885062"/>
                <a:gd name="connsiteX56" fmla="*/ 1766993 w 2666988"/>
                <a:gd name="connsiteY56" fmla="*/ 924129 h 3885062"/>
                <a:gd name="connsiteX57" fmla="*/ 1761291 w 2666988"/>
                <a:gd name="connsiteY57" fmla="*/ 988310 h 3885062"/>
                <a:gd name="connsiteX58" fmla="*/ 905569 w 2666988"/>
                <a:gd name="connsiteY58" fmla="*/ 988310 h 3885062"/>
                <a:gd name="connsiteX59" fmla="*/ 905569 w 2666988"/>
                <a:gd name="connsiteY59" fmla="*/ 988232 h 3885062"/>
                <a:gd name="connsiteX60" fmla="*/ 834462 w 2666988"/>
                <a:gd name="connsiteY60" fmla="*/ 265232 h 3885062"/>
                <a:gd name="connsiteX61" fmla="*/ 719463 w 2666988"/>
                <a:gd name="connsiteY61" fmla="*/ 150233 h 3885062"/>
                <a:gd name="connsiteX62" fmla="*/ 719463 w 2666988"/>
                <a:gd name="connsiteY62" fmla="*/ 109705 h 3885062"/>
                <a:gd name="connsiteX63" fmla="*/ 1947339 w 2666988"/>
                <a:gd name="connsiteY63" fmla="*/ 109705 h 3885062"/>
                <a:gd name="connsiteX64" fmla="*/ 1947339 w 2666988"/>
                <a:gd name="connsiteY64" fmla="*/ 150233 h 3885062"/>
                <a:gd name="connsiteX65" fmla="*/ 1832340 w 2666988"/>
                <a:gd name="connsiteY65" fmla="*/ 265232 h 3885062"/>
                <a:gd name="connsiteX66" fmla="*/ 1779112 w 2666988"/>
                <a:gd name="connsiteY66" fmla="*/ 306717 h 3885062"/>
                <a:gd name="connsiteX67" fmla="*/ 1702910 w 2666988"/>
                <a:gd name="connsiteY67" fmla="*/ 609278 h 3885062"/>
                <a:gd name="connsiteX68" fmla="*/ 963608 w 2666988"/>
                <a:gd name="connsiteY68" fmla="*/ 608514 h 3885062"/>
                <a:gd name="connsiteX69" fmla="*/ 887572 w 2666988"/>
                <a:gd name="connsiteY69" fmla="*/ 306716 h 3885062"/>
                <a:gd name="connsiteX70" fmla="*/ 834452 w 2666988"/>
                <a:gd name="connsiteY70" fmla="*/ 265231 h 3885062"/>
                <a:gd name="connsiteX71" fmla="*/ 834462 w 2666988"/>
                <a:gd name="connsiteY71" fmla="*/ 265232 h 3885062"/>
                <a:gd name="connsiteX72" fmla="*/ 872004 w 2666988"/>
                <a:gd name="connsiteY72" fmla="*/ 1097989 h 3885062"/>
                <a:gd name="connsiteX73" fmla="*/ 1794807 w 2666988"/>
                <a:gd name="connsiteY73" fmla="*/ 1097989 h 3885062"/>
                <a:gd name="connsiteX74" fmla="*/ 2087840 w 2666988"/>
                <a:gd name="connsiteY74" fmla="*/ 1347620 h 3885062"/>
                <a:gd name="connsiteX75" fmla="*/ 578982 w 2666988"/>
                <a:gd name="connsiteY75" fmla="*/ 1347620 h 3885062"/>
                <a:gd name="connsiteX76" fmla="*/ 872014 w 2666988"/>
                <a:gd name="connsiteY76" fmla="*/ 1097989 h 3885062"/>
                <a:gd name="connsiteX77" fmla="*/ 872004 w 2666988"/>
                <a:gd name="connsiteY77" fmla="*/ 1097989 h 3885062"/>
                <a:gd name="connsiteX78" fmla="*/ 572692 w 2666988"/>
                <a:gd name="connsiteY78" fmla="*/ 2515538 h 3885062"/>
                <a:gd name="connsiteX79" fmla="*/ 2094090 w 2666988"/>
                <a:gd name="connsiteY79" fmla="*/ 2515538 h 3885062"/>
                <a:gd name="connsiteX80" fmla="*/ 1846752 w 2666988"/>
                <a:gd name="connsiteY80" fmla="*/ 2742744 h 3885062"/>
                <a:gd name="connsiteX81" fmla="*/ 820011 w 2666988"/>
                <a:gd name="connsiteY81" fmla="*/ 2742704 h 3885062"/>
                <a:gd name="connsiteX82" fmla="*/ 572672 w 2666988"/>
                <a:gd name="connsiteY82" fmla="*/ 2515528 h 3885062"/>
                <a:gd name="connsiteX83" fmla="*/ 572692 w 2666988"/>
                <a:gd name="connsiteY83" fmla="*/ 2515538 h 3885062"/>
                <a:gd name="connsiteX84" fmla="*/ 832659 w 2666988"/>
                <a:gd name="connsiteY84" fmla="*/ 2852393 h 3885062"/>
                <a:gd name="connsiteX85" fmla="*/ 1834221 w 2666988"/>
                <a:gd name="connsiteY85" fmla="*/ 2852393 h 3885062"/>
                <a:gd name="connsiteX86" fmla="*/ 1897756 w 2666988"/>
                <a:gd name="connsiteY86" fmla="*/ 3120629 h 3885062"/>
                <a:gd name="connsiteX87" fmla="*/ 769125 w 2666988"/>
                <a:gd name="connsiteY87" fmla="*/ 3120629 h 3885062"/>
                <a:gd name="connsiteX88" fmla="*/ 832659 w 2666988"/>
                <a:gd name="connsiteY88" fmla="*/ 2852393 h 3885062"/>
                <a:gd name="connsiteX89" fmla="*/ 109699 w 2666988"/>
                <a:gd name="connsiteY89" fmla="*/ 3230347 h 3885062"/>
                <a:gd name="connsiteX90" fmla="*/ 2557123 w 2666988"/>
                <a:gd name="connsiteY90" fmla="*/ 3230347 h 3885062"/>
                <a:gd name="connsiteX91" fmla="*/ 2557123 w 2666988"/>
                <a:gd name="connsiteY91" fmla="*/ 3427133 h 3885062"/>
                <a:gd name="connsiteX92" fmla="*/ 109699 w 2666988"/>
                <a:gd name="connsiteY92" fmla="*/ 3427133 h 3885062"/>
                <a:gd name="connsiteX93" fmla="*/ 109699 w 2666988"/>
                <a:gd name="connsiteY93" fmla="*/ 3230347 h 388506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775304 h 3885032"/>
                <a:gd name="connsiteX36" fmla="*/ 206465 w 2666988"/>
                <a:gd name="connsiteY36" fmla="*/ 3536880 h 3885032"/>
                <a:gd name="connsiteX37" fmla="*/ 2460298 w 2666988"/>
                <a:gd name="connsiteY37" fmla="*/ 3536880 h 3885032"/>
                <a:gd name="connsiteX38" fmla="*/ 2460298 w 2666988"/>
                <a:gd name="connsiteY38" fmla="*/ 3775304 h 3885032"/>
                <a:gd name="connsiteX39" fmla="*/ 378013 w 2666988"/>
                <a:gd name="connsiteY39" fmla="*/ 1975176 h 3885032"/>
                <a:gd name="connsiteX40" fmla="*/ 2288848 w 2666988"/>
                <a:gd name="connsiteY40" fmla="*/ 1975176 h 3885032"/>
                <a:gd name="connsiteX41" fmla="*/ 2166766 w 2666988"/>
                <a:gd name="connsiteY41" fmla="*/ 2405751 h 3885032"/>
                <a:gd name="connsiteX42" fmla="*/ 499978 w 2666988"/>
                <a:gd name="connsiteY42" fmla="*/ 2405751 h 3885032"/>
                <a:gd name="connsiteX43" fmla="*/ 377974 w 2666988"/>
                <a:gd name="connsiteY43" fmla="*/ 1975176 h 3885032"/>
                <a:gd name="connsiteX44" fmla="*/ 378013 w 2666988"/>
                <a:gd name="connsiteY44" fmla="*/ 1975176 h 3885032"/>
                <a:gd name="connsiteX45" fmla="*/ 505072 w 2666988"/>
                <a:gd name="connsiteY45" fmla="*/ 1457270 h 3885032"/>
                <a:gd name="connsiteX46" fmla="*/ 2161671 w 2666988"/>
                <a:gd name="connsiteY46" fmla="*/ 1457270 h 3885032"/>
                <a:gd name="connsiteX47" fmla="*/ 2287349 w 2666988"/>
                <a:gd name="connsiteY47" fmla="*/ 1865419 h 3885032"/>
                <a:gd name="connsiteX48" fmla="*/ 379355 w 2666988"/>
                <a:gd name="connsiteY48" fmla="*/ 1865419 h 3885032"/>
                <a:gd name="connsiteX49" fmla="*/ 504994 w 2666988"/>
                <a:gd name="connsiteY49" fmla="*/ 1457270 h 3885032"/>
                <a:gd name="connsiteX50" fmla="*/ 505072 w 2666988"/>
                <a:gd name="connsiteY50" fmla="*/ 1457270 h 3885032"/>
                <a:gd name="connsiteX51" fmla="*/ 905569 w 2666988"/>
                <a:gd name="connsiteY51" fmla="*/ 988232 h 3885032"/>
                <a:gd name="connsiteX52" fmla="*/ 899868 w 2666988"/>
                <a:gd name="connsiteY52" fmla="*/ 924051 h 3885032"/>
                <a:gd name="connsiteX53" fmla="*/ 953526 w 2666988"/>
                <a:gd name="connsiteY53" fmla="*/ 718272 h 3885032"/>
                <a:gd name="connsiteX54" fmla="*/ 1713765 w 2666988"/>
                <a:gd name="connsiteY54" fmla="*/ 719114 h 3885032"/>
                <a:gd name="connsiteX55" fmla="*/ 1766993 w 2666988"/>
                <a:gd name="connsiteY55" fmla="*/ 924129 h 3885032"/>
                <a:gd name="connsiteX56" fmla="*/ 1761291 w 2666988"/>
                <a:gd name="connsiteY56" fmla="*/ 988310 h 3885032"/>
                <a:gd name="connsiteX57" fmla="*/ 905569 w 2666988"/>
                <a:gd name="connsiteY57" fmla="*/ 988310 h 3885032"/>
                <a:gd name="connsiteX58" fmla="*/ 905569 w 2666988"/>
                <a:gd name="connsiteY58" fmla="*/ 988232 h 3885032"/>
                <a:gd name="connsiteX59" fmla="*/ 834462 w 2666988"/>
                <a:gd name="connsiteY59" fmla="*/ 265232 h 3885032"/>
                <a:gd name="connsiteX60" fmla="*/ 719463 w 2666988"/>
                <a:gd name="connsiteY60" fmla="*/ 150233 h 3885032"/>
                <a:gd name="connsiteX61" fmla="*/ 719463 w 2666988"/>
                <a:gd name="connsiteY61" fmla="*/ 109705 h 3885032"/>
                <a:gd name="connsiteX62" fmla="*/ 1947339 w 2666988"/>
                <a:gd name="connsiteY62" fmla="*/ 109705 h 3885032"/>
                <a:gd name="connsiteX63" fmla="*/ 1947339 w 2666988"/>
                <a:gd name="connsiteY63" fmla="*/ 150233 h 3885032"/>
                <a:gd name="connsiteX64" fmla="*/ 1832340 w 2666988"/>
                <a:gd name="connsiteY64" fmla="*/ 265232 h 3885032"/>
                <a:gd name="connsiteX65" fmla="*/ 1779112 w 2666988"/>
                <a:gd name="connsiteY65" fmla="*/ 306717 h 3885032"/>
                <a:gd name="connsiteX66" fmla="*/ 1702910 w 2666988"/>
                <a:gd name="connsiteY66" fmla="*/ 609278 h 3885032"/>
                <a:gd name="connsiteX67" fmla="*/ 963608 w 2666988"/>
                <a:gd name="connsiteY67" fmla="*/ 608514 h 3885032"/>
                <a:gd name="connsiteX68" fmla="*/ 887572 w 2666988"/>
                <a:gd name="connsiteY68" fmla="*/ 306716 h 3885032"/>
                <a:gd name="connsiteX69" fmla="*/ 834452 w 2666988"/>
                <a:gd name="connsiteY69" fmla="*/ 265231 h 3885032"/>
                <a:gd name="connsiteX70" fmla="*/ 834462 w 2666988"/>
                <a:gd name="connsiteY70" fmla="*/ 265232 h 3885032"/>
                <a:gd name="connsiteX71" fmla="*/ 872004 w 2666988"/>
                <a:gd name="connsiteY71" fmla="*/ 1097989 h 3885032"/>
                <a:gd name="connsiteX72" fmla="*/ 1794807 w 2666988"/>
                <a:gd name="connsiteY72" fmla="*/ 1097989 h 3885032"/>
                <a:gd name="connsiteX73" fmla="*/ 2087840 w 2666988"/>
                <a:gd name="connsiteY73" fmla="*/ 1347620 h 3885032"/>
                <a:gd name="connsiteX74" fmla="*/ 578982 w 2666988"/>
                <a:gd name="connsiteY74" fmla="*/ 1347620 h 3885032"/>
                <a:gd name="connsiteX75" fmla="*/ 872014 w 2666988"/>
                <a:gd name="connsiteY75" fmla="*/ 1097989 h 3885032"/>
                <a:gd name="connsiteX76" fmla="*/ 872004 w 2666988"/>
                <a:gd name="connsiteY76" fmla="*/ 1097989 h 3885032"/>
                <a:gd name="connsiteX77" fmla="*/ 572692 w 2666988"/>
                <a:gd name="connsiteY77" fmla="*/ 2515538 h 3885032"/>
                <a:gd name="connsiteX78" fmla="*/ 2094090 w 2666988"/>
                <a:gd name="connsiteY78" fmla="*/ 2515538 h 3885032"/>
                <a:gd name="connsiteX79" fmla="*/ 1846752 w 2666988"/>
                <a:gd name="connsiteY79" fmla="*/ 2742744 h 3885032"/>
                <a:gd name="connsiteX80" fmla="*/ 820011 w 2666988"/>
                <a:gd name="connsiteY80" fmla="*/ 2742704 h 3885032"/>
                <a:gd name="connsiteX81" fmla="*/ 572672 w 2666988"/>
                <a:gd name="connsiteY81" fmla="*/ 2515528 h 3885032"/>
                <a:gd name="connsiteX82" fmla="*/ 572692 w 2666988"/>
                <a:gd name="connsiteY82" fmla="*/ 2515538 h 3885032"/>
                <a:gd name="connsiteX83" fmla="*/ 832659 w 2666988"/>
                <a:gd name="connsiteY83" fmla="*/ 2852393 h 3885032"/>
                <a:gd name="connsiteX84" fmla="*/ 1834221 w 2666988"/>
                <a:gd name="connsiteY84" fmla="*/ 2852393 h 3885032"/>
                <a:gd name="connsiteX85" fmla="*/ 1897756 w 2666988"/>
                <a:gd name="connsiteY85" fmla="*/ 3120629 h 3885032"/>
                <a:gd name="connsiteX86" fmla="*/ 769125 w 2666988"/>
                <a:gd name="connsiteY86" fmla="*/ 3120629 h 3885032"/>
                <a:gd name="connsiteX87" fmla="*/ 832659 w 2666988"/>
                <a:gd name="connsiteY87" fmla="*/ 2852393 h 3885032"/>
                <a:gd name="connsiteX88" fmla="*/ 109699 w 2666988"/>
                <a:gd name="connsiteY88" fmla="*/ 3230347 h 3885032"/>
                <a:gd name="connsiteX89" fmla="*/ 2557123 w 2666988"/>
                <a:gd name="connsiteY89" fmla="*/ 3230347 h 3885032"/>
                <a:gd name="connsiteX90" fmla="*/ 2557123 w 2666988"/>
                <a:gd name="connsiteY90" fmla="*/ 3427133 h 3885032"/>
                <a:gd name="connsiteX91" fmla="*/ 109699 w 2666988"/>
                <a:gd name="connsiteY91" fmla="*/ 3427133 h 3885032"/>
                <a:gd name="connsiteX92" fmla="*/ 109699 w 2666988"/>
                <a:gd name="connsiteY92" fmla="*/ 3230347 h 3885032"/>
                <a:gd name="connsiteX0" fmla="*/ 54903 w 2666988"/>
                <a:gd name="connsiteY0" fmla="*/ 3536841 h 3885032"/>
                <a:gd name="connsiteX1" fmla="*/ 96884 w 2666988"/>
                <a:gd name="connsiteY1" fmla="*/ 3536841 h 3885032"/>
                <a:gd name="connsiteX2" fmla="*/ 2515240 w 2666988"/>
                <a:gd name="connsiteY2" fmla="*/ 3885032 h 3885032"/>
                <a:gd name="connsiteX3" fmla="*/ 2570124 w 2666988"/>
                <a:gd name="connsiteY3" fmla="*/ 3830148 h 3885032"/>
                <a:gd name="connsiteX4" fmla="*/ 2570124 w 2666988"/>
                <a:gd name="connsiteY4" fmla="*/ 3536841 h 3885032"/>
                <a:gd name="connsiteX5" fmla="*/ 2612105 w 2666988"/>
                <a:gd name="connsiteY5" fmla="*/ 3536841 h 3885032"/>
                <a:gd name="connsiteX6" fmla="*/ 2666988 w 2666988"/>
                <a:gd name="connsiteY6" fmla="*/ 3481957 h 3885032"/>
                <a:gd name="connsiteX7" fmla="*/ 2666988 w 2666988"/>
                <a:gd name="connsiteY7" fmla="*/ 3175415 h 3885032"/>
                <a:gd name="connsiteX8" fmla="*/ 2612105 w 2666988"/>
                <a:gd name="connsiteY8" fmla="*/ 3120541 h 3885032"/>
                <a:gd name="connsiteX9" fmla="*/ 2010423 w 2666988"/>
                <a:gd name="connsiteY9" fmla="*/ 3120619 h 3885032"/>
                <a:gd name="connsiteX10" fmla="*/ 1937787 w 2666988"/>
                <a:gd name="connsiteY10" fmla="*/ 2813998 h 3885032"/>
                <a:gd name="connsiteX11" fmla="*/ 2399781 w 2666988"/>
                <a:gd name="connsiteY11" fmla="*/ 1935625 h 3885032"/>
                <a:gd name="connsiteX12" fmla="*/ 1868864 w 2666988"/>
                <a:gd name="connsiteY12" fmla="*/ 1013430 h 3885032"/>
                <a:gd name="connsiteX13" fmla="*/ 1876672 w 2666988"/>
                <a:gd name="connsiteY13" fmla="*/ 924070 h 3885032"/>
                <a:gd name="connsiteX14" fmla="*/ 1804683 w 2666988"/>
                <a:gd name="connsiteY14" fmla="*/ 654649 h 3885032"/>
                <a:gd name="connsiteX15" fmla="*/ 1876212 w 2666988"/>
                <a:gd name="connsiteY15" fmla="*/ 370723 h 3885032"/>
                <a:gd name="connsiteX16" fmla="*/ 2057116 w 2666988"/>
                <a:gd name="connsiteY16" fmla="*/ 150287 h 3885032"/>
                <a:gd name="connsiteX17" fmla="*/ 2057116 w 2666988"/>
                <a:gd name="connsiteY17" fmla="*/ 54880 h 3885032"/>
                <a:gd name="connsiteX18" fmla="*/ 2002232 w 2666988"/>
                <a:gd name="connsiteY18" fmla="*/ 0 h 3885032"/>
                <a:gd name="connsiteX19" fmla="*/ 664628 w 2666988"/>
                <a:gd name="connsiteY19" fmla="*/ 0 h 3885032"/>
                <a:gd name="connsiteX20" fmla="*/ 609755 w 2666988"/>
                <a:gd name="connsiteY20" fmla="*/ 54880 h 3885032"/>
                <a:gd name="connsiteX21" fmla="*/ 609755 w 2666988"/>
                <a:gd name="connsiteY21" fmla="*/ 150287 h 3885032"/>
                <a:gd name="connsiteX22" fmla="*/ 790659 w 2666988"/>
                <a:gd name="connsiteY22" fmla="*/ 370723 h 3885032"/>
                <a:gd name="connsiteX23" fmla="*/ 862188 w 2666988"/>
                <a:gd name="connsiteY23" fmla="*/ 654649 h 3885032"/>
                <a:gd name="connsiteX24" fmla="*/ 790198 w 2666988"/>
                <a:gd name="connsiteY24" fmla="*/ 924070 h 3885032"/>
                <a:gd name="connsiteX25" fmla="*/ 798007 w 2666988"/>
                <a:gd name="connsiteY25" fmla="*/ 1013430 h 3885032"/>
                <a:gd name="connsiteX26" fmla="*/ 267090 w 2666988"/>
                <a:gd name="connsiteY26" fmla="*/ 1935625 h 3885032"/>
                <a:gd name="connsiteX27" fmla="*/ 729084 w 2666988"/>
                <a:gd name="connsiteY27" fmla="*/ 2813998 h 3885032"/>
                <a:gd name="connsiteX28" fmla="*/ 656448 w 2666988"/>
                <a:gd name="connsiteY28" fmla="*/ 3120619 h 3885032"/>
                <a:gd name="connsiteX29" fmla="*/ 54883 w 2666988"/>
                <a:gd name="connsiteY29" fmla="*/ 3120659 h 3885032"/>
                <a:gd name="connsiteX30" fmla="*/ 0 w 2666988"/>
                <a:gd name="connsiteY30" fmla="*/ 3175532 h 3885032"/>
                <a:gd name="connsiteX31" fmla="*/ 0 w 2666988"/>
                <a:gd name="connsiteY31" fmla="*/ 3482075 h 3885032"/>
                <a:gd name="connsiteX32" fmla="*/ 54883 w 2666988"/>
                <a:gd name="connsiteY32" fmla="*/ 3536841 h 3885032"/>
                <a:gd name="connsiteX33" fmla="*/ 54903 w 2666988"/>
                <a:gd name="connsiteY33" fmla="*/ 3536841 h 3885032"/>
                <a:gd name="connsiteX34" fmla="*/ 2460298 w 2666988"/>
                <a:gd name="connsiteY34" fmla="*/ 3775304 h 3885032"/>
                <a:gd name="connsiteX35" fmla="*/ 206465 w 2666988"/>
                <a:gd name="connsiteY35" fmla="*/ 3536880 h 3885032"/>
                <a:gd name="connsiteX36" fmla="*/ 2460298 w 2666988"/>
                <a:gd name="connsiteY36" fmla="*/ 3536880 h 3885032"/>
                <a:gd name="connsiteX37" fmla="*/ 2460298 w 2666988"/>
                <a:gd name="connsiteY37" fmla="*/ 3775304 h 3885032"/>
                <a:gd name="connsiteX38" fmla="*/ 378013 w 2666988"/>
                <a:gd name="connsiteY38" fmla="*/ 1975176 h 3885032"/>
                <a:gd name="connsiteX39" fmla="*/ 2288848 w 2666988"/>
                <a:gd name="connsiteY39" fmla="*/ 1975176 h 3885032"/>
                <a:gd name="connsiteX40" fmla="*/ 2166766 w 2666988"/>
                <a:gd name="connsiteY40" fmla="*/ 2405751 h 3885032"/>
                <a:gd name="connsiteX41" fmla="*/ 499978 w 2666988"/>
                <a:gd name="connsiteY41" fmla="*/ 2405751 h 3885032"/>
                <a:gd name="connsiteX42" fmla="*/ 377974 w 2666988"/>
                <a:gd name="connsiteY42" fmla="*/ 1975176 h 3885032"/>
                <a:gd name="connsiteX43" fmla="*/ 378013 w 2666988"/>
                <a:gd name="connsiteY43" fmla="*/ 1975176 h 3885032"/>
                <a:gd name="connsiteX44" fmla="*/ 505072 w 2666988"/>
                <a:gd name="connsiteY44" fmla="*/ 1457270 h 3885032"/>
                <a:gd name="connsiteX45" fmla="*/ 2161671 w 2666988"/>
                <a:gd name="connsiteY45" fmla="*/ 1457270 h 3885032"/>
                <a:gd name="connsiteX46" fmla="*/ 2287349 w 2666988"/>
                <a:gd name="connsiteY46" fmla="*/ 1865419 h 3885032"/>
                <a:gd name="connsiteX47" fmla="*/ 379355 w 2666988"/>
                <a:gd name="connsiteY47" fmla="*/ 1865419 h 3885032"/>
                <a:gd name="connsiteX48" fmla="*/ 504994 w 2666988"/>
                <a:gd name="connsiteY48" fmla="*/ 1457270 h 3885032"/>
                <a:gd name="connsiteX49" fmla="*/ 505072 w 2666988"/>
                <a:gd name="connsiteY49" fmla="*/ 1457270 h 3885032"/>
                <a:gd name="connsiteX50" fmla="*/ 905569 w 2666988"/>
                <a:gd name="connsiteY50" fmla="*/ 988232 h 3885032"/>
                <a:gd name="connsiteX51" fmla="*/ 899868 w 2666988"/>
                <a:gd name="connsiteY51" fmla="*/ 924051 h 3885032"/>
                <a:gd name="connsiteX52" fmla="*/ 953526 w 2666988"/>
                <a:gd name="connsiteY52" fmla="*/ 718272 h 3885032"/>
                <a:gd name="connsiteX53" fmla="*/ 1713765 w 2666988"/>
                <a:gd name="connsiteY53" fmla="*/ 719114 h 3885032"/>
                <a:gd name="connsiteX54" fmla="*/ 1766993 w 2666988"/>
                <a:gd name="connsiteY54" fmla="*/ 924129 h 3885032"/>
                <a:gd name="connsiteX55" fmla="*/ 1761291 w 2666988"/>
                <a:gd name="connsiteY55" fmla="*/ 988310 h 3885032"/>
                <a:gd name="connsiteX56" fmla="*/ 905569 w 2666988"/>
                <a:gd name="connsiteY56" fmla="*/ 988310 h 3885032"/>
                <a:gd name="connsiteX57" fmla="*/ 905569 w 2666988"/>
                <a:gd name="connsiteY57" fmla="*/ 988232 h 3885032"/>
                <a:gd name="connsiteX58" fmla="*/ 834462 w 2666988"/>
                <a:gd name="connsiteY58" fmla="*/ 265232 h 3885032"/>
                <a:gd name="connsiteX59" fmla="*/ 719463 w 2666988"/>
                <a:gd name="connsiteY59" fmla="*/ 150233 h 3885032"/>
                <a:gd name="connsiteX60" fmla="*/ 719463 w 2666988"/>
                <a:gd name="connsiteY60" fmla="*/ 109705 h 3885032"/>
                <a:gd name="connsiteX61" fmla="*/ 1947339 w 2666988"/>
                <a:gd name="connsiteY61" fmla="*/ 109705 h 3885032"/>
                <a:gd name="connsiteX62" fmla="*/ 1947339 w 2666988"/>
                <a:gd name="connsiteY62" fmla="*/ 150233 h 3885032"/>
                <a:gd name="connsiteX63" fmla="*/ 1832340 w 2666988"/>
                <a:gd name="connsiteY63" fmla="*/ 265232 h 3885032"/>
                <a:gd name="connsiteX64" fmla="*/ 1779112 w 2666988"/>
                <a:gd name="connsiteY64" fmla="*/ 306717 h 3885032"/>
                <a:gd name="connsiteX65" fmla="*/ 1702910 w 2666988"/>
                <a:gd name="connsiteY65" fmla="*/ 609278 h 3885032"/>
                <a:gd name="connsiteX66" fmla="*/ 963608 w 2666988"/>
                <a:gd name="connsiteY66" fmla="*/ 608514 h 3885032"/>
                <a:gd name="connsiteX67" fmla="*/ 887572 w 2666988"/>
                <a:gd name="connsiteY67" fmla="*/ 306716 h 3885032"/>
                <a:gd name="connsiteX68" fmla="*/ 834452 w 2666988"/>
                <a:gd name="connsiteY68" fmla="*/ 265231 h 3885032"/>
                <a:gd name="connsiteX69" fmla="*/ 834462 w 2666988"/>
                <a:gd name="connsiteY69" fmla="*/ 265232 h 3885032"/>
                <a:gd name="connsiteX70" fmla="*/ 872004 w 2666988"/>
                <a:gd name="connsiteY70" fmla="*/ 1097989 h 3885032"/>
                <a:gd name="connsiteX71" fmla="*/ 1794807 w 2666988"/>
                <a:gd name="connsiteY71" fmla="*/ 1097989 h 3885032"/>
                <a:gd name="connsiteX72" fmla="*/ 2087840 w 2666988"/>
                <a:gd name="connsiteY72" fmla="*/ 1347620 h 3885032"/>
                <a:gd name="connsiteX73" fmla="*/ 578982 w 2666988"/>
                <a:gd name="connsiteY73" fmla="*/ 1347620 h 3885032"/>
                <a:gd name="connsiteX74" fmla="*/ 872014 w 2666988"/>
                <a:gd name="connsiteY74" fmla="*/ 1097989 h 3885032"/>
                <a:gd name="connsiteX75" fmla="*/ 872004 w 2666988"/>
                <a:gd name="connsiteY75" fmla="*/ 1097989 h 3885032"/>
                <a:gd name="connsiteX76" fmla="*/ 572692 w 2666988"/>
                <a:gd name="connsiteY76" fmla="*/ 2515538 h 3885032"/>
                <a:gd name="connsiteX77" fmla="*/ 2094090 w 2666988"/>
                <a:gd name="connsiteY77" fmla="*/ 2515538 h 3885032"/>
                <a:gd name="connsiteX78" fmla="*/ 1846752 w 2666988"/>
                <a:gd name="connsiteY78" fmla="*/ 2742744 h 3885032"/>
                <a:gd name="connsiteX79" fmla="*/ 820011 w 2666988"/>
                <a:gd name="connsiteY79" fmla="*/ 2742704 h 3885032"/>
                <a:gd name="connsiteX80" fmla="*/ 572672 w 2666988"/>
                <a:gd name="connsiteY80" fmla="*/ 2515528 h 3885032"/>
                <a:gd name="connsiteX81" fmla="*/ 572692 w 2666988"/>
                <a:gd name="connsiteY81" fmla="*/ 2515538 h 3885032"/>
                <a:gd name="connsiteX82" fmla="*/ 832659 w 2666988"/>
                <a:gd name="connsiteY82" fmla="*/ 2852393 h 3885032"/>
                <a:gd name="connsiteX83" fmla="*/ 1834221 w 2666988"/>
                <a:gd name="connsiteY83" fmla="*/ 2852393 h 3885032"/>
                <a:gd name="connsiteX84" fmla="*/ 1897756 w 2666988"/>
                <a:gd name="connsiteY84" fmla="*/ 3120629 h 3885032"/>
                <a:gd name="connsiteX85" fmla="*/ 769125 w 2666988"/>
                <a:gd name="connsiteY85" fmla="*/ 3120629 h 3885032"/>
                <a:gd name="connsiteX86" fmla="*/ 832659 w 2666988"/>
                <a:gd name="connsiteY86" fmla="*/ 2852393 h 3885032"/>
                <a:gd name="connsiteX87" fmla="*/ 109699 w 2666988"/>
                <a:gd name="connsiteY87" fmla="*/ 3230347 h 3885032"/>
                <a:gd name="connsiteX88" fmla="*/ 2557123 w 2666988"/>
                <a:gd name="connsiteY88" fmla="*/ 3230347 h 3885032"/>
                <a:gd name="connsiteX89" fmla="*/ 2557123 w 2666988"/>
                <a:gd name="connsiteY89" fmla="*/ 3427133 h 3885032"/>
                <a:gd name="connsiteX90" fmla="*/ 109699 w 2666988"/>
                <a:gd name="connsiteY90" fmla="*/ 3427133 h 3885032"/>
                <a:gd name="connsiteX91" fmla="*/ 109699 w 2666988"/>
                <a:gd name="connsiteY91" fmla="*/ 3230347 h 3885032"/>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775304 h 3830148"/>
                <a:gd name="connsiteX34" fmla="*/ 206465 w 2666988"/>
                <a:gd name="connsiteY34" fmla="*/ 3536880 h 3830148"/>
                <a:gd name="connsiteX35" fmla="*/ 2460298 w 2666988"/>
                <a:gd name="connsiteY35" fmla="*/ 3536880 h 3830148"/>
                <a:gd name="connsiteX36" fmla="*/ 2460298 w 2666988"/>
                <a:gd name="connsiteY36" fmla="*/ 3775304 h 3830148"/>
                <a:gd name="connsiteX37" fmla="*/ 378013 w 2666988"/>
                <a:gd name="connsiteY37" fmla="*/ 1975176 h 3830148"/>
                <a:gd name="connsiteX38" fmla="*/ 2288848 w 2666988"/>
                <a:gd name="connsiteY38" fmla="*/ 1975176 h 3830148"/>
                <a:gd name="connsiteX39" fmla="*/ 2166766 w 2666988"/>
                <a:gd name="connsiteY39" fmla="*/ 2405751 h 3830148"/>
                <a:gd name="connsiteX40" fmla="*/ 499978 w 2666988"/>
                <a:gd name="connsiteY40" fmla="*/ 2405751 h 3830148"/>
                <a:gd name="connsiteX41" fmla="*/ 377974 w 2666988"/>
                <a:gd name="connsiteY41" fmla="*/ 1975176 h 3830148"/>
                <a:gd name="connsiteX42" fmla="*/ 378013 w 2666988"/>
                <a:gd name="connsiteY42" fmla="*/ 1975176 h 3830148"/>
                <a:gd name="connsiteX43" fmla="*/ 505072 w 2666988"/>
                <a:gd name="connsiteY43" fmla="*/ 1457270 h 3830148"/>
                <a:gd name="connsiteX44" fmla="*/ 2161671 w 2666988"/>
                <a:gd name="connsiteY44" fmla="*/ 1457270 h 3830148"/>
                <a:gd name="connsiteX45" fmla="*/ 2287349 w 2666988"/>
                <a:gd name="connsiteY45" fmla="*/ 1865419 h 3830148"/>
                <a:gd name="connsiteX46" fmla="*/ 379355 w 2666988"/>
                <a:gd name="connsiteY46" fmla="*/ 1865419 h 3830148"/>
                <a:gd name="connsiteX47" fmla="*/ 504994 w 2666988"/>
                <a:gd name="connsiteY47" fmla="*/ 1457270 h 3830148"/>
                <a:gd name="connsiteX48" fmla="*/ 505072 w 2666988"/>
                <a:gd name="connsiteY48" fmla="*/ 1457270 h 3830148"/>
                <a:gd name="connsiteX49" fmla="*/ 905569 w 2666988"/>
                <a:gd name="connsiteY49" fmla="*/ 988232 h 3830148"/>
                <a:gd name="connsiteX50" fmla="*/ 899868 w 2666988"/>
                <a:gd name="connsiteY50" fmla="*/ 924051 h 3830148"/>
                <a:gd name="connsiteX51" fmla="*/ 953526 w 2666988"/>
                <a:gd name="connsiteY51" fmla="*/ 718272 h 3830148"/>
                <a:gd name="connsiteX52" fmla="*/ 1713765 w 2666988"/>
                <a:gd name="connsiteY52" fmla="*/ 719114 h 3830148"/>
                <a:gd name="connsiteX53" fmla="*/ 1766993 w 2666988"/>
                <a:gd name="connsiteY53" fmla="*/ 924129 h 3830148"/>
                <a:gd name="connsiteX54" fmla="*/ 1761291 w 2666988"/>
                <a:gd name="connsiteY54" fmla="*/ 988310 h 3830148"/>
                <a:gd name="connsiteX55" fmla="*/ 905569 w 2666988"/>
                <a:gd name="connsiteY55" fmla="*/ 988310 h 3830148"/>
                <a:gd name="connsiteX56" fmla="*/ 905569 w 2666988"/>
                <a:gd name="connsiteY56" fmla="*/ 988232 h 3830148"/>
                <a:gd name="connsiteX57" fmla="*/ 834462 w 2666988"/>
                <a:gd name="connsiteY57" fmla="*/ 265232 h 3830148"/>
                <a:gd name="connsiteX58" fmla="*/ 719463 w 2666988"/>
                <a:gd name="connsiteY58" fmla="*/ 150233 h 3830148"/>
                <a:gd name="connsiteX59" fmla="*/ 719463 w 2666988"/>
                <a:gd name="connsiteY59" fmla="*/ 109705 h 3830148"/>
                <a:gd name="connsiteX60" fmla="*/ 1947339 w 2666988"/>
                <a:gd name="connsiteY60" fmla="*/ 109705 h 3830148"/>
                <a:gd name="connsiteX61" fmla="*/ 1947339 w 2666988"/>
                <a:gd name="connsiteY61" fmla="*/ 150233 h 3830148"/>
                <a:gd name="connsiteX62" fmla="*/ 1832340 w 2666988"/>
                <a:gd name="connsiteY62" fmla="*/ 265232 h 3830148"/>
                <a:gd name="connsiteX63" fmla="*/ 1779112 w 2666988"/>
                <a:gd name="connsiteY63" fmla="*/ 306717 h 3830148"/>
                <a:gd name="connsiteX64" fmla="*/ 1702910 w 2666988"/>
                <a:gd name="connsiteY64" fmla="*/ 609278 h 3830148"/>
                <a:gd name="connsiteX65" fmla="*/ 963608 w 2666988"/>
                <a:gd name="connsiteY65" fmla="*/ 608514 h 3830148"/>
                <a:gd name="connsiteX66" fmla="*/ 887572 w 2666988"/>
                <a:gd name="connsiteY66" fmla="*/ 306716 h 3830148"/>
                <a:gd name="connsiteX67" fmla="*/ 834452 w 2666988"/>
                <a:gd name="connsiteY67" fmla="*/ 265231 h 3830148"/>
                <a:gd name="connsiteX68" fmla="*/ 834462 w 2666988"/>
                <a:gd name="connsiteY68" fmla="*/ 265232 h 3830148"/>
                <a:gd name="connsiteX69" fmla="*/ 872004 w 2666988"/>
                <a:gd name="connsiteY69" fmla="*/ 1097989 h 3830148"/>
                <a:gd name="connsiteX70" fmla="*/ 1794807 w 2666988"/>
                <a:gd name="connsiteY70" fmla="*/ 1097989 h 3830148"/>
                <a:gd name="connsiteX71" fmla="*/ 2087840 w 2666988"/>
                <a:gd name="connsiteY71" fmla="*/ 1347620 h 3830148"/>
                <a:gd name="connsiteX72" fmla="*/ 578982 w 2666988"/>
                <a:gd name="connsiteY72" fmla="*/ 1347620 h 3830148"/>
                <a:gd name="connsiteX73" fmla="*/ 872014 w 2666988"/>
                <a:gd name="connsiteY73" fmla="*/ 1097989 h 3830148"/>
                <a:gd name="connsiteX74" fmla="*/ 872004 w 2666988"/>
                <a:gd name="connsiteY74" fmla="*/ 1097989 h 3830148"/>
                <a:gd name="connsiteX75" fmla="*/ 572692 w 2666988"/>
                <a:gd name="connsiteY75" fmla="*/ 2515538 h 3830148"/>
                <a:gd name="connsiteX76" fmla="*/ 2094090 w 2666988"/>
                <a:gd name="connsiteY76" fmla="*/ 2515538 h 3830148"/>
                <a:gd name="connsiteX77" fmla="*/ 1846752 w 2666988"/>
                <a:gd name="connsiteY77" fmla="*/ 2742744 h 3830148"/>
                <a:gd name="connsiteX78" fmla="*/ 820011 w 2666988"/>
                <a:gd name="connsiteY78" fmla="*/ 2742704 h 3830148"/>
                <a:gd name="connsiteX79" fmla="*/ 572672 w 2666988"/>
                <a:gd name="connsiteY79" fmla="*/ 2515528 h 3830148"/>
                <a:gd name="connsiteX80" fmla="*/ 572692 w 2666988"/>
                <a:gd name="connsiteY80" fmla="*/ 2515538 h 3830148"/>
                <a:gd name="connsiteX81" fmla="*/ 832659 w 2666988"/>
                <a:gd name="connsiteY81" fmla="*/ 2852393 h 3830148"/>
                <a:gd name="connsiteX82" fmla="*/ 1834221 w 2666988"/>
                <a:gd name="connsiteY82" fmla="*/ 2852393 h 3830148"/>
                <a:gd name="connsiteX83" fmla="*/ 1897756 w 2666988"/>
                <a:gd name="connsiteY83" fmla="*/ 3120629 h 3830148"/>
                <a:gd name="connsiteX84" fmla="*/ 769125 w 2666988"/>
                <a:gd name="connsiteY84" fmla="*/ 3120629 h 3830148"/>
                <a:gd name="connsiteX85" fmla="*/ 832659 w 2666988"/>
                <a:gd name="connsiteY85" fmla="*/ 2852393 h 3830148"/>
                <a:gd name="connsiteX86" fmla="*/ 109699 w 2666988"/>
                <a:gd name="connsiteY86" fmla="*/ 3230347 h 3830148"/>
                <a:gd name="connsiteX87" fmla="*/ 2557123 w 2666988"/>
                <a:gd name="connsiteY87" fmla="*/ 3230347 h 3830148"/>
                <a:gd name="connsiteX88" fmla="*/ 2557123 w 2666988"/>
                <a:gd name="connsiteY88" fmla="*/ 3427133 h 3830148"/>
                <a:gd name="connsiteX89" fmla="*/ 109699 w 2666988"/>
                <a:gd name="connsiteY89" fmla="*/ 3427133 h 3830148"/>
                <a:gd name="connsiteX90" fmla="*/ 109699 w 2666988"/>
                <a:gd name="connsiteY90" fmla="*/ 3230347 h 3830148"/>
                <a:gd name="connsiteX0" fmla="*/ 54903 w 2666988"/>
                <a:gd name="connsiteY0" fmla="*/ 3536841 h 3830148"/>
                <a:gd name="connsiteX1" fmla="*/ 96884 w 2666988"/>
                <a:gd name="connsiteY1" fmla="*/ 3536841 h 3830148"/>
                <a:gd name="connsiteX2" fmla="*/ 2570124 w 2666988"/>
                <a:gd name="connsiteY2" fmla="*/ 3830148 h 3830148"/>
                <a:gd name="connsiteX3" fmla="*/ 2570124 w 2666988"/>
                <a:gd name="connsiteY3" fmla="*/ 3536841 h 3830148"/>
                <a:gd name="connsiteX4" fmla="*/ 2612105 w 2666988"/>
                <a:gd name="connsiteY4" fmla="*/ 3536841 h 3830148"/>
                <a:gd name="connsiteX5" fmla="*/ 2666988 w 2666988"/>
                <a:gd name="connsiteY5" fmla="*/ 3481957 h 3830148"/>
                <a:gd name="connsiteX6" fmla="*/ 2666988 w 2666988"/>
                <a:gd name="connsiteY6" fmla="*/ 3175415 h 3830148"/>
                <a:gd name="connsiteX7" fmla="*/ 2612105 w 2666988"/>
                <a:gd name="connsiteY7" fmla="*/ 3120541 h 3830148"/>
                <a:gd name="connsiteX8" fmla="*/ 2010423 w 2666988"/>
                <a:gd name="connsiteY8" fmla="*/ 3120619 h 3830148"/>
                <a:gd name="connsiteX9" fmla="*/ 1937787 w 2666988"/>
                <a:gd name="connsiteY9" fmla="*/ 2813998 h 3830148"/>
                <a:gd name="connsiteX10" fmla="*/ 2399781 w 2666988"/>
                <a:gd name="connsiteY10" fmla="*/ 1935625 h 3830148"/>
                <a:gd name="connsiteX11" fmla="*/ 1868864 w 2666988"/>
                <a:gd name="connsiteY11" fmla="*/ 1013430 h 3830148"/>
                <a:gd name="connsiteX12" fmla="*/ 1876672 w 2666988"/>
                <a:gd name="connsiteY12" fmla="*/ 924070 h 3830148"/>
                <a:gd name="connsiteX13" fmla="*/ 1804683 w 2666988"/>
                <a:gd name="connsiteY13" fmla="*/ 654649 h 3830148"/>
                <a:gd name="connsiteX14" fmla="*/ 1876212 w 2666988"/>
                <a:gd name="connsiteY14" fmla="*/ 370723 h 3830148"/>
                <a:gd name="connsiteX15" fmla="*/ 2057116 w 2666988"/>
                <a:gd name="connsiteY15" fmla="*/ 150287 h 3830148"/>
                <a:gd name="connsiteX16" fmla="*/ 2057116 w 2666988"/>
                <a:gd name="connsiteY16" fmla="*/ 54880 h 3830148"/>
                <a:gd name="connsiteX17" fmla="*/ 2002232 w 2666988"/>
                <a:gd name="connsiteY17" fmla="*/ 0 h 3830148"/>
                <a:gd name="connsiteX18" fmla="*/ 664628 w 2666988"/>
                <a:gd name="connsiteY18" fmla="*/ 0 h 3830148"/>
                <a:gd name="connsiteX19" fmla="*/ 609755 w 2666988"/>
                <a:gd name="connsiteY19" fmla="*/ 54880 h 3830148"/>
                <a:gd name="connsiteX20" fmla="*/ 609755 w 2666988"/>
                <a:gd name="connsiteY20" fmla="*/ 150287 h 3830148"/>
                <a:gd name="connsiteX21" fmla="*/ 790659 w 2666988"/>
                <a:gd name="connsiteY21" fmla="*/ 370723 h 3830148"/>
                <a:gd name="connsiteX22" fmla="*/ 862188 w 2666988"/>
                <a:gd name="connsiteY22" fmla="*/ 654649 h 3830148"/>
                <a:gd name="connsiteX23" fmla="*/ 790198 w 2666988"/>
                <a:gd name="connsiteY23" fmla="*/ 924070 h 3830148"/>
                <a:gd name="connsiteX24" fmla="*/ 798007 w 2666988"/>
                <a:gd name="connsiteY24" fmla="*/ 1013430 h 3830148"/>
                <a:gd name="connsiteX25" fmla="*/ 267090 w 2666988"/>
                <a:gd name="connsiteY25" fmla="*/ 1935625 h 3830148"/>
                <a:gd name="connsiteX26" fmla="*/ 729084 w 2666988"/>
                <a:gd name="connsiteY26" fmla="*/ 2813998 h 3830148"/>
                <a:gd name="connsiteX27" fmla="*/ 656448 w 2666988"/>
                <a:gd name="connsiteY27" fmla="*/ 3120619 h 3830148"/>
                <a:gd name="connsiteX28" fmla="*/ 54883 w 2666988"/>
                <a:gd name="connsiteY28" fmla="*/ 3120659 h 3830148"/>
                <a:gd name="connsiteX29" fmla="*/ 0 w 2666988"/>
                <a:gd name="connsiteY29" fmla="*/ 3175532 h 3830148"/>
                <a:gd name="connsiteX30" fmla="*/ 0 w 2666988"/>
                <a:gd name="connsiteY30" fmla="*/ 3482075 h 3830148"/>
                <a:gd name="connsiteX31" fmla="*/ 54883 w 2666988"/>
                <a:gd name="connsiteY31" fmla="*/ 3536841 h 3830148"/>
                <a:gd name="connsiteX32" fmla="*/ 54903 w 2666988"/>
                <a:gd name="connsiteY32" fmla="*/ 3536841 h 3830148"/>
                <a:gd name="connsiteX33" fmla="*/ 2460298 w 2666988"/>
                <a:gd name="connsiteY33" fmla="*/ 3536880 h 3830148"/>
                <a:gd name="connsiteX34" fmla="*/ 206465 w 2666988"/>
                <a:gd name="connsiteY34" fmla="*/ 3536880 h 3830148"/>
                <a:gd name="connsiteX35" fmla="*/ 2460298 w 2666988"/>
                <a:gd name="connsiteY35" fmla="*/ 3536880 h 3830148"/>
                <a:gd name="connsiteX36" fmla="*/ 378013 w 2666988"/>
                <a:gd name="connsiteY36" fmla="*/ 1975176 h 3830148"/>
                <a:gd name="connsiteX37" fmla="*/ 2288848 w 2666988"/>
                <a:gd name="connsiteY37" fmla="*/ 1975176 h 3830148"/>
                <a:gd name="connsiteX38" fmla="*/ 2166766 w 2666988"/>
                <a:gd name="connsiteY38" fmla="*/ 2405751 h 3830148"/>
                <a:gd name="connsiteX39" fmla="*/ 499978 w 2666988"/>
                <a:gd name="connsiteY39" fmla="*/ 2405751 h 3830148"/>
                <a:gd name="connsiteX40" fmla="*/ 377974 w 2666988"/>
                <a:gd name="connsiteY40" fmla="*/ 1975176 h 3830148"/>
                <a:gd name="connsiteX41" fmla="*/ 378013 w 2666988"/>
                <a:gd name="connsiteY41" fmla="*/ 1975176 h 3830148"/>
                <a:gd name="connsiteX42" fmla="*/ 505072 w 2666988"/>
                <a:gd name="connsiteY42" fmla="*/ 1457270 h 3830148"/>
                <a:gd name="connsiteX43" fmla="*/ 2161671 w 2666988"/>
                <a:gd name="connsiteY43" fmla="*/ 1457270 h 3830148"/>
                <a:gd name="connsiteX44" fmla="*/ 2287349 w 2666988"/>
                <a:gd name="connsiteY44" fmla="*/ 1865419 h 3830148"/>
                <a:gd name="connsiteX45" fmla="*/ 379355 w 2666988"/>
                <a:gd name="connsiteY45" fmla="*/ 1865419 h 3830148"/>
                <a:gd name="connsiteX46" fmla="*/ 504994 w 2666988"/>
                <a:gd name="connsiteY46" fmla="*/ 1457270 h 3830148"/>
                <a:gd name="connsiteX47" fmla="*/ 505072 w 2666988"/>
                <a:gd name="connsiteY47" fmla="*/ 1457270 h 3830148"/>
                <a:gd name="connsiteX48" fmla="*/ 905569 w 2666988"/>
                <a:gd name="connsiteY48" fmla="*/ 988232 h 3830148"/>
                <a:gd name="connsiteX49" fmla="*/ 899868 w 2666988"/>
                <a:gd name="connsiteY49" fmla="*/ 924051 h 3830148"/>
                <a:gd name="connsiteX50" fmla="*/ 953526 w 2666988"/>
                <a:gd name="connsiteY50" fmla="*/ 718272 h 3830148"/>
                <a:gd name="connsiteX51" fmla="*/ 1713765 w 2666988"/>
                <a:gd name="connsiteY51" fmla="*/ 719114 h 3830148"/>
                <a:gd name="connsiteX52" fmla="*/ 1766993 w 2666988"/>
                <a:gd name="connsiteY52" fmla="*/ 924129 h 3830148"/>
                <a:gd name="connsiteX53" fmla="*/ 1761291 w 2666988"/>
                <a:gd name="connsiteY53" fmla="*/ 988310 h 3830148"/>
                <a:gd name="connsiteX54" fmla="*/ 905569 w 2666988"/>
                <a:gd name="connsiteY54" fmla="*/ 988310 h 3830148"/>
                <a:gd name="connsiteX55" fmla="*/ 905569 w 2666988"/>
                <a:gd name="connsiteY55" fmla="*/ 988232 h 3830148"/>
                <a:gd name="connsiteX56" fmla="*/ 834462 w 2666988"/>
                <a:gd name="connsiteY56" fmla="*/ 265232 h 3830148"/>
                <a:gd name="connsiteX57" fmla="*/ 719463 w 2666988"/>
                <a:gd name="connsiteY57" fmla="*/ 150233 h 3830148"/>
                <a:gd name="connsiteX58" fmla="*/ 719463 w 2666988"/>
                <a:gd name="connsiteY58" fmla="*/ 109705 h 3830148"/>
                <a:gd name="connsiteX59" fmla="*/ 1947339 w 2666988"/>
                <a:gd name="connsiteY59" fmla="*/ 109705 h 3830148"/>
                <a:gd name="connsiteX60" fmla="*/ 1947339 w 2666988"/>
                <a:gd name="connsiteY60" fmla="*/ 150233 h 3830148"/>
                <a:gd name="connsiteX61" fmla="*/ 1832340 w 2666988"/>
                <a:gd name="connsiteY61" fmla="*/ 265232 h 3830148"/>
                <a:gd name="connsiteX62" fmla="*/ 1779112 w 2666988"/>
                <a:gd name="connsiteY62" fmla="*/ 306717 h 3830148"/>
                <a:gd name="connsiteX63" fmla="*/ 1702910 w 2666988"/>
                <a:gd name="connsiteY63" fmla="*/ 609278 h 3830148"/>
                <a:gd name="connsiteX64" fmla="*/ 963608 w 2666988"/>
                <a:gd name="connsiteY64" fmla="*/ 608514 h 3830148"/>
                <a:gd name="connsiteX65" fmla="*/ 887572 w 2666988"/>
                <a:gd name="connsiteY65" fmla="*/ 306716 h 3830148"/>
                <a:gd name="connsiteX66" fmla="*/ 834452 w 2666988"/>
                <a:gd name="connsiteY66" fmla="*/ 265231 h 3830148"/>
                <a:gd name="connsiteX67" fmla="*/ 834462 w 2666988"/>
                <a:gd name="connsiteY67" fmla="*/ 265232 h 3830148"/>
                <a:gd name="connsiteX68" fmla="*/ 872004 w 2666988"/>
                <a:gd name="connsiteY68" fmla="*/ 1097989 h 3830148"/>
                <a:gd name="connsiteX69" fmla="*/ 1794807 w 2666988"/>
                <a:gd name="connsiteY69" fmla="*/ 1097989 h 3830148"/>
                <a:gd name="connsiteX70" fmla="*/ 2087840 w 2666988"/>
                <a:gd name="connsiteY70" fmla="*/ 1347620 h 3830148"/>
                <a:gd name="connsiteX71" fmla="*/ 578982 w 2666988"/>
                <a:gd name="connsiteY71" fmla="*/ 1347620 h 3830148"/>
                <a:gd name="connsiteX72" fmla="*/ 872014 w 2666988"/>
                <a:gd name="connsiteY72" fmla="*/ 1097989 h 3830148"/>
                <a:gd name="connsiteX73" fmla="*/ 872004 w 2666988"/>
                <a:gd name="connsiteY73" fmla="*/ 1097989 h 3830148"/>
                <a:gd name="connsiteX74" fmla="*/ 572692 w 2666988"/>
                <a:gd name="connsiteY74" fmla="*/ 2515538 h 3830148"/>
                <a:gd name="connsiteX75" fmla="*/ 2094090 w 2666988"/>
                <a:gd name="connsiteY75" fmla="*/ 2515538 h 3830148"/>
                <a:gd name="connsiteX76" fmla="*/ 1846752 w 2666988"/>
                <a:gd name="connsiteY76" fmla="*/ 2742744 h 3830148"/>
                <a:gd name="connsiteX77" fmla="*/ 820011 w 2666988"/>
                <a:gd name="connsiteY77" fmla="*/ 2742704 h 3830148"/>
                <a:gd name="connsiteX78" fmla="*/ 572672 w 2666988"/>
                <a:gd name="connsiteY78" fmla="*/ 2515528 h 3830148"/>
                <a:gd name="connsiteX79" fmla="*/ 572692 w 2666988"/>
                <a:gd name="connsiteY79" fmla="*/ 2515538 h 3830148"/>
                <a:gd name="connsiteX80" fmla="*/ 832659 w 2666988"/>
                <a:gd name="connsiteY80" fmla="*/ 2852393 h 3830148"/>
                <a:gd name="connsiteX81" fmla="*/ 1834221 w 2666988"/>
                <a:gd name="connsiteY81" fmla="*/ 2852393 h 3830148"/>
                <a:gd name="connsiteX82" fmla="*/ 1897756 w 2666988"/>
                <a:gd name="connsiteY82" fmla="*/ 3120629 h 3830148"/>
                <a:gd name="connsiteX83" fmla="*/ 769125 w 2666988"/>
                <a:gd name="connsiteY83" fmla="*/ 3120629 h 3830148"/>
                <a:gd name="connsiteX84" fmla="*/ 832659 w 2666988"/>
                <a:gd name="connsiteY84" fmla="*/ 2852393 h 3830148"/>
                <a:gd name="connsiteX85" fmla="*/ 109699 w 2666988"/>
                <a:gd name="connsiteY85" fmla="*/ 3230347 h 3830148"/>
                <a:gd name="connsiteX86" fmla="*/ 2557123 w 2666988"/>
                <a:gd name="connsiteY86" fmla="*/ 3230347 h 3830148"/>
                <a:gd name="connsiteX87" fmla="*/ 2557123 w 2666988"/>
                <a:gd name="connsiteY87" fmla="*/ 3427133 h 3830148"/>
                <a:gd name="connsiteX88" fmla="*/ 109699 w 2666988"/>
                <a:gd name="connsiteY88" fmla="*/ 3427133 h 3830148"/>
                <a:gd name="connsiteX89" fmla="*/ 109699 w 2666988"/>
                <a:gd name="connsiteY89" fmla="*/ 3230347 h 3830148"/>
                <a:gd name="connsiteX0" fmla="*/ 54903 w 2666988"/>
                <a:gd name="connsiteY0" fmla="*/ 3536841 h 3536880"/>
                <a:gd name="connsiteX1" fmla="*/ 96884 w 2666988"/>
                <a:gd name="connsiteY1" fmla="*/ 3536841 h 3536880"/>
                <a:gd name="connsiteX2" fmla="*/ 2570124 w 2666988"/>
                <a:gd name="connsiteY2" fmla="*/ 3536841 h 3536880"/>
                <a:gd name="connsiteX3" fmla="*/ 2612105 w 2666988"/>
                <a:gd name="connsiteY3" fmla="*/ 3536841 h 3536880"/>
                <a:gd name="connsiteX4" fmla="*/ 2666988 w 2666988"/>
                <a:gd name="connsiteY4" fmla="*/ 3481957 h 3536880"/>
                <a:gd name="connsiteX5" fmla="*/ 2666988 w 2666988"/>
                <a:gd name="connsiteY5" fmla="*/ 3175415 h 3536880"/>
                <a:gd name="connsiteX6" fmla="*/ 2612105 w 2666988"/>
                <a:gd name="connsiteY6" fmla="*/ 3120541 h 3536880"/>
                <a:gd name="connsiteX7" fmla="*/ 2010423 w 2666988"/>
                <a:gd name="connsiteY7" fmla="*/ 3120619 h 3536880"/>
                <a:gd name="connsiteX8" fmla="*/ 1937787 w 2666988"/>
                <a:gd name="connsiteY8" fmla="*/ 2813998 h 3536880"/>
                <a:gd name="connsiteX9" fmla="*/ 2399781 w 2666988"/>
                <a:gd name="connsiteY9" fmla="*/ 1935625 h 3536880"/>
                <a:gd name="connsiteX10" fmla="*/ 1868864 w 2666988"/>
                <a:gd name="connsiteY10" fmla="*/ 1013430 h 3536880"/>
                <a:gd name="connsiteX11" fmla="*/ 1876672 w 2666988"/>
                <a:gd name="connsiteY11" fmla="*/ 924070 h 3536880"/>
                <a:gd name="connsiteX12" fmla="*/ 1804683 w 2666988"/>
                <a:gd name="connsiteY12" fmla="*/ 654649 h 3536880"/>
                <a:gd name="connsiteX13" fmla="*/ 1876212 w 2666988"/>
                <a:gd name="connsiteY13" fmla="*/ 370723 h 3536880"/>
                <a:gd name="connsiteX14" fmla="*/ 2057116 w 2666988"/>
                <a:gd name="connsiteY14" fmla="*/ 150287 h 3536880"/>
                <a:gd name="connsiteX15" fmla="*/ 2057116 w 2666988"/>
                <a:gd name="connsiteY15" fmla="*/ 54880 h 3536880"/>
                <a:gd name="connsiteX16" fmla="*/ 2002232 w 2666988"/>
                <a:gd name="connsiteY16" fmla="*/ 0 h 3536880"/>
                <a:gd name="connsiteX17" fmla="*/ 664628 w 2666988"/>
                <a:gd name="connsiteY17" fmla="*/ 0 h 3536880"/>
                <a:gd name="connsiteX18" fmla="*/ 609755 w 2666988"/>
                <a:gd name="connsiteY18" fmla="*/ 54880 h 3536880"/>
                <a:gd name="connsiteX19" fmla="*/ 609755 w 2666988"/>
                <a:gd name="connsiteY19" fmla="*/ 150287 h 3536880"/>
                <a:gd name="connsiteX20" fmla="*/ 790659 w 2666988"/>
                <a:gd name="connsiteY20" fmla="*/ 370723 h 3536880"/>
                <a:gd name="connsiteX21" fmla="*/ 862188 w 2666988"/>
                <a:gd name="connsiteY21" fmla="*/ 654649 h 3536880"/>
                <a:gd name="connsiteX22" fmla="*/ 790198 w 2666988"/>
                <a:gd name="connsiteY22" fmla="*/ 924070 h 3536880"/>
                <a:gd name="connsiteX23" fmla="*/ 798007 w 2666988"/>
                <a:gd name="connsiteY23" fmla="*/ 1013430 h 3536880"/>
                <a:gd name="connsiteX24" fmla="*/ 267090 w 2666988"/>
                <a:gd name="connsiteY24" fmla="*/ 1935625 h 3536880"/>
                <a:gd name="connsiteX25" fmla="*/ 729084 w 2666988"/>
                <a:gd name="connsiteY25" fmla="*/ 2813998 h 3536880"/>
                <a:gd name="connsiteX26" fmla="*/ 656448 w 2666988"/>
                <a:gd name="connsiteY26" fmla="*/ 3120619 h 3536880"/>
                <a:gd name="connsiteX27" fmla="*/ 54883 w 2666988"/>
                <a:gd name="connsiteY27" fmla="*/ 3120659 h 3536880"/>
                <a:gd name="connsiteX28" fmla="*/ 0 w 2666988"/>
                <a:gd name="connsiteY28" fmla="*/ 3175532 h 3536880"/>
                <a:gd name="connsiteX29" fmla="*/ 0 w 2666988"/>
                <a:gd name="connsiteY29" fmla="*/ 3482075 h 3536880"/>
                <a:gd name="connsiteX30" fmla="*/ 54883 w 2666988"/>
                <a:gd name="connsiteY30" fmla="*/ 3536841 h 3536880"/>
                <a:gd name="connsiteX31" fmla="*/ 54903 w 2666988"/>
                <a:gd name="connsiteY31" fmla="*/ 3536841 h 3536880"/>
                <a:gd name="connsiteX32" fmla="*/ 2460298 w 2666988"/>
                <a:gd name="connsiteY32" fmla="*/ 3536880 h 3536880"/>
                <a:gd name="connsiteX33" fmla="*/ 206465 w 2666988"/>
                <a:gd name="connsiteY33" fmla="*/ 3536880 h 3536880"/>
                <a:gd name="connsiteX34" fmla="*/ 2460298 w 2666988"/>
                <a:gd name="connsiteY34" fmla="*/ 3536880 h 3536880"/>
                <a:gd name="connsiteX35" fmla="*/ 378013 w 2666988"/>
                <a:gd name="connsiteY35" fmla="*/ 1975176 h 3536880"/>
                <a:gd name="connsiteX36" fmla="*/ 2288848 w 2666988"/>
                <a:gd name="connsiteY36" fmla="*/ 1975176 h 3536880"/>
                <a:gd name="connsiteX37" fmla="*/ 2166766 w 2666988"/>
                <a:gd name="connsiteY37" fmla="*/ 2405751 h 3536880"/>
                <a:gd name="connsiteX38" fmla="*/ 499978 w 2666988"/>
                <a:gd name="connsiteY38" fmla="*/ 2405751 h 3536880"/>
                <a:gd name="connsiteX39" fmla="*/ 377974 w 2666988"/>
                <a:gd name="connsiteY39" fmla="*/ 1975176 h 3536880"/>
                <a:gd name="connsiteX40" fmla="*/ 378013 w 2666988"/>
                <a:gd name="connsiteY40" fmla="*/ 1975176 h 3536880"/>
                <a:gd name="connsiteX41" fmla="*/ 505072 w 2666988"/>
                <a:gd name="connsiteY41" fmla="*/ 1457270 h 3536880"/>
                <a:gd name="connsiteX42" fmla="*/ 2161671 w 2666988"/>
                <a:gd name="connsiteY42" fmla="*/ 1457270 h 3536880"/>
                <a:gd name="connsiteX43" fmla="*/ 2287349 w 2666988"/>
                <a:gd name="connsiteY43" fmla="*/ 1865419 h 3536880"/>
                <a:gd name="connsiteX44" fmla="*/ 379355 w 2666988"/>
                <a:gd name="connsiteY44" fmla="*/ 1865419 h 3536880"/>
                <a:gd name="connsiteX45" fmla="*/ 504994 w 2666988"/>
                <a:gd name="connsiteY45" fmla="*/ 1457270 h 3536880"/>
                <a:gd name="connsiteX46" fmla="*/ 505072 w 2666988"/>
                <a:gd name="connsiteY46" fmla="*/ 1457270 h 3536880"/>
                <a:gd name="connsiteX47" fmla="*/ 905569 w 2666988"/>
                <a:gd name="connsiteY47" fmla="*/ 988232 h 3536880"/>
                <a:gd name="connsiteX48" fmla="*/ 899868 w 2666988"/>
                <a:gd name="connsiteY48" fmla="*/ 924051 h 3536880"/>
                <a:gd name="connsiteX49" fmla="*/ 953526 w 2666988"/>
                <a:gd name="connsiteY49" fmla="*/ 718272 h 3536880"/>
                <a:gd name="connsiteX50" fmla="*/ 1713765 w 2666988"/>
                <a:gd name="connsiteY50" fmla="*/ 719114 h 3536880"/>
                <a:gd name="connsiteX51" fmla="*/ 1766993 w 2666988"/>
                <a:gd name="connsiteY51" fmla="*/ 924129 h 3536880"/>
                <a:gd name="connsiteX52" fmla="*/ 1761291 w 2666988"/>
                <a:gd name="connsiteY52" fmla="*/ 988310 h 3536880"/>
                <a:gd name="connsiteX53" fmla="*/ 905569 w 2666988"/>
                <a:gd name="connsiteY53" fmla="*/ 988310 h 3536880"/>
                <a:gd name="connsiteX54" fmla="*/ 905569 w 2666988"/>
                <a:gd name="connsiteY54" fmla="*/ 988232 h 3536880"/>
                <a:gd name="connsiteX55" fmla="*/ 834462 w 2666988"/>
                <a:gd name="connsiteY55" fmla="*/ 265232 h 3536880"/>
                <a:gd name="connsiteX56" fmla="*/ 719463 w 2666988"/>
                <a:gd name="connsiteY56" fmla="*/ 150233 h 3536880"/>
                <a:gd name="connsiteX57" fmla="*/ 719463 w 2666988"/>
                <a:gd name="connsiteY57" fmla="*/ 109705 h 3536880"/>
                <a:gd name="connsiteX58" fmla="*/ 1947339 w 2666988"/>
                <a:gd name="connsiteY58" fmla="*/ 109705 h 3536880"/>
                <a:gd name="connsiteX59" fmla="*/ 1947339 w 2666988"/>
                <a:gd name="connsiteY59" fmla="*/ 150233 h 3536880"/>
                <a:gd name="connsiteX60" fmla="*/ 1832340 w 2666988"/>
                <a:gd name="connsiteY60" fmla="*/ 265232 h 3536880"/>
                <a:gd name="connsiteX61" fmla="*/ 1779112 w 2666988"/>
                <a:gd name="connsiteY61" fmla="*/ 306717 h 3536880"/>
                <a:gd name="connsiteX62" fmla="*/ 1702910 w 2666988"/>
                <a:gd name="connsiteY62" fmla="*/ 609278 h 3536880"/>
                <a:gd name="connsiteX63" fmla="*/ 963608 w 2666988"/>
                <a:gd name="connsiteY63" fmla="*/ 608514 h 3536880"/>
                <a:gd name="connsiteX64" fmla="*/ 887572 w 2666988"/>
                <a:gd name="connsiteY64" fmla="*/ 306716 h 3536880"/>
                <a:gd name="connsiteX65" fmla="*/ 834452 w 2666988"/>
                <a:gd name="connsiteY65" fmla="*/ 265231 h 3536880"/>
                <a:gd name="connsiteX66" fmla="*/ 834462 w 2666988"/>
                <a:gd name="connsiteY66" fmla="*/ 265232 h 3536880"/>
                <a:gd name="connsiteX67" fmla="*/ 872004 w 2666988"/>
                <a:gd name="connsiteY67" fmla="*/ 1097989 h 3536880"/>
                <a:gd name="connsiteX68" fmla="*/ 1794807 w 2666988"/>
                <a:gd name="connsiteY68" fmla="*/ 1097989 h 3536880"/>
                <a:gd name="connsiteX69" fmla="*/ 2087840 w 2666988"/>
                <a:gd name="connsiteY69" fmla="*/ 1347620 h 3536880"/>
                <a:gd name="connsiteX70" fmla="*/ 578982 w 2666988"/>
                <a:gd name="connsiteY70" fmla="*/ 1347620 h 3536880"/>
                <a:gd name="connsiteX71" fmla="*/ 872014 w 2666988"/>
                <a:gd name="connsiteY71" fmla="*/ 1097989 h 3536880"/>
                <a:gd name="connsiteX72" fmla="*/ 872004 w 2666988"/>
                <a:gd name="connsiteY72" fmla="*/ 1097989 h 3536880"/>
                <a:gd name="connsiteX73" fmla="*/ 572692 w 2666988"/>
                <a:gd name="connsiteY73" fmla="*/ 2515538 h 3536880"/>
                <a:gd name="connsiteX74" fmla="*/ 2094090 w 2666988"/>
                <a:gd name="connsiteY74" fmla="*/ 2515538 h 3536880"/>
                <a:gd name="connsiteX75" fmla="*/ 1846752 w 2666988"/>
                <a:gd name="connsiteY75" fmla="*/ 2742744 h 3536880"/>
                <a:gd name="connsiteX76" fmla="*/ 820011 w 2666988"/>
                <a:gd name="connsiteY76" fmla="*/ 2742704 h 3536880"/>
                <a:gd name="connsiteX77" fmla="*/ 572672 w 2666988"/>
                <a:gd name="connsiteY77" fmla="*/ 2515528 h 3536880"/>
                <a:gd name="connsiteX78" fmla="*/ 572692 w 2666988"/>
                <a:gd name="connsiteY78" fmla="*/ 2515538 h 3536880"/>
                <a:gd name="connsiteX79" fmla="*/ 832659 w 2666988"/>
                <a:gd name="connsiteY79" fmla="*/ 2852393 h 3536880"/>
                <a:gd name="connsiteX80" fmla="*/ 1834221 w 2666988"/>
                <a:gd name="connsiteY80" fmla="*/ 2852393 h 3536880"/>
                <a:gd name="connsiteX81" fmla="*/ 1897756 w 2666988"/>
                <a:gd name="connsiteY81" fmla="*/ 3120629 h 3536880"/>
                <a:gd name="connsiteX82" fmla="*/ 769125 w 2666988"/>
                <a:gd name="connsiteY82" fmla="*/ 3120629 h 3536880"/>
                <a:gd name="connsiteX83" fmla="*/ 832659 w 2666988"/>
                <a:gd name="connsiteY83" fmla="*/ 2852393 h 3536880"/>
                <a:gd name="connsiteX84" fmla="*/ 109699 w 2666988"/>
                <a:gd name="connsiteY84" fmla="*/ 3230347 h 3536880"/>
                <a:gd name="connsiteX85" fmla="*/ 2557123 w 2666988"/>
                <a:gd name="connsiteY85" fmla="*/ 3230347 h 3536880"/>
                <a:gd name="connsiteX86" fmla="*/ 2557123 w 2666988"/>
                <a:gd name="connsiteY86" fmla="*/ 3427133 h 3536880"/>
                <a:gd name="connsiteX87" fmla="*/ 109699 w 2666988"/>
                <a:gd name="connsiteY87" fmla="*/ 3427133 h 3536880"/>
                <a:gd name="connsiteX88" fmla="*/ 109699 w 2666988"/>
                <a:gd name="connsiteY88" fmla="*/ 3230347 h 3536880"/>
                <a:gd name="connsiteX0" fmla="*/ 54903 w 2666988"/>
                <a:gd name="connsiteY0" fmla="*/ 3536841 h 3536841"/>
                <a:gd name="connsiteX1" fmla="*/ 96884 w 2666988"/>
                <a:gd name="connsiteY1" fmla="*/ 3536841 h 3536841"/>
                <a:gd name="connsiteX2" fmla="*/ 2570124 w 2666988"/>
                <a:gd name="connsiteY2" fmla="*/ 3536841 h 3536841"/>
                <a:gd name="connsiteX3" fmla="*/ 2612105 w 2666988"/>
                <a:gd name="connsiteY3" fmla="*/ 3536841 h 3536841"/>
                <a:gd name="connsiteX4" fmla="*/ 2666988 w 2666988"/>
                <a:gd name="connsiteY4" fmla="*/ 3481957 h 3536841"/>
                <a:gd name="connsiteX5" fmla="*/ 2666988 w 2666988"/>
                <a:gd name="connsiteY5" fmla="*/ 3175415 h 3536841"/>
                <a:gd name="connsiteX6" fmla="*/ 2612105 w 2666988"/>
                <a:gd name="connsiteY6" fmla="*/ 3120541 h 3536841"/>
                <a:gd name="connsiteX7" fmla="*/ 2010423 w 2666988"/>
                <a:gd name="connsiteY7" fmla="*/ 3120619 h 3536841"/>
                <a:gd name="connsiteX8" fmla="*/ 1937787 w 2666988"/>
                <a:gd name="connsiteY8" fmla="*/ 2813998 h 3536841"/>
                <a:gd name="connsiteX9" fmla="*/ 2399781 w 2666988"/>
                <a:gd name="connsiteY9" fmla="*/ 1935625 h 3536841"/>
                <a:gd name="connsiteX10" fmla="*/ 1868864 w 2666988"/>
                <a:gd name="connsiteY10" fmla="*/ 1013430 h 3536841"/>
                <a:gd name="connsiteX11" fmla="*/ 1876672 w 2666988"/>
                <a:gd name="connsiteY11" fmla="*/ 924070 h 3536841"/>
                <a:gd name="connsiteX12" fmla="*/ 1804683 w 2666988"/>
                <a:gd name="connsiteY12" fmla="*/ 654649 h 3536841"/>
                <a:gd name="connsiteX13" fmla="*/ 1876212 w 2666988"/>
                <a:gd name="connsiteY13" fmla="*/ 370723 h 3536841"/>
                <a:gd name="connsiteX14" fmla="*/ 2057116 w 2666988"/>
                <a:gd name="connsiteY14" fmla="*/ 150287 h 3536841"/>
                <a:gd name="connsiteX15" fmla="*/ 2057116 w 2666988"/>
                <a:gd name="connsiteY15" fmla="*/ 54880 h 3536841"/>
                <a:gd name="connsiteX16" fmla="*/ 2002232 w 2666988"/>
                <a:gd name="connsiteY16" fmla="*/ 0 h 3536841"/>
                <a:gd name="connsiteX17" fmla="*/ 664628 w 2666988"/>
                <a:gd name="connsiteY17" fmla="*/ 0 h 3536841"/>
                <a:gd name="connsiteX18" fmla="*/ 609755 w 2666988"/>
                <a:gd name="connsiteY18" fmla="*/ 54880 h 3536841"/>
                <a:gd name="connsiteX19" fmla="*/ 609755 w 2666988"/>
                <a:gd name="connsiteY19" fmla="*/ 150287 h 3536841"/>
                <a:gd name="connsiteX20" fmla="*/ 790659 w 2666988"/>
                <a:gd name="connsiteY20" fmla="*/ 370723 h 3536841"/>
                <a:gd name="connsiteX21" fmla="*/ 862188 w 2666988"/>
                <a:gd name="connsiteY21" fmla="*/ 654649 h 3536841"/>
                <a:gd name="connsiteX22" fmla="*/ 790198 w 2666988"/>
                <a:gd name="connsiteY22" fmla="*/ 924070 h 3536841"/>
                <a:gd name="connsiteX23" fmla="*/ 798007 w 2666988"/>
                <a:gd name="connsiteY23" fmla="*/ 1013430 h 3536841"/>
                <a:gd name="connsiteX24" fmla="*/ 267090 w 2666988"/>
                <a:gd name="connsiteY24" fmla="*/ 1935625 h 3536841"/>
                <a:gd name="connsiteX25" fmla="*/ 729084 w 2666988"/>
                <a:gd name="connsiteY25" fmla="*/ 2813998 h 3536841"/>
                <a:gd name="connsiteX26" fmla="*/ 656448 w 2666988"/>
                <a:gd name="connsiteY26" fmla="*/ 3120619 h 3536841"/>
                <a:gd name="connsiteX27" fmla="*/ 54883 w 2666988"/>
                <a:gd name="connsiteY27" fmla="*/ 3120659 h 3536841"/>
                <a:gd name="connsiteX28" fmla="*/ 0 w 2666988"/>
                <a:gd name="connsiteY28" fmla="*/ 3175532 h 3536841"/>
                <a:gd name="connsiteX29" fmla="*/ 0 w 2666988"/>
                <a:gd name="connsiteY29" fmla="*/ 3482075 h 3536841"/>
                <a:gd name="connsiteX30" fmla="*/ 54883 w 2666988"/>
                <a:gd name="connsiteY30" fmla="*/ 3536841 h 3536841"/>
                <a:gd name="connsiteX31" fmla="*/ 54903 w 2666988"/>
                <a:gd name="connsiteY31" fmla="*/ 3536841 h 3536841"/>
                <a:gd name="connsiteX32" fmla="*/ 378013 w 2666988"/>
                <a:gd name="connsiteY32" fmla="*/ 1975176 h 3536841"/>
                <a:gd name="connsiteX33" fmla="*/ 2288848 w 2666988"/>
                <a:gd name="connsiteY33" fmla="*/ 1975176 h 3536841"/>
                <a:gd name="connsiteX34" fmla="*/ 2166766 w 2666988"/>
                <a:gd name="connsiteY34" fmla="*/ 2405751 h 3536841"/>
                <a:gd name="connsiteX35" fmla="*/ 499978 w 2666988"/>
                <a:gd name="connsiteY35" fmla="*/ 2405751 h 3536841"/>
                <a:gd name="connsiteX36" fmla="*/ 377974 w 2666988"/>
                <a:gd name="connsiteY36" fmla="*/ 1975176 h 3536841"/>
                <a:gd name="connsiteX37" fmla="*/ 378013 w 2666988"/>
                <a:gd name="connsiteY37" fmla="*/ 1975176 h 3536841"/>
                <a:gd name="connsiteX38" fmla="*/ 505072 w 2666988"/>
                <a:gd name="connsiteY38" fmla="*/ 1457270 h 3536841"/>
                <a:gd name="connsiteX39" fmla="*/ 2161671 w 2666988"/>
                <a:gd name="connsiteY39" fmla="*/ 1457270 h 3536841"/>
                <a:gd name="connsiteX40" fmla="*/ 2287349 w 2666988"/>
                <a:gd name="connsiteY40" fmla="*/ 1865419 h 3536841"/>
                <a:gd name="connsiteX41" fmla="*/ 379355 w 2666988"/>
                <a:gd name="connsiteY41" fmla="*/ 1865419 h 3536841"/>
                <a:gd name="connsiteX42" fmla="*/ 504994 w 2666988"/>
                <a:gd name="connsiteY42" fmla="*/ 1457270 h 3536841"/>
                <a:gd name="connsiteX43" fmla="*/ 505072 w 2666988"/>
                <a:gd name="connsiteY43" fmla="*/ 1457270 h 3536841"/>
                <a:gd name="connsiteX44" fmla="*/ 905569 w 2666988"/>
                <a:gd name="connsiteY44" fmla="*/ 988232 h 3536841"/>
                <a:gd name="connsiteX45" fmla="*/ 899868 w 2666988"/>
                <a:gd name="connsiteY45" fmla="*/ 924051 h 3536841"/>
                <a:gd name="connsiteX46" fmla="*/ 953526 w 2666988"/>
                <a:gd name="connsiteY46" fmla="*/ 718272 h 3536841"/>
                <a:gd name="connsiteX47" fmla="*/ 1713765 w 2666988"/>
                <a:gd name="connsiteY47" fmla="*/ 719114 h 3536841"/>
                <a:gd name="connsiteX48" fmla="*/ 1766993 w 2666988"/>
                <a:gd name="connsiteY48" fmla="*/ 924129 h 3536841"/>
                <a:gd name="connsiteX49" fmla="*/ 1761291 w 2666988"/>
                <a:gd name="connsiteY49" fmla="*/ 988310 h 3536841"/>
                <a:gd name="connsiteX50" fmla="*/ 905569 w 2666988"/>
                <a:gd name="connsiteY50" fmla="*/ 988310 h 3536841"/>
                <a:gd name="connsiteX51" fmla="*/ 905569 w 2666988"/>
                <a:gd name="connsiteY51" fmla="*/ 988232 h 3536841"/>
                <a:gd name="connsiteX52" fmla="*/ 834462 w 2666988"/>
                <a:gd name="connsiteY52" fmla="*/ 265232 h 3536841"/>
                <a:gd name="connsiteX53" fmla="*/ 719463 w 2666988"/>
                <a:gd name="connsiteY53" fmla="*/ 150233 h 3536841"/>
                <a:gd name="connsiteX54" fmla="*/ 719463 w 2666988"/>
                <a:gd name="connsiteY54" fmla="*/ 109705 h 3536841"/>
                <a:gd name="connsiteX55" fmla="*/ 1947339 w 2666988"/>
                <a:gd name="connsiteY55" fmla="*/ 109705 h 3536841"/>
                <a:gd name="connsiteX56" fmla="*/ 1947339 w 2666988"/>
                <a:gd name="connsiteY56" fmla="*/ 150233 h 3536841"/>
                <a:gd name="connsiteX57" fmla="*/ 1832340 w 2666988"/>
                <a:gd name="connsiteY57" fmla="*/ 265232 h 3536841"/>
                <a:gd name="connsiteX58" fmla="*/ 1779112 w 2666988"/>
                <a:gd name="connsiteY58" fmla="*/ 306717 h 3536841"/>
                <a:gd name="connsiteX59" fmla="*/ 1702910 w 2666988"/>
                <a:gd name="connsiteY59" fmla="*/ 609278 h 3536841"/>
                <a:gd name="connsiteX60" fmla="*/ 963608 w 2666988"/>
                <a:gd name="connsiteY60" fmla="*/ 608514 h 3536841"/>
                <a:gd name="connsiteX61" fmla="*/ 887572 w 2666988"/>
                <a:gd name="connsiteY61" fmla="*/ 306716 h 3536841"/>
                <a:gd name="connsiteX62" fmla="*/ 834452 w 2666988"/>
                <a:gd name="connsiteY62" fmla="*/ 265231 h 3536841"/>
                <a:gd name="connsiteX63" fmla="*/ 834462 w 2666988"/>
                <a:gd name="connsiteY63" fmla="*/ 265232 h 3536841"/>
                <a:gd name="connsiteX64" fmla="*/ 872004 w 2666988"/>
                <a:gd name="connsiteY64" fmla="*/ 1097989 h 3536841"/>
                <a:gd name="connsiteX65" fmla="*/ 1794807 w 2666988"/>
                <a:gd name="connsiteY65" fmla="*/ 1097989 h 3536841"/>
                <a:gd name="connsiteX66" fmla="*/ 2087840 w 2666988"/>
                <a:gd name="connsiteY66" fmla="*/ 1347620 h 3536841"/>
                <a:gd name="connsiteX67" fmla="*/ 578982 w 2666988"/>
                <a:gd name="connsiteY67" fmla="*/ 1347620 h 3536841"/>
                <a:gd name="connsiteX68" fmla="*/ 872014 w 2666988"/>
                <a:gd name="connsiteY68" fmla="*/ 1097989 h 3536841"/>
                <a:gd name="connsiteX69" fmla="*/ 872004 w 2666988"/>
                <a:gd name="connsiteY69" fmla="*/ 1097989 h 3536841"/>
                <a:gd name="connsiteX70" fmla="*/ 572692 w 2666988"/>
                <a:gd name="connsiteY70" fmla="*/ 2515538 h 3536841"/>
                <a:gd name="connsiteX71" fmla="*/ 2094090 w 2666988"/>
                <a:gd name="connsiteY71" fmla="*/ 2515538 h 3536841"/>
                <a:gd name="connsiteX72" fmla="*/ 1846752 w 2666988"/>
                <a:gd name="connsiteY72" fmla="*/ 2742744 h 3536841"/>
                <a:gd name="connsiteX73" fmla="*/ 820011 w 2666988"/>
                <a:gd name="connsiteY73" fmla="*/ 2742704 h 3536841"/>
                <a:gd name="connsiteX74" fmla="*/ 572672 w 2666988"/>
                <a:gd name="connsiteY74" fmla="*/ 2515528 h 3536841"/>
                <a:gd name="connsiteX75" fmla="*/ 572692 w 2666988"/>
                <a:gd name="connsiteY75" fmla="*/ 2515538 h 3536841"/>
                <a:gd name="connsiteX76" fmla="*/ 832659 w 2666988"/>
                <a:gd name="connsiteY76" fmla="*/ 2852393 h 3536841"/>
                <a:gd name="connsiteX77" fmla="*/ 1834221 w 2666988"/>
                <a:gd name="connsiteY77" fmla="*/ 2852393 h 3536841"/>
                <a:gd name="connsiteX78" fmla="*/ 1897756 w 2666988"/>
                <a:gd name="connsiteY78" fmla="*/ 3120629 h 3536841"/>
                <a:gd name="connsiteX79" fmla="*/ 769125 w 2666988"/>
                <a:gd name="connsiteY79" fmla="*/ 3120629 h 3536841"/>
                <a:gd name="connsiteX80" fmla="*/ 832659 w 2666988"/>
                <a:gd name="connsiteY80" fmla="*/ 2852393 h 3536841"/>
                <a:gd name="connsiteX81" fmla="*/ 109699 w 2666988"/>
                <a:gd name="connsiteY81" fmla="*/ 3230347 h 3536841"/>
                <a:gd name="connsiteX82" fmla="*/ 2557123 w 2666988"/>
                <a:gd name="connsiteY82" fmla="*/ 3230347 h 3536841"/>
                <a:gd name="connsiteX83" fmla="*/ 2557123 w 2666988"/>
                <a:gd name="connsiteY83" fmla="*/ 3427133 h 3536841"/>
                <a:gd name="connsiteX84" fmla="*/ 109699 w 2666988"/>
                <a:gd name="connsiteY84" fmla="*/ 3427133 h 3536841"/>
                <a:gd name="connsiteX85" fmla="*/ 109699 w 2666988"/>
                <a:gd name="connsiteY85" fmla="*/ 3230347 h 353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2666988" h="3536841">
                  <a:moveTo>
                    <a:pt x="54903" y="3536841"/>
                  </a:moveTo>
                  <a:lnTo>
                    <a:pt x="96884" y="3536841"/>
                  </a:lnTo>
                  <a:lnTo>
                    <a:pt x="2570124" y="3536841"/>
                  </a:lnTo>
                  <a:lnTo>
                    <a:pt x="2612105" y="3536841"/>
                  </a:lnTo>
                  <a:cubicBezTo>
                    <a:pt x="2642456" y="3536841"/>
                    <a:pt x="2666988" y="3512309"/>
                    <a:pt x="2666988" y="3481957"/>
                  </a:cubicBezTo>
                  <a:lnTo>
                    <a:pt x="2666988" y="3175415"/>
                  </a:lnTo>
                  <a:cubicBezTo>
                    <a:pt x="2666988" y="3145073"/>
                    <a:pt x="2642456" y="3120541"/>
                    <a:pt x="2612105" y="3120541"/>
                  </a:cubicBezTo>
                  <a:lnTo>
                    <a:pt x="2010423" y="3120619"/>
                  </a:lnTo>
                  <a:lnTo>
                    <a:pt x="1937787" y="2813998"/>
                  </a:lnTo>
                  <a:cubicBezTo>
                    <a:pt x="2227802" y="2614421"/>
                    <a:pt x="2399781" y="2289009"/>
                    <a:pt x="2399781" y="1935625"/>
                  </a:cubicBezTo>
                  <a:cubicBezTo>
                    <a:pt x="2399781" y="1553997"/>
                    <a:pt x="2197372" y="1204357"/>
                    <a:pt x="1868864" y="1013430"/>
                  </a:cubicBezTo>
                  <a:cubicBezTo>
                    <a:pt x="1874027" y="983275"/>
                    <a:pt x="1876672" y="953344"/>
                    <a:pt x="1876672" y="924070"/>
                  </a:cubicBezTo>
                  <a:cubicBezTo>
                    <a:pt x="1876672" y="829538"/>
                    <a:pt x="1851875" y="736896"/>
                    <a:pt x="1804683" y="654649"/>
                  </a:cubicBezTo>
                  <a:lnTo>
                    <a:pt x="1876212" y="370723"/>
                  </a:lnTo>
                  <a:cubicBezTo>
                    <a:pt x="1979199" y="350249"/>
                    <a:pt x="2057116" y="259241"/>
                    <a:pt x="2057116" y="150287"/>
                  </a:cubicBezTo>
                  <a:lnTo>
                    <a:pt x="2057116" y="54880"/>
                  </a:lnTo>
                  <a:cubicBezTo>
                    <a:pt x="2057116" y="24531"/>
                    <a:pt x="2032584" y="0"/>
                    <a:pt x="2002232" y="0"/>
                  </a:cubicBezTo>
                  <a:lnTo>
                    <a:pt x="664628" y="0"/>
                  </a:lnTo>
                  <a:cubicBezTo>
                    <a:pt x="634287" y="0"/>
                    <a:pt x="609755" y="24531"/>
                    <a:pt x="609755" y="54880"/>
                  </a:cubicBezTo>
                  <a:lnTo>
                    <a:pt x="609755" y="150287"/>
                  </a:lnTo>
                  <a:cubicBezTo>
                    <a:pt x="609755" y="259202"/>
                    <a:pt x="687671" y="350247"/>
                    <a:pt x="790659" y="370723"/>
                  </a:cubicBezTo>
                  <a:lnTo>
                    <a:pt x="862188" y="654649"/>
                  </a:lnTo>
                  <a:cubicBezTo>
                    <a:pt x="814995" y="736847"/>
                    <a:pt x="790198" y="829508"/>
                    <a:pt x="790198" y="924070"/>
                  </a:cubicBezTo>
                  <a:cubicBezTo>
                    <a:pt x="790198" y="953384"/>
                    <a:pt x="792834" y="983275"/>
                    <a:pt x="798007" y="1013430"/>
                  </a:cubicBezTo>
                  <a:cubicBezTo>
                    <a:pt x="469538" y="1204279"/>
                    <a:pt x="267090" y="1553958"/>
                    <a:pt x="267090" y="1935625"/>
                  </a:cubicBezTo>
                  <a:cubicBezTo>
                    <a:pt x="267090" y="2288930"/>
                    <a:pt x="439079" y="2614460"/>
                    <a:pt x="729084" y="2813998"/>
                  </a:cubicBezTo>
                  <a:lnTo>
                    <a:pt x="656448" y="3120619"/>
                  </a:lnTo>
                  <a:lnTo>
                    <a:pt x="54883" y="3120659"/>
                  </a:lnTo>
                  <a:cubicBezTo>
                    <a:pt x="24532" y="3120659"/>
                    <a:pt x="0" y="3145181"/>
                    <a:pt x="0" y="3175532"/>
                  </a:cubicBezTo>
                  <a:lnTo>
                    <a:pt x="0" y="3482075"/>
                  </a:lnTo>
                  <a:cubicBezTo>
                    <a:pt x="0" y="3512348"/>
                    <a:pt x="24532" y="3536841"/>
                    <a:pt x="54883" y="3536841"/>
                  </a:cubicBezTo>
                  <a:lnTo>
                    <a:pt x="54903" y="3536841"/>
                  </a:lnTo>
                  <a:close/>
                  <a:moveTo>
                    <a:pt x="378013" y="1975176"/>
                  </a:moveTo>
                  <a:lnTo>
                    <a:pt x="2288848" y="1975176"/>
                  </a:lnTo>
                  <a:cubicBezTo>
                    <a:pt x="2282607" y="2128943"/>
                    <a:pt x="2240126" y="2275900"/>
                    <a:pt x="2166766" y="2405751"/>
                  </a:cubicBezTo>
                  <a:lnTo>
                    <a:pt x="499978" y="2405751"/>
                  </a:lnTo>
                  <a:cubicBezTo>
                    <a:pt x="426617" y="2275900"/>
                    <a:pt x="384215" y="2128982"/>
                    <a:pt x="377974" y="1975176"/>
                  </a:cubicBezTo>
                  <a:lnTo>
                    <a:pt x="378013" y="1975176"/>
                  </a:lnTo>
                  <a:close/>
                  <a:moveTo>
                    <a:pt x="505072" y="1457270"/>
                  </a:moveTo>
                  <a:lnTo>
                    <a:pt x="2161671" y="1457270"/>
                  </a:lnTo>
                  <a:cubicBezTo>
                    <a:pt x="2232818" y="1580420"/>
                    <a:pt x="2276709" y="1719461"/>
                    <a:pt x="2287349" y="1865419"/>
                  </a:cubicBezTo>
                  <a:lnTo>
                    <a:pt x="379355" y="1865419"/>
                  </a:lnTo>
                  <a:cubicBezTo>
                    <a:pt x="389995" y="1719461"/>
                    <a:pt x="433886" y="1580499"/>
                    <a:pt x="504994" y="1457270"/>
                  </a:cubicBezTo>
                  <a:lnTo>
                    <a:pt x="505072" y="1457270"/>
                  </a:lnTo>
                  <a:close/>
                  <a:moveTo>
                    <a:pt x="905569" y="988232"/>
                  </a:moveTo>
                  <a:cubicBezTo>
                    <a:pt x="902160" y="966492"/>
                    <a:pt x="899868" y="944987"/>
                    <a:pt x="899868" y="924051"/>
                  </a:cubicBezTo>
                  <a:cubicBezTo>
                    <a:pt x="899868" y="851954"/>
                    <a:pt x="918962" y="781689"/>
                    <a:pt x="953526" y="718272"/>
                  </a:cubicBezTo>
                  <a:lnTo>
                    <a:pt x="1713765" y="719114"/>
                  </a:lnTo>
                  <a:cubicBezTo>
                    <a:pt x="1748016" y="782374"/>
                    <a:pt x="1766993" y="852375"/>
                    <a:pt x="1766993" y="924129"/>
                  </a:cubicBezTo>
                  <a:cubicBezTo>
                    <a:pt x="1766993" y="945105"/>
                    <a:pt x="1764701" y="966610"/>
                    <a:pt x="1761291" y="988310"/>
                  </a:cubicBezTo>
                  <a:lnTo>
                    <a:pt x="905569" y="988310"/>
                  </a:lnTo>
                  <a:lnTo>
                    <a:pt x="905569" y="988232"/>
                  </a:lnTo>
                  <a:close/>
                  <a:moveTo>
                    <a:pt x="834462" y="265232"/>
                  </a:moveTo>
                  <a:cubicBezTo>
                    <a:pt x="771084" y="265232"/>
                    <a:pt x="719463" y="213644"/>
                    <a:pt x="719463" y="150233"/>
                  </a:cubicBezTo>
                  <a:lnTo>
                    <a:pt x="719463" y="109705"/>
                  </a:lnTo>
                  <a:lnTo>
                    <a:pt x="1947339" y="109705"/>
                  </a:lnTo>
                  <a:lnTo>
                    <a:pt x="1947339" y="150233"/>
                  </a:lnTo>
                  <a:cubicBezTo>
                    <a:pt x="1947339" y="213609"/>
                    <a:pt x="1895757" y="265232"/>
                    <a:pt x="1832340" y="265232"/>
                  </a:cubicBezTo>
                  <a:cubicBezTo>
                    <a:pt x="1807201" y="265232"/>
                    <a:pt x="1785304" y="282339"/>
                    <a:pt x="1779112" y="306717"/>
                  </a:cubicBezTo>
                  <a:lnTo>
                    <a:pt x="1702910" y="609278"/>
                  </a:lnTo>
                  <a:lnTo>
                    <a:pt x="963608" y="608514"/>
                  </a:lnTo>
                  <a:lnTo>
                    <a:pt x="887572" y="306716"/>
                  </a:lnTo>
                  <a:cubicBezTo>
                    <a:pt x="881488" y="282300"/>
                    <a:pt x="859592" y="265231"/>
                    <a:pt x="834452" y="265231"/>
                  </a:cubicBezTo>
                  <a:cubicBezTo>
                    <a:pt x="834455" y="265231"/>
                    <a:pt x="834459" y="265232"/>
                    <a:pt x="834462" y="265232"/>
                  </a:cubicBezTo>
                  <a:close/>
                  <a:moveTo>
                    <a:pt x="872004" y="1097989"/>
                  </a:moveTo>
                  <a:lnTo>
                    <a:pt x="1794807" y="1097989"/>
                  </a:lnTo>
                  <a:cubicBezTo>
                    <a:pt x="1910463" y="1161857"/>
                    <a:pt x="2009423" y="1247170"/>
                    <a:pt x="2087840" y="1347620"/>
                  </a:cubicBezTo>
                  <a:lnTo>
                    <a:pt x="578982" y="1347620"/>
                  </a:lnTo>
                  <a:cubicBezTo>
                    <a:pt x="657359" y="1247082"/>
                    <a:pt x="756359" y="1161779"/>
                    <a:pt x="872014" y="1097989"/>
                  </a:cubicBezTo>
                  <a:lnTo>
                    <a:pt x="872004" y="1097989"/>
                  </a:lnTo>
                  <a:close/>
                  <a:moveTo>
                    <a:pt x="572692" y="2515538"/>
                  </a:moveTo>
                  <a:lnTo>
                    <a:pt x="2094090" y="2515538"/>
                  </a:lnTo>
                  <a:cubicBezTo>
                    <a:pt x="2026735" y="2603595"/>
                    <a:pt x="1943763" y="2680904"/>
                    <a:pt x="1846752" y="2742744"/>
                  </a:cubicBezTo>
                  <a:lnTo>
                    <a:pt x="820011" y="2742704"/>
                  </a:lnTo>
                  <a:cubicBezTo>
                    <a:pt x="723000" y="2680865"/>
                    <a:pt x="640067" y="2603555"/>
                    <a:pt x="572672" y="2515528"/>
                  </a:cubicBezTo>
                  <a:cubicBezTo>
                    <a:pt x="572679" y="2515531"/>
                    <a:pt x="572685" y="2515535"/>
                    <a:pt x="572692" y="2515538"/>
                  </a:cubicBezTo>
                  <a:close/>
                  <a:moveTo>
                    <a:pt x="832659" y="2852393"/>
                  </a:moveTo>
                  <a:lnTo>
                    <a:pt x="1834221" y="2852393"/>
                  </a:lnTo>
                  <a:lnTo>
                    <a:pt x="1897756" y="3120629"/>
                  </a:lnTo>
                  <a:lnTo>
                    <a:pt x="769125" y="3120629"/>
                  </a:lnTo>
                  <a:lnTo>
                    <a:pt x="832659" y="2852393"/>
                  </a:lnTo>
                  <a:close/>
                  <a:moveTo>
                    <a:pt x="109699" y="3230347"/>
                  </a:moveTo>
                  <a:lnTo>
                    <a:pt x="2557123" y="3230347"/>
                  </a:lnTo>
                  <a:lnTo>
                    <a:pt x="2557123" y="3427133"/>
                  </a:lnTo>
                  <a:lnTo>
                    <a:pt x="109699" y="3427133"/>
                  </a:lnTo>
                  <a:lnTo>
                    <a:pt x="109699" y="3230347"/>
                  </a:lnTo>
                  <a:close/>
                </a:path>
              </a:pathLst>
            </a:custGeom>
            <a:solidFill>
              <a:srgbClr val="000000"/>
            </a:solidFill>
            <a:ln w="97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81570DCA-EADC-DECD-6D05-8AA9BCE09563}"/>
                </a:ext>
              </a:extLst>
            </p:cNvPr>
            <p:cNvSpPr txBox="1"/>
            <p:nvPr/>
          </p:nvSpPr>
          <p:spPr>
            <a:xfrm>
              <a:off x="11085825" y="4697618"/>
              <a:ext cx="611066" cy="261610"/>
            </a:xfrm>
            <a:prstGeom prst="rect">
              <a:avLst/>
            </a:prstGeom>
            <a:noFill/>
          </p:spPr>
          <p:txBody>
            <a:bodyPr wrap="none" rtlCol="0">
              <a:spAutoFit/>
            </a:bodyPr>
            <a:lstStyle/>
            <a:p>
              <a:pPr algn="ctr"/>
              <a:r>
                <a:rPr lang="en-US" sz="1100"/>
                <a:t>Artifact</a:t>
              </a:r>
            </a:p>
          </p:txBody>
        </p:sp>
      </p:grpSp>
      <p:grpSp>
        <p:nvGrpSpPr>
          <p:cNvPr id="11" name="Group 10">
            <a:extLst>
              <a:ext uri="{FF2B5EF4-FFF2-40B4-BE49-F238E27FC236}">
                <a16:creationId xmlns:a16="http://schemas.microsoft.com/office/drawing/2014/main" id="{316BBCA9-73C7-384C-A6E2-BC69F83BBB14}"/>
              </a:ext>
            </a:extLst>
          </p:cNvPr>
          <p:cNvGrpSpPr/>
          <p:nvPr/>
        </p:nvGrpSpPr>
        <p:grpSpPr>
          <a:xfrm>
            <a:off x="2246503" y="4230450"/>
            <a:ext cx="656306" cy="785056"/>
            <a:chOff x="2182050" y="2637823"/>
            <a:chExt cx="956170" cy="1143746"/>
          </a:xfrm>
        </p:grpSpPr>
        <p:pic>
          <p:nvPicPr>
            <p:cNvPr id="12" name="Picture 4" descr="Investigation free icon">
              <a:extLst>
                <a:ext uri="{FF2B5EF4-FFF2-40B4-BE49-F238E27FC236}">
                  <a16:creationId xmlns:a16="http://schemas.microsoft.com/office/drawing/2014/main" id="{6AABEBAB-F3CF-0B54-B956-7E561D98FF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050" y="2637823"/>
              <a:ext cx="956170" cy="9561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D3A1D74-B16D-D6F0-4A4A-56104A52292A}"/>
                </a:ext>
              </a:extLst>
            </p:cNvPr>
            <p:cNvSpPr txBox="1"/>
            <p:nvPr/>
          </p:nvSpPr>
          <p:spPr>
            <a:xfrm>
              <a:off x="2211197" y="3519959"/>
              <a:ext cx="697627" cy="261610"/>
            </a:xfrm>
            <a:prstGeom prst="rect">
              <a:avLst/>
            </a:prstGeom>
            <a:noFill/>
          </p:spPr>
          <p:txBody>
            <a:bodyPr wrap="none" rtlCol="0">
              <a:spAutoFit/>
            </a:bodyPr>
            <a:lstStyle/>
            <a:p>
              <a:pPr algn="ctr"/>
              <a:r>
                <a:rPr lang="en-US" sz="1100"/>
                <a:t>Evidence</a:t>
              </a:r>
            </a:p>
          </p:txBody>
        </p:sp>
      </p:grpSp>
      <p:grpSp>
        <p:nvGrpSpPr>
          <p:cNvPr id="14" name="Group 13">
            <a:extLst>
              <a:ext uri="{FF2B5EF4-FFF2-40B4-BE49-F238E27FC236}">
                <a16:creationId xmlns:a16="http://schemas.microsoft.com/office/drawing/2014/main" id="{10F3EDB6-9E43-7EEE-6168-2AD334F3A1D2}"/>
              </a:ext>
            </a:extLst>
          </p:cNvPr>
          <p:cNvGrpSpPr/>
          <p:nvPr/>
        </p:nvGrpSpPr>
        <p:grpSpPr>
          <a:xfrm>
            <a:off x="1213893" y="2295736"/>
            <a:ext cx="648779" cy="781148"/>
            <a:chOff x="8715480" y="3786034"/>
            <a:chExt cx="1001810" cy="1206207"/>
          </a:xfrm>
        </p:grpSpPr>
        <p:grpSp>
          <p:nvGrpSpPr>
            <p:cNvPr id="15" name="Group 14">
              <a:extLst>
                <a:ext uri="{FF2B5EF4-FFF2-40B4-BE49-F238E27FC236}">
                  <a16:creationId xmlns:a16="http://schemas.microsoft.com/office/drawing/2014/main" id="{A265F5B1-A27B-025C-6B32-C41C187A619B}"/>
                </a:ext>
              </a:extLst>
            </p:cNvPr>
            <p:cNvGrpSpPr/>
            <p:nvPr/>
          </p:nvGrpSpPr>
          <p:grpSpPr>
            <a:xfrm>
              <a:off x="8715480" y="3786034"/>
              <a:ext cx="1001810" cy="1001810"/>
              <a:chOff x="9325807" y="4391426"/>
              <a:chExt cx="1001810" cy="1001810"/>
            </a:xfrm>
          </p:grpSpPr>
          <p:grpSp>
            <p:nvGrpSpPr>
              <p:cNvPr id="17" name="Group 16">
                <a:extLst>
                  <a:ext uri="{FF2B5EF4-FFF2-40B4-BE49-F238E27FC236}">
                    <a16:creationId xmlns:a16="http://schemas.microsoft.com/office/drawing/2014/main" id="{C4C66C18-8FE3-169F-9701-B308CFF491F9}"/>
                  </a:ext>
                </a:extLst>
              </p:cNvPr>
              <p:cNvGrpSpPr/>
              <p:nvPr/>
            </p:nvGrpSpPr>
            <p:grpSpPr>
              <a:xfrm>
                <a:off x="9451126" y="4641246"/>
                <a:ext cx="751172" cy="499876"/>
                <a:chOff x="9343998" y="4644754"/>
                <a:chExt cx="751172" cy="499876"/>
              </a:xfrm>
            </p:grpSpPr>
            <p:grpSp>
              <p:nvGrpSpPr>
                <p:cNvPr id="19" name="Group 18">
                  <a:extLst>
                    <a:ext uri="{FF2B5EF4-FFF2-40B4-BE49-F238E27FC236}">
                      <a16:creationId xmlns:a16="http://schemas.microsoft.com/office/drawing/2014/main" id="{7D11F4C4-4471-4D36-1850-F0024A61FD37}"/>
                    </a:ext>
                  </a:extLst>
                </p:cNvPr>
                <p:cNvGrpSpPr/>
                <p:nvPr/>
              </p:nvGrpSpPr>
              <p:grpSpPr>
                <a:xfrm>
                  <a:off x="9826712" y="4745886"/>
                  <a:ext cx="268458" cy="315956"/>
                  <a:chOff x="6284461" y="3225927"/>
                  <a:chExt cx="268458" cy="315956"/>
                </a:xfrm>
              </p:grpSpPr>
              <p:sp>
                <p:nvSpPr>
                  <p:cNvPr id="21" name="Freeform: Shape 20">
                    <a:extLst>
                      <a:ext uri="{FF2B5EF4-FFF2-40B4-BE49-F238E27FC236}">
                        <a16:creationId xmlns:a16="http://schemas.microsoft.com/office/drawing/2014/main" id="{BB69A3FC-A250-0453-F106-A0B742C6203E}"/>
                      </a:ext>
                    </a:extLst>
                  </p:cNvPr>
                  <p:cNvSpPr/>
                  <p:nvPr/>
                </p:nvSpPr>
                <p:spPr>
                  <a:xfrm>
                    <a:off x="6284461" y="3225927"/>
                    <a:ext cx="268458" cy="315956"/>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 name="connsiteX0" fmla="*/ 87630 w 174308"/>
                      <a:gd name="connsiteY0" fmla="*/ 0 h 179051"/>
                      <a:gd name="connsiteX1" fmla="*/ 0 w 174308"/>
                      <a:gd name="connsiteY1" fmla="*/ 49530 h 179051"/>
                      <a:gd name="connsiteX2" fmla="*/ 87282 w 174308"/>
                      <a:gd name="connsiteY2" fmla="*/ 179051 h 179051"/>
                      <a:gd name="connsiteX3" fmla="*/ 174308 w 174308"/>
                      <a:gd name="connsiteY3" fmla="*/ 49530 h 179051"/>
                      <a:gd name="connsiteX4" fmla="*/ 87630 w 174308"/>
                      <a:gd name="connsiteY4" fmla="*/ 0 h 179051"/>
                      <a:gd name="connsiteX0" fmla="*/ 87630 w 174308"/>
                      <a:gd name="connsiteY0" fmla="*/ 0 h 179051"/>
                      <a:gd name="connsiteX1" fmla="*/ 0 w 174308"/>
                      <a:gd name="connsiteY1" fmla="*/ 49530 h 179051"/>
                      <a:gd name="connsiteX2" fmla="*/ 26089 w 174308"/>
                      <a:gd name="connsiteY2" fmla="*/ 87923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4308 w 174308"/>
                      <a:gd name="connsiteY4" fmla="*/ 49530 h 179051"/>
                      <a:gd name="connsiteX5" fmla="*/ 87630 w 174308"/>
                      <a:gd name="connsiteY5"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55266 w 174308"/>
                      <a:gd name="connsiteY4" fmla="*/ 77825 h 179051"/>
                      <a:gd name="connsiteX5" fmla="*/ 174308 w 174308"/>
                      <a:gd name="connsiteY5" fmla="*/ 49530 h 179051"/>
                      <a:gd name="connsiteX6" fmla="*/ 87630 w 174308"/>
                      <a:gd name="connsiteY6" fmla="*/ 0 h 179051"/>
                      <a:gd name="connsiteX0" fmla="*/ 87630 w 174308"/>
                      <a:gd name="connsiteY0" fmla="*/ 0 h 179051"/>
                      <a:gd name="connsiteX1" fmla="*/ 0 w 174308"/>
                      <a:gd name="connsiteY1" fmla="*/ 49530 h 179051"/>
                      <a:gd name="connsiteX2" fmla="*/ 1020 w 174308"/>
                      <a:gd name="connsiteY2" fmla="*/ 128661 h 179051"/>
                      <a:gd name="connsiteX3" fmla="*/ 87282 w 174308"/>
                      <a:gd name="connsiteY3" fmla="*/ 179051 h 179051"/>
                      <a:gd name="connsiteX4" fmla="*/ 173372 w 174308"/>
                      <a:gd name="connsiteY4" fmla="*/ 129008 h 179051"/>
                      <a:gd name="connsiteX5" fmla="*/ 174308 w 174308"/>
                      <a:gd name="connsiteY5" fmla="*/ 49530 h 179051"/>
                      <a:gd name="connsiteX6" fmla="*/ 87630 w 174308"/>
                      <a:gd name="connsiteY6" fmla="*/ 0 h 179051"/>
                      <a:gd name="connsiteX0" fmla="*/ 87630 w 173372"/>
                      <a:gd name="connsiteY0" fmla="*/ 0 h 179051"/>
                      <a:gd name="connsiteX1" fmla="*/ 0 w 173372"/>
                      <a:gd name="connsiteY1" fmla="*/ 49530 h 179051"/>
                      <a:gd name="connsiteX2" fmla="*/ 1020 w 173372"/>
                      <a:gd name="connsiteY2" fmla="*/ 128661 h 179051"/>
                      <a:gd name="connsiteX3" fmla="*/ 87282 w 173372"/>
                      <a:gd name="connsiteY3" fmla="*/ 179051 h 179051"/>
                      <a:gd name="connsiteX4" fmla="*/ 173372 w 173372"/>
                      <a:gd name="connsiteY4" fmla="*/ 129008 h 179051"/>
                      <a:gd name="connsiteX5" fmla="*/ 171871 w 173372"/>
                      <a:gd name="connsiteY5" fmla="*/ 50226 h 179051"/>
                      <a:gd name="connsiteX6" fmla="*/ 87630 w 173372"/>
                      <a:gd name="connsiteY6" fmla="*/ 0 h 179051"/>
                      <a:gd name="connsiteX0" fmla="*/ 87630 w 171896"/>
                      <a:gd name="connsiteY0" fmla="*/ 0 h 179051"/>
                      <a:gd name="connsiteX1" fmla="*/ 0 w 171896"/>
                      <a:gd name="connsiteY1" fmla="*/ 49530 h 179051"/>
                      <a:gd name="connsiteX2" fmla="*/ 1020 w 171896"/>
                      <a:gd name="connsiteY2" fmla="*/ 128661 h 179051"/>
                      <a:gd name="connsiteX3" fmla="*/ 87282 w 171896"/>
                      <a:gd name="connsiteY3" fmla="*/ 179051 h 179051"/>
                      <a:gd name="connsiteX4" fmla="*/ 165712 w 171896"/>
                      <a:gd name="connsiteY4" fmla="*/ 133534 h 179051"/>
                      <a:gd name="connsiteX5" fmla="*/ 171871 w 171896"/>
                      <a:gd name="connsiteY5" fmla="*/ 50226 h 179051"/>
                      <a:gd name="connsiteX6" fmla="*/ 87630 w 171896"/>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211 w 165712"/>
                      <a:gd name="connsiteY5" fmla="*/ 45003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7630 w 165712"/>
                      <a:gd name="connsiteY0" fmla="*/ 0 h 179051"/>
                      <a:gd name="connsiteX1" fmla="*/ 0 w 165712"/>
                      <a:gd name="connsiteY1" fmla="*/ 49530 h 179051"/>
                      <a:gd name="connsiteX2" fmla="*/ 1020 w 165712"/>
                      <a:gd name="connsiteY2" fmla="*/ 128661 h 179051"/>
                      <a:gd name="connsiteX3" fmla="*/ 87282 w 165712"/>
                      <a:gd name="connsiteY3" fmla="*/ 179051 h 179051"/>
                      <a:gd name="connsiteX4" fmla="*/ 165712 w 165712"/>
                      <a:gd name="connsiteY4" fmla="*/ 133534 h 179051"/>
                      <a:gd name="connsiteX5" fmla="*/ 164907 w 165712"/>
                      <a:gd name="connsiteY5" fmla="*/ 45699 h 179051"/>
                      <a:gd name="connsiteX6" fmla="*/ 87630 w 165712"/>
                      <a:gd name="connsiteY6" fmla="*/ 0 h 179051"/>
                      <a:gd name="connsiteX0" fmla="*/ 86610 w 164692"/>
                      <a:gd name="connsiteY0" fmla="*/ 0 h 179051"/>
                      <a:gd name="connsiteX1" fmla="*/ 12559 w 164692"/>
                      <a:gd name="connsiteY1" fmla="*/ 41870 h 179051"/>
                      <a:gd name="connsiteX2" fmla="*/ 0 w 164692"/>
                      <a:gd name="connsiteY2" fmla="*/ 128661 h 179051"/>
                      <a:gd name="connsiteX3" fmla="*/ 86262 w 164692"/>
                      <a:gd name="connsiteY3" fmla="*/ 179051 h 179051"/>
                      <a:gd name="connsiteX4" fmla="*/ 164692 w 164692"/>
                      <a:gd name="connsiteY4" fmla="*/ 133534 h 179051"/>
                      <a:gd name="connsiteX5" fmla="*/ 163887 w 164692"/>
                      <a:gd name="connsiteY5" fmla="*/ 45699 h 179051"/>
                      <a:gd name="connsiteX6" fmla="*/ 86610 w 164692"/>
                      <a:gd name="connsiteY6" fmla="*/ 0 h 179051"/>
                      <a:gd name="connsiteX0" fmla="*/ 74051 w 152133"/>
                      <a:gd name="connsiteY0" fmla="*/ 0 h 179051"/>
                      <a:gd name="connsiteX1" fmla="*/ 0 w 152133"/>
                      <a:gd name="connsiteY1" fmla="*/ 41870 h 179051"/>
                      <a:gd name="connsiteX2" fmla="*/ 1717 w 152133"/>
                      <a:gd name="connsiteY2" fmla="*/ 137018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 name="connsiteX0" fmla="*/ 74051 w 152133"/>
                      <a:gd name="connsiteY0" fmla="*/ 0 h 179051"/>
                      <a:gd name="connsiteX1" fmla="*/ 0 w 152133"/>
                      <a:gd name="connsiteY1" fmla="*/ 41870 h 179051"/>
                      <a:gd name="connsiteX2" fmla="*/ 672 w 152133"/>
                      <a:gd name="connsiteY2" fmla="*/ 136670 h 179051"/>
                      <a:gd name="connsiteX3" fmla="*/ 73703 w 152133"/>
                      <a:gd name="connsiteY3" fmla="*/ 179051 h 179051"/>
                      <a:gd name="connsiteX4" fmla="*/ 152133 w 152133"/>
                      <a:gd name="connsiteY4" fmla="*/ 133534 h 179051"/>
                      <a:gd name="connsiteX5" fmla="*/ 151328 w 152133"/>
                      <a:gd name="connsiteY5" fmla="*/ 45699 h 179051"/>
                      <a:gd name="connsiteX6" fmla="*/ 74051 w 152133"/>
                      <a:gd name="connsiteY6" fmla="*/ 0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133" h="179051">
                        <a:moveTo>
                          <a:pt x="74051" y="0"/>
                        </a:moveTo>
                        <a:lnTo>
                          <a:pt x="0" y="41870"/>
                        </a:lnTo>
                        <a:cubicBezTo>
                          <a:pt x="572" y="73586"/>
                          <a:pt x="100" y="104954"/>
                          <a:pt x="672" y="136670"/>
                        </a:cubicBezTo>
                        <a:lnTo>
                          <a:pt x="73703" y="179051"/>
                        </a:lnTo>
                        <a:lnTo>
                          <a:pt x="152133" y="133534"/>
                        </a:lnTo>
                        <a:cubicBezTo>
                          <a:pt x="151633" y="107273"/>
                          <a:pt x="151730" y="89616"/>
                          <a:pt x="151328" y="45699"/>
                        </a:cubicBezTo>
                        <a:lnTo>
                          <a:pt x="74051" y="0"/>
                        </a:lnTo>
                        <a:close/>
                      </a:path>
                    </a:pathLst>
                  </a:custGeom>
                  <a:solidFill>
                    <a:schemeClr val="bg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BFA0AC5-91C5-70BC-4C33-0CFBC3F15714}"/>
                      </a:ext>
                    </a:extLst>
                  </p:cNvPr>
                  <p:cNvSpPr/>
                  <p:nvPr/>
                </p:nvSpPr>
                <p:spPr>
                  <a:xfrm>
                    <a:off x="6433230" y="3341889"/>
                    <a:ext cx="98034" cy="171291"/>
                  </a:xfrm>
                  <a:custGeom>
                    <a:avLst/>
                    <a:gdLst>
                      <a:gd name="connsiteX0" fmla="*/ 0 w 86677"/>
                      <a:gd name="connsiteY0" fmla="*/ 50483 h 151447"/>
                      <a:gd name="connsiteX1" fmla="*/ 0 w 86677"/>
                      <a:gd name="connsiteY1" fmla="*/ 150495 h 151447"/>
                      <a:gd name="connsiteX2" fmla="*/ 0 w 86677"/>
                      <a:gd name="connsiteY2" fmla="*/ 151448 h 151447"/>
                      <a:gd name="connsiteX3" fmla="*/ 86677 w 86677"/>
                      <a:gd name="connsiteY3" fmla="*/ 100965 h 151447"/>
                      <a:gd name="connsiteX4" fmla="*/ 86677 w 86677"/>
                      <a:gd name="connsiteY4" fmla="*/ 0 h 151447"/>
                      <a:gd name="connsiteX5" fmla="*/ 0 w 86677"/>
                      <a:gd name="connsiteY5" fmla="*/ 50483 h 15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677" h="151447">
                        <a:moveTo>
                          <a:pt x="0" y="50483"/>
                        </a:moveTo>
                        <a:lnTo>
                          <a:pt x="0" y="150495"/>
                        </a:lnTo>
                        <a:lnTo>
                          <a:pt x="0" y="151448"/>
                        </a:lnTo>
                        <a:lnTo>
                          <a:pt x="86677" y="100965"/>
                        </a:lnTo>
                        <a:lnTo>
                          <a:pt x="86677" y="0"/>
                        </a:lnTo>
                        <a:lnTo>
                          <a:pt x="0" y="50483"/>
                        </a:lnTo>
                        <a:close/>
                      </a:path>
                    </a:pathLst>
                  </a:custGeom>
                  <a:solidFill>
                    <a:srgbClr val="26226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629635F-C615-A891-0D1A-CEB83F0566F3}"/>
                      </a:ext>
                    </a:extLst>
                  </p:cNvPr>
                  <p:cNvSpPr/>
                  <p:nvPr/>
                </p:nvSpPr>
                <p:spPr>
                  <a:xfrm>
                    <a:off x="6301799" y="3342967"/>
                    <a:ext cx="99112" cy="169137"/>
                  </a:xfrm>
                  <a:custGeom>
                    <a:avLst/>
                    <a:gdLst>
                      <a:gd name="connsiteX0" fmla="*/ 87630 w 87630"/>
                      <a:gd name="connsiteY0" fmla="*/ 49530 h 149542"/>
                      <a:gd name="connsiteX1" fmla="*/ 0 w 87630"/>
                      <a:gd name="connsiteY1" fmla="*/ 0 h 149542"/>
                      <a:gd name="connsiteX2" fmla="*/ 0 w 87630"/>
                      <a:gd name="connsiteY2" fmla="*/ 100013 h 149542"/>
                      <a:gd name="connsiteX3" fmla="*/ 87630 w 87630"/>
                      <a:gd name="connsiteY3" fmla="*/ 149543 h 149542"/>
                    </a:gdLst>
                    <a:ahLst/>
                    <a:cxnLst>
                      <a:cxn ang="0">
                        <a:pos x="connsiteX0" y="connsiteY0"/>
                      </a:cxn>
                      <a:cxn ang="0">
                        <a:pos x="connsiteX1" y="connsiteY1"/>
                      </a:cxn>
                      <a:cxn ang="0">
                        <a:pos x="connsiteX2" y="connsiteY2"/>
                      </a:cxn>
                      <a:cxn ang="0">
                        <a:pos x="connsiteX3" y="connsiteY3"/>
                      </a:cxn>
                    </a:cxnLst>
                    <a:rect l="l" t="t" r="r" b="b"/>
                    <a:pathLst>
                      <a:path w="87630" h="149542">
                        <a:moveTo>
                          <a:pt x="87630" y="49530"/>
                        </a:moveTo>
                        <a:lnTo>
                          <a:pt x="0" y="0"/>
                        </a:lnTo>
                        <a:lnTo>
                          <a:pt x="0" y="100013"/>
                        </a:lnTo>
                        <a:lnTo>
                          <a:pt x="87630" y="149543"/>
                        </a:lnTo>
                        <a:close/>
                      </a:path>
                    </a:pathLst>
                  </a:custGeom>
                  <a:solidFill>
                    <a:srgbClr val="26226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633A3ADF-5F7C-EB4E-11EB-D8ECDF725384}"/>
                      </a:ext>
                    </a:extLst>
                  </p:cNvPr>
                  <p:cNvSpPr/>
                  <p:nvPr/>
                </p:nvSpPr>
                <p:spPr>
                  <a:xfrm>
                    <a:off x="6313648" y="3255705"/>
                    <a:ext cx="197147" cy="113117"/>
                  </a:xfrm>
                  <a:custGeom>
                    <a:avLst/>
                    <a:gdLst>
                      <a:gd name="connsiteX0" fmla="*/ 87630 w 174307"/>
                      <a:gd name="connsiteY0" fmla="*/ 0 h 100012"/>
                      <a:gd name="connsiteX1" fmla="*/ 0 w 174307"/>
                      <a:gd name="connsiteY1" fmla="*/ 49530 h 100012"/>
                      <a:gd name="connsiteX2" fmla="*/ 87630 w 174307"/>
                      <a:gd name="connsiteY2" fmla="*/ 100013 h 100012"/>
                      <a:gd name="connsiteX3" fmla="*/ 174308 w 174307"/>
                      <a:gd name="connsiteY3" fmla="*/ 49530 h 100012"/>
                    </a:gdLst>
                    <a:ahLst/>
                    <a:cxnLst>
                      <a:cxn ang="0">
                        <a:pos x="connsiteX0" y="connsiteY0"/>
                      </a:cxn>
                      <a:cxn ang="0">
                        <a:pos x="connsiteX1" y="connsiteY1"/>
                      </a:cxn>
                      <a:cxn ang="0">
                        <a:pos x="connsiteX2" y="connsiteY2"/>
                      </a:cxn>
                      <a:cxn ang="0">
                        <a:pos x="connsiteX3" y="connsiteY3"/>
                      </a:cxn>
                    </a:cxnLst>
                    <a:rect l="l" t="t" r="r" b="b"/>
                    <a:pathLst>
                      <a:path w="174307" h="100012">
                        <a:moveTo>
                          <a:pt x="87630" y="0"/>
                        </a:moveTo>
                        <a:lnTo>
                          <a:pt x="0" y="49530"/>
                        </a:lnTo>
                        <a:lnTo>
                          <a:pt x="87630" y="100013"/>
                        </a:lnTo>
                        <a:lnTo>
                          <a:pt x="174308" y="49530"/>
                        </a:lnTo>
                        <a:close/>
                      </a:path>
                    </a:pathLst>
                  </a:custGeom>
                  <a:solidFill>
                    <a:srgbClr val="262261"/>
                  </a:solidFill>
                  <a:ln w="9525" cap="flat">
                    <a:noFill/>
                    <a:prstDash val="solid"/>
                    <a:miter/>
                  </a:ln>
                </p:spPr>
                <p:txBody>
                  <a:bodyPr rtlCol="0" anchor="ctr"/>
                  <a:lstStyle/>
                  <a:p>
                    <a:endParaRPr lang="en-US"/>
                  </a:p>
                </p:txBody>
              </p:sp>
            </p:grpSp>
            <p:pic>
              <p:nvPicPr>
                <p:cNvPr id="20" name="Graphic 19" descr="User with solid fill">
                  <a:extLst>
                    <a:ext uri="{FF2B5EF4-FFF2-40B4-BE49-F238E27FC236}">
                      <a16:creationId xmlns:a16="http://schemas.microsoft.com/office/drawing/2014/main" id="{97486011-D7F3-B3B7-CC8E-0A5E66A86A3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43998" y="4644754"/>
                  <a:ext cx="499876" cy="499876"/>
                </a:xfrm>
                <a:prstGeom prst="rect">
                  <a:avLst/>
                </a:prstGeom>
              </p:spPr>
            </p:pic>
          </p:grpSp>
          <p:sp>
            <p:nvSpPr>
              <p:cNvPr id="18" name="Oval 17">
                <a:extLst>
                  <a:ext uri="{FF2B5EF4-FFF2-40B4-BE49-F238E27FC236}">
                    <a16:creationId xmlns:a16="http://schemas.microsoft.com/office/drawing/2014/main" id="{09C87CF2-CAE4-D93B-9DD8-08EF06CC039C}"/>
                  </a:ext>
                </a:extLst>
              </p:cNvPr>
              <p:cNvSpPr/>
              <p:nvPr/>
            </p:nvSpPr>
            <p:spPr>
              <a:xfrm>
                <a:off x="9325807" y="4391426"/>
                <a:ext cx="1001810" cy="100181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9D58E8F5-1F92-F6DD-CE91-1B2285B0A8F7}"/>
                </a:ext>
              </a:extLst>
            </p:cNvPr>
            <p:cNvSpPr txBox="1"/>
            <p:nvPr/>
          </p:nvSpPr>
          <p:spPr>
            <a:xfrm>
              <a:off x="8888566" y="4730631"/>
              <a:ext cx="627095" cy="261610"/>
            </a:xfrm>
            <a:prstGeom prst="rect">
              <a:avLst/>
            </a:prstGeom>
            <a:noFill/>
          </p:spPr>
          <p:txBody>
            <a:bodyPr wrap="none" rtlCol="0">
              <a:spAutoFit/>
            </a:bodyPr>
            <a:lstStyle/>
            <a:p>
              <a:pPr algn="ctr"/>
              <a:r>
                <a:rPr lang="en-US" sz="1100"/>
                <a:t>Identity</a:t>
              </a:r>
            </a:p>
          </p:txBody>
        </p:sp>
      </p:grpSp>
      <p:grpSp>
        <p:nvGrpSpPr>
          <p:cNvPr id="25" name="Group 24">
            <a:extLst>
              <a:ext uri="{FF2B5EF4-FFF2-40B4-BE49-F238E27FC236}">
                <a16:creationId xmlns:a16="http://schemas.microsoft.com/office/drawing/2014/main" id="{0826C042-AA70-66C3-0A99-031A1FBB081B}"/>
              </a:ext>
            </a:extLst>
          </p:cNvPr>
          <p:cNvGrpSpPr/>
          <p:nvPr/>
        </p:nvGrpSpPr>
        <p:grpSpPr>
          <a:xfrm>
            <a:off x="4961763" y="3959886"/>
            <a:ext cx="716597" cy="707412"/>
            <a:chOff x="6806717" y="4150435"/>
            <a:chExt cx="1106440" cy="1092259"/>
          </a:xfrm>
        </p:grpSpPr>
        <p:grpSp>
          <p:nvGrpSpPr>
            <p:cNvPr id="41" name="Graphic 25" descr="Scroll outline">
              <a:extLst>
                <a:ext uri="{FF2B5EF4-FFF2-40B4-BE49-F238E27FC236}">
                  <a16:creationId xmlns:a16="http://schemas.microsoft.com/office/drawing/2014/main" id="{045201EE-387E-9BB9-44AF-62CFBD6DFFC4}"/>
                </a:ext>
              </a:extLst>
            </p:cNvPr>
            <p:cNvGrpSpPr/>
            <p:nvPr/>
          </p:nvGrpSpPr>
          <p:grpSpPr>
            <a:xfrm>
              <a:off x="6806717" y="4150435"/>
              <a:ext cx="1106440" cy="1092259"/>
              <a:chOff x="6806717" y="4150435"/>
              <a:chExt cx="1106440" cy="1092259"/>
            </a:xfrm>
            <a:solidFill>
              <a:schemeClr val="accent5">
                <a:lumMod val="50000"/>
              </a:schemeClr>
            </a:solidFill>
          </p:grpSpPr>
          <p:sp>
            <p:nvSpPr>
              <p:cNvPr id="42" name="Freeform: Shape 41">
                <a:extLst>
                  <a:ext uri="{FF2B5EF4-FFF2-40B4-BE49-F238E27FC236}">
                    <a16:creationId xmlns:a16="http://schemas.microsoft.com/office/drawing/2014/main" id="{77FE4FB6-0711-3217-9495-D5C3B211C638}"/>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A3DAC1B-ED24-F97C-BC14-75ED5D3E1062}"/>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10CB8E6-B41F-35D3-02F1-E0229B30B036}"/>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3A2DD9C1-DDB2-A41E-6615-1530224C6096}"/>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3238F8D-8EC3-DE61-6344-820F1C8812F4}"/>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9A544A3-EDAA-22BB-51DF-C8BFEA4A7E6C}"/>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CA66B8A-848A-84A8-B397-F47507B4D7BF}"/>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33AF592C-4F37-93B4-DA8D-E39158772962}"/>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p>
            </p:txBody>
          </p:sp>
        </p:grpSp>
        <p:sp>
          <p:nvSpPr>
            <p:cNvPr id="27" name="TextBox 26">
              <a:extLst>
                <a:ext uri="{FF2B5EF4-FFF2-40B4-BE49-F238E27FC236}">
                  <a16:creationId xmlns:a16="http://schemas.microsoft.com/office/drawing/2014/main" id="{F7BE850A-C5DF-DA9B-1200-69711F602CB5}"/>
                </a:ext>
              </a:extLst>
            </p:cNvPr>
            <p:cNvSpPr txBox="1"/>
            <p:nvPr/>
          </p:nvSpPr>
          <p:spPr>
            <a:xfrm>
              <a:off x="7178481" y="4211665"/>
              <a:ext cx="468679" cy="203673"/>
            </a:xfrm>
            <a:prstGeom prst="rect">
              <a:avLst/>
            </a:prstGeom>
            <a:solidFill>
              <a:schemeClr val="bg1"/>
            </a:solidFill>
          </p:spPr>
          <p:txBody>
            <a:bodyPr wrap="none" lIns="0" tIns="0" rIns="0" bIns="0" rtlCol="0">
              <a:spAutoFit/>
            </a:bodyPr>
            <a:lstStyle/>
            <a:p>
              <a:pPr algn="ctr"/>
              <a:r>
                <a:rPr lang="en-US" sz="1100"/>
                <a:t>Ledger</a:t>
              </a:r>
            </a:p>
          </p:txBody>
        </p:sp>
      </p:grpSp>
      <p:grpSp>
        <p:nvGrpSpPr>
          <p:cNvPr id="28" name="Group 27">
            <a:extLst>
              <a:ext uri="{FF2B5EF4-FFF2-40B4-BE49-F238E27FC236}">
                <a16:creationId xmlns:a16="http://schemas.microsoft.com/office/drawing/2014/main" id="{CC2B93F9-5A9C-FAFA-D2CF-DC8527775B08}"/>
              </a:ext>
            </a:extLst>
          </p:cNvPr>
          <p:cNvGrpSpPr/>
          <p:nvPr/>
        </p:nvGrpSpPr>
        <p:grpSpPr>
          <a:xfrm>
            <a:off x="3936671" y="3442822"/>
            <a:ext cx="322118" cy="443300"/>
            <a:chOff x="5990787" y="2057462"/>
            <a:chExt cx="322118" cy="443300"/>
          </a:xfrm>
        </p:grpSpPr>
        <p:sp>
          <p:nvSpPr>
            <p:cNvPr id="29" name="Rectangle 28">
              <a:extLst>
                <a:ext uri="{FF2B5EF4-FFF2-40B4-BE49-F238E27FC236}">
                  <a16:creationId xmlns:a16="http://schemas.microsoft.com/office/drawing/2014/main" id="{86DF3F78-9B51-7B20-3086-D96E89FE3E71}"/>
                </a:ext>
              </a:extLst>
            </p:cNvPr>
            <p:cNvSpPr/>
            <p:nvPr/>
          </p:nvSpPr>
          <p:spPr>
            <a:xfrm>
              <a:off x="6024241" y="2057462"/>
              <a:ext cx="288663" cy="443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F621049-5A1F-FB84-F72F-065EF7B0DA83}"/>
                </a:ext>
              </a:extLst>
            </p:cNvPr>
            <p:cNvGrpSpPr/>
            <p:nvPr/>
          </p:nvGrpSpPr>
          <p:grpSpPr>
            <a:xfrm>
              <a:off x="5990787" y="2069440"/>
              <a:ext cx="322118" cy="423404"/>
              <a:chOff x="8063044" y="1845049"/>
              <a:chExt cx="762095" cy="1001727"/>
            </a:xfrm>
          </p:grpSpPr>
          <p:grpSp>
            <p:nvGrpSpPr>
              <p:cNvPr id="31" name="Group 30">
                <a:extLst>
                  <a:ext uri="{FF2B5EF4-FFF2-40B4-BE49-F238E27FC236}">
                    <a16:creationId xmlns:a16="http://schemas.microsoft.com/office/drawing/2014/main" id="{F7FC139B-D522-562C-DEFA-F5CB2E47E578}"/>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A755099D-9E86-1BE1-0AB7-EBA553CFDD3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p>
              </p:txBody>
            </p:sp>
            <p:sp>
              <p:nvSpPr>
                <p:cNvPr id="34" name="Freeform: Shape 33">
                  <a:extLst>
                    <a:ext uri="{FF2B5EF4-FFF2-40B4-BE49-F238E27FC236}">
                      <a16:creationId xmlns:a16="http://schemas.microsoft.com/office/drawing/2014/main" id="{2D6FD32A-6528-6525-B336-87B419ED24B1}"/>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p>
              </p:txBody>
            </p:sp>
            <p:sp>
              <p:nvSpPr>
                <p:cNvPr id="35" name="Freeform: Shape 34">
                  <a:extLst>
                    <a:ext uri="{FF2B5EF4-FFF2-40B4-BE49-F238E27FC236}">
                      <a16:creationId xmlns:a16="http://schemas.microsoft.com/office/drawing/2014/main" id="{E2682391-FCC0-B94D-6A72-15DA898613E8}"/>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6" name="Freeform: Shape 35">
                  <a:extLst>
                    <a:ext uri="{FF2B5EF4-FFF2-40B4-BE49-F238E27FC236}">
                      <a16:creationId xmlns:a16="http://schemas.microsoft.com/office/drawing/2014/main" id="{1024806F-1624-36A7-FD7F-FE4B2683248A}"/>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7" name="Freeform: Shape 36">
                  <a:extLst>
                    <a:ext uri="{FF2B5EF4-FFF2-40B4-BE49-F238E27FC236}">
                      <a16:creationId xmlns:a16="http://schemas.microsoft.com/office/drawing/2014/main" id="{D6C06386-6E25-BBCA-2A15-F83B68820655}"/>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p>
              </p:txBody>
            </p:sp>
            <p:sp>
              <p:nvSpPr>
                <p:cNvPr id="38" name="Freeform: Shape 37">
                  <a:extLst>
                    <a:ext uri="{FF2B5EF4-FFF2-40B4-BE49-F238E27FC236}">
                      <a16:creationId xmlns:a16="http://schemas.microsoft.com/office/drawing/2014/main" id="{4ECABD6A-1A45-563F-D7B8-E8E0C6EF7DB3}"/>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sp>
              <p:nvSpPr>
                <p:cNvPr id="39" name="Freeform: Shape 38">
                  <a:extLst>
                    <a:ext uri="{FF2B5EF4-FFF2-40B4-BE49-F238E27FC236}">
                      <a16:creationId xmlns:a16="http://schemas.microsoft.com/office/drawing/2014/main" id="{412854DD-33B2-C1B1-4121-0E7F7B1CA05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p>
              </p:txBody>
            </p:sp>
          </p:grpSp>
          <p:sp>
            <p:nvSpPr>
              <p:cNvPr id="32" name="TextBox 31">
                <a:extLst>
                  <a:ext uri="{FF2B5EF4-FFF2-40B4-BE49-F238E27FC236}">
                    <a16:creationId xmlns:a16="http://schemas.microsoft.com/office/drawing/2014/main" id="{46BEBF5B-A702-10A7-4929-E17CFE5137BB}"/>
                  </a:ext>
                </a:extLst>
              </p:cNvPr>
              <p:cNvSpPr txBox="1"/>
              <p:nvPr/>
            </p:nvSpPr>
            <p:spPr>
              <a:xfrm>
                <a:off x="8212511" y="2577992"/>
                <a:ext cx="535083" cy="268784"/>
              </a:xfrm>
              <a:prstGeom prst="rect">
                <a:avLst/>
              </a:prstGeom>
              <a:noFill/>
            </p:spPr>
            <p:txBody>
              <a:bodyPr wrap="none" lIns="0" tIns="0" rIns="0" bIns="0" rtlCol="0">
                <a:spAutoFit/>
              </a:bodyPr>
              <a:lstStyle/>
              <a:p>
                <a:pPr algn="ctr"/>
                <a:r>
                  <a:rPr lang="en-US" sz="900"/>
                  <a:t>Policy</a:t>
                </a:r>
              </a:p>
            </p:txBody>
          </p:sp>
        </p:grpSp>
      </p:grpSp>
      <p:sp>
        <p:nvSpPr>
          <p:cNvPr id="40" name="TextBox 39">
            <a:extLst>
              <a:ext uri="{FF2B5EF4-FFF2-40B4-BE49-F238E27FC236}">
                <a16:creationId xmlns:a16="http://schemas.microsoft.com/office/drawing/2014/main" id="{FA047536-5F1A-A237-8739-EA80DBA5BD88}"/>
              </a:ext>
            </a:extLst>
          </p:cNvPr>
          <p:cNvSpPr txBox="1"/>
          <p:nvPr/>
        </p:nvSpPr>
        <p:spPr>
          <a:xfrm>
            <a:off x="7185241" y="6488668"/>
            <a:ext cx="4827860" cy="369332"/>
          </a:xfrm>
          <a:prstGeom prst="rect">
            <a:avLst/>
          </a:prstGeom>
          <a:noFill/>
        </p:spPr>
        <p:txBody>
          <a:bodyPr wrap="none" rtlCol="0">
            <a:spAutoFit/>
          </a:bodyPr>
          <a:lstStyle/>
          <a:p>
            <a:r>
              <a:rPr lang="en-US" dirty="0"/>
              <a:t>Free to use &amp; distribute, provided by </a:t>
            </a:r>
            <a:r>
              <a:rPr lang="en-US" dirty="0">
                <a:hlinkClick r:id="rId7"/>
              </a:rPr>
              <a:t>Steve Lasker</a:t>
            </a:r>
            <a:endParaRPr lang="en-US" dirty="0"/>
          </a:p>
        </p:txBody>
      </p:sp>
    </p:spTree>
    <p:extLst>
      <p:ext uri="{BB962C8B-B14F-4D97-AF65-F5344CB8AC3E}">
        <p14:creationId xmlns:p14="http://schemas.microsoft.com/office/powerpoint/2010/main" val="100214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45842F0-6AB0-3ED3-00F6-9F246050960A}"/>
              </a:ext>
            </a:extLst>
          </p:cNvPr>
          <p:cNvSpPr/>
          <p:nvPr/>
        </p:nvSpPr>
        <p:spPr>
          <a:xfrm>
            <a:off x="2156852" y="1823214"/>
            <a:ext cx="7948682" cy="44833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Consuming and </a:t>
            </a:r>
            <a:br>
              <a:rPr lang="en-US" dirty="0">
                <a:solidFill>
                  <a:sysClr val="windowText" lastClr="000000"/>
                </a:solidFill>
                <a:latin typeface="Arial" panose="020B0604020202020204" pitchFamily="34" charset="0"/>
                <a:cs typeface="Arial" panose="020B0604020202020204" pitchFamily="34" charset="0"/>
              </a:rPr>
            </a:br>
            <a:r>
              <a:rPr lang="en-US" dirty="0">
                <a:solidFill>
                  <a:sysClr val="windowText" lastClr="000000"/>
                </a:solidFill>
                <a:latin typeface="Arial" panose="020B0604020202020204" pitchFamily="34" charset="0"/>
                <a:cs typeface="Arial" panose="020B0604020202020204" pitchFamily="34" charset="0"/>
              </a:rPr>
              <a:t>Publishing Artifacts</a:t>
            </a:r>
            <a:endParaRPr lang="en-US" sz="1000" dirty="0">
              <a:solidFill>
                <a:sysClr val="windowText" lastClr="000000"/>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03338C8-E52F-653C-8F6B-AA258900B31B}"/>
              </a:ext>
            </a:extLst>
          </p:cNvPr>
          <p:cNvSpPr>
            <a:spLocks noGrp="1"/>
          </p:cNvSpPr>
          <p:nvPr>
            <p:ph type="title"/>
          </p:nvPr>
        </p:nvSpPr>
        <p:spPr/>
        <p:txBody>
          <a:bodyPr/>
          <a:lstStyle/>
          <a:p>
            <a:endParaRPr lang="en-US"/>
          </a:p>
        </p:txBody>
      </p:sp>
      <p:sp>
        <p:nvSpPr>
          <p:cNvPr id="3" name="Isosceles Triangle 2">
            <a:extLst>
              <a:ext uri="{FF2B5EF4-FFF2-40B4-BE49-F238E27FC236}">
                <a16:creationId xmlns:a16="http://schemas.microsoft.com/office/drawing/2014/main" id="{0969766B-25EB-1716-1B3A-0564DD21F966}"/>
              </a:ext>
            </a:extLst>
          </p:cNvPr>
          <p:cNvSpPr/>
          <p:nvPr/>
        </p:nvSpPr>
        <p:spPr>
          <a:xfrm rot="5400000">
            <a:off x="7003540" y="3737551"/>
            <a:ext cx="161929" cy="1395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4">
            <a:extLst>
              <a:ext uri="{FF2B5EF4-FFF2-40B4-BE49-F238E27FC236}">
                <a16:creationId xmlns:a16="http://schemas.microsoft.com/office/drawing/2014/main" id="{60B7B89C-DF76-F279-417A-691786BE1B51}"/>
              </a:ext>
            </a:extLst>
          </p:cNvPr>
          <p:cNvSpPr/>
          <p:nvPr/>
        </p:nvSpPr>
        <p:spPr>
          <a:xfrm>
            <a:off x="5241303" y="2842260"/>
            <a:ext cx="1917942" cy="1858259"/>
          </a:xfrm>
          <a:custGeom>
            <a:avLst/>
            <a:gdLst>
              <a:gd name="connsiteX0" fmla="*/ 0 w 1779025"/>
              <a:gd name="connsiteY0" fmla="*/ 0 h 1858259"/>
              <a:gd name="connsiteX1" fmla="*/ 1779025 w 1779025"/>
              <a:gd name="connsiteY1" fmla="*/ 0 h 1858259"/>
              <a:gd name="connsiteX2" fmla="*/ 1779025 w 1779025"/>
              <a:gd name="connsiteY2" fmla="*/ 1858259 h 1858259"/>
              <a:gd name="connsiteX3" fmla="*/ 0 w 1779025"/>
              <a:gd name="connsiteY3" fmla="*/ 1858259 h 1858259"/>
              <a:gd name="connsiteX4" fmla="*/ 0 w 1779025"/>
              <a:gd name="connsiteY4" fmla="*/ 0 h 1858259"/>
              <a:gd name="connsiteX0" fmla="*/ 8119 w 1787144"/>
              <a:gd name="connsiteY0" fmla="*/ 0 h 1858259"/>
              <a:gd name="connsiteX1" fmla="*/ 1787144 w 1787144"/>
              <a:gd name="connsiteY1" fmla="*/ 0 h 1858259"/>
              <a:gd name="connsiteX2" fmla="*/ 1787144 w 1787144"/>
              <a:gd name="connsiteY2" fmla="*/ 1858259 h 1858259"/>
              <a:gd name="connsiteX3" fmla="*/ 8119 w 1787144"/>
              <a:gd name="connsiteY3" fmla="*/ 1858259 h 1858259"/>
              <a:gd name="connsiteX4" fmla="*/ 0 w 1787144"/>
              <a:gd name="connsiteY4" fmla="*/ 535940 h 1858259"/>
              <a:gd name="connsiteX5" fmla="*/ 8119 w 1787144"/>
              <a:gd name="connsiteY5"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8 w 1799963"/>
              <a:gd name="connsiteY0" fmla="*/ 0 h 1858259"/>
              <a:gd name="connsiteX1" fmla="*/ 1799963 w 1799963"/>
              <a:gd name="connsiteY1" fmla="*/ 0 h 1858259"/>
              <a:gd name="connsiteX2" fmla="*/ 1799963 w 1799963"/>
              <a:gd name="connsiteY2" fmla="*/ 1858259 h 1858259"/>
              <a:gd name="connsiteX3" fmla="*/ 20938 w 1799963"/>
              <a:gd name="connsiteY3" fmla="*/ 1858259 h 1858259"/>
              <a:gd name="connsiteX4" fmla="*/ 119 w 1799963"/>
              <a:gd name="connsiteY4" fmla="*/ 1316990 h 1858259"/>
              <a:gd name="connsiteX5" fmla="*/ 12819 w 1799963"/>
              <a:gd name="connsiteY5" fmla="*/ 535940 h 1858259"/>
              <a:gd name="connsiteX6" fmla="*/ 20938 w 1799963"/>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138619 w 1917644"/>
              <a:gd name="connsiteY0" fmla="*/ 0 h 1858259"/>
              <a:gd name="connsiteX1" fmla="*/ 1917644 w 1917644"/>
              <a:gd name="connsiteY1" fmla="*/ 0 h 1858259"/>
              <a:gd name="connsiteX2" fmla="*/ 1917644 w 1917644"/>
              <a:gd name="connsiteY2" fmla="*/ 1858259 h 1858259"/>
              <a:gd name="connsiteX3" fmla="*/ 138619 w 1917644"/>
              <a:gd name="connsiteY3" fmla="*/ 1858259 h 1858259"/>
              <a:gd name="connsiteX4" fmla="*/ 117800 w 1917644"/>
              <a:gd name="connsiteY4" fmla="*/ 1316990 h 1858259"/>
              <a:gd name="connsiteX5" fmla="*/ 130500 w 1917644"/>
              <a:gd name="connsiteY5" fmla="*/ 535940 h 1858259"/>
              <a:gd name="connsiteX6" fmla="*/ 138619 w 1917644"/>
              <a:gd name="connsiteY6" fmla="*/ 0 h 1858259"/>
              <a:gd name="connsiteX0" fmla="*/ 20937 w 1799962"/>
              <a:gd name="connsiteY0" fmla="*/ 0 h 1858259"/>
              <a:gd name="connsiteX1" fmla="*/ 1799962 w 1799962"/>
              <a:gd name="connsiteY1" fmla="*/ 0 h 1858259"/>
              <a:gd name="connsiteX2" fmla="*/ 1799962 w 1799962"/>
              <a:gd name="connsiteY2" fmla="*/ 1858259 h 1858259"/>
              <a:gd name="connsiteX3" fmla="*/ 20937 w 1799962"/>
              <a:gd name="connsiteY3" fmla="*/ 1858259 h 1858259"/>
              <a:gd name="connsiteX4" fmla="*/ 118 w 1799962"/>
              <a:gd name="connsiteY4" fmla="*/ 1316990 h 1858259"/>
              <a:gd name="connsiteX5" fmla="*/ 12818 w 1799962"/>
              <a:gd name="connsiteY5" fmla="*/ 535940 h 1858259"/>
              <a:gd name="connsiteX6" fmla="*/ 20937 w 1799962"/>
              <a:gd name="connsiteY6" fmla="*/ 0 h 1858259"/>
              <a:gd name="connsiteX0" fmla="*/ 8410 w 1787435"/>
              <a:gd name="connsiteY0" fmla="*/ 0 h 1858259"/>
              <a:gd name="connsiteX1" fmla="*/ 1787435 w 1787435"/>
              <a:gd name="connsiteY1" fmla="*/ 0 h 1858259"/>
              <a:gd name="connsiteX2" fmla="*/ 1787435 w 1787435"/>
              <a:gd name="connsiteY2" fmla="*/ 1858259 h 1858259"/>
              <a:gd name="connsiteX3" fmla="*/ 8410 w 1787435"/>
              <a:gd name="connsiteY3" fmla="*/ 1858259 h 1858259"/>
              <a:gd name="connsiteX4" fmla="*/ 19341 w 1787435"/>
              <a:gd name="connsiteY4" fmla="*/ 1304290 h 1858259"/>
              <a:gd name="connsiteX5" fmla="*/ 291 w 1787435"/>
              <a:gd name="connsiteY5" fmla="*/ 535940 h 1858259"/>
              <a:gd name="connsiteX6" fmla="*/ 8410 w 1787435"/>
              <a:gd name="connsiteY6" fmla="*/ 0 h 1858259"/>
              <a:gd name="connsiteX0" fmla="*/ 9133 w 1788158"/>
              <a:gd name="connsiteY0" fmla="*/ 0 h 1858259"/>
              <a:gd name="connsiteX1" fmla="*/ 1788158 w 1788158"/>
              <a:gd name="connsiteY1" fmla="*/ 0 h 1858259"/>
              <a:gd name="connsiteX2" fmla="*/ 1788158 w 1788158"/>
              <a:gd name="connsiteY2" fmla="*/ 1858259 h 1858259"/>
              <a:gd name="connsiteX3" fmla="*/ 9133 w 1788158"/>
              <a:gd name="connsiteY3" fmla="*/ 1858259 h 1858259"/>
              <a:gd name="connsiteX4" fmla="*/ 1014 w 1788158"/>
              <a:gd name="connsiteY4" fmla="*/ 1304290 h 1858259"/>
              <a:gd name="connsiteX5" fmla="*/ 1014 w 1788158"/>
              <a:gd name="connsiteY5" fmla="*/ 535940 h 1858259"/>
              <a:gd name="connsiteX6" fmla="*/ 9133 w 1788158"/>
              <a:gd name="connsiteY6" fmla="*/ 0 h 1858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8158" h="1858259">
                <a:moveTo>
                  <a:pt x="9133" y="0"/>
                </a:moveTo>
                <a:lnTo>
                  <a:pt x="1788158" y="0"/>
                </a:lnTo>
                <a:lnTo>
                  <a:pt x="1788158" y="1858259"/>
                </a:lnTo>
                <a:lnTo>
                  <a:pt x="9133" y="1858259"/>
                </a:lnTo>
                <a:cubicBezTo>
                  <a:pt x="-1277" y="1587624"/>
                  <a:pt x="2367" y="1524676"/>
                  <a:pt x="1014" y="1304290"/>
                </a:cubicBezTo>
                <a:cubicBezTo>
                  <a:pt x="-339" y="1083904"/>
                  <a:pt x="-339" y="753322"/>
                  <a:pt x="1014" y="535940"/>
                </a:cubicBezTo>
                <a:cubicBezTo>
                  <a:pt x="2367" y="318558"/>
                  <a:pt x="6427" y="178647"/>
                  <a:pt x="9133" y="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a:solidFill>
                  <a:sysClr val="windowText" lastClr="000000"/>
                </a:solidFill>
              </a:rPr>
              <a:t>Published Artifacts</a:t>
            </a:r>
          </a:p>
        </p:txBody>
      </p:sp>
      <p:sp>
        <p:nvSpPr>
          <p:cNvPr id="5" name="Rectangle 4">
            <a:extLst>
              <a:ext uri="{FF2B5EF4-FFF2-40B4-BE49-F238E27FC236}">
                <a16:creationId xmlns:a16="http://schemas.microsoft.com/office/drawing/2014/main" id="{2B95FBF7-BD8A-7FE4-C3B4-41A113C8DCB2}"/>
              </a:ext>
            </a:extLst>
          </p:cNvPr>
          <p:cNvSpPr/>
          <p:nvPr/>
        </p:nvSpPr>
        <p:spPr>
          <a:xfrm>
            <a:off x="5860795" y="3230361"/>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ISV Products</a:t>
            </a:r>
          </a:p>
        </p:txBody>
      </p:sp>
      <p:sp>
        <p:nvSpPr>
          <p:cNvPr id="6" name="Rectangle 5">
            <a:extLst>
              <a:ext uri="{FF2B5EF4-FFF2-40B4-BE49-F238E27FC236}">
                <a16:creationId xmlns:a16="http://schemas.microsoft.com/office/drawing/2014/main" id="{C222A7AE-AAD3-6DC8-CB30-945CCE193B00}"/>
              </a:ext>
            </a:extLst>
          </p:cNvPr>
          <p:cNvSpPr/>
          <p:nvPr/>
        </p:nvSpPr>
        <p:spPr>
          <a:xfrm>
            <a:off x="5860795" y="3941566"/>
            <a:ext cx="845303"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Open Source Projects</a:t>
            </a:r>
          </a:p>
        </p:txBody>
      </p:sp>
      <p:sp>
        <p:nvSpPr>
          <p:cNvPr id="7" name="Rectangle 6">
            <a:extLst>
              <a:ext uri="{FF2B5EF4-FFF2-40B4-BE49-F238E27FC236}">
                <a16:creationId xmlns:a16="http://schemas.microsoft.com/office/drawing/2014/main" id="{D45DB346-1DAC-DDBF-533E-AC5FC975124F}"/>
              </a:ext>
            </a:extLst>
          </p:cNvPr>
          <p:cNvSpPr/>
          <p:nvPr/>
        </p:nvSpPr>
        <p:spPr>
          <a:xfrm>
            <a:off x="7911583" y="2523753"/>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ISVs</a:t>
            </a:r>
          </a:p>
        </p:txBody>
      </p:sp>
      <p:sp>
        <p:nvSpPr>
          <p:cNvPr id="8" name="Rectangle 7">
            <a:extLst>
              <a:ext uri="{FF2B5EF4-FFF2-40B4-BE49-F238E27FC236}">
                <a16:creationId xmlns:a16="http://schemas.microsoft.com/office/drawing/2014/main" id="{A41348FF-95DA-1EA6-2C97-CCC7FCE1EEB5}"/>
              </a:ext>
            </a:extLst>
          </p:cNvPr>
          <p:cNvSpPr/>
          <p:nvPr/>
        </p:nvSpPr>
        <p:spPr>
          <a:xfrm>
            <a:off x="7911583" y="3883927"/>
            <a:ext cx="1788158" cy="1247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Businesses</a:t>
            </a:r>
          </a:p>
        </p:txBody>
      </p:sp>
      <p:cxnSp>
        <p:nvCxnSpPr>
          <p:cNvPr id="9" name="Connector: Elbow 8">
            <a:extLst>
              <a:ext uri="{FF2B5EF4-FFF2-40B4-BE49-F238E27FC236}">
                <a16:creationId xmlns:a16="http://schemas.microsoft.com/office/drawing/2014/main" id="{59C884D1-B1F3-D0D5-5BCB-268910D7BE6F}"/>
              </a:ext>
            </a:extLst>
          </p:cNvPr>
          <p:cNvCxnSpPr>
            <a:cxnSpLocks/>
            <a:stCxn id="7" idx="3"/>
            <a:endCxn id="4" idx="5"/>
          </p:cNvCxnSpPr>
          <p:nvPr/>
        </p:nvCxnSpPr>
        <p:spPr>
          <a:xfrm flipH="1">
            <a:off x="5242391" y="3147572"/>
            <a:ext cx="4457350" cy="230628"/>
          </a:xfrm>
          <a:prstGeom prst="bentConnector5">
            <a:avLst>
              <a:gd name="adj1" fmla="val -5129"/>
              <a:gd name="adj2" fmla="val -415182"/>
              <a:gd name="adj3" fmla="val 10713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13">
            <a:extLst>
              <a:ext uri="{FF2B5EF4-FFF2-40B4-BE49-F238E27FC236}">
                <a16:creationId xmlns:a16="http://schemas.microsoft.com/office/drawing/2014/main" id="{4FDCA6D7-4CB5-459A-422E-7DC84A0D3276}"/>
              </a:ext>
            </a:extLst>
          </p:cNvPr>
          <p:cNvSpPr/>
          <p:nvPr/>
        </p:nvSpPr>
        <p:spPr>
          <a:xfrm>
            <a:off x="8246974" y="2941838"/>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Product Engineering</a:t>
            </a:r>
          </a:p>
        </p:txBody>
      </p:sp>
      <p:cxnSp>
        <p:nvCxnSpPr>
          <p:cNvPr id="11" name="Connector: Elbow 10">
            <a:extLst>
              <a:ext uri="{FF2B5EF4-FFF2-40B4-BE49-F238E27FC236}">
                <a16:creationId xmlns:a16="http://schemas.microsoft.com/office/drawing/2014/main" id="{1ACD82A3-547D-3DF3-FF14-C36D0304E0A0}"/>
              </a:ext>
            </a:extLst>
          </p:cNvPr>
          <p:cNvCxnSpPr>
            <a:cxnSpLocks/>
            <a:stCxn id="3" idx="0"/>
            <a:endCxn id="7" idx="1"/>
          </p:cNvCxnSpPr>
          <p:nvPr/>
        </p:nvCxnSpPr>
        <p:spPr>
          <a:xfrm flipV="1">
            <a:off x="7154302" y="3147572"/>
            <a:ext cx="757281" cy="65977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C52D819-58DB-D443-D1A8-036DD40E364F}"/>
              </a:ext>
            </a:extLst>
          </p:cNvPr>
          <p:cNvCxnSpPr>
            <a:cxnSpLocks/>
            <a:stCxn id="3" idx="0"/>
            <a:endCxn id="8" idx="1"/>
          </p:cNvCxnSpPr>
          <p:nvPr/>
        </p:nvCxnSpPr>
        <p:spPr>
          <a:xfrm>
            <a:off x="7154302" y="3807349"/>
            <a:ext cx="757281" cy="70039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3">
            <a:extLst>
              <a:ext uri="{FF2B5EF4-FFF2-40B4-BE49-F238E27FC236}">
                <a16:creationId xmlns:a16="http://schemas.microsoft.com/office/drawing/2014/main" id="{63C0B41B-7D6F-F9AF-FD08-87D1B99A9F8A}"/>
              </a:ext>
            </a:extLst>
          </p:cNvPr>
          <p:cNvSpPr/>
          <p:nvPr/>
        </p:nvSpPr>
        <p:spPr>
          <a:xfrm>
            <a:off x="8246974" y="4282946"/>
            <a:ext cx="1117376"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Internal Systems</a:t>
            </a:r>
          </a:p>
        </p:txBody>
      </p:sp>
      <p:sp>
        <p:nvSpPr>
          <p:cNvPr id="14" name="Rectangle 13">
            <a:extLst>
              <a:ext uri="{FF2B5EF4-FFF2-40B4-BE49-F238E27FC236}">
                <a16:creationId xmlns:a16="http://schemas.microsoft.com/office/drawing/2014/main" id="{80CA7C2C-9B4D-337A-BAEC-70D4E544E7F9}"/>
              </a:ext>
            </a:extLst>
          </p:cNvPr>
          <p:cNvSpPr/>
          <p:nvPr/>
        </p:nvSpPr>
        <p:spPr>
          <a:xfrm>
            <a:off x="2777591" y="2941839"/>
            <a:ext cx="1824394" cy="1453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Community Developers</a:t>
            </a:r>
          </a:p>
        </p:txBody>
      </p:sp>
      <p:sp>
        <p:nvSpPr>
          <p:cNvPr id="15" name="Rectangle 13">
            <a:extLst>
              <a:ext uri="{FF2B5EF4-FFF2-40B4-BE49-F238E27FC236}">
                <a16:creationId xmlns:a16="http://schemas.microsoft.com/office/drawing/2014/main" id="{614BD034-BD8E-4784-66EB-E1B90BEA2CFC}"/>
              </a:ext>
            </a:extLst>
          </p:cNvPr>
          <p:cNvSpPr/>
          <p:nvPr/>
        </p:nvSpPr>
        <p:spPr>
          <a:xfrm>
            <a:off x="2960546" y="3566154"/>
            <a:ext cx="1456820" cy="63093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Personal Development</a:t>
            </a:r>
          </a:p>
        </p:txBody>
      </p:sp>
      <p:cxnSp>
        <p:nvCxnSpPr>
          <p:cNvPr id="16" name="Connector: Elbow 15">
            <a:extLst>
              <a:ext uri="{FF2B5EF4-FFF2-40B4-BE49-F238E27FC236}">
                <a16:creationId xmlns:a16="http://schemas.microsoft.com/office/drawing/2014/main" id="{9FFC938A-9E34-05A6-F930-D7F7C344C7CF}"/>
              </a:ext>
            </a:extLst>
          </p:cNvPr>
          <p:cNvCxnSpPr>
            <a:cxnSpLocks/>
            <a:stCxn id="14" idx="3"/>
            <a:endCxn id="4" idx="4"/>
          </p:cNvCxnSpPr>
          <p:nvPr/>
        </p:nvCxnSpPr>
        <p:spPr>
          <a:xfrm>
            <a:off x="4601985" y="3668773"/>
            <a:ext cx="640406" cy="477777"/>
          </a:xfrm>
          <a:prstGeom prst="bentConnector5">
            <a:avLst>
              <a:gd name="adj1" fmla="val 49915"/>
              <a:gd name="adj2" fmla="val 99928"/>
              <a:gd name="adj3" fmla="val 6209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DACF432-232C-1C62-37DA-3EF90E2A863E}"/>
              </a:ext>
            </a:extLst>
          </p:cNvPr>
          <p:cNvSpPr/>
          <p:nvPr/>
        </p:nvSpPr>
        <p:spPr>
          <a:xfrm>
            <a:off x="7911583" y="5308587"/>
            <a:ext cx="1788158" cy="872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ysClr val="windowText" lastClr="000000"/>
                </a:solidFill>
              </a:rPr>
              <a:t>Consumers</a:t>
            </a:r>
          </a:p>
        </p:txBody>
      </p:sp>
      <p:sp>
        <p:nvSpPr>
          <p:cNvPr id="18" name="Rectangle 13">
            <a:extLst>
              <a:ext uri="{FF2B5EF4-FFF2-40B4-BE49-F238E27FC236}">
                <a16:creationId xmlns:a16="http://schemas.microsoft.com/office/drawing/2014/main" id="{848C2D97-47EC-04C9-E90C-25DDB2345826}"/>
              </a:ext>
            </a:extLst>
          </p:cNvPr>
          <p:cNvSpPr/>
          <p:nvPr/>
        </p:nvSpPr>
        <p:spPr>
          <a:xfrm>
            <a:off x="8246974" y="5707605"/>
            <a:ext cx="1117376" cy="354867"/>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Apps</a:t>
            </a:r>
          </a:p>
        </p:txBody>
      </p:sp>
      <p:cxnSp>
        <p:nvCxnSpPr>
          <p:cNvPr id="19" name="Connector: Elbow 18">
            <a:extLst>
              <a:ext uri="{FF2B5EF4-FFF2-40B4-BE49-F238E27FC236}">
                <a16:creationId xmlns:a16="http://schemas.microsoft.com/office/drawing/2014/main" id="{DCD7E27D-1E64-E102-B578-BBC0BE68A1FD}"/>
              </a:ext>
            </a:extLst>
          </p:cNvPr>
          <p:cNvCxnSpPr>
            <a:cxnSpLocks/>
            <a:stCxn id="3" idx="0"/>
            <a:endCxn id="17" idx="1"/>
          </p:cNvCxnSpPr>
          <p:nvPr/>
        </p:nvCxnSpPr>
        <p:spPr>
          <a:xfrm>
            <a:off x="7154302" y="3807349"/>
            <a:ext cx="757281" cy="1937617"/>
          </a:xfrm>
          <a:prstGeom prst="bent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D32282-F3DB-0F37-7623-C5A43080BB2E}"/>
              </a:ext>
            </a:extLst>
          </p:cNvPr>
          <p:cNvCxnSpPr>
            <a:cxnSpLocks/>
            <a:endCxn id="14" idx="1"/>
          </p:cNvCxnSpPr>
          <p:nvPr/>
        </p:nvCxnSpPr>
        <p:spPr>
          <a:xfrm rot="10800000">
            <a:off x="2777592" y="3668774"/>
            <a:ext cx="4769243" cy="138577"/>
          </a:xfrm>
          <a:prstGeom prst="bentConnector5">
            <a:avLst>
              <a:gd name="adj1" fmla="val 4805"/>
              <a:gd name="adj2" fmla="val -794086"/>
              <a:gd name="adj3" fmla="val 10594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03945C9-7279-0525-C042-CB62383D8425}"/>
              </a:ext>
            </a:extLst>
          </p:cNvPr>
          <p:cNvSpPr/>
          <p:nvPr/>
        </p:nvSpPr>
        <p:spPr>
          <a:xfrm>
            <a:off x="5241303" y="263529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1</a:t>
            </a:r>
          </a:p>
        </p:txBody>
      </p:sp>
      <p:sp>
        <p:nvSpPr>
          <p:cNvPr id="22" name="Oval 21">
            <a:extLst>
              <a:ext uri="{FF2B5EF4-FFF2-40B4-BE49-F238E27FC236}">
                <a16:creationId xmlns:a16="http://schemas.microsoft.com/office/drawing/2014/main" id="{063888C1-F41A-1FDD-59A5-A24ADE5E0C40}"/>
              </a:ext>
            </a:extLst>
          </p:cNvPr>
          <p:cNvSpPr/>
          <p:nvPr/>
        </p:nvSpPr>
        <p:spPr>
          <a:xfrm>
            <a:off x="7911583" y="2535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2</a:t>
            </a:r>
          </a:p>
        </p:txBody>
      </p:sp>
      <p:sp>
        <p:nvSpPr>
          <p:cNvPr id="23" name="Oval 22">
            <a:extLst>
              <a:ext uri="{FF2B5EF4-FFF2-40B4-BE49-F238E27FC236}">
                <a16:creationId xmlns:a16="http://schemas.microsoft.com/office/drawing/2014/main" id="{CC1139D3-4FB8-A68C-6003-93EED777C3F3}"/>
              </a:ext>
            </a:extLst>
          </p:cNvPr>
          <p:cNvSpPr/>
          <p:nvPr/>
        </p:nvSpPr>
        <p:spPr>
          <a:xfrm>
            <a:off x="7911583" y="389853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3</a:t>
            </a:r>
          </a:p>
        </p:txBody>
      </p:sp>
      <p:sp>
        <p:nvSpPr>
          <p:cNvPr id="24" name="Oval 23">
            <a:extLst>
              <a:ext uri="{FF2B5EF4-FFF2-40B4-BE49-F238E27FC236}">
                <a16:creationId xmlns:a16="http://schemas.microsoft.com/office/drawing/2014/main" id="{0CB022EB-9D9F-0BCB-C0C2-1D8C1B37303F}"/>
              </a:ext>
            </a:extLst>
          </p:cNvPr>
          <p:cNvSpPr/>
          <p:nvPr/>
        </p:nvSpPr>
        <p:spPr>
          <a:xfrm>
            <a:off x="7911583" y="5345900"/>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4</a:t>
            </a:r>
          </a:p>
        </p:txBody>
      </p:sp>
      <p:sp>
        <p:nvSpPr>
          <p:cNvPr id="25" name="Oval 24">
            <a:extLst>
              <a:ext uri="{FF2B5EF4-FFF2-40B4-BE49-F238E27FC236}">
                <a16:creationId xmlns:a16="http://schemas.microsoft.com/office/drawing/2014/main" id="{C16ECF31-1E6A-13BB-EC3C-7D39A4B7039F}"/>
              </a:ext>
            </a:extLst>
          </p:cNvPr>
          <p:cNvSpPr/>
          <p:nvPr/>
        </p:nvSpPr>
        <p:spPr>
          <a:xfrm>
            <a:off x="2777591" y="299486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5</a:t>
            </a:r>
          </a:p>
        </p:txBody>
      </p:sp>
    </p:spTree>
    <p:extLst>
      <p:ext uri="{BB962C8B-B14F-4D97-AF65-F5344CB8AC3E}">
        <p14:creationId xmlns:p14="http://schemas.microsoft.com/office/powerpoint/2010/main" val="164448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1CB5-8202-BFAA-EDC6-754BA6983617}"/>
              </a:ext>
            </a:extLst>
          </p:cNvPr>
          <p:cNvSpPr>
            <a:spLocks noGrp="1"/>
          </p:cNvSpPr>
          <p:nvPr>
            <p:ph type="title"/>
          </p:nvPr>
        </p:nvSpPr>
        <p:spPr/>
        <p:txBody>
          <a:bodyPr/>
          <a:lstStyle/>
          <a:p>
            <a:r>
              <a:rPr lang="en-US" dirty="0"/>
              <a:t>eNotary</a:t>
            </a:r>
          </a:p>
        </p:txBody>
      </p:sp>
      <p:sp>
        <p:nvSpPr>
          <p:cNvPr id="3" name="Rectangle 2">
            <a:extLst>
              <a:ext uri="{FF2B5EF4-FFF2-40B4-BE49-F238E27FC236}">
                <a16:creationId xmlns:a16="http://schemas.microsoft.com/office/drawing/2014/main" id="{350618F7-EE64-BE32-E51F-2650756ED371}"/>
              </a:ext>
            </a:extLst>
          </p:cNvPr>
          <p:cNvSpPr/>
          <p:nvPr/>
        </p:nvSpPr>
        <p:spPr>
          <a:xfrm>
            <a:off x="3234294" y="2475865"/>
            <a:ext cx="4997450" cy="33083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ysClr val="windowText" lastClr="000000"/>
                </a:solidFill>
                <a:latin typeface="Arial" panose="020B0604020202020204" pitchFamily="34" charset="0"/>
                <a:cs typeface="Arial" panose="020B0604020202020204" pitchFamily="34" charset="0"/>
              </a:rPr>
              <a:t>eNotary</a:t>
            </a:r>
            <a:br>
              <a:rPr lang="en-US"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Conceptual Flow</a:t>
            </a:r>
          </a:p>
        </p:txBody>
      </p:sp>
      <p:grpSp>
        <p:nvGrpSpPr>
          <p:cNvPr id="4" name="Group 3">
            <a:extLst>
              <a:ext uri="{FF2B5EF4-FFF2-40B4-BE49-F238E27FC236}">
                <a16:creationId xmlns:a16="http://schemas.microsoft.com/office/drawing/2014/main" id="{6120223C-68BA-37A9-877F-5B312BEE063B}"/>
              </a:ext>
            </a:extLst>
          </p:cNvPr>
          <p:cNvGrpSpPr/>
          <p:nvPr/>
        </p:nvGrpSpPr>
        <p:grpSpPr>
          <a:xfrm>
            <a:off x="6976069" y="3793983"/>
            <a:ext cx="1131794" cy="1131794"/>
            <a:chOff x="6679050" y="4022771"/>
            <a:chExt cx="1361764" cy="1361764"/>
          </a:xfrm>
        </p:grpSpPr>
        <p:pic>
          <p:nvPicPr>
            <p:cNvPr id="5" name="Graphic 4" descr="Scroll outline">
              <a:extLst>
                <a:ext uri="{FF2B5EF4-FFF2-40B4-BE49-F238E27FC236}">
                  <a16:creationId xmlns:a16="http://schemas.microsoft.com/office/drawing/2014/main" id="{23B8E21B-CA38-C892-9E59-2AA8E2DCE4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79050" y="4022771"/>
              <a:ext cx="1361764" cy="1361764"/>
            </a:xfrm>
            <a:prstGeom prst="rect">
              <a:avLst/>
            </a:prstGeom>
          </p:spPr>
        </p:pic>
        <p:sp>
          <p:nvSpPr>
            <p:cNvPr id="6" name="TextBox 5">
              <a:extLst>
                <a:ext uri="{FF2B5EF4-FFF2-40B4-BE49-F238E27FC236}">
                  <a16:creationId xmlns:a16="http://schemas.microsoft.com/office/drawing/2014/main" id="{6D627DFE-40AC-209E-CA0E-4E78AC5B5861}"/>
                </a:ext>
              </a:extLst>
            </p:cNvPr>
            <p:cNvSpPr txBox="1"/>
            <p:nvPr/>
          </p:nvSpPr>
          <p:spPr>
            <a:xfrm>
              <a:off x="7148587" y="4211665"/>
              <a:ext cx="528469" cy="203673"/>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7" name="Rectangle 6">
            <a:extLst>
              <a:ext uri="{FF2B5EF4-FFF2-40B4-BE49-F238E27FC236}">
                <a16:creationId xmlns:a16="http://schemas.microsoft.com/office/drawing/2014/main" id="{29F3C160-D923-E55D-33B5-F3D53BE3C6EC}"/>
              </a:ext>
            </a:extLst>
          </p:cNvPr>
          <p:cNvSpPr/>
          <p:nvPr/>
        </p:nvSpPr>
        <p:spPr>
          <a:xfrm>
            <a:off x="5161954" y="3212761"/>
            <a:ext cx="2945909" cy="165616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a:solidFill>
                  <a:sysClr val="windowText" lastClr="000000"/>
                </a:solidFill>
                <a:latin typeface="Arial" panose="020B0604020202020204" pitchFamily="34" charset="0"/>
                <a:cs typeface="Arial" panose="020B0604020202020204" pitchFamily="34" charset="0"/>
              </a:rPr>
              <a:t>SCITT Instance</a:t>
            </a:r>
          </a:p>
        </p:txBody>
      </p:sp>
      <p:sp>
        <p:nvSpPr>
          <p:cNvPr id="8" name="Rectangle 13">
            <a:extLst>
              <a:ext uri="{FF2B5EF4-FFF2-40B4-BE49-F238E27FC236}">
                <a16:creationId xmlns:a16="http://schemas.microsoft.com/office/drawing/2014/main" id="{A9FAAC6F-0CF1-A572-25C1-89907F84C992}"/>
              </a:ext>
            </a:extLst>
          </p:cNvPr>
          <p:cNvSpPr/>
          <p:nvPr/>
        </p:nvSpPr>
        <p:spPr>
          <a:xfrm>
            <a:off x="5164967" y="5121861"/>
            <a:ext cx="1456820" cy="575149"/>
          </a:xfrm>
          <a:custGeom>
            <a:avLst/>
            <a:gdLst>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0 w 1115712"/>
              <a:gd name="connsiteY4" fmla="*/ 0 h 630937"/>
              <a:gd name="connsiteX0" fmla="*/ 0 w 1115712"/>
              <a:gd name="connsiteY0" fmla="*/ 0 h 630937"/>
              <a:gd name="connsiteX1" fmla="*/ 1115712 w 1115712"/>
              <a:gd name="connsiteY1" fmla="*/ 0 h 630937"/>
              <a:gd name="connsiteX2" fmla="*/ 1115712 w 1115712"/>
              <a:gd name="connsiteY2" fmla="*/ 630937 h 630937"/>
              <a:gd name="connsiteX3" fmla="*/ 0 w 1115712"/>
              <a:gd name="connsiteY3" fmla="*/ 630937 h 630937"/>
              <a:gd name="connsiteX4" fmla="*/ 717 w 1115712"/>
              <a:gd name="connsiteY4" fmla="*/ 229019 h 630937"/>
              <a:gd name="connsiteX5" fmla="*/ 0 w 1115712"/>
              <a:gd name="connsiteY5" fmla="*/ 0 h 630937"/>
              <a:gd name="connsiteX0" fmla="*/ 1664 w 1117376"/>
              <a:gd name="connsiteY0" fmla="*/ 0 h 630937"/>
              <a:gd name="connsiteX1" fmla="*/ 1117376 w 1117376"/>
              <a:gd name="connsiteY1" fmla="*/ 0 h 630937"/>
              <a:gd name="connsiteX2" fmla="*/ 1117376 w 1117376"/>
              <a:gd name="connsiteY2" fmla="*/ 630937 h 630937"/>
              <a:gd name="connsiteX3" fmla="*/ 1664 w 1117376"/>
              <a:gd name="connsiteY3" fmla="*/ 630937 h 630937"/>
              <a:gd name="connsiteX4" fmla="*/ 0 w 1117376"/>
              <a:gd name="connsiteY4" fmla="*/ 552869 h 630937"/>
              <a:gd name="connsiteX5" fmla="*/ 2381 w 1117376"/>
              <a:gd name="connsiteY5" fmla="*/ 229019 h 630937"/>
              <a:gd name="connsiteX6" fmla="*/ 1664 w 1117376"/>
              <a:gd name="connsiteY6" fmla="*/ 0 h 63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376" h="630937">
                <a:moveTo>
                  <a:pt x="1664" y="0"/>
                </a:moveTo>
                <a:lnTo>
                  <a:pt x="1117376" y="0"/>
                </a:lnTo>
                <a:lnTo>
                  <a:pt x="1117376" y="630937"/>
                </a:lnTo>
                <a:lnTo>
                  <a:pt x="1664" y="630937"/>
                </a:lnTo>
                <a:cubicBezTo>
                  <a:pt x="1109" y="604914"/>
                  <a:pt x="555" y="578892"/>
                  <a:pt x="0" y="552869"/>
                </a:cubicBezTo>
                <a:cubicBezTo>
                  <a:pt x="794" y="444919"/>
                  <a:pt x="1587" y="336969"/>
                  <a:pt x="2381" y="229019"/>
                </a:cubicBezTo>
                <a:lnTo>
                  <a:pt x="1664"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latin typeface="Arial" panose="020B0604020202020204" pitchFamily="34" charset="0"/>
                <a:cs typeface="Arial" panose="020B0604020202020204" pitchFamily="34" charset="0"/>
              </a:rPr>
              <a:t>Storage</a:t>
            </a:r>
          </a:p>
        </p:txBody>
      </p:sp>
      <p:cxnSp>
        <p:nvCxnSpPr>
          <p:cNvPr id="9" name="Connector: Elbow 8">
            <a:extLst>
              <a:ext uri="{FF2B5EF4-FFF2-40B4-BE49-F238E27FC236}">
                <a16:creationId xmlns:a16="http://schemas.microsoft.com/office/drawing/2014/main" id="{C1C215CB-F567-784A-594B-05620C2ADCE7}"/>
              </a:ext>
            </a:extLst>
          </p:cNvPr>
          <p:cNvCxnSpPr>
            <a:cxnSpLocks/>
            <a:stCxn id="12" idx="0"/>
            <a:endCxn id="17" idx="3"/>
          </p:cNvCxnSpPr>
          <p:nvPr/>
        </p:nvCxnSpPr>
        <p:spPr>
          <a:xfrm rot="16200000" flipH="1">
            <a:off x="6699033" y="3964223"/>
            <a:ext cx="98572" cy="92133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236F35-B153-4E61-5445-EBE33811F993}"/>
              </a:ext>
            </a:extLst>
          </p:cNvPr>
          <p:cNvSpPr/>
          <p:nvPr/>
        </p:nvSpPr>
        <p:spPr>
          <a:xfrm>
            <a:off x="5164967" y="3627181"/>
            <a:ext cx="1456820"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a:solidFill>
                  <a:sysClr val="windowText" lastClr="000000"/>
                </a:solidFill>
                <a:latin typeface="Arial" panose="020B0604020202020204" pitchFamily="34" charset="0"/>
                <a:cs typeface="Arial" panose="020B0604020202020204" pitchFamily="34" charset="0"/>
              </a:rPr>
              <a:t>eNotary</a:t>
            </a:r>
          </a:p>
        </p:txBody>
      </p:sp>
      <p:sp>
        <p:nvSpPr>
          <p:cNvPr id="11" name="Isosceles Triangle 10">
            <a:extLst>
              <a:ext uri="{FF2B5EF4-FFF2-40B4-BE49-F238E27FC236}">
                <a16:creationId xmlns:a16="http://schemas.microsoft.com/office/drawing/2014/main" id="{FB2858DF-52FD-FDE6-C190-CF5DE0E990AE}"/>
              </a:ext>
            </a:extLst>
          </p:cNvPr>
          <p:cNvSpPr/>
          <p:nvPr/>
        </p:nvSpPr>
        <p:spPr>
          <a:xfrm rot="5400000">
            <a:off x="5033367" y="382596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Isosceles Triangle 11">
            <a:extLst>
              <a:ext uri="{FF2B5EF4-FFF2-40B4-BE49-F238E27FC236}">
                <a16:creationId xmlns:a16="http://schemas.microsoft.com/office/drawing/2014/main" id="{6136D106-304C-1697-920D-DB7598044266}"/>
              </a:ext>
            </a:extLst>
          </p:cNvPr>
          <p:cNvSpPr/>
          <p:nvPr/>
        </p:nvSpPr>
        <p:spPr>
          <a:xfrm rot="10800000">
            <a:off x="6218595" y="4256544"/>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3" name="Connector: Elbow 12">
            <a:extLst>
              <a:ext uri="{FF2B5EF4-FFF2-40B4-BE49-F238E27FC236}">
                <a16:creationId xmlns:a16="http://schemas.microsoft.com/office/drawing/2014/main" id="{F3C8C092-F237-B43A-1E7D-38764AA92A05}"/>
              </a:ext>
            </a:extLst>
          </p:cNvPr>
          <p:cNvCxnSpPr>
            <a:cxnSpLocks/>
            <a:stCxn id="15" idx="0"/>
            <a:endCxn id="14" idx="3"/>
          </p:cNvCxnSpPr>
          <p:nvPr/>
        </p:nvCxnSpPr>
        <p:spPr>
          <a:xfrm rot="5400000">
            <a:off x="5395879" y="4686708"/>
            <a:ext cx="622206" cy="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07E3035F-BB9E-5E8E-B43C-FBD421CE5566}"/>
              </a:ext>
            </a:extLst>
          </p:cNvPr>
          <p:cNvSpPr/>
          <p:nvPr/>
        </p:nvSpPr>
        <p:spPr>
          <a:xfrm rot="10800000">
            <a:off x="5637925" y="4997811"/>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a:extLst>
              <a:ext uri="{FF2B5EF4-FFF2-40B4-BE49-F238E27FC236}">
                <a16:creationId xmlns:a16="http://schemas.microsoft.com/office/drawing/2014/main" id="{1E91B606-6A30-8B14-3E32-034ABE6A9D4D}"/>
              </a:ext>
            </a:extLst>
          </p:cNvPr>
          <p:cNvSpPr/>
          <p:nvPr/>
        </p:nvSpPr>
        <p:spPr>
          <a:xfrm rot="10800000">
            <a:off x="5637926" y="4256543"/>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a:extLst>
              <a:ext uri="{FF2B5EF4-FFF2-40B4-BE49-F238E27FC236}">
                <a16:creationId xmlns:a16="http://schemas.microsoft.com/office/drawing/2014/main" id="{6A425D47-54FA-6626-BEBB-9521EFE16DC3}"/>
              </a:ext>
            </a:extLst>
          </p:cNvPr>
          <p:cNvSpPr/>
          <p:nvPr/>
        </p:nvSpPr>
        <p:spPr>
          <a:xfrm rot="16200000">
            <a:off x="5033367" y="415646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a:extLst>
              <a:ext uri="{FF2B5EF4-FFF2-40B4-BE49-F238E27FC236}">
                <a16:creationId xmlns:a16="http://schemas.microsoft.com/office/drawing/2014/main" id="{DFBB1AEC-4EE7-D065-C631-F26E2A83D53B}"/>
              </a:ext>
            </a:extLst>
          </p:cNvPr>
          <p:cNvSpPr/>
          <p:nvPr/>
        </p:nvSpPr>
        <p:spPr>
          <a:xfrm rot="5400000">
            <a:off x="7199463" y="4414647"/>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8" name="Key">
            <a:extLst>
              <a:ext uri="{FF2B5EF4-FFF2-40B4-BE49-F238E27FC236}">
                <a16:creationId xmlns:a16="http://schemas.microsoft.com/office/drawing/2014/main" id="{9E9F9EB2-553C-1C45-E62A-2F3B790AA7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21982" y="3674928"/>
            <a:ext cx="145505" cy="145505"/>
          </a:xfrm>
          <a:prstGeom prst="rect">
            <a:avLst/>
          </a:prstGeom>
        </p:spPr>
      </p:pic>
      <p:sp>
        <p:nvSpPr>
          <p:cNvPr id="19" name="Rectangle 18">
            <a:extLst>
              <a:ext uri="{FF2B5EF4-FFF2-40B4-BE49-F238E27FC236}">
                <a16:creationId xmlns:a16="http://schemas.microsoft.com/office/drawing/2014/main" id="{7815673D-145C-DDC1-B72E-82DD20F2DEA5}"/>
              </a:ext>
            </a:extLst>
          </p:cNvPr>
          <p:cNvSpPr/>
          <p:nvPr/>
        </p:nvSpPr>
        <p:spPr>
          <a:xfrm>
            <a:off x="3355398" y="4375605"/>
            <a:ext cx="518932" cy="6692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dirty="0">
                <a:solidFill>
                  <a:sysClr val="windowText" lastClr="000000"/>
                </a:solidFill>
                <a:latin typeface="Arial" panose="020B0604020202020204" pitchFamily="34" charset="0"/>
                <a:cs typeface="Arial" panose="020B0604020202020204" pitchFamily="34" charset="0"/>
              </a:rPr>
              <a:t>receipt</a:t>
            </a:r>
          </a:p>
        </p:txBody>
      </p:sp>
      <p:sp>
        <p:nvSpPr>
          <p:cNvPr id="20" name="Rectangle 19">
            <a:extLst>
              <a:ext uri="{FF2B5EF4-FFF2-40B4-BE49-F238E27FC236}">
                <a16:creationId xmlns:a16="http://schemas.microsoft.com/office/drawing/2014/main" id="{9BD10DD8-D343-CB42-E71E-01384C6E903A}"/>
              </a:ext>
            </a:extLst>
          </p:cNvPr>
          <p:cNvSpPr/>
          <p:nvPr/>
        </p:nvSpPr>
        <p:spPr>
          <a:xfrm>
            <a:off x="3345180" y="3672078"/>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1100">
                <a:solidFill>
                  <a:sysClr val="windowText" lastClr="000000"/>
                </a:solidFill>
                <a:latin typeface="Arial" panose="020B0604020202020204" pitchFamily="34" charset="0"/>
                <a:cs typeface="Arial" panose="020B0604020202020204" pitchFamily="34" charset="0"/>
              </a:rPr>
              <a:t>Claim</a:t>
            </a:r>
            <a:r>
              <a:rPr lang="en-US" sz="1100">
                <a:solidFill>
                  <a:schemeClr val="bg1"/>
                </a:solidFill>
                <a:latin typeface="Arial" panose="020B0604020202020204" pitchFamily="34" charset="0"/>
                <a:cs typeface="Arial" panose="020B0604020202020204" pitchFamily="34" charset="0"/>
              </a:rPr>
              <a:t>_</a:t>
            </a:r>
          </a:p>
        </p:txBody>
      </p:sp>
      <p:sp>
        <p:nvSpPr>
          <p:cNvPr id="21" name="Rectangle 20">
            <a:extLst>
              <a:ext uri="{FF2B5EF4-FFF2-40B4-BE49-F238E27FC236}">
                <a16:creationId xmlns:a16="http://schemas.microsoft.com/office/drawing/2014/main" id="{CFEA9AFD-7BF6-403E-09FA-87AF567BEBB7}"/>
              </a:ext>
            </a:extLst>
          </p:cNvPr>
          <p:cNvSpPr/>
          <p:nvPr/>
        </p:nvSpPr>
        <p:spPr>
          <a:xfrm>
            <a:off x="3345179" y="3957577"/>
            <a:ext cx="539371" cy="266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900">
                <a:solidFill>
                  <a:sysClr val="windowText" lastClr="000000"/>
                </a:solidFill>
                <a:latin typeface="Arial" panose="020B0604020202020204" pitchFamily="34" charset="0"/>
                <a:cs typeface="Arial" panose="020B0604020202020204" pitchFamily="34" charset="0"/>
              </a:rPr>
              <a:t>Evidence</a:t>
            </a:r>
          </a:p>
        </p:txBody>
      </p:sp>
      <p:cxnSp>
        <p:nvCxnSpPr>
          <p:cNvPr id="22" name="Connector: Elbow 21">
            <a:extLst>
              <a:ext uri="{FF2B5EF4-FFF2-40B4-BE49-F238E27FC236}">
                <a16:creationId xmlns:a16="http://schemas.microsoft.com/office/drawing/2014/main" id="{9A97DF9E-D630-3170-0CBB-2A942ECCBEAF}"/>
              </a:ext>
            </a:extLst>
          </p:cNvPr>
          <p:cNvCxnSpPr>
            <a:cxnSpLocks/>
            <a:stCxn id="16" idx="0"/>
            <a:endCxn id="19" idx="3"/>
          </p:cNvCxnSpPr>
          <p:nvPr/>
        </p:nvCxnSpPr>
        <p:spPr>
          <a:xfrm rot="10800000" flipV="1">
            <a:off x="3874330" y="4215998"/>
            <a:ext cx="1168562" cy="494224"/>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995722D3-1C3A-B7CF-94EA-5A2316DC91AF}"/>
              </a:ext>
            </a:extLst>
          </p:cNvPr>
          <p:cNvCxnSpPr>
            <a:cxnSpLocks/>
            <a:stCxn id="11" idx="0"/>
            <a:endCxn id="12" idx="3"/>
          </p:cNvCxnSpPr>
          <p:nvPr/>
        </p:nvCxnSpPr>
        <p:spPr>
          <a:xfrm>
            <a:off x="5161954" y="3885495"/>
            <a:ext cx="1125697" cy="37104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8A117802-4E96-384B-2C4B-37ADCADABE92}"/>
              </a:ext>
            </a:extLst>
          </p:cNvPr>
          <p:cNvSpPr/>
          <p:nvPr/>
        </p:nvSpPr>
        <p:spPr>
          <a:xfrm rot="5400000">
            <a:off x="5033366" y="400218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5" name="Connector: Elbow 24">
            <a:extLst>
              <a:ext uri="{FF2B5EF4-FFF2-40B4-BE49-F238E27FC236}">
                <a16:creationId xmlns:a16="http://schemas.microsoft.com/office/drawing/2014/main" id="{91F92424-DB89-843B-F0FF-E3F0C7CC7204}"/>
              </a:ext>
            </a:extLst>
          </p:cNvPr>
          <p:cNvCxnSpPr>
            <a:cxnSpLocks/>
            <a:stCxn id="20" idx="3"/>
            <a:endCxn id="11" idx="3"/>
          </p:cNvCxnSpPr>
          <p:nvPr/>
        </p:nvCxnSpPr>
        <p:spPr>
          <a:xfrm>
            <a:off x="3884551" y="3805177"/>
            <a:ext cx="1158341" cy="80318"/>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EAA3197-A81F-30C5-6604-4CA69A8317E9}"/>
              </a:ext>
            </a:extLst>
          </p:cNvPr>
          <p:cNvCxnSpPr>
            <a:cxnSpLocks/>
            <a:stCxn id="21" idx="3"/>
            <a:endCxn id="24" idx="3"/>
          </p:cNvCxnSpPr>
          <p:nvPr/>
        </p:nvCxnSpPr>
        <p:spPr>
          <a:xfrm flipV="1">
            <a:off x="3884550" y="4061711"/>
            <a:ext cx="1158341" cy="28965"/>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165207C1-9BFA-D870-DAF6-623C4E7FFF09}"/>
              </a:ext>
            </a:extLst>
          </p:cNvPr>
          <p:cNvCxnSpPr>
            <a:cxnSpLocks/>
            <a:stCxn id="24" idx="0"/>
            <a:endCxn id="15" idx="3"/>
          </p:cNvCxnSpPr>
          <p:nvPr/>
        </p:nvCxnSpPr>
        <p:spPr>
          <a:xfrm>
            <a:off x="5161953" y="4061711"/>
            <a:ext cx="545029" cy="194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Signature">
            <a:extLst>
              <a:ext uri="{FF2B5EF4-FFF2-40B4-BE49-F238E27FC236}">
                <a16:creationId xmlns:a16="http://schemas.microsoft.com/office/drawing/2014/main" id="{D2FD3713-62E3-0D16-4213-082F368C42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14300" y="4038337"/>
            <a:ext cx="122744" cy="122744"/>
          </a:xfrm>
          <a:prstGeom prst="rect">
            <a:avLst/>
          </a:prstGeom>
        </p:spPr>
      </p:pic>
      <p:sp>
        <p:nvSpPr>
          <p:cNvPr id="29" name="Rectangle 28">
            <a:extLst>
              <a:ext uri="{FF2B5EF4-FFF2-40B4-BE49-F238E27FC236}">
                <a16:creationId xmlns:a16="http://schemas.microsoft.com/office/drawing/2014/main" id="{27B14B5F-5F75-E10D-9196-9F6A0FD2AA31}"/>
              </a:ext>
            </a:extLst>
          </p:cNvPr>
          <p:cNvSpPr/>
          <p:nvPr/>
        </p:nvSpPr>
        <p:spPr>
          <a:xfrm>
            <a:off x="5952287" y="3871253"/>
            <a:ext cx="280482"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3F55D5E6-83B4-6C17-56B6-E275FFD6BD53}"/>
              </a:ext>
            </a:extLst>
          </p:cNvPr>
          <p:cNvGrpSpPr/>
          <p:nvPr/>
        </p:nvGrpSpPr>
        <p:grpSpPr>
          <a:xfrm>
            <a:off x="5910651" y="3640965"/>
            <a:ext cx="330148" cy="448295"/>
            <a:chOff x="8063044" y="1845049"/>
            <a:chExt cx="781093" cy="1060616"/>
          </a:xfrm>
        </p:grpSpPr>
        <p:grpSp>
          <p:nvGrpSpPr>
            <p:cNvPr id="31" name="Group 30">
              <a:extLst>
                <a:ext uri="{FF2B5EF4-FFF2-40B4-BE49-F238E27FC236}">
                  <a16:creationId xmlns:a16="http://schemas.microsoft.com/office/drawing/2014/main" id="{CFF000D8-FE6A-1D42-1351-CE3B7C0E888B}"/>
                </a:ext>
              </a:extLst>
            </p:cNvPr>
            <p:cNvGrpSpPr/>
            <p:nvPr/>
          </p:nvGrpSpPr>
          <p:grpSpPr>
            <a:xfrm>
              <a:off x="8063044" y="1845049"/>
              <a:ext cx="762095" cy="752475"/>
              <a:chOff x="3420816" y="2061435"/>
              <a:chExt cx="762095" cy="752475"/>
            </a:xfrm>
          </p:grpSpPr>
          <p:sp>
            <p:nvSpPr>
              <p:cNvPr id="33" name="Freeform: Shape 32">
                <a:extLst>
                  <a:ext uri="{FF2B5EF4-FFF2-40B4-BE49-F238E27FC236}">
                    <a16:creationId xmlns:a16="http://schemas.microsoft.com/office/drawing/2014/main" id="{78F69A9C-BD41-26B4-DBD1-E6F44D3B3C05}"/>
                  </a:ext>
                </a:extLst>
              </p:cNvPr>
              <p:cNvSpPr/>
              <p:nvPr/>
            </p:nvSpPr>
            <p:spPr>
              <a:xfrm>
                <a:off x="3420816" y="2061435"/>
                <a:ext cx="762095" cy="752475"/>
              </a:xfrm>
              <a:custGeom>
                <a:avLst/>
                <a:gdLst>
                  <a:gd name="connsiteX0" fmla="*/ 161925 w 762095"/>
                  <a:gd name="connsiteY0" fmla="*/ 190500 h 752475"/>
                  <a:gd name="connsiteX1" fmla="*/ 161925 w 762095"/>
                  <a:gd name="connsiteY1" fmla="*/ 433388 h 752475"/>
                  <a:gd name="connsiteX2" fmla="*/ 167507 w 762095"/>
                  <a:gd name="connsiteY2" fmla="*/ 446856 h 752475"/>
                  <a:gd name="connsiteX3" fmla="*/ 196891 w 762095"/>
                  <a:gd name="connsiteY3" fmla="*/ 476250 h 752475"/>
                  <a:gd name="connsiteX4" fmla="*/ 162744 w 762095"/>
                  <a:gd name="connsiteY4" fmla="*/ 510407 h 752475"/>
                  <a:gd name="connsiteX5" fmla="*/ 157163 w 762095"/>
                  <a:gd name="connsiteY5" fmla="*/ 523875 h 752475"/>
                  <a:gd name="connsiteX6" fmla="*/ 157163 w 762095"/>
                  <a:gd name="connsiteY6" fmla="*/ 652463 h 752475"/>
                  <a:gd name="connsiteX7" fmla="*/ 257175 w 762095"/>
                  <a:gd name="connsiteY7" fmla="*/ 752476 h 752475"/>
                  <a:gd name="connsiteX8" fmla="*/ 666750 w 762095"/>
                  <a:gd name="connsiteY8" fmla="*/ 752476 h 752475"/>
                  <a:gd name="connsiteX9" fmla="*/ 762095 w 762095"/>
                  <a:gd name="connsiteY9" fmla="*/ 657322 h 752475"/>
                  <a:gd name="connsiteX10" fmla="*/ 685800 w 762095"/>
                  <a:gd name="connsiteY10" fmla="*/ 563880 h 752475"/>
                  <a:gd name="connsiteX11" fmla="*/ 685800 w 762095"/>
                  <a:gd name="connsiteY11" fmla="*/ 309563 h 752475"/>
                  <a:gd name="connsiteX12" fmla="*/ 677675 w 762095"/>
                  <a:gd name="connsiteY12" fmla="*/ 293952 h 752475"/>
                  <a:gd name="connsiteX13" fmla="*/ 647024 w 762095"/>
                  <a:gd name="connsiteY13" fmla="*/ 272501 h 752475"/>
                  <a:gd name="connsiteX14" fmla="*/ 681390 w 762095"/>
                  <a:gd name="connsiteY14" fmla="*/ 231267 h 752475"/>
                  <a:gd name="connsiteX15" fmla="*/ 683085 w 762095"/>
                  <a:gd name="connsiteY15" fmla="*/ 209274 h 752475"/>
                  <a:gd name="connsiteX16" fmla="*/ 662130 w 762095"/>
                  <a:gd name="connsiteY16" fmla="*/ 174403 h 752475"/>
                  <a:gd name="connsiteX17" fmla="*/ 680180 w 762095"/>
                  <a:gd name="connsiteY17" fmla="*/ 156306 h 752475"/>
                  <a:gd name="connsiteX18" fmla="*/ 685800 w 762095"/>
                  <a:gd name="connsiteY18" fmla="*/ 142875 h 752475"/>
                  <a:gd name="connsiteX19" fmla="*/ 685800 w 762095"/>
                  <a:gd name="connsiteY19" fmla="*/ 100013 h 752475"/>
                  <a:gd name="connsiteX20" fmla="*/ 585788 w 762095"/>
                  <a:gd name="connsiteY20" fmla="*/ 0 h 752475"/>
                  <a:gd name="connsiteX21" fmla="*/ 100013 w 762095"/>
                  <a:gd name="connsiteY21" fmla="*/ 0 h 752475"/>
                  <a:gd name="connsiteX22" fmla="*/ 0 w 762095"/>
                  <a:gd name="connsiteY22" fmla="*/ 99184 h 752475"/>
                  <a:gd name="connsiteX23" fmla="*/ 37433 w 762095"/>
                  <a:gd name="connsiteY23" fmla="*/ 176546 h 752475"/>
                  <a:gd name="connsiteX24" fmla="*/ 38500 w 762095"/>
                  <a:gd name="connsiteY24" fmla="*/ 177337 h 752475"/>
                  <a:gd name="connsiteX25" fmla="*/ 79620 w 762095"/>
                  <a:gd name="connsiteY25" fmla="*/ 190586 h 752475"/>
                  <a:gd name="connsiteX26" fmla="*/ 138779 w 762095"/>
                  <a:gd name="connsiteY26" fmla="*/ 152400 h 752475"/>
                  <a:gd name="connsiteX27" fmla="*/ 142875 w 762095"/>
                  <a:gd name="connsiteY27" fmla="*/ 132169 h 752475"/>
                  <a:gd name="connsiteX28" fmla="*/ 86922 w 762095"/>
                  <a:gd name="connsiteY28" fmla="*/ 75406 h 752475"/>
                  <a:gd name="connsiteX29" fmla="*/ 85725 w 762095"/>
                  <a:gd name="connsiteY29" fmla="*/ 75410 h 752475"/>
                  <a:gd name="connsiteX30" fmla="*/ 66675 w 762095"/>
                  <a:gd name="connsiteY30" fmla="*/ 94460 h 752475"/>
                  <a:gd name="connsiteX31" fmla="*/ 85725 w 762095"/>
                  <a:gd name="connsiteY31" fmla="*/ 113510 h 752475"/>
                  <a:gd name="connsiteX32" fmla="*/ 104766 w 762095"/>
                  <a:gd name="connsiteY32" fmla="*/ 131348 h 752475"/>
                  <a:gd name="connsiteX33" fmla="*/ 104775 w 762095"/>
                  <a:gd name="connsiteY33" fmla="*/ 132169 h 752475"/>
                  <a:gd name="connsiteX34" fmla="*/ 93059 w 762095"/>
                  <a:gd name="connsiteY34" fmla="*/ 149124 h 752475"/>
                  <a:gd name="connsiteX35" fmla="*/ 60674 w 762095"/>
                  <a:gd name="connsiteY35" fmla="*/ 146314 h 752475"/>
                  <a:gd name="connsiteX36" fmla="*/ 38100 w 762095"/>
                  <a:gd name="connsiteY36" fmla="*/ 99184 h 752475"/>
                  <a:gd name="connsiteX37" fmla="*/ 100427 w 762095"/>
                  <a:gd name="connsiteY37" fmla="*/ 37686 h 752475"/>
                  <a:gd name="connsiteX38" fmla="*/ 161925 w 762095"/>
                  <a:gd name="connsiteY38" fmla="*/ 100013 h 752475"/>
                  <a:gd name="connsiteX39" fmla="*/ 161925 w 762095"/>
                  <a:gd name="connsiteY39" fmla="*/ 152400 h 752475"/>
                  <a:gd name="connsiteX40" fmla="*/ 285750 w 762095"/>
                  <a:gd name="connsiteY40" fmla="*/ 562071 h 752475"/>
                  <a:gd name="connsiteX41" fmla="*/ 251165 w 762095"/>
                  <a:gd name="connsiteY41" fmla="*/ 569624 h 752475"/>
                  <a:gd name="connsiteX42" fmla="*/ 219075 w 762095"/>
                  <a:gd name="connsiteY42" fmla="*/ 620307 h 752475"/>
                  <a:gd name="connsiteX43" fmla="*/ 275028 w 762095"/>
                  <a:gd name="connsiteY43" fmla="*/ 677070 h 752475"/>
                  <a:gd name="connsiteX44" fmla="*/ 276225 w 762095"/>
                  <a:gd name="connsiteY44" fmla="*/ 677066 h 752475"/>
                  <a:gd name="connsiteX45" fmla="*/ 295275 w 762095"/>
                  <a:gd name="connsiteY45" fmla="*/ 658016 h 752475"/>
                  <a:gd name="connsiteX46" fmla="*/ 276225 w 762095"/>
                  <a:gd name="connsiteY46" fmla="*/ 638966 h 752475"/>
                  <a:gd name="connsiteX47" fmla="*/ 257184 w 762095"/>
                  <a:gd name="connsiteY47" fmla="*/ 621128 h 752475"/>
                  <a:gd name="connsiteX48" fmla="*/ 257175 w 762095"/>
                  <a:gd name="connsiteY48" fmla="*/ 620307 h 752475"/>
                  <a:gd name="connsiteX49" fmla="*/ 268891 w 762095"/>
                  <a:gd name="connsiteY49" fmla="*/ 603352 h 752475"/>
                  <a:gd name="connsiteX50" fmla="*/ 301276 w 762095"/>
                  <a:gd name="connsiteY50" fmla="*/ 606210 h 752475"/>
                  <a:gd name="connsiteX51" fmla="*/ 323850 w 762095"/>
                  <a:gd name="connsiteY51" fmla="*/ 653292 h 752475"/>
                  <a:gd name="connsiteX52" fmla="*/ 261938 w 762095"/>
                  <a:gd name="connsiteY52" fmla="*/ 714376 h 752475"/>
                  <a:gd name="connsiteX53" fmla="*/ 257175 w 762095"/>
                  <a:gd name="connsiteY53" fmla="*/ 714376 h 752475"/>
                  <a:gd name="connsiteX54" fmla="*/ 195263 w 762095"/>
                  <a:gd name="connsiteY54" fmla="*/ 652463 h 752475"/>
                  <a:gd name="connsiteX55" fmla="*/ 195263 w 762095"/>
                  <a:gd name="connsiteY55" fmla="*/ 531772 h 752475"/>
                  <a:gd name="connsiteX56" fmla="*/ 237306 w 762095"/>
                  <a:gd name="connsiteY56" fmla="*/ 489719 h 752475"/>
                  <a:gd name="connsiteX57" fmla="*/ 237306 w 762095"/>
                  <a:gd name="connsiteY57" fmla="*/ 462782 h 752475"/>
                  <a:gd name="connsiteX58" fmla="*/ 200025 w 762095"/>
                  <a:gd name="connsiteY58" fmla="*/ 425492 h 752475"/>
                  <a:gd name="connsiteX59" fmla="*/ 200025 w 762095"/>
                  <a:gd name="connsiteY59" fmla="*/ 100013 h 752475"/>
                  <a:gd name="connsiteX60" fmla="*/ 178508 w 762095"/>
                  <a:gd name="connsiteY60" fmla="*/ 38100 h 752475"/>
                  <a:gd name="connsiteX61" fmla="*/ 585788 w 762095"/>
                  <a:gd name="connsiteY61" fmla="*/ 38100 h 752475"/>
                  <a:gd name="connsiteX62" fmla="*/ 647700 w 762095"/>
                  <a:gd name="connsiteY62" fmla="*/ 100013 h 752475"/>
                  <a:gd name="connsiteX63" fmla="*/ 647700 w 762095"/>
                  <a:gd name="connsiteY63" fmla="*/ 134979 h 752475"/>
                  <a:gd name="connsiteX64" fmla="*/ 624707 w 762095"/>
                  <a:gd name="connsiteY64" fmla="*/ 157982 h 752475"/>
                  <a:gd name="connsiteX65" fmla="*/ 621849 w 762095"/>
                  <a:gd name="connsiteY65" fmla="*/ 181252 h 752475"/>
                  <a:gd name="connsiteX66" fmla="*/ 643461 w 762095"/>
                  <a:gd name="connsiteY66" fmla="*/ 217275 h 752475"/>
                  <a:gd name="connsiteX67" fmla="*/ 604485 w 762095"/>
                  <a:gd name="connsiteY67" fmla="*/ 264034 h 752475"/>
                  <a:gd name="connsiteX68" fmla="*/ 606926 w 762095"/>
                  <a:gd name="connsiteY68" fmla="*/ 290864 h 752475"/>
                  <a:gd name="connsiteX69" fmla="*/ 608200 w 762095"/>
                  <a:gd name="connsiteY69" fmla="*/ 291837 h 752475"/>
                  <a:gd name="connsiteX70" fmla="*/ 647700 w 762095"/>
                  <a:gd name="connsiteY70" fmla="*/ 319488 h 752475"/>
                  <a:gd name="connsiteX71" fmla="*/ 647700 w 762095"/>
                  <a:gd name="connsiteY71" fmla="*/ 561976 h 752475"/>
                  <a:gd name="connsiteX72" fmla="*/ 666750 w 762095"/>
                  <a:gd name="connsiteY72" fmla="*/ 714376 h 752475"/>
                  <a:gd name="connsiteX73" fmla="*/ 340566 w 762095"/>
                  <a:gd name="connsiteY73" fmla="*/ 714376 h 752475"/>
                  <a:gd name="connsiteX74" fmla="*/ 346281 w 762095"/>
                  <a:gd name="connsiteY74" fmla="*/ 600076 h 752475"/>
                  <a:gd name="connsiteX75" fmla="*/ 666750 w 762095"/>
                  <a:gd name="connsiteY75" fmla="*/ 600076 h 752475"/>
                  <a:gd name="connsiteX76" fmla="*/ 723900 w 762095"/>
                  <a:gd name="connsiteY76" fmla="*/ 657226 h 752475"/>
                  <a:gd name="connsiteX77" fmla="*/ 666750 w 762095"/>
                  <a:gd name="connsiteY77" fmla="*/ 714376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762095" h="752475">
                    <a:moveTo>
                      <a:pt x="161925" y="190500"/>
                    </a:moveTo>
                    <a:lnTo>
                      <a:pt x="161925" y="433388"/>
                    </a:lnTo>
                    <a:cubicBezTo>
                      <a:pt x="161926" y="438440"/>
                      <a:pt x="163934" y="443284"/>
                      <a:pt x="167507" y="446856"/>
                    </a:cubicBezTo>
                    <a:lnTo>
                      <a:pt x="196891" y="476250"/>
                    </a:lnTo>
                    <a:lnTo>
                      <a:pt x="162744" y="510407"/>
                    </a:lnTo>
                    <a:cubicBezTo>
                      <a:pt x="159171" y="513979"/>
                      <a:pt x="157163" y="518823"/>
                      <a:pt x="157163" y="523875"/>
                    </a:cubicBezTo>
                    <a:lnTo>
                      <a:pt x="157163" y="652463"/>
                    </a:lnTo>
                    <a:cubicBezTo>
                      <a:pt x="157225" y="707672"/>
                      <a:pt x="201966" y="752413"/>
                      <a:pt x="257175" y="752476"/>
                    </a:cubicBezTo>
                    <a:lnTo>
                      <a:pt x="666750" y="752476"/>
                    </a:lnTo>
                    <a:cubicBezTo>
                      <a:pt x="719355" y="752529"/>
                      <a:pt x="762043" y="709926"/>
                      <a:pt x="762095" y="657322"/>
                    </a:cubicBezTo>
                    <a:cubicBezTo>
                      <a:pt x="762141" y="611987"/>
                      <a:pt x="730228" y="572902"/>
                      <a:pt x="685800" y="563880"/>
                    </a:cubicBezTo>
                    <a:lnTo>
                      <a:pt x="685800" y="309563"/>
                    </a:lnTo>
                    <a:cubicBezTo>
                      <a:pt x="685802" y="303345"/>
                      <a:pt x="682769" y="297518"/>
                      <a:pt x="677675" y="293952"/>
                    </a:cubicBezTo>
                    <a:lnTo>
                      <a:pt x="647024" y="272501"/>
                    </a:lnTo>
                    <a:lnTo>
                      <a:pt x="681390" y="231267"/>
                    </a:lnTo>
                    <a:cubicBezTo>
                      <a:pt x="686573" y="225043"/>
                      <a:pt x="687254" y="216220"/>
                      <a:pt x="683085" y="209274"/>
                    </a:cubicBezTo>
                    <a:lnTo>
                      <a:pt x="662130" y="174403"/>
                    </a:lnTo>
                    <a:lnTo>
                      <a:pt x="680180" y="156306"/>
                    </a:lnTo>
                    <a:cubicBezTo>
                      <a:pt x="683758" y="152749"/>
                      <a:pt x="685779" y="147920"/>
                      <a:pt x="685800" y="142875"/>
                    </a:cubicBezTo>
                    <a:lnTo>
                      <a:pt x="685800" y="100013"/>
                    </a:lnTo>
                    <a:cubicBezTo>
                      <a:pt x="685737" y="44804"/>
                      <a:pt x="640996" y="63"/>
                      <a:pt x="585788" y="0"/>
                    </a:cubicBezTo>
                    <a:lnTo>
                      <a:pt x="100013" y="0"/>
                    </a:lnTo>
                    <a:cubicBezTo>
                      <a:pt x="45030" y="-168"/>
                      <a:pt x="289" y="44203"/>
                      <a:pt x="0" y="99184"/>
                    </a:cubicBezTo>
                    <a:cubicBezTo>
                      <a:pt x="-28" y="129343"/>
                      <a:pt x="13767" y="157853"/>
                      <a:pt x="37433" y="176546"/>
                    </a:cubicBezTo>
                    <a:cubicBezTo>
                      <a:pt x="37776" y="176823"/>
                      <a:pt x="38129" y="177089"/>
                      <a:pt x="38500" y="177337"/>
                    </a:cubicBezTo>
                    <a:cubicBezTo>
                      <a:pt x="50540" y="185833"/>
                      <a:pt x="64884" y="190455"/>
                      <a:pt x="79620" y="190586"/>
                    </a:cubicBezTo>
                    <a:close/>
                    <a:moveTo>
                      <a:pt x="138779" y="152400"/>
                    </a:moveTo>
                    <a:cubicBezTo>
                      <a:pt x="141441" y="145985"/>
                      <a:pt x="142832" y="139115"/>
                      <a:pt x="142875" y="132169"/>
                    </a:cubicBezTo>
                    <a:cubicBezTo>
                      <a:pt x="143099" y="101044"/>
                      <a:pt x="118048" y="75630"/>
                      <a:pt x="86922" y="75406"/>
                    </a:cubicBezTo>
                    <a:cubicBezTo>
                      <a:pt x="86523" y="75403"/>
                      <a:pt x="86124" y="75404"/>
                      <a:pt x="85725" y="75410"/>
                    </a:cubicBezTo>
                    <a:cubicBezTo>
                      <a:pt x="75204" y="75410"/>
                      <a:pt x="66675" y="83939"/>
                      <a:pt x="66675" y="94460"/>
                    </a:cubicBezTo>
                    <a:cubicBezTo>
                      <a:pt x="66675" y="104981"/>
                      <a:pt x="75204" y="113510"/>
                      <a:pt x="85725" y="113510"/>
                    </a:cubicBezTo>
                    <a:cubicBezTo>
                      <a:pt x="95909" y="113177"/>
                      <a:pt x="104434" y="121164"/>
                      <a:pt x="104766" y="131348"/>
                    </a:cubicBezTo>
                    <a:cubicBezTo>
                      <a:pt x="104775" y="131622"/>
                      <a:pt x="104778" y="131896"/>
                      <a:pt x="104775" y="132169"/>
                    </a:cubicBezTo>
                    <a:cubicBezTo>
                      <a:pt x="104295" y="139549"/>
                      <a:pt x="99793" y="146065"/>
                      <a:pt x="93059" y="149124"/>
                    </a:cubicBezTo>
                    <a:cubicBezTo>
                      <a:pt x="82577" y="154260"/>
                      <a:pt x="70115" y="153179"/>
                      <a:pt x="60674" y="146314"/>
                    </a:cubicBezTo>
                    <a:cubicBezTo>
                      <a:pt x="46403" y="134832"/>
                      <a:pt x="38103" y="117502"/>
                      <a:pt x="38100" y="99184"/>
                    </a:cubicBezTo>
                    <a:cubicBezTo>
                      <a:pt x="38329" y="64991"/>
                      <a:pt x="66234" y="37458"/>
                      <a:pt x="100427" y="37686"/>
                    </a:cubicBezTo>
                    <a:cubicBezTo>
                      <a:pt x="134621" y="37915"/>
                      <a:pt x="162154" y="65819"/>
                      <a:pt x="161925" y="100013"/>
                    </a:cubicBezTo>
                    <a:lnTo>
                      <a:pt x="161925" y="152400"/>
                    </a:lnTo>
                    <a:close/>
                    <a:moveTo>
                      <a:pt x="285750" y="562071"/>
                    </a:moveTo>
                    <a:cubicBezTo>
                      <a:pt x="273759" y="561518"/>
                      <a:pt x="261834" y="564123"/>
                      <a:pt x="251165" y="569624"/>
                    </a:cubicBezTo>
                    <a:cubicBezTo>
                      <a:pt x="231872" y="579232"/>
                      <a:pt x="219508" y="598758"/>
                      <a:pt x="219075" y="620307"/>
                    </a:cubicBezTo>
                    <a:cubicBezTo>
                      <a:pt x="218851" y="651432"/>
                      <a:pt x="243902" y="676846"/>
                      <a:pt x="275028" y="677070"/>
                    </a:cubicBezTo>
                    <a:cubicBezTo>
                      <a:pt x="275427" y="677073"/>
                      <a:pt x="275826" y="677072"/>
                      <a:pt x="276225" y="677066"/>
                    </a:cubicBezTo>
                    <a:cubicBezTo>
                      <a:pt x="286746" y="677066"/>
                      <a:pt x="295275" y="668537"/>
                      <a:pt x="295275" y="658016"/>
                    </a:cubicBezTo>
                    <a:cubicBezTo>
                      <a:pt x="295275" y="647495"/>
                      <a:pt x="286746" y="638966"/>
                      <a:pt x="276225" y="638966"/>
                    </a:cubicBezTo>
                    <a:cubicBezTo>
                      <a:pt x="266041" y="639298"/>
                      <a:pt x="257516" y="631312"/>
                      <a:pt x="257184" y="621128"/>
                    </a:cubicBezTo>
                    <a:cubicBezTo>
                      <a:pt x="257175" y="620854"/>
                      <a:pt x="257172" y="620580"/>
                      <a:pt x="257175" y="620307"/>
                    </a:cubicBezTo>
                    <a:cubicBezTo>
                      <a:pt x="257655" y="612927"/>
                      <a:pt x="262158" y="606411"/>
                      <a:pt x="268891" y="603352"/>
                    </a:cubicBezTo>
                    <a:cubicBezTo>
                      <a:pt x="279382" y="598230"/>
                      <a:pt x="291844" y="599330"/>
                      <a:pt x="301276" y="606210"/>
                    </a:cubicBezTo>
                    <a:cubicBezTo>
                      <a:pt x="315534" y="617681"/>
                      <a:pt x="323833" y="634991"/>
                      <a:pt x="323850" y="653292"/>
                    </a:cubicBezTo>
                    <a:cubicBezTo>
                      <a:pt x="323582" y="687240"/>
                      <a:pt x="295887" y="714566"/>
                      <a:pt x="261938" y="714376"/>
                    </a:cubicBezTo>
                    <a:lnTo>
                      <a:pt x="257175" y="714376"/>
                    </a:lnTo>
                    <a:cubicBezTo>
                      <a:pt x="222999" y="714334"/>
                      <a:pt x="195304" y="686639"/>
                      <a:pt x="195263" y="652463"/>
                    </a:cubicBezTo>
                    <a:lnTo>
                      <a:pt x="195263" y="531772"/>
                    </a:lnTo>
                    <a:lnTo>
                      <a:pt x="237306" y="489719"/>
                    </a:lnTo>
                    <a:cubicBezTo>
                      <a:pt x="244743" y="482280"/>
                      <a:pt x="244743" y="470221"/>
                      <a:pt x="237306" y="462782"/>
                    </a:cubicBezTo>
                    <a:lnTo>
                      <a:pt x="200025" y="425492"/>
                    </a:lnTo>
                    <a:lnTo>
                      <a:pt x="200025" y="100013"/>
                    </a:lnTo>
                    <a:cubicBezTo>
                      <a:pt x="200050" y="77538"/>
                      <a:pt x="192466" y="55716"/>
                      <a:pt x="178508" y="38100"/>
                    </a:cubicBezTo>
                    <a:lnTo>
                      <a:pt x="585788" y="38100"/>
                    </a:lnTo>
                    <a:cubicBezTo>
                      <a:pt x="619963" y="38142"/>
                      <a:pt x="647658" y="65837"/>
                      <a:pt x="647700" y="100013"/>
                    </a:cubicBezTo>
                    <a:lnTo>
                      <a:pt x="647700" y="134979"/>
                    </a:lnTo>
                    <a:lnTo>
                      <a:pt x="624707" y="157982"/>
                    </a:lnTo>
                    <a:cubicBezTo>
                      <a:pt x="618529" y="164165"/>
                      <a:pt x="617351" y="173758"/>
                      <a:pt x="621849" y="181252"/>
                    </a:cubicBezTo>
                    <a:lnTo>
                      <a:pt x="643461" y="217275"/>
                    </a:lnTo>
                    <a:lnTo>
                      <a:pt x="604485" y="264034"/>
                    </a:lnTo>
                    <a:cubicBezTo>
                      <a:pt x="597750" y="272116"/>
                      <a:pt x="598843" y="284128"/>
                      <a:pt x="606926" y="290864"/>
                    </a:cubicBezTo>
                    <a:cubicBezTo>
                      <a:pt x="607337" y="291205"/>
                      <a:pt x="607762" y="291530"/>
                      <a:pt x="608200" y="291837"/>
                    </a:cubicBezTo>
                    <a:lnTo>
                      <a:pt x="647700" y="319488"/>
                    </a:lnTo>
                    <a:lnTo>
                      <a:pt x="647700" y="561976"/>
                    </a:lnTo>
                    <a:close/>
                    <a:moveTo>
                      <a:pt x="666750" y="714376"/>
                    </a:moveTo>
                    <a:lnTo>
                      <a:pt x="340566" y="714376"/>
                    </a:lnTo>
                    <a:cubicBezTo>
                      <a:pt x="366797" y="681448"/>
                      <a:pt x="369098" y="635455"/>
                      <a:pt x="346281" y="600076"/>
                    </a:cubicBezTo>
                    <a:lnTo>
                      <a:pt x="666750" y="600076"/>
                    </a:lnTo>
                    <a:cubicBezTo>
                      <a:pt x="698313" y="600076"/>
                      <a:pt x="723900" y="625663"/>
                      <a:pt x="723900" y="657226"/>
                    </a:cubicBezTo>
                    <a:cubicBezTo>
                      <a:pt x="723900" y="688788"/>
                      <a:pt x="698313" y="714376"/>
                      <a:pt x="666750" y="714376"/>
                    </a:cubicBez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92BB7B6F-627B-7383-C362-1CF602CB1549}"/>
                  </a:ext>
                </a:extLst>
              </p:cNvPr>
              <p:cNvSpPr/>
              <p:nvPr/>
            </p:nvSpPr>
            <p:spPr>
              <a:xfrm>
                <a:off x="3702482" y="2484621"/>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D913179A-8AE5-17AF-1A3D-6AAB41F2DAD1}"/>
                  </a:ext>
                </a:extLst>
              </p:cNvPr>
              <p:cNvSpPr/>
              <p:nvPr/>
            </p:nvSpPr>
            <p:spPr>
              <a:xfrm>
                <a:off x="3837826" y="22091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AED8D528-0ED6-9C81-DA72-FC7628218662}"/>
                  </a:ext>
                </a:extLst>
              </p:cNvPr>
              <p:cNvSpPr/>
              <p:nvPr/>
            </p:nvSpPr>
            <p:spPr>
              <a:xfrm>
                <a:off x="3837826" y="25139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882341B8-2511-F2BD-E9F9-E5B49967165C}"/>
                  </a:ext>
                </a:extLst>
              </p:cNvPr>
              <p:cNvSpPr/>
              <p:nvPr/>
            </p:nvSpPr>
            <p:spPr>
              <a:xfrm>
                <a:off x="3837826" y="2361537"/>
                <a:ext cx="161925" cy="38100"/>
              </a:xfrm>
              <a:custGeom>
                <a:avLst/>
                <a:gdLst>
                  <a:gd name="connsiteX0" fmla="*/ 0 w 161925"/>
                  <a:gd name="connsiteY0" fmla="*/ 0 h 38100"/>
                  <a:gd name="connsiteX1" fmla="*/ 161925 w 161925"/>
                  <a:gd name="connsiteY1" fmla="*/ 0 h 38100"/>
                  <a:gd name="connsiteX2" fmla="*/ 161925 w 161925"/>
                  <a:gd name="connsiteY2" fmla="*/ 38100 h 38100"/>
                  <a:gd name="connsiteX3" fmla="*/ 0 w 1619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61925" h="38100">
                    <a:moveTo>
                      <a:pt x="0" y="0"/>
                    </a:moveTo>
                    <a:lnTo>
                      <a:pt x="161925" y="0"/>
                    </a:lnTo>
                    <a:lnTo>
                      <a:pt x="161925" y="38100"/>
                    </a:lnTo>
                    <a:lnTo>
                      <a:pt x="0" y="38100"/>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5218656F-5F5B-905F-B682-10E5F05B9D6A}"/>
                  </a:ext>
                </a:extLst>
              </p:cNvPr>
              <p:cNvSpPr/>
              <p:nvPr/>
            </p:nvSpPr>
            <p:spPr>
              <a:xfrm>
                <a:off x="3675901" y="21615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sp>
            <p:nvSpPr>
              <p:cNvPr id="39" name="Freeform: Shape 38">
                <a:extLst>
                  <a:ext uri="{FF2B5EF4-FFF2-40B4-BE49-F238E27FC236}">
                    <a16:creationId xmlns:a16="http://schemas.microsoft.com/office/drawing/2014/main" id="{09030435-7088-0CC4-9D63-3A9A6F0CC422}"/>
                  </a:ext>
                </a:extLst>
              </p:cNvPr>
              <p:cNvSpPr/>
              <p:nvPr/>
            </p:nvSpPr>
            <p:spPr>
              <a:xfrm>
                <a:off x="3675901" y="2313912"/>
                <a:ext cx="140969" cy="116205"/>
              </a:xfrm>
              <a:custGeom>
                <a:avLst/>
                <a:gdLst>
                  <a:gd name="connsiteX0" fmla="*/ 140970 w 140969"/>
                  <a:gd name="connsiteY0" fmla="*/ 26670 h 116205"/>
                  <a:gd name="connsiteX1" fmla="*/ 114300 w 140969"/>
                  <a:gd name="connsiteY1" fmla="*/ 0 h 116205"/>
                  <a:gd name="connsiteX2" fmla="*/ 51435 w 140969"/>
                  <a:gd name="connsiteY2" fmla="*/ 62865 h 116205"/>
                  <a:gd name="connsiteX3" fmla="*/ 26670 w 140969"/>
                  <a:gd name="connsiteY3" fmla="*/ 38100 h 116205"/>
                  <a:gd name="connsiteX4" fmla="*/ 0 w 140969"/>
                  <a:gd name="connsiteY4" fmla="*/ 64770 h 116205"/>
                  <a:gd name="connsiteX5" fmla="*/ 51435 w 140969"/>
                  <a:gd name="connsiteY5" fmla="*/ 116205 h 11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969" h="116205">
                    <a:moveTo>
                      <a:pt x="140970" y="26670"/>
                    </a:moveTo>
                    <a:lnTo>
                      <a:pt x="114300" y="0"/>
                    </a:lnTo>
                    <a:lnTo>
                      <a:pt x="51435" y="62865"/>
                    </a:lnTo>
                    <a:lnTo>
                      <a:pt x="26670" y="38100"/>
                    </a:lnTo>
                    <a:lnTo>
                      <a:pt x="0" y="64770"/>
                    </a:lnTo>
                    <a:lnTo>
                      <a:pt x="51435" y="116205"/>
                    </a:lnTo>
                    <a:close/>
                  </a:path>
                </a:pathLst>
              </a:custGeom>
              <a:solidFill>
                <a:srgbClr val="000000"/>
              </a:solidFill>
              <a:ln w="9525" cap="flat">
                <a:noFill/>
                <a:prstDash val="solid"/>
                <a:miter/>
              </a:ln>
            </p:spPr>
            <p:txBody>
              <a:bodyPr rtlCol="0" anchor="ctr"/>
              <a:lstStyle/>
              <a:p>
                <a:endParaRPr lang="en-US" sz="1200">
                  <a:latin typeface="Arial" panose="020B0604020202020204" pitchFamily="34" charset="0"/>
                  <a:cs typeface="Arial" panose="020B0604020202020204" pitchFamily="34" charset="0"/>
                </a:endParaRPr>
              </a:p>
            </p:txBody>
          </p:sp>
        </p:grpSp>
        <p:sp>
          <p:nvSpPr>
            <p:cNvPr id="32" name="TextBox 31">
              <a:extLst>
                <a:ext uri="{FF2B5EF4-FFF2-40B4-BE49-F238E27FC236}">
                  <a16:creationId xmlns:a16="http://schemas.microsoft.com/office/drawing/2014/main" id="{8D6BC1BE-F53A-4AB1-5528-6CFBE19B2BCA}"/>
                </a:ext>
              </a:extLst>
            </p:cNvPr>
            <p:cNvSpPr txBox="1"/>
            <p:nvPr/>
          </p:nvSpPr>
          <p:spPr>
            <a:xfrm>
              <a:off x="8115969" y="2577992"/>
              <a:ext cx="728168" cy="327673"/>
            </a:xfrm>
            <a:prstGeom prst="rect">
              <a:avLst/>
            </a:prstGeom>
            <a:noFill/>
          </p:spPr>
          <p:txBody>
            <a:bodyPr wrap="none" lIns="0" tIns="0" rIns="0" bIns="0" rtlCol="0">
              <a:spAutoFit/>
            </a:bodyPr>
            <a:lstStyle/>
            <a:p>
              <a:pPr algn="ctr"/>
              <a:r>
                <a:rPr lang="en-US" sz="900">
                  <a:latin typeface="Arial" panose="020B0604020202020204" pitchFamily="34" charset="0"/>
                  <a:cs typeface="Arial" panose="020B0604020202020204" pitchFamily="34" charset="0"/>
                </a:rPr>
                <a:t>Policy</a:t>
              </a:r>
            </a:p>
          </p:txBody>
        </p:sp>
      </p:grpSp>
      <p:cxnSp>
        <p:nvCxnSpPr>
          <p:cNvPr id="40" name="Connector: Elbow 92">
            <a:extLst>
              <a:ext uri="{FF2B5EF4-FFF2-40B4-BE49-F238E27FC236}">
                <a16:creationId xmlns:a16="http://schemas.microsoft.com/office/drawing/2014/main" id="{DE450D94-CAA4-3E98-C193-C8F22A49581D}"/>
              </a:ext>
            </a:extLst>
          </p:cNvPr>
          <p:cNvCxnSpPr>
            <a:cxnSpLocks/>
            <a:stCxn id="14" idx="2"/>
            <a:endCxn id="17" idx="3"/>
          </p:cNvCxnSpPr>
          <p:nvPr/>
        </p:nvCxnSpPr>
        <p:spPr>
          <a:xfrm flipV="1">
            <a:off x="5776037" y="4474178"/>
            <a:ext cx="1432951" cy="523633"/>
          </a:xfrm>
          <a:prstGeom prst="straightConnector1">
            <a:avLst/>
          </a:prstGeom>
          <a:ln w="9525">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76DAEB11-B3C4-A2A8-5F85-5B94C8A3E4B1}"/>
              </a:ext>
            </a:extLst>
          </p:cNvPr>
          <p:cNvSpPr/>
          <p:nvPr/>
        </p:nvSpPr>
        <p:spPr>
          <a:xfrm>
            <a:off x="4197227" y="384289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1</a:t>
            </a:r>
          </a:p>
        </p:txBody>
      </p:sp>
      <p:sp>
        <p:nvSpPr>
          <p:cNvPr id="42" name="Oval 41">
            <a:extLst>
              <a:ext uri="{FF2B5EF4-FFF2-40B4-BE49-F238E27FC236}">
                <a16:creationId xmlns:a16="http://schemas.microsoft.com/office/drawing/2014/main" id="{4E0FC672-49BB-1643-391D-DB68C464CE30}"/>
              </a:ext>
            </a:extLst>
          </p:cNvPr>
          <p:cNvSpPr/>
          <p:nvPr/>
        </p:nvSpPr>
        <p:spPr>
          <a:xfrm>
            <a:off x="5973827" y="3396063"/>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2</a:t>
            </a:r>
          </a:p>
        </p:txBody>
      </p:sp>
      <p:sp>
        <p:nvSpPr>
          <p:cNvPr id="43" name="Isosceles Triangle 42">
            <a:extLst>
              <a:ext uri="{FF2B5EF4-FFF2-40B4-BE49-F238E27FC236}">
                <a16:creationId xmlns:a16="http://schemas.microsoft.com/office/drawing/2014/main" id="{DC408CBF-E537-41EF-E6D0-9C239F2F76BA}"/>
              </a:ext>
            </a:extLst>
          </p:cNvPr>
          <p:cNvSpPr/>
          <p:nvPr/>
        </p:nvSpPr>
        <p:spPr>
          <a:xfrm rot="10800000">
            <a:off x="5526148" y="3501080"/>
            <a:ext cx="138112" cy="119062"/>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44" name="Connector: Elbow 43">
            <a:extLst>
              <a:ext uri="{FF2B5EF4-FFF2-40B4-BE49-F238E27FC236}">
                <a16:creationId xmlns:a16="http://schemas.microsoft.com/office/drawing/2014/main" id="{716E3DC0-8825-85CE-6D18-22EEBC2D5A3D}"/>
              </a:ext>
            </a:extLst>
          </p:cNvPr>
          <p:cNvCxnSpPr>
            <a:cxnSpLocks/>
            <a:stCxn id="43" idx="3"/>
            <a:endCxn id="45" idx="4"/>
          </p:cNvCxnSpPr>
          <p:nvPr/>
        </p:nvCxnSpPr>
        <p:spPr>
          <a:xfrm rot="5400000" flipH="1" flipV="1">
            <a:off x="5342730" y="3248056"/>
            <a:ext cx="505498" cy="551"/>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hought Bubble: Cloud 44">
            <a:extLst>
              <a:ext uri="{FF2B5EF4-FFF2-40B4-BE49-F238E27FC236}">
                <a16:creationId xmlns:a16="http://schemas.microsoft.com/office/drawing/2014/main" id="{3E59E763-E130-F206-A392-531A2EB38635}"/>
              </a:ext>
            </a:extLst>
          </p:cNvPr>
          <p:cNvSpPr/>
          <p:nvPr/>
        </p:nvSpPr>
        <p:spPr>
          <a:xfrm>
            <a:off x="5164240" y="2559102"/>
            <a:ext cx="858992" cy="371049"/>
          </a:xfrm>
          <a:prstGeom prst="cloudCallout">
            <a:avLst>
              <a:gd name="adj1" fmla="val 235"/>
              <a:gd name="adj2" fmla="val 676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A240FCC-B155-1CA7-1A67-DA76AC85C225}"/>
              </a:ext>
            </a:extLst>
          </p:cNvPr>
          <p:cNvSpPr/>
          <p:nvPr/>
        </p:nvSpPr>
        <p:spPr>
          <a:xfrm>
            <a:off x="5353713" y="322014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3</a:t>
            </a:r>
          </a:p>
        </p:txBody>
      </p:sp>
      <p:sp>
        <p:nvSpPr>
          <p:cNvPr id="47" name="Oval 46">
            <a:extLst>
              <a:ext uri="{FF2B5EF4-FFF2-40B4-BE49-F238E27FC236}">
                <a16:creationId xmlns:a16="http://schemas.microsoft.com/office/drawing/2014/main" id="{68329E11-7256-8A4D-8341-79C52C7633D0}"/>
              </a:ext>
            </a:extLst>
          </p:cNvPr>
          <p:cNvSpPr/>
          <p:nvPr/>
        </p:nvSpPr>
        <p:spPr>
          <a:xfrm>
            <a:off x="5733019" y="463175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4</a:t>
            </a:r>
          </a:p>
        </p:txBody>
      </p:sp>
      <p:sp>
        <p:nvSpPr>
          <p:cNvPr id="48" name="Oval 47">
            <a:extLst>
              <a:ext uri="{FF2B5EF4-FFF2-40B4-BE49-F238E27FC236}">
                <a16:creationId xmlns:a16="http://schemas.microsoft.com/office/drawing/2014/main" id="{11162AC8-AF05-42F4-46CB-1BF17226CF8F}"/>
              </a:ext>
            </a:extLst>
          </p:cNvPr>
          <p:cNvSpPr/>
          <p:nvPr/>
        </p:nvSpPr>
        <p:spPr>
          <a:xfrm>
            <a:off x="6880904" y="4237596"/>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49" name="Oval 48">
            <a:extLst>
              <a:ext uri="{FF2B5EF4-FFF2-40B4-BE49-F238E27FC236}">
                <a16:creationId xmlns:a16="http://schemas.microsoft.com/office/drawing/2014/main" id="{E4D98A92-9B67-87EE-5E73-DB59A95B2871}"/>
              </a:ext>
            </a:extLst>
          </p:cNvPr>
          <p:cNvSpPr/>
          <p:nvPr/>
        </p:nvSpPr>
        <p:spPr>
          <a:xfrm>
            <a:off x="4788348" y="4262104"/>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6</a:t>
            </a:r>
          </a:p>
        </p:txBody>
      </p:sp>
      <p:pic>
        <p:nvPicPr>
          <p:cNvPr id="50" name="Signature">
            <a:extLst>
              <a:ext uri="{FF2B5EF4-FFF2-40B4-BE49-F238E27FC236}">
                <a16:creationId xmlns:a16="http://schemas.microsoft.com/office/drawing/2014/main" id="{7517A21E-5A9A-6947-4473-D423AFEC159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712" y="3682432"/>
            <a:ext cx="122744" cy="122744"/>
          </a:xfrm>
          <a:prstGeom prst="rect">
            <a:avLst/>
          </a:prstGeom>
        </p:spPr>
      </p:pic>
    </p:spTree>
    <p:extLst>
      <p:ext uri="{BB962C8B-B14F-4D97-AF65-F5344CB8AC3E}">
        <p14:creationId xmlns:p14="http://schemas.microsoft.com/office/powerpoint/2010/main" val="318323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path" presetSubtype="0" accel="50000" decel="50000" fill="hold" nodeType="withEffect">
                                  <p:stCondLst>
                                    <p:cond delay="0"/>
                                  </p:stCondLst>
                                  <p:childTnLst>
                                    <p:animMotion origin="layout" path="M 1.66667E-6 -2.96296E-6 L 0.30521 0.06968 " pathEditMode="relative" rAng="0" ptsTypes="AA">
                                      <p:cBhvr>
                                        <p:cTn id="9" dur="2000" fill="hold"/>
                                        <p:tgtEl>
                                          <p:spTgt spid="18"/>
                                        </p:tgtEl>
                                        <p:attrNameLst>
                                          <p:attrName>ppt_x</p:attrName>
                                          <p:attrName>ppt_y</p:attrName>
                                        </p:attrNameLst>
                                      </p:cBhvr>
                                      <p:rCtr x="15260" y="3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E368A758-4C7E-4069-B9E9-F59EC9033E6C}"/>
              </a:ext>
            </a:extLst>
          </p:cNvPr>
          <p:cNvSpPr/>
          <p:nvPr/>
        </p:nvSpPr>
        <p:spPr>
          <a:xfrm>
            <a:off x="5014509" y="2654362"/>
            <a:ext cx="3187565" cy="1959679"/>
          </a:xfrm>
          <a:prstGeom prst="cloud">
            <a:avLst/>
          </a:prstGeom>
          <a:gradFill flip="none" rotWithShape="1">
            <a:gsLst>
              <a:gs pos="0">
                <a:schemeClr val="accent1">
                  <a:lumMod val="40000"/>
                  <a:lumOff val="60000"/>
                  <a:shade val="30000"/>
                  <a:satMod val="115000"/>
                </a:schemeClr>
              </a:gs>
              <a:gs pos="50000">
                <a:schemeClr val="accent1">
                  <a:lumMod val="40000"/>
                  <a:lumOff val="60000"/>
                  <a:shade val="67500"/>
                  <a:satMod val="115000"/>
                </a:schemeClr>
              </a:gs>
              <a:gs pos="100000">
                <a:schemeClr val="accent1">
                  <a:lumMod val="40000"/>
                  <a:lumOff val="6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0E1E7179-5521-4C96-9E8C-76A55958954D}"/>
              </a:ext>
            </a:extLst>
          </p:cNvPr>
          <p:cNvSpPr/>
          <p:nvPr/>
        </p:nvSpPr>
        <p:spPr>
          <a:xfrm>
            <a:off x="8361744" y="1038385"/>
            <a:ext cx="3735945" cy="5699299"/>
          </a:xfrm>
          <a:prstGeom prst="rect">
            <a:avLst/>
          </a:prstGeom>
          <a:noFill/>
          <a:ln w="19050" cmpd="sng">
            <a:prstDash val="solid"/>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4D09BCB5-A5A0-4864-BAFA-AE0E8B9840E5}"/>
              </a:ext>
            </a:extLst>
          </p:cNvPr>
          <p:cNvSpPr/>
          <p:nvPr/>
        </p:nvSpPr>
        <p:spPr>
          <a:xfrm>
            <a:off x="7391845" y="1303555"/>
            <a:ext cx="1358181" cy="6503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ysClr val="windowText" lastClr="000000"/>
                </a:solidFill>
              </a:rPr>
              <a:t>Trust Policy</a:t>
            </a:r>
          </a:p>
        </p:txBody>
      </p:sp>
      <p:sp>
        <p:nvSpPr>
          <p:cNvPr id="2" name="Title 1">
            <a:extLst>
              <a:ext uri="{FF2B5EF4-FFF2-40B4-BE49-F238E27FC236}">
                <a16:creationId xmlns:a16="http://schemas.microsoft.com/office/drawing/2014/main" id="{1510B3F3-96F8-4C80-88AA-1312C8EEFEA1}"/>
              </a:ext>
            </a:extLst>
          </p:cNvPr>
          <p:cNvSpPr>
            <a:spLocks noGrp="1"/>
          </p:cNvSpPr>
          <p:nvPr>
            <p:ph type="title"/>
          </p:nvPr>
        </p:nvSpPr>
        <p:spPr>
          <a:xfrm>
            <a:off x="838200" y="-85199"/>
            <a:ext cx="10515600" cy="1325563"/>
          </a:xfrm>
        </p:spPr>
        <p:txBody>
          <a:bodyPr/>
          <a:lstStyle/>
          <a:p>
            <a:r>
              <a:rPr lang="en-US" dirty="0"/>
              <a:t>Artifact Promotion</a:t>
            </a:r>
          </a:p>
        </p:txBody>
      </p:sp>
      <p:sp>
        <p:nvSpPr>
          <p:cNvPr id="323" name="Content Placeholder 2">
            <a:extLst>
              <a:ext uri="{FF2B5EF4-FFF2-40B4-BE49-F238E27FC236}">
                <a16:creationId xmlns:a16="http://schemas.microsoft.com/office/drawing/2014/main" id="{32F367DA-AFC6-CFEC-2B17-48135F1A224A}"/>
              </a:ext>
            </a:extLst>
          </p:cNvPr>
          <p:cNvSpPr>
            <a:spLocks noGrp="1"/>
          </p:cNvSpPr>
          <p:nvPr>
            <p:ph idx="4294967295"/>
          </p:nvPr>
        </p:nvSpPr>
        <p:spPr>
          <a:xfrm>
            <a:off x="1676400" y="4978400"/>
            <a:ext cx="10515600" cy="2343150"/>
          </a:xfrm>
        </p:spPr>
        <p:txBody>
          <a:bodyPr>
            <a:normAutofit/>
          </a:bodyPr>
          <a:lstStyle/>
          <a:p>
            <a:r>
              <a:rPr lang="en-US" sz="1800"/>
              <a:t>Wabbit Networks built the </a:t>
            </a:r>
            <a:r>
              <a:rPr lang="en-US" sz="1800" b="1">
                <a:latin typeface="Consolas" panose="020B0609020204030204" pitchFamily="49" charset="0"/>
              </a:rPr>
              <a:t>net-monitor:v1</a:t>
            </a:r>
            <a:r>
              <a:rPr lang="en-US" sz="1800"/>
              <a:t> image (software)</a:t>
            </a:r>
          </a:p>
          <a:p>
            <a:r>
              <a:rPr lang="en-US" sz="1800"/>
              <a:t>ACME Rockets Imports </a:t>
            </a:r>
            <a:r>
              <a:rPr lang="en-US" sz="1800" b="1">
                <a:latin typeface="Consolas" panose="020B0609020204030204" pitchFamily="49" charset="0"/>
              </a:rPr>
              <a:t>net-monitor:v1</a:t>
            </a:r>
            <a:r>
              <a:rPr lang="en-US" sz="1800"/>
              <a:t> </a:t>
            </a:r>
          </a:p>
          <a:p>
            <a:pPr lvl="1"/>
            <a:r>
              <a:rPr lang="en-US" sz="1600"/>
              <a:t>ACME tests it for their security posture (SBOM, Scans, Claims)</a:t>
            </a:r>
          </a:p>
          <a:p>
            <a:pPr lvl="1"/>
            <a:r>
              <a:rPr lang="en-US" sz="1600"/>
              <a:t>If </a:t>
            </a:r>
            <a:r>
              <a:rPr lang="en-US" sz="1600" b="1">
                <a:latin typeface="Consolas" panose="020B0609020204030204" pitchFamily="49" charset="0"/>
              </a:rPr>
              <a:t>net-monitor:v1 </a:t>
            </a:r>
            <a:r>
              <a:rPr lang="en-US" sz="1600"/>
              <a:t>meets ACME standards, it’s “approved”</a:t>
            </a:r>
          </a:p>
          <a:p>
            <a:pPr lvl="1"/>
            <a:r>
              <a:rPr lang="en-US" sz="1600"/>
              <a:t>Approved is indicated with a signature and </a:t>
            </a:r>
            <a:r>
              <a:rPr lang="en-US" sz="1600" i="1"/>
              <a:t>a new claim</a:t>
            </a:r>
          </a:p>
        </p:txBody>
      </p:sp>
      <p:sp>
        <p:nvSpPr>
          <p:cNvPr id="154" name="SBoM">
            <a:extLst>
              <a:ext uri="{FF2B5EF4-FFF2-40B4-BE49-F238E27FC236}">
                <a16:creationId xmlns:a16="http://schemas.microsoft.com/office/drawing/2014/main" id="{C6A7A287-1025-492D-8626-9DD56F1BF42D}"/>
              </a:ext>
            </a:extLst>
          </p:cNvPr>
          <p:cNvSpPr/>
          <p:nvPr/>
        </p:nvSpPr>
        <p:spPr>
          <a:xfrm>
            <a:off x="821538"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155" name="ScanResult">
            <a:extLst>
              <a:ext uri="{FF2B5EF4-FFF2-40B4-BE49-F238E27FC236}">
                <a16:creationId xmlns:a16="http://schemas.microsoft.com/office/drawing/2014/main" id="{06DAB5C0-1EAD-4E43-BEEA-3A6EF337486E}"/>
              </a:ext>
            </a:extLst>
          </p:cNvPr>
          <p:cNvSpPr/>
          <p:nvPr/>
        </p:nvSpPr>
        <p:spPr>
          <a:xfrm>
            <a:off x="826078" y="2323961"/>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56" name="Rectangle 155">
            <a:extLst>
              <a:ext uri="{FF2B5EF4-FFF2-40B4-BE49-F238E27FC236}">
                <a16:creationId xmlns:a16="http://schemas.microsoft.com/office/drawing/2014/main" id="{DD5D7BC7-D673-4610-BA68-25C2031348AF}"/>
              </a:ext>
            </a:extLst>
          </p:cNvPr>
          <p:cNvSpPr/>
          <p:nvPr/>
        </p:nvSpPr>
        <p:spPr>
          <a:xfrm>
            <a:off x="821801" y="171796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159" name="TextBox 25">
            <a:extLst>
              <a:ext uri="{FF2B5EF4-FFF2-40B4-BE49-F238E27FC236}">
                <a16:creationId xmlns:a16="http://schemas.microsoft.com/office/drawing/2014/main" id="{7C0A2865-58C0-4933-9462-D928A3BA1A0A}"/>
              </a:ext>
            </a:extLst>
          </p:cNvPr>
          <p:cNvSpPr txBox="1"/>
          <p:nvPr/>
        </p:nvSpPr>
        <p:spPr>
          <a:xfrm>
            <a:off x="226848" y="1221279"/>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161" name="pipeline">
            <a:extLst>
              <a:ext uri="{FF2B5EF4-FFF2-40B4-BE49-F238E27FC236}">
                <a16:creationId xmlns:a16="http://schemas.microsoft.com/office/drawing/2014/main" id="{8167B9BF-E19F-40FC-825F-06E8A09294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6684" y="1682202"/>
            <a:ext cx="470529" cy="470529"/>
          </a:xfrm>
          <a:prstGeom prst="rect">
            <a:avLst/>
          </a:prstGeom>
        </p:spPr>
      </p:pic>
      <p:sp>
        <p:nvSpPr>
          <p:cNvPr id="162" name="Rectangle 161">
            <a:extLst>
              <a:ext uri="{FF2B5EF4-FFF2-40B4-BE49-F238E27FC236}">
                <a16:creationId xmlns:a16="http://schemas.microsoft.com/office/drawing/2014/main" id="{92161037-8B5A-4FAE-8A4B-86B281C0A4FA}"/>
              </a:ext>
            </a:extLst>
          </p:cNvPr>
          <p:cNvSpPr/>
          <p:nvPr/>
        </p:nvSpPr>
        <p:spPr>
          <a:xfrm>
            <a:off x="104975" y="991476"/>
            <a:ext cx="1577846" cy="1971753"/>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Wabbit Networks</a:t>
            </a:r>
          </a:p>
        </p:txBody>
      </p:sp>
      <p:pic>
        <p:nvPicPr>
          <p:cNvPr id="193" name="Signature">
            <a:extLst>
              <a:ext uri="{FF2B5EF4-FFF2-40B4-BE49-F238E27FC236}">
                <a16:creationId xmlns:a16="http://schemas.microsoft.com/office/drawing/2014/main" id="{7628357F-9B74-49E9-8496-0DC51B073F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1780498"/>
            <a:ext cx="122744" cy="122744"/>
          </a:xfrm>
          <a:prstGeom prst="rect">
            <a:avLst/>
          </a:prstGeom>
        </p:spPr>
      </p:pic>
      <p:pic>
        <p:nvPicPr>
          <p:cNvPr id="194" name="Signature">
            <a:extLst>
              <a:ext uri="{FF2B5EF4-FFF2-40B4-BE49-F238E27FC236}">
                <a16:creationId xmlns:a16="http://schemas.microsoft.com/office/drawing/2014/main" id="{2F3991A5-6B78-4425-9236-521634C4CC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081698"/>
            <a:ext cx="122744" cy="122744"/>
          </a:xfrm>
          <a:prstGeom prst="rect">
            <a:avLst/>
          </a:prstGeom>
        </p:spPr>
      </p:pic>
      <p:pic>
        <p:nvPicPr>
          <p:cNvPr id="195" name="Signature">
            <a:extLst>
              <a:ext uri="{FF2B5EF4-FFF2-40B4-BE49-F238E27FC236}">
                <a16:creationId xmlns:a16="http://schemas.microsoft.com/office/drawing/2014/main" id="{29E21C65-355D-4D6C-9729-62A5DF4E82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3008" y="2382898"/>
            <a:ext cx="122744" cy="122744"/>
          </a:xfrm>
          <a:prstGeom prst="rect">
            <a:avLst/>
          </a:prstGeom>
        </p:spPr>
      </p:pic>
      <p:pic>
        <p:nvPicPr>
          <p:cNvPr id="196" name="Key">
            <a:extLst>
              <a:ext uri="{FF2B5EF4-FFF2-40B4-BE49-F238E27FC236}">
                <a16:creationId xmlns:a16="http://schemas.microsoft.com/office/drawing/2014/main" id="{74A8803B-D189-46B2-A684-4936F920F7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9019" y="1058979"/>
            <a:ext cx="122745" cy="122745"/>
          </a:xfrm>
          <a:prstGeom prst="rect">
            <a:avLst/>
          </a:prstGeom>
        </p:spPr>
      </p:pic>
      <p:sp>
        <p:nvSpPr>
          <p:cNvPr id="197" name="Ssrc">
            <a:extLst>
              <a:ext uri="{FF2B5EF4-FFF2-40B4-BE49-F238E27FC236}">
                <a16:creationId xmlns:a16="http://schemas.microsoft.com/office/drawing/2014/main" id="{5E2C3085-F9AA-43F6-9068-61B185A2E4C8}"/>
              </a:ext>
            </a:extLst>
          </p:cNvPr>
          <p:cNvSpPr/>
          <p:nvPr/>
        </p:nvSpPr>
        <p:spPr>
          <a:xfrm>
            <a:off x="821538" y="262695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8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91"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198" name="Signature">
            <a:extLst>
              <a:ext uri="{FF2B5EF4-FFF2-40B4-BE49-F238E27FC236}">
                <a16:creationId xmlns:a16="http://schemas.microsoft.com/office/drawing/2014/main" id="{B8DCF1BE-543C-4249-96F5-4CC4F2FB4E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49" y="2684099"/>
            <a:ext cx="122744" cy="122744"/>
          </a:xfrm>
          <a:prstGeom prst="rect">
            <a:avLst/>
          </a:prstGeom>
        </p:spPr>
      </p:pic>
      <p:grpSp>
        <p:nvGrpSpPr>
          <p:cNvPr id="204" name="Shared Registry">
            <a:extLst>
              <a:ext uri="{FF2B5EF4-FFF2-40B4-BE49-F238E27FC236}">
                <a16:creationId xmlns:a16="http://schemas.microsoft.com/office/drawing/2014/main" id="{DB5A1E4A-7610-4716-9517-FDAE02C996D9}"/>
              </a:ext>
            </a:extLst>
          </p:cNvPr>
          <p:cNvGrpSpPr/>
          <p:nvPr/>
        </p:nvGrpSpPr>
        <p:grpSpPr>
          <a:xfrm>
            <a:off x="9527236" y="1393484"/>
            <a:ext cx="745984" cy="649997"/>
            <a:chOff x="4738225" y="1972596"/>
            <a:chExt cx="745984" cy="649997"/>
          </a:xfrm>
        </p:grpSpPr>
        <p:pic>
          <p:nvPicPr>
            <p:cNvPr id="268" name="Distribution">
              <a:extLst>
                <a:ext uri="{FF2B5EF4-FFF2-40B4-BE49-F238E27FC236}">
                  <a16:creationId xmlns:a16="http://schemas.microsoft.com/office/drawing/2014/main" id="{229065F9-89D0-473C-B1AC-5CC585D168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269" name="TextBox 85">
              <a:extLst>
                <a:ext uri="{FF2B5EF4-FFF2-40B4-BE49-F238E27FC236}">
                  <a16:creationId xmlns:a16="http://schemas.microsoft.com/office/drawing/2014/main" id="{0B854C03-D40B-45C4-957C-41BB08CA9F3B}"/>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205" name="TextBox 105">
            <a:extLst>
              <a:ext uri="{FF2B5EF4-FFF2-40B4-BE49-F238E27FC236}">
                <a16:creationId xmlns:a16="http://schemas.microsoft.com/office/drawing/2014/main" id="{64ED9806-92B7-42B4-9624-C7FC3EE14616}"/>
              </a:ext>
            </a:extLst>
          </p:cNvPr>
          <p:cNvSpPr txBox="1"/>
          <p:nvPr/>
        </p:nvSpPr>
        <p:spPr>
          <a:xfrm>
            <a:off x="8335730" y="1061138"/>
            <a:ext cx="1278162"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a:t>ACME Rockets</a:t>
            </a:r>
          </a:p>
        </p:txBody>
      </p:sp>
      <p:sp>
        <p:nvSpPr>
          <p:cNvPr id="209" name="VNet">
            <a:extLst>
              <a:ext uri="{FF2B5EF4-FFF2-40B4-BE49-F238E27FC236}">
                <a16:creationId xmlns:a16="http://schemas.microsoft.com/office/drawing/2014/main" id="{5C0E6248-33BC-4665-8CB5-2A0581A1B8ED}"/>
              </a:ext>
            </a:extLst>
          </p:cNvPr>
          <p:cNvSpPr/>
          <p:nvPr/>
        </p:nvSpPr>
        <p:spPr>
          <a:xfrm>
            <a:off x="9553575" y="1080862"/>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395" name="Group 394">
            <a:extLst>
              <a:ext uri="{FF2B5EF4-FFF2-40B4-BE49-F238E27FC236}">
                <a16:creationId xmlns:a16="http://schemas.microsoft.com/office/drawing/2014/main" id="{42FB3AD6-C089-4E33-B8F1-0F6BBA29A060}"/>
              </a:ext>
            </a:extLst>
          </p:cNvPr>
          <p:cNvGrpSpPr/>
          <p:nvPr/>
        </p:nvGrpSpPr>
        <p:grpSpPr>
          <a:xfrm>
            <a:off x="10359168" y="1671402"/>
            <a:ext cx="648024" cy="634756"/>
            <a:chOff x="6782244" y="3003640"/>
            <a:chExt cx="648024" cy="634756"/>
          </a:xfrm>
        </p:grpSpPr>
        <p:sp>
          <p:nvSpPr>
            <p:cNvPr id="396" name="label">
              <a:extLst>
                <a:ext uri="{FF2B5EF4-FFF2-40B4-BE49-F238E27FC236}">
                  <a16:creationId xmlns:a16="http://schemas.microsoft.com/office/drawing/2014/main" id="{706CCEF0-68CA-42DE-8D7C-13B83FAF9F2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397" name="Picture 6">
              <a:extLst>
                <a:ext uri="{FF2B5EF4-FFF2-40B4-BE49-F238E27FC236}">
                  <a16:creationId xmlns:a16="http://schemas.microsoft.com/office/drawing/2014/main" id="{9B15ADA9-D7DD-44CF-BF70-629BC69E6279}"/>
                </a:ext>
              </a:extLst>
            </p:cNvPr>
            <p:cNvGrpSpPr/>
            <p:nvPr/>
          </p:nvGrpSpPr>
          <p:grpSpPr>
            <a:xfrm>
              <a:off x="6954140" y="3003640"/>
              <a:ext cx="380737" cy="385628"/>
              <a:chOff x="6954140" y="3003640"/>
              <a:chExt cx="380737" cy="385628"/>
            </a:xfrm>
          </p:grpSpPr>
          <p:sp>
            <p:nvSpPr>
              <p:cNvPr id="398" name="Freeform: Shape 397">
                <a:extLst>
                  <a:ext uri="{FF2B5EF4-FFF2-40B4-BE49-F238E27FC236}">
                    <a16:creationId xmlns:a16="http://schemas.microsoft.com/office/drawing/2014/main" id="{1941FD3A-1972-40D4-BB57-365CA87D4467}"/>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9" name="Freeform: Shape 398">
                <a:extLst>
                  <a:ext uri="{FF2B5EF4-FFF2-40B4-BE49-F238E27FC236}">
                    <a16:creationId xmlns:a16="http://schemas.microsoft.com/office/drawing/2014/main" id="{22DB43FE-9A24-4B5D-BA9A-77F89CA6724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0" name="Freeform: Shape 399">
                <a:extLst>
                  <a:ext uri="{FF2B5EF4-FFF2-40B4-BE49-F238E27FC236}">
                    <a16:creationId xmlns:a16="http://schemas.microsoft.com/office/drawing/2014/main" id="{8506754C-5007-4E55-9D6E-8839E4E9468E}"/>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1" name="Freeform: Shape 400">
                <a:extLst>
                  <a:ext uri="{FF2B5EF4-FFF2-40B4-BE49-F238E27FC236}">
                    <a16:creationId xmlns:a16="http://schemas.microsoft.com/office/drawing/2014/main" id="{4E8FF234-38E8-4852-AD46-DA47C3BF3D1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2" name="Freeform: Shape 401">
                <a:extLst>
                  <a:ext uri="{FF2B5EF4-FFF2-40B4-BE49-F238E27FC236}">
                    <a16:creationId xmlns:a16="http://schemas.microsoft.com/office/drawing/2014/main" id="{F5C71388-5585-49C0-8048-99E5A88EDE17}"/>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3" name="Freeform: Shape 402">
                <a:extLst>
                  <a:ext uri="{FF2B5EF4-FFF2-40B4-BE49-F238E27FC236}">
                    <a16:creationId xmlns:a16="http://schemas.microsoft.com/office/drawing/2014/main" id="{2A814CAC-3C59-478D-ADDD-2D69715F2C61}"/>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4" name="Freeform: Shape 403">
                <a:extLst>
                  <a:ext uri="{FF2B5EF4-FFF2-40B4-BE49-F238E27FC236}">
                    <a16:creationId xmlns:a16="http://schemas.microsoft.com/office/drawing/2014/main" id="{8A450493-31AE-4898-BA00-E4811DD4E0D5}"/>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5" name="Freeform: Shape 404">
                <a:extLst>
                  <a:ext uri="{FF2B5EF4-FFF2-40B4-BE49-F238E27FC236}">
                    <a16:creationId xmlns:a16="http://schemas.microsoft.com/office/drawing/2014/main" id="{2A916789-F14D-48FD-A905-606D1DB4AAFC}"/>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06" name="Freeform: Shape 405">
                <a:extLst>
                  <a:ext uri="{FF2B5EF4-FFF2-40B4-BE49-F238E27FC236}">
                    <a16:creationId xmlns:a16="http://schemas.microsoft.com/office/drawing/2014/main" id="{61936507-878E-4142-BA84-EFC5127E271E}"/>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329" name="Group 328">
            <a:extLst>
              <a:ext uri="{FF2B5EF4-FFF2-40B4-BE49-F238E27FC236}">
                <a16:creationId xmlns:a16="http://schemas.microsoft.com/office/drawing/2014/main" id="{76CB26C5-A35C-4DC3-86FF-AE10C2EB5FF2}"/>
              </a:ext>
            </a:extLst>
          </p:cNvPr>
          <p:cNvGrpSpPr/>
          <p:nvPr/>
        </p:nvGrpSpPr>
        <p:grpSpPr>
          <a:xfrm>
            <a:off x="11132783" y="1355078"/>
            <a:ext cx="706574" cy="819878"/>
            <a:chOff x="7347395" y="2196903"/>
            <a:chExt cx="706574" cy="819878"/>
          </a:xfrm>
        </p:grpSpPr>
        <p:grpSp>
          <p:nvGrpSpPr>
            <p:cNvPr id="358" name="Container Host">
              <a:extLst>
                <a:ext uri="{FF2B5EF4-FFF2-40B4-BE49-F238E27FC236}">
                  <a16:creationId xmlns:a16="http://schemas.microsoft.com/office/drawing/2014/main" id="{1494FAA5-B1C5-48D2-920E-16C647DA89F2}"/>
                </a:ext>
              </a:extLst>
            </p:cNvPr>
            <p:cNvGrpSpPr/>
            <p:nvPr/>
          </p:nvGrpSpPr>
          <p:grpSpPr>
            <a:xfrm>
              <a:off x="7439819" y="2196903"/>
              <a:ext cx="521813" cy="521813"/>
              <a:chOff x="1882487" y="2277671"/>
              <a:chExt cx="521813" cy="521813"/>
            </a:xfrm>
          </p:grpSpPr>
          <p:sp>
            <p:nvSpPr>
              <p:cNvPr id="361" name="Freeform: Shape 360">
                <a:extLst>
                  <a:ext uri="{FF2B5EF4-FFF2-40B4-BE49-F238E27FC236}">
                    <a16:creationId xmlns:a16="http://schemas.microsoft.com/office/drawing/2014/main" id="{B5D8F6CC-1B6F-4BE1-AE82-F9A8391CE21F}"/>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2" name="Freeform: Shape 361">
                <a:extLst>
                  <a:ext uri="{FF2B5EF4-FFF2-40B4-BE49-F238E27FC236}">
                    <a16:creationId xmlns:a16="http://schemas.microsoft.com/office/drawing/2014/main" id="{2245EFDC-DAF2-4FA5-A9A9-7F221722E213}"/>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3" name="Freeform: Shape 362">
                <a:extLst>
                  <a:ext uri="{FF2B5EF4-FFF2-40B4-BE49-F238E27FC236}">
                    <a16:creationId xmlns:a16="http://schemas.microsoft.com/office/drawing/2014/main" id="{D906C49F-D724-4E5B-97F9-B6F83619D708}"/>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4" name="Freeform: Shape 363">
                <a:extLst>
                  <a:ext uri="{FF2B5EF4-FFF2-40B4-BE49-F238E27FC236}">
                    <a16:creationId xmlns:a16="http://schemas.microsoft.com/office/drawing/2014/main" id="{F23B8643-1A67-4E56-A6E5-834F041B2788}"/>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5" name="Freeform: Shape 364">
                <a:extLst>
                  <a:ext uri="{FF2B5EF4-FFF2-40B4-BE49-F238E27FC236}">
                    <a16:creationId xmlns:a16="http://schemas.microsoft.com/office/drawing/2014/main" id="{A1F0306F-8A5E-4E39-B1EA-CC83FB7AB569}"/>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6" name="Freeform: Shape 365">
                <a:extLst>
                  <a:ext uri="{FF2B5EF4-FFF2-40B4-BE49-F238E27FC236}">
                    <a16:creationId xmlns:a16="http://schemas.microsoft.com/office/drawing/2014/main" id="{42251D8D-9B0C-45F2-AD0F-B334E8E6F261}"/>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7" name="Freeform: Shape 366">
                <a:extLst>
                  <a:ext uri="{FF2B5EF4-FFF2-40B4-BE49-F238E27FC236}">
                    <a16:creationId xmlns:a16="http://schemas.microsoft.com/office/drawing/2014/main" id="{B23DFBF7-0BF8-4BAC-9121-2AA21924807C}"/>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8" name="Freeform: Shape 367">
                <a:extLst>
                  <a:ext uri="{FF2B5EF4-FFF2-40B4-BE49-F238E27FC236}">
                    <a16:creationId xmlns:a16="http://schemas.microsoft.com/office/drawing/2014/main" id="{9049EA7A-60B9-48B1-BF58-89CAF5E1827C}"/>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69" name="Freeform: Shape 368">
                <a:extLst>
                  <a:ext uri="{FF2B5EF4-FFF2-40B4-BE49-F238E27FC236}">
                    <a16:creationId xmlns:a16="http://schemas.microsoft.com/office/drawing/2014/main" id="{CAD0F08B-E6F6-4C58-95D4-1DEC0D1FD80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0" name="Freeform: Shape 369">
                <a:extLst>
                  <a:ext uri="{FF2B5EF4-FFF2-40B4-BE49-F238E27FC236}">
                    <a16:creationId xmlns:a16="http://schemas.microsoft.com/office/drawing/2014/main" id="{F02F9179-9BC6-418E-B0BF-A26BDE3176F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1" name="Freeform: Shape 370">
                <a:extLst>
                  <a:ext uri="{FF2B5EF4-FFF2-40B4-BE49-F238E27FC236}">
                    <a16:creationId xmlns:a16="http://schemas.microsoft.com/office/drawing/2014/main" id="{CB0A7445-9147-4F3B-BA99-E8798ED92C1D}"/>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2" name="Freeform: Shape 371">
                <a:extLst>
                  <a:ext uri="{FF2B5EF4-FFF2-40B4-BE49-F238E27FC236}">
                    <a16:creationId xmlns:a16="http://schemas.microsoft.com/office/drawing/2014/main" id="{EDB9E470-9792-4221-83B3-6E5E6A2B715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3" name="Freeform: Shape 372">
                <a:extLst>
                  <a:ext uri="{FF2B5EF4-FFF2-40B4-BE49-F238E27FC236}">
                    <a16:creationId xmlns:a16="http://schemas.microsoft.com/office/drawing/2014/main" id="{2D551124-F2B5-4356-995C-89000C134E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4" name="Freeform: Shape 373">
                <a:extLst>
                  <a:ext uri="{FF2B5EF4-FFF2-40B4-BE49-F238E27FC236}">
                    <a16:creationId xmlns:a16="http://schemas.microsoft.com/office/drawing/2014/main" id="{CBD1F067-7120-47B5-A03A-EA22849574E8}"/>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5" name="Freeform: Shape 374">
                <a:extLst>
                  <a:ext uri="{FF2B5EF4-FFF2-40B4-BE49-F238E27FC236}">
                    <a16:creationId xmlns:a16="http://schemas.microsoft.com/office/drawing/2014/main" id="{8DD1EE89-3C6F-4054-A407-106CDFABD412}"/>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6" name="Freeform: Shape 375">
                <a:extLst>
                  <a:ext uri="{FF2B5EF4-FFF2-40B4-BE49-F238E27FC236}">
                    <a16:creationId xmlns:a16="http://schemas.microsoft.com/office/drawing/2014/main" id="{AF32541F-EFD2-40A0-A173-8D4702140707}"/>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7" name="Freeform: Shape 376">
                <a:extLst>
                  <a:ext uri="{FF2B5EF4-FFF2-40B4-BE49-F238E27FC236}">
                    <a16:creationId xmlns:a16="http://schemas.microsoft.com/office/drawing/2014/main" id="{CDAAAB7F-0E1B-484D-994B-EC5806395F58}"/>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8" name="Freeform: Shape 377">
                <a:extLst>
                  <a:ext uri="{FF2B5EF4-FFF2-40B4-BE49-F238E27FC236}">
                    <a16:creationId xmlns:a16="http://schemas.microsoft.com/office/drawing/2014/main" id="{0FBA9CD5-0F0A-46A5-B5AC-B408BBF62FA6}"/>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79" name="Freeform: Shape 378">
                <a:extLst>
                  <a:ext uri="{FF2B5EF4-FFF2-40B4-BE49-F238E27FC236}">
                    <a16:creationId xmlns:a16="http://schemas.microsoft.com/office/drawing/2014/main" id="{D0502947-35D6-4A82-9C24-89AED646E1C6}"/>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0" name="Freeform: Shape 379">
                <a:extLst>
                  <a:ext uri="{FF2B5EF4-FFF2-40B4-BE49-F238E27FC236}">
                    <a16:creationId xmlns:a16="http://schemas.microsoft.com/office/drawing/2014/main" id="{7591229F-D6C1-4C15-BB7C-E3ECA1F6D39C}"/>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1" name="Freeform: Shape 380">
                <a:extLst>
                  <a:ext uri="{FF2B5EF4-FFF2-40B4-BE49-F238E27FC236}">
                    <a16:creationId xmlns:a16="http://schemas.microsoft.com/office/drawing/2014/main" id="{9B193135-C209-4B38-AD5E-A579FAB0F17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2" name="Freeform: Shape 381">
                <a:extLst>
                  <a:ext uri="{FF2B5EF4-FFF2-40B4-BE49-F238E27FC236}">
                    <a16:creationId xmlns:a16="http://schemas.microsoft.com/office/drawing/2014/main" id="{E451603E-C4B7-4099-A504-0423AF068175}"/>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3" name="Freeform: Shape 382">
                <a:extLst>
                  <a:ext uri="{FF2B5EF4-FFF2-40B4-BE49-F238E27FC236}">
                    <a16:creationId xmlns:a16="http://schemas.microsoft.com/office/drawing/2014/main" id="{6702CC0F-E417-4A3C-997B-C58877E6DEDE}"/>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4" name="Freeform: Shape 383">
                <a:extLst>
                  <a:ext uri="{FF2B5EF4-FFF2-40B4-BE49-F238E27FC236}">
                    <a16:creationId xmlns:a16="http://schemas.microsoft.com/office/drawing/2014/main" id="{AA1AB847-375C-4B4C-8182-244D41875BA2}"/>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5" name="Freeform: Shape 384">
                <a:extLst>
                  <a:ext uri="{FF2B5EF4-FFF2-40B4-BE49-F238E27FC236}">
                    <a16:creationId xmlns:a16="http://schemas.microsoft.com/office/drawing/2014/main" id="{950D1B70-D615-4191-B573-BF92967C6A8A}"/>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6" name="Freeform: Shape 385">
                <a:extLst>
                  <a:ext uri="{FF2B5EF4-FFF2-40B4-BE49-F238E27FC236}">
                    <a16:creationId xmlns:a16="http://schemas.microsoft.com/office/drawing/2014/main" id="{DBD66631-0C66-4752-B28F-7DE3F1B26A1E}"/>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7" name="Freeform: Shape 386">
                <a:extLst>
                  <a:ext uri="{FF2B5EF4-FFF2-40B4-BE49-F238E27FC236}">
                    <a16:creationId xmlns:a16="http://schemas.microsoft.com/office/drawing/2014/main" id="{DCCA63B1-E673-49C0-9CD4-CDB37DFA28FC}"/>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8" name="Freeform: Shape 387">
                <a:extLst>
                  <a:ext uri="{FF2B5EF4-FFF2-40B4-BE49-F238E27FC236}">
                    <a16:creationId xmlns:a16="http://schemas.microsoft.com/office/drawing/2014/main" id="{2599B94C-5363-4459-830A-4702943B93B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89" name="Freeform: Shape 388">
                <a:extLst>
                  <a:ext uri="{FF2B5EF4-FFF2-40B4-BE49-F238E27FC236}">
                    <a16:creationId xmlns:a16="http://schemas.microsoft.com/office/drawing/2014/main" id="{E7DFFBAC-D8FD-4029-A149-8A57037EF3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0" name="Freeform: Shape 389">
                <a:extLst>
                  <a:ext uri="{FF2B5EF4-FFF2-40B4-BE49-F238E27FC236}">
                    <a16:creationId xmlns:a16="http://schemas.microsoft.com/office/drawing/2014/main" id="{1D92B917-1BE3-4BBC-B300-51AD8CE7ED1B}"/>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1" name="Freeform: Shape 390">
                <a:extLst>
                  <a:ext uri="{FF2B5EF4-FFF2-40B4-BE49-F238E27FC236}">
                    <a16:creationId xmlns:a16="http://schemas.microsoft.com/office/drawing/2014/main" id="{68CC71DB-A728-43CD-8FF7-68CC33D1F5C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2" name="Freeform: Shape 391">
                <a:extLst>
                  <a:ext uri="{FF2B5EF4-FFF2-40B4-BE49-F238E27FC236}">
                    <a16:creationId xmlns:a16="http://schemas.microsoft.com/office/drawing/2014/main" id="{94E874CA-ABE8-4F1A-B91B-16ED82E12C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393" name="Freeform: Shape 392">
                <a:extLst>
                  <a:ext uri="{FF2B5EF4-FFF2-40B4-BE49-F238E27FC236}">
                    <a16:creationId xmlns:a16="http://schemas.microsoft.com/office/drawing/2014/main" id="{6DF56565-F84D-4E4D-B07C-BC06F1E79A5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360" name="TextBox 45">
              <a:extLst>
                <a:ext uri="{FF2B5EF4-FFF2-40B4-BE49-F238E27FC236}">
                  <a16:creationId xmlns:a16="http://schemas.microsoft.com/office/drawing/2014/main" id="{239EC4C2-49F4-40D5-89DF-681B7BB4536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sp>
        <p:nvSpPr>
          <p:cNvPr id="411" name="Rectangle 410">
            <a:extLst>
              <a:ext uri="{FF2B5EF4-FFF2-40B4-BE49-F238E27FC236}">
                <a16:creationId xmlns:a16="http://schemas.microsoft.com/office/drawing/2014/main" id="{81105605-9473-49FA-B6A7-D63440661E06}"/>
              </a:ext>
            </a:extLst>
          </p:cNvPr>
          <p:cNvSpPr/>
          <p:nvPr/>
        </p:nvSpPr>
        <p:spPr>
          <a:xfrm>
            <a:off x="820658"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412" name="Signature">
            <a:extLst>
              <a:ext uri="{FF2B5EF4-FFF2-40B4-BE49-F238E27FC236}">
                <a16:creationId xmlns:a16="http://schemas.microsoft.com/office/drawing/2014/main" id="{49F48DD0-97AE-4F14-B479-4F56EDD6E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5292" y="1780564"/>
            <a:ext cx="122744" cy="122744"/>
          </a:xfrm>
          <a:prstGeom prst="rect">
            <a:avLst/>
          </a:prstGeom>
        </p:spPr>
      </p:pic>
      <p:grpSp>
        <p:nvGrpSpPr>
          <p:cNvPr id="64" name="Vnet">
            <a:extLst>
              <a:ext uri="{FF2B5EF4-FFF2-40B4-BE49-F238E27FC236}">
                <a16:creationId xmlns:a16="http://schemas.microsoft.com/office/drawing/2014/main" id="{3AF0D777-ED69-4B47-9AB2-E713A1D18877}"/>
              </a:ext>
            </a:extLst>
          </p:cNvPr>
          <p:cNvGrpSpPr/>
          <p:nvPr/>
        </p:nvGrpSpPr>
        <p:grpSpPr>
          <a:xfrm>
            <a:off x="9601201" y="1084950"/>
            <a:ext cx="2384704" cy="1420693"/>
            <a:chOff x="9601201" y="1084950"/>
            <a:chExt cx="2384704" cy="1420693"/>
          </a:xfrm>
        </p:grpSpPr>
        <p:sp>
          <p:nvSpPr>
            <p:cNvPr id="210" name="TextBox 136">
              <a:extLst>
                <a:ext uri="{FF2B5EF4-FFF2-40B4-BE49-F238E27FC236}">
                  <a16:creationId xmlns:a16="http://schemas.microsoft.com/office/drawing/2014/main" id="{8D64C73F-44E3-4FDB-9E80-4A162F9EF43B}"/>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211" name="Graphic 137">
              <a:extLst>
                <a:ext uri="{FF2B5EF4-FFF2-40B4-BE49-F238E27FC236}">
                  <a16:creationId xmlns:a16="http://schemas.microsoft.com/office/drawing/2014/main" id="{7E4716A7-187F-44FE-81D6-5F231E6C104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13" name="VNet">
              <a:extLst>
                <a:ext uri="{FF2B5EF4-FFF2-40B4-BE49-F238E27FC236}">
                  <a16:creationId xmlns:a16="http://schemas.microsoft.com/office/drawing/2014/main" id="{C92CCADB-006E-41A3-8402-C99D6F6D5AAF}"/>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65" name="Group 64">
            <a:extLst>
              <a:ext uri="{FF2B5EF4-FFF2-40B4-BE49-F238E27FC236}">
                <a16:creationId xmlns:a16="http://schemas.microsoft.com/office/drawing/2014/main" id="{27FA683A-EA6E-4A53-B511-29778F8C6501}"/>
              </a:ext>
            </a:extLst>
          </p:cNvPr>
          <p:cNvGrpSpPr/>
          <p:nvPr/>
        </p:nvGrpSpPr>
        <p:grpSpPr>
          <a:xfrm>
            <a:off x="9529662" y="2676773"/>
            <a:ext cx="2508956" cy="1462524"/>
            <a:chOff x="9529662" y="2676773"/>
            <a:chExt cx="2508956" cy="1462524"/>
          </a:xfrm>
        </p:grpSpPr>
        <p:grpSp>
          <p:nvGrpSpPr>
            <p:cNvPr id="417" name="Shared Registry">
              <a:extLst>
                <a:ext uri="{FF2B5EF4-FFF2-40B4-BE49-F238E27FC236}">
                  <a16:creationId xmlns:a16="http://schemas.microsoft.com/office/drawing/2014/main" id="{E95D3CE9-A1B2-4EBF-993A-2563C69D751E}"/>
                </a:ext>
              </a:extLst>
            </p:cNvPr>
            <p:cNvGrpSpPr/>
            <p:nvPr/>
          </p:nvGrpSpPr>
          <p:grpSpPr>
            <a:xfrm>
              <a:off x="9529662" y="2989395"/>
              <a:ext cx="745984" cy="649997"/>
              <a:chOff x="4738225" y="1972596"/>
              <a:chExt cx="745984" cy="649997"/>
            </a:xfrm>
          </p:grpSpPr>
          <p:pic>
            <p:nvPicPr>
              <p:cNvPr id="418" name="Distribution">
                <a:extLst>
                  <a:ext uri="{FF2B5EF4-FFF2-40B4-BE49-F238E27FC236}">
                    <a16:creationId xmlns:a16="http://schemas.microsoft.com/office/drawing/2014/main" id="{C055832C-A642-4015-953C-C354ED1970B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19" name="TextBox 85">
                <a:extLst>
                  <a:ext uri="{FF2B5EF4-FFF2-40B4-BE49-F238E27FC236}">
                    <a16:creationId xmlns:a16="http://schemas.microsoft.com/office/drawing/2014/main" id="{F93648CB-BDB9-4307-92CE-2868BCA6B262}"/>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20" name="VNet">
              <a:extLst>
                <a:ext uri="{FF2B5EF4-FFF2-40B4-BE49-F238E27FC236}">
                  <a16:creationId xmlns:a16="http://schemas.microsoft.com/office/drawing/2014/main" id="{27C44564-5E16-4671-A05C-E30BE12C316E}"/>
                </a:ext>
              </a:extLst>
            </p:cNvPr>
            <p:cNvSpPr/>
            <p:nvPr/>
          </p:nvSpPr>
          <p:spPr>
            <a:xfrm>
              <a:off x="9556001" y="2676773"/>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21" name="Group 420">
              <a:extLst>
                <a:ext uri="{FF2B5EF4-FFF2-40B4-BE49-F238E27FC236}">
                  <a16:creationId xmlns:a16="http://schemas.microsoft.com/office/drawing/2014/main" id="{666ED49B-55B5-4C5D-892D-E9EA87C462BC}"/>
                </a:ext>
              </a:extLst>
            </p:cNvPr>
            <p:cNvGrpSpPr/>
            <p:nvPr/>
          </p:nvGrpSpPr>
          <p:grpSpPr>
            <a:xfrm>
              <a:off x="10361594" y="3267313"/>
              <a:ext cx="648024" cy="634756"/>
              <a:chOff x="6782244" y="3003640"/>
              <a:chExt cx="648024" cy="634756"/>
            </a:xfrm>
          </p:grpSpPr>
          <p:sp>
            <p:nvSpPr>
              <p:cNvPr id="422" name="label">
                <a:extLst>
                  <a:ext uri="{FF2B5EF4-FFF2-40B4-BE49-F238E27FC236}">
                    <a16:creationId xmlns:a16="http://schemas.microsoft.com/office/drawing/2014/main" id="{ABE3108B-25A1-4D2E-B8D1-38447F4223A8}"/>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23" name="Picture 6">
                <a:extLst>
                  <a:ext uri="{FF2B5EF4-FFF2-40B4-BE49-F238E27FC236}">
                    <a16:creationId xmlns:a16="http://schemas.microsoft.com/office/drawing/2014/main" id="{B3B2EF12-C4A1-4560-A729-1EE844198540}"/>
                  </a:ext>
                </a:extLst>
              </p:cNvPr>
              <p:cNvGrpSpPr/>
              <p:nvPr/>
            </p:nvGrpSpPr>
            <p:grpSpPr>
              <a:xfrm>
                <a:off x="6954140" y="3003640"/>
                <a:ext cx="380737" cy="385628"/>
                <a:chOff x="6954140" y="3003640"/>
                <a:chExt cx="380737" cy="385628"/>
              </a:xfrm>
            </p:grpSpPr>
            <p:sp>
              <p:nvSpPr>
                <p:cNvPr id="424" name="Freeform: Shape 423">
                  <a:extLst>
                    <a:ext uri="{FF2B5EF4-FFF2-40B4-BE49-F238E27FC236}">
                      <a16:creationId xmlns:a16="http://schemas.microsoft.com/office/drawing/2014/main" id="{4744392D-E565-4CF5-A7BF-A91D426BBE6F}"/>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5" name="Freeform: Shape 424">
                  <a:extLst>
                    <a:ext uri="{FF2B5EF4-FFF2-40B4-BE49-F238E27FC236}">
                      <a16:creationId xmlns:a16="http://schemas.microsoft.com/office/drawing/2014/main" id="{C266A47A-4BDC-4088-9631-F15B7846406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6" name="Freeform: Shape 425">
                  <a:extLst>
                    <a:ext uri="{FF2B5EF4-FFF2-40B4-BE49-F238E27FC236}">
                      <a16:creationId xmlns:a16="http://schemas.microsoft.com/office/drawing/2014/main" id="{3A6749E3-C21F-4EA7-97D4-6F1802319290}"/>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7" name="Freeform: Shape 426">
                  <a:extLst>
                    <a:ext uri="{FF2B5EF4-FFF2-40B4-BE49-F238E27FC236}">
                      <a16:creationId xmlns:a16="http://schemas.microsoft.com/office/drawing/2014/main" id="{C5BFE8C2-EADF-4422-810C-030BB34957D4}"/>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8" name="Freeform: Shape 427">
                  <a:extLst>
                    <a:ext uri="{FF2B5EF4-FFF2-40B4-BE49-F238E27FC236}">
                      <a16:creationId xmlns:a16="http://schemas.microsoft.com/office/drawing/2014/main" id="{2FEED100-4285-44FE-B0FC-01BE27BDEE45}"/>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29" name="Freeform: Shape 428">
                  <a:extLst>
                    <a:ext uri="{FF2B5EF4-FFF2-40B4-BE49-F238E27FC236}">
                      <a16:creationId xmlns:a16="http://schemas.microsoft.com/office/drawing/2014/main" id="{C820B9DB-15DA-4FA0-BD02-94300137F47F}"/>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0" name="Freeform: Shape 429">
                  <a:extLst>
                    <a:ext uri="{FF2B5EF4-FFF2-40B4-BE49-F238E27FC236}">
                      <a16:creationId xmlns:a16="http://schemas.microsoft.com/office/drawing/2014/main" id="{5D629BE0-D83E-442A-B667-BBD228C279CA}"/>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1" name="Freeform: Shape 430">
                  <a:extLst>
                    <a:ext uri="{FF2B5EF4-FFF2-40B4-BE49-F238E27FC236}">
                      <a16:creationId xmlns:a16="http://schemas.microsoft.com/office/drawing/2014/main" id="{0F6B89FE-C4D7-4791-B6E4-68FC5396C2A3}"/>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2" name="Freeform: Shape 431">
                  <a:extLst>
                    <a:ext uri="{FF2B5EF4-FFF2-40B4-BE49-F238E27FC236}">
                      <a16:creationId xmlns:a16="http://schemas.microsoft.com/office/drawing/2014/main" id="{BB4D0361-D5F2-413F-A218-FC38C6D4BFE2}"/>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33" name="Group 432">
              <a:extLst>
                <a:ext uri="{FF2B5EF4-FFF2-40B4-BE49-F238E27FC236}">
                  <a16:creationId xmlns:a16="http://schemas.microsoft.com/office/drawing/2014/main" id="{C66C0B6D-B4CB-427B-856B-4BE691544B3F}"/>
                </a:ext>
              </a:extLst>
            </p:cNvPr>
            <p:cNvGrpSpPr/>
            <p:nvPr/>
          </p:nvGrpSpPr>
          <p:grpSpPr>
            <a:xfrm>
              <a:off x="11135209" y="2950989"/>
              <a:ext cx="706574" cy="819878"/>
              <a:chOff x="7347395" y="2196903"/>
              <a:chExt cx="706574" cy="819878"/>
            </a:xfrm>
          </p:grpSpPr>
          <p:grpSp>
            <p:nvGrpSpPr>
              <p:cNvPr id="434" name="Container Host">
                <a:extLst>
                  <a:ext uri="{FF2B5EF4-FFF2-40B4-BE49-F238E27FC236}">
                    <a16:creationId xmlns:a16="http://schemas.microsoft.com/office/drawing/2014/main" id="{EEAD8C5F-83EE-4AD5-A943-8954385CDC57}"/>
                  </a:ext>
                </a:extLst>
              </p:cNvPr>
              <p:cNvGrpSpPr/>
              <p:nvPr/>
            </p:nvGrpSpPr>
            <p:grpSpPr>
              <a:xfrm>
                <a:off x="7439819" y="2196903"/>
                <a:ext cx="521813" cy="521813"/>
                <a:chOff x="1882487" y="2277671"/>
                <a:chExt cx="521813" cy="521813"/>
              </a:xfrm>
            </p:grpSpPr>
            <p:sp>
              <p:nvSpPr>
                <p:cNvPr id="436" name="Freeform: Shape 435">
                  <a:extLst>
                    <a:ext uri="{FF2B5EF4-FFF2-40B4-BE49-F238E27FC236}">
                      <a16:creationId xmlns:a16="http://schemas.microsoft.com/office/drawing/2014/main" id="{DD273AA9-BB9C-4738-80EA-7DECA7CB1811}"/>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7" name="Freeform: Shape 436">
                  <a:extLst>
                    <a:ext uri="{FF2B5EF4-FFF2-40B4-BE49-F238E27FC236}">
                      <a16:creationId xmlns:a16="http://schemas.microsoft.com/office/drawing/2014/main" id="{17528F7D-C06C-4973-85BC-DADEEA2AC65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8" name="Freeform: Shape 437">
                  <a:extLst>
                    <a:ext uri="{FF2B5EF4-FFF2-40B4-BE49-F238E27FC236}">
                      <a16:creationId xmlns:a16="http://schemas.microsoft.com/office/drawing/2014/main" id="{281D9D5E-1EBD-4101-9140-A9D72EC8F65D}"/>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39" name="Freeform: Shape 438">
                  <a:extLst>
                    <a:ext uri="{FF2B5EF4-FFF2-40B4-BE49-F238E27FC236}">
                      <a16:creationId xmlns:a16="http://schemas.microsoft.com/office/drawing/2014/main" id="{687BA4C0-8EF2-46B3-B036-E4245C611BD2}"/>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0" name="Freeform: Shape 439">
                  <a:extLst>
                    <a:ext uri="{FF2B5EF4-FFF2-40B4-BE49-F238E27FC236}">
                      <a16:creationId xmlns:a16="http://schemas.microsoft.com/office/drawing/2014/main" id="{CA7FAB4B-239F-4380-86ED-AA2E784B501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1" name="Freeform: Shape 440">
                  <a:extLst>
                    <a:ext uri="{FF2B5EF4-FFF2-40B4-BE49-F238E27FC236}">
                      <a16:creationId xmlns:a16="http://schemas.microsoft.com/office/drawing/2014/main" id="{5C0862DF-D47A-40E8-97C3-31E3B4AAA67B}"/>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2" name="Freeform: Shape 441">
                  <a:extLst>
                    <a:ext uri="{FF2B5EF4-FFF2-40B4-BE49-F238E27FC236}">
                      <a16:creationId xmlns:a16="http://schemas.microsoft.com/office/drawing/2014/main" id="{A09AF0C3-8974-4EDE-B677-5487830D11B9}"/>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3" name="Freeform: Shape 442">
                  <a:extLst>
                    <a:ext uri="{FF2B5EF4-FFF2-40B4-BE49-F238E27FC236}">
                      <a16:creationId xmlns:a16="http://schemas.microsoft.com/office/drawing/2014/main" id="{58131651-8E89-4903-AC2F-FCDB90CD80C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4" name="Freeform: Shape 443">
                  <a:extLst>
                    <a:ext uri="{FF2B5EF4-FFF2-40B4-BE49-F238E27FC236}">
                      <a16:creationId xmlns:a16="http://schemas.microsoft.com/office/drawing/2014/main" id="{6497F23A-8AE2-4334-BEE5-47033B805D4D}"/>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5" name="Freeform: Shape 444">
                  <a:extLst>
                    <a:ext uri="{FF2B5EF4-FFF2-40B4-BE49-F238E27FC236}">
                      <a16:creationId xmlns:a16="http://schemas.microsoft.com/office/drawing/2014/main" id="{A679FC47-462D-47D3-9060-389CC39BD83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6" name="Freeform: Shape 445">
                  <a:extLst>
                    <a:ext uri="{FF2B5EF4-FFF2-40B4-BE49-F238E27FC236}">
                      <a16:creationId xmlns:a16="http://schemas.microsoft.com/office/drawing/2014/main" id="{26B6DA95-AAA4-43DD-B1FE-004DC2469091}"/>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7" name="Freeform: Shape 446">
                  <a:extLst>
                    <a:ext uri="{FF2B5EF4-FFF2-40B4-BE49-F238E27FC236}">
                      <a16:creationId xmlns:a16="http://schemas.microsoft.com/office/drawing/2014/main" id="{4905B448-36F3-47B8-AE31-68AF536A9038}"/>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8" name="Freeform: Shape 447">
                  <a:extLst>
                    <a:ext uri="{FF2B5EF4-FFF2-40B4-BE49-F238E27FC236}">
                      <a16:creationId xmlns:a16="http://schemas.microsoft.com/office/drawing/2014/main" id="{45F2DABE-7FFB-4CAF-B5AC-EF5803C5DA7B}"/>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49" name="Freeform: Shape 448">
                  <a:extLst>
                    <a:ext uri="{FF2B5EF4-FFF2-40B4-BE49-F238E27FC236}">
                      <a16:creationId xmlns:a16="http://schemas.microsoft.com/office/drawing/2014/main" id="{FFA5A8FB-1796-4DD3-8220-1AEF1CAD3F5A}"/>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0" name="Freeform: Shape 449">
                  <a:extLst>
                    <a:ext uri="{FF2B5EF4-FFF2-40B4-BE49-F238E27FC236}">
                      <a16:creationId xmlns:a16="http://schemas.microsoft.com/office/drawing/2014/main" id="{7AF1665A-770C-4407-AF0A-3DE8659C0130}"/>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1" name="Freeform: Shape 450">
                  <a:extLst>
                    <a:ext uri="{FF2B5EF4-FFF2-40B4-BE49-F238E27FC236}">
                      <a16:creationId xmlns:a16="http://schemas.microsoft.com/office/drawing/2014/main" id="{54F712D6-B610-44E3-AC09-B11EC77308D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2" name="Freeform: Shape 451">
                  <a:extLst>
                    <a:ext uri="{FF2B5EF4-FFF2-40B4-BE49-F238E27FC236}">
                      <a16:creationId xmlns:a16="http://schemas.microsoft.com/office/drawing/2014/main" id="{CF5BB9FC-D2C4-4863-9F27-6CD084D4136C}"/>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3" name="Freeform: Shape 452">
                  <a:extLst>
                    <a:ext uri="{FF2B5EF4-FFF2-40B4-BE49-F238E27FC236}">
                      <a16:creationId xmlns:a16="http://schemas.microsoft.com/office/drawing/2014/main" id="{D19EA97F-BBE9-451E-B500-48123C6CAF94}"/>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4" name="Freeform: Shape 453">
                  <a:extLst>
                    <a:ext uri="{FF2B5EF4-FFF2-40B4-BE49-F238E27FC236}">
                      <a16:creationId xmlns:a16="http://schemas.microsoft.com/office/drawing/2014/main" id="{B92F269D-DF4F-4635-992A-5293F92AA160}"/>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5" name="Freeform: Shape 454">
                  <a:extLst>
                    <a:ext uri="{FF2B5EF4-FFF2-40B4-BE49-F238E27FC236}">
                      <a16:creationId xmlns:a16="http://schemas.microsoft.com/office/drawing/2014/main" id="{0ED970C6-6D54-4B41-90CF-68B37BC90D3D}"/>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6" name="Freeform: Shape 455">
                  <a:extLst>
                    <a:ext uri="{FF2B5EF4-FFF2-40B4-BE49-F238E27FC236}">
                      <a16:creationId xmlns:a16="http://schemas.microsoft.com/office/drawing/2014/main" id="{FFF9AF0E-2F4E-4FCA-929A-A564FEB5D5A3}"/>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7" name="Freeform: Shape 456">
                  <a:extLst>
                    <a:ext uri="{FF2B5EF4-FFF2-40B4-BE49-F238E27FC236}">
                      <a16:creationId xmlns:a16="http://schemas.microsoft.com/office/drawing/2014/main" id="{49E1B6CB-1FB5-453C-BD23-489BB0742219}"/>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8" name="Freeform: Shape 457">
                  <a:extLst>
                    <a:ext uri="{FF2B5EF4-FFF2-40B4-BE49-F238E27FC236}">
                      <a16:creationId xmlns:a16="http://schemas.microsoft.com/office/drawing/2014/main" id="{459FD949-5B96-43CF-BA31-2C24B00B77B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59" name="Freeform: Shape 458">
                  <a:extLst>
                    <a:ext uri="{FF2B5EF4-FFF2-40B4-BE49-F238E27FC236}">
                      <a16:creationId xmlns:a16="http://schemas.microsoft.com/office/drawing/2014/main" id="{915C3E1C-61D7-4555-8C24-1C673F8B6E43}"/>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0" name="Freeform: Shape 459">
                  <a:extLst>
                    <a:ext uri="{FF2B5EF4-FFF2-40B4-BE49-F238E27FC236}">
                      <a16:creationId xmlns:a16="http://schemas.microsoft.com/office/drawing/2014/main" id="{E6AA43DB-04AE-446F-A2DF-EF6DF13560CD}"/>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1" name="Freeform: Shape 460">
                  <a:extLst>
                    <a:ext uri="{FF2B5EF4-FFF2-40B4-BE49-F238E27FC236}">
                      <a16:creationId xmlns:a16="http://schemas.microsoft.com/office/drawing/2014/main" id="{37EDC283-2641-4CA2-8A40-600132758A4A}"/>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2" name="Freeform: Shape 461">
                  <a:extLst>
                    <a:ext uri="{FF2B5EF4-FFF2-40B4-BE49-F238E27FC236}">
                      <a16:creationId xmlns:a16="http://schemas.microsoft.com/office/drawing/2014/main" id="{A86D1474-C14A-46EC-BBF0-30A56A0FB169}"/>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3" name="Freeform: Shape 462">
                  <a:extLst>
                    <a:ext uri="{FF2B5EF4-FFF2-40B4-BE49-F238E27FC236}">
                      <a16:creationId xmlns:a16="http://schemas.microsoft.com/office/drawing/2014/main" id="{7C91D2E9-F055-4239-91B7-0C1F25F537E2}"/>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4" name="Freeform: Shape 463">
                  <a:extLst>
                    <a:ext uri="{FF2B5EF4-FFF2-40B4-BE49-F238E27FC236}">
                      <a16:creationId xmlns:a16="http://schemas.microsoft.com/office/drawing/2014/main" id="{310F20CB-83E3-4E35-BEC7-D3895900C8A2}"/>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5" name="Freeform: Shape 464">
                  <a:extLst>
                    <a:ext uri="{FF2B5EF4-FFF2-40B4-BE49-F238E27FC236}">
                      <a16:creationId xmlns:a16="http://schemas.microsoft.com/office/drawing/2014/main" id="{B15D7C9B-30DB-475A-AF11-C069C00DDDFD}"/>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6" name="Freeform: Shape 465">
                  <a:extLst>
                    <a:ext uri="{FF2B5EF4-FFF2-40B4-BE49-F238E27FC236}">
                      <a16:creationId xmlns:a16="http://schemas.microsoft.com/office/drawing/2014/main" id="{F853AAE0-E514-4EB9-A20B-ADB2B6F2F67F}"/>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7" name="Freeform: Shape 466">
                  <a:extLst>
                    <a:ext uri="{FF2B5EF4-FFF2-40B4-BE49-F238E27FC236}">
                      <a16:creationId xmlns:a16="http://schemas.microsoft.com/office/drawing/2014/main" id="{C252D5E8-EF59-4052-8CD1-4498515FDEF1}"/>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68" name="Freeform: Shape 467">
                  <a:extLst>
                    <a:ext uri="{FF2B5EF4-FFF2-40B4-BE49-F238E27FC236}">
                      <a16:creationId xmlns:a16="http://schemas.microsoft.com/office/drawing/2014/main" id="{A08D994E-2FEE-4DCF-9057-54F229BB29C2}"/>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35" name="TextBox 45">
                <a:extLst>
                  <a:ext uri="{FF2B5EF4-FFF2-40B4-BE49-F238E27FC236}">
                    <a16:creationId xmlns:a16="http://schemas.microsoft.com/office/drawing/2014/main" id="{BCA18E63-6DFA-4C4A-B941-14EF6612D70A}"/>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469" name="Vnet">
              <a:extLst>
                <a:ext uri="{FF2B5EF4-FFF2-40B4-BE49-F238E27FC236}">
                  <a16:creationId xmlns:a16="http://schemas.microsoft.com/office/drawing/2014/main" id="{1318486C-2E22-47BA-A017-8D751F876E9B}"/>
                </a:ext>
              </a:extLst>
            </p:cNvPr>
            <p:cNvGrpSpPr/>
            <p:nvPr/>
          </p:nvGrpSpPr>
          <p:grpSpPr>
            <a:xfrm>
              <a:off x="9603627" y="2680861"/>
              <a:ext cx="2384704" cy="1420693"/>
              <a:chOff x="9601201" y="1084950"/>
              <a:chExt cx="2384704" cy="1420693"/>
            </a:xfrm>
          </p:grpSpPr>
          <p:sp>
            <p:nvSpPr>
              <p:cNvPr id="470" name="TextBox 136">
                <a:extLst>
                  <a:ext uri="{FF2B5EF4-FFF2-40B4-BE49-F238E27FC236}">
                    <a16:creationId xmlns:a16="http://schemas.microsoft.com/office/drawing/2014/main" id="{10621900-011F-42AF-8D63-1790E7A99D39}"/>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471" name="Graphic 137">
                <a:extLst>
                  <a:ext uri="{FF2B5EF4-FFF2-40B4-BE49-F238E27FC236}">
                    <a16:creationId xmlns:a16="http://schemas.microsoft.com/office/drawing/2014/main" id="{3C00CE65-16C0-4B3F-996F-513AA5C1168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472" name="VNet">
                <a:extLst>
                  <a:ext uri="{FF2B5EF4-FFF2-40B4-BE49-F238E27FC236}">
                    <a16:creationId xmlns:a16="http://schemas.microsoft.com/office/drawing/2014/main" id="{726CCC46-872D-4891-8270-606A8A98671D}"/>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grpSp>
        <p:nvGrpSpPr>
          <p:cNvPr id="66" name="Group 65">
            <a:extLst>
              <a:ext uri="{FF2B5EF4-FFF2-40B4-BE49-F238E27FC236}">
                <a16:creationId xmlns:a16="http://schemas.microsoft.com/office/drawing/2014/main" id="{979F491A-F1CC-486A-B616-F17EF2793B8A}"/>
              </a:ext>
            </a:extLst>
          </p:cNvPr>
          <p:cNvGrpSpPr/>
          <p:nvPr/>
        </p:nvGrpSpPr>
        <p:grpSpPr>
          <a:xfrm>
            <a:off x="9532088" y="4272684"/>
            <a:ext cx="2508956" cy="1462524"/>
            <a:chOff x="9532088" y="4272684"/>
            <a:chExt cx="2508956" cy="1462524"/>
          </a:xfrm>
        </p:grpSpPr>
        <p:grpSp>
          <p:nvGrpSpPr>
            <p:cNvPr id="473" name="Shared Registry">
              <a:extLst>
                <a:ext uri="{FF2B5EF4-FFF2-40B4-BE49-F238E27FC236}">
                  <a16:creationId xmlns:a16="http://schemas.microsoft.com/office/drawing/2014/main" id="{900A6F33-EC12-4CD8-A4A9-C0061DEFF52F}"/>
                </a:ext>
              </a:extLst>
            </p:cNvPr>
            <p:cNvGrpSpPr/>
            <p:nvPr/>
          </p:nvGrpSpPr>
          <p:grpSpPr>
            <a:xfrm>
              <a:off x="9532088" y="4585306"/>
              <a:ext cx="745984" cy="649997"/>
              <a:chOff x="4738225" y="1972596"/>
              <a:chExt cx="745984" cy="649997"/>
            </a:xfrm>
          </p:grpSpPr>
          <p:pic>
            <p:nvPicPr>
              <p:cNvPr id="474" name="Distribution">
                <a:extLst>
                  <a:ext uri="{FF2B5EF4-FFF2-40B4-BE49-F238E27FC236}">
                    <a16:creationId xmlns:a16="http://schemas.microsoft.com/office/drawing/2014/main" id="{9DDBE5D0-31D9-4C0A-95E9-8708B79281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475" name="TextBox 85">
                <a:extLst>
                  <a:ext uri="{FF2B5EF4-FFF2-40B4-BE49-F238E27FC236}">
                    <a16:creationId xmlns:a16="http://schemas.microsoft.com/office/drawing/2014/main" id="{13C43968-44C4-4D4C-A370-95866F2D925D}"/>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Private Registry</a:t>
                </a:r>
              </a:p>
            </p:txBody>
          </p:sp>
        </p:grpSp>
        <p:sp>
          <p:nvSpPr>
            <p:cNvPr id="476" name="VNet">
              <a:extLst>
                <a:ext uri="{FF2B5EF4-FFF2-40B4-BE49-F238E27FC236}">
                  <a16:creationId xmlns:a16="http://schemas.microsoft.com/office/drawing/2014/main" id="{CAC9162B-027F-4B42-8C9E-34000535D50D}"/>
                </a:ext>
              </a:extLst>
            </p:cNvPr>
            <p:cNvSpPr/>
            <p:nvPr/>
          </p:nvSpPr>
          <p:spPr>
            <a:xfrm>
              <a:off x="9558427" y="4272684"/>
              <a:ext cx="2482617" cy="146252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nvGrpSpPr>
            <p:cNvPr id="477" name="Group 476">
              <a:extLst>
                <a:ext uri="{FF2B5EF4-FFF2-40B4-BE49-F238E27FC236}">
                  <a16:creationId xmlns:a16="http://schemas.microsoft.com/office/drawing/2014/main" id="{52387FCE-0A27-435F-A42E-A27A17B91CEC}"/>
                </a:ext>
              </a:extLst>
            </p:cNvPr>
            <p:cNvGrpSpPr/>
            <p:nvPr/>
          </p:nvGrpSpPr>
          <p:grpSpPr>
            <a:xfrm>
              <a:off x="10364020" y="4863224"/>
              <a:ext cx="648024" cy="634756"/>
              <a:chOff x="6782244" y="3003640"/>
              <a:chExt cx="648024" cy="634756"/>
            </a:xfrm>
          </p:grpSpPr>
          <p:sp>
            <p:nvSpPr>
              <p:cNvPr id="478" name="label">
                <a:extLst>
                  <a:ext uri="{FF2B5EF4-FFF2-40B4-BE49-F238E27FC236}">
                    <a16:creationId xmlns:a16="http://schemas.microsoft.com/office/drawing/2014/main" id="{F78DA810-9F64-4A36-94AC-7315DFF98F06}"/>
                  </a:ext>
                </a:extLst>
              </p:cNvPr>
              <p:cNvSpPr txBox="1"/>
              <p:nvPr/>
            </p:nvSpPr>
            <p:spPr>
              <a:xfrm>
                <a:off x="6782244" y="3361397"/>
                <a:ext cx="648024" cy="2769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600"/>
                  <a:t>Policy</a:t>
                </a:r>
                <a:br>
                  <a:rPr lang="en-US" sz="600"/>
                </a:br>
                <a:r>
                  <a:rPr lang="en-US" sz="600"/>
                  <a:t>Management</a:t>
                </a:r>
              </a:p>
            </p:txBody>
          </p:sp>
          <p:grpSp>
            <p:nvGrpSpPr>
              <p:cNvPr id="479" name="Picture 6">
                <a:extLst>
                  <a:ext uri="{FF2B5EF4-FFF2-40B4-BE49-F238E27FC236}">
                    <a16:creationId xmlns:a16="http://schemas.microsoft.com/office/drawing/2014/main" id="{BEFEAAA2-032E-470B-A511-DF789E628BC4}"/>
                  </a:ext>
                </a:extLst>
              </p:cNvPr>
              <p:cNvGrpSpPr/>
              <p:nvPr/>
            </p:nvGrpSpPr>
            <p:grpSpPr>
              <a:xfrm>
                <a:off x="6954140" y="3003640"/>
                <a:ext cx="380737" cy="385628"/>
                <a:chOff x="6954140" y="3003640"/>
                <a:chExt cx="380737" cy="385628"/>
              </a:xfrm>
            </p:grpSpPr>
            <p:sp>
              <p:nvSpPr>
                <p:cNvPr id="480" name="Freeform: Shape 479">
                  <a:extLst>
                    <a:ext uri="{FF2B5EF4-FFF2-40B4-BE49-F238E27FC236}">
                      <a16:creationId xmlns:a16="http://schemas.microsoft.com/office/drawing/2014/main" id="{F64B288B-3959-445A-B3EB-75019507500B}"/>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1" name="Freeform: Shape 480">
                  <a:extLst>
                    <a:ext uri="{FF2B5EF4-FFF2-40B4-BE49-F238E27FC236}">
                      <a16:creationId xmlns:a16="http://schemas.microsoft.com/office/drawing/2014/main" id="{25383494-1AED-4D0E-A9C1-BA261053060B}"/>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2" name="Freeform: Shape 481">
                  <a:extLst>
                    <a:ext uri="{FF2B5EF4-FFF2-40B4-BE49-F238E27FC236}">
                      <a16:creationId xmlns:a16="http://schemas.microsoft.com/office/drawing/2014/main" id="{4BCEB1F1-5110-4CD9-B25F-F9257824F5FC}"/>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3" name="Freeform: Shape 482">
                  <a:extLst>
                    <a:ext uri="{FF2B5EF4-FFF2-40B4-BE49-F238E27FC236}">
                      <a16:creationId xmlns:a16="http://schemas.microsoft.com/office/drawing/2014/main" id="{835A6C94-A248-4131-B261-3E7613334431}"/>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4" name="Freeform: Shape 483">
                  <a:extLst>
                    <a:ext uri="{FF2B5EF4-FFF2-40B4-BE49-F238E27FC236}">
                      <a16:creationId xmlns:a16="http://schemas.microsoft.com/office/drawing/2014/main" id="{461E6F71-AAF5-4DC4-8AD4-B3D533772A20}"/>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5" name="Freeform: Shape 484">
                  <a:extLst>
                    <a:ext uri="{FF2B5EF4-FFF2-40B4-BE49-F238E27FC236}">
                      <a16:creationId xmlns:a16="http://schemas.microsoft.com/office/drawing/2014/main" id="{D4408F53-ADDA-4EFA-829E-6C196959847D}"/>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6" name="Freeform: Shape 485">
                  <a:extLst>
                    <a:ext uri="{FF2B5EF4-FFF2-40B4-BE49-F238E27FC236}">
                      <a16:creationId xmlns:a16="http://schemas.microsoft.com/office/drawing/2014/main" id="{D2B10B05-482F-44BC-9AA9-7B8AC007F79B}"/>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7" name="Freeform: Shape 486">
                  <a:extLst>
                    <a:ext uri="{FF2B5EF4-FFF2-40B4-BE49-F238E27FC236}">
                      <a16:creationId xmlns:a16="http://schemas.microsoft.com/office/drawing/2014/main" id="{CCCA3A9F-6B2C-4AC9-A527-C959D8E9CED6}"/>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88" name="Freeform: Shape 487">
                  <a:extLst>
                    <a:ext uri="{FF2B5EF4-FFF2-40B4-BE49-F238E27FC236}">
                      <a16:creationId xmlns:a16="http://schemas.microsoft.com/office/drawing/2014/main" id="{8966C95C-09EE-41BD-B1DD-70D4BF20A070}"/>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grpSp>
        <p:grpSp>
          <p:nvGrpSpPr>
            <p:cNvPr id="489" name="Group 488">
              <a:extLst>
                <a:ext uri="{FF2B5EF4-FFF2-40B4-BE49-F238E27FC236}">
                  <a16:creationId xmlns:a16="http://schemas.microsoft.com/office/drawing/2014/main" id="{ABDEFFF1-5FDC-43FF-AFB2-182988C91BAE}"/>
                </a:ext>
              </a:extLst>
            </p:cNvPr>
            <p:cNvGrpSpPr/>
            <p:nvPr/>
          </p:nvGrpSpPr>
          <p:grpSpPr>
            <a:xfrm>
              <a:off x="11137635" y="4546900"/>
              <a:ext cx="706574" cy="819878"/>
              <a:chOff x="7347395" y="2196903"/>
              <a:chExt cx="706574" cy="819878"/>
            </a:xfrm>
          </p:grpSpPr>
          <p:grpSp>
            <p:nvGrpSpPr>
              <p:cNvPr id="490" name="Container Host">
                <a:extLst>
                  <a:ext uri="{FF2B5EF4-FFF2-40B4-BE49-F238E27FC236}">
                    <a16:creationId xmlns:a16="http://schemas.microsoft.com/office/drawing/2014/main" id="{1B2C60BF-D518-4E40-9509-54DA360B4D6C}"/>
                  </a:ext>
                </a:extLst>
              </p:cNvPr>
              <p:cNvGrpSpPr/>
              <p:nvPr/>
            </p:nvGrpSpPr>
            <p:grpSpPr>
              <a:xfrm>
                <a:off x="7439819" y="2196903"/>
                <a:ext cx="521813" cy="521813"/>
                <a:chOff x="1882487" y="2277671"/>
                <a:chExt cx="521813" cy="521813"/>
              </a:xfrm>
            </p:grpSpPr>
            <p:sp>
              <p:nvSpPr>
                <p:cNvPr id="492" name="Freeform: Shape 491">
                  <a:extLst>
                    <a:ext uri="{FF2B5EF4-FFF2-40B4-BE49-F238E27FC236}">
                      <a16:creationId xmlns:a16="http://schemas.microsoft.com/office/drawing/2014/main" id="{57CDE5CE-6669-434B-9752-799268556C10}"/>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3" name="Freeform: Shape 492">
                  <a:extLst>
                    <a:ext uri="{FF2B5EF4-FFF2-40B4-BE49-F238E27FC236}">
                      <a16:creationId xmlns:a16="http://schemas.microsoft.com/office/drawing/2014/main" id="{D5927364-D860-4F84-94EC-E351B2A3C13C}"/>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4" name="Freeform: Shape 493">
                  <a:extLst>
                    <a:ext uri="{FF2B5EF4-FFF2-40B4-BE49-F238E27FC236}">
                      <a16:creationId xmlns:a16="http://schemas.microsoft.com/office/drawing/2014/main" id="{AA326912-63BF-4C74-8B7E-8CE72A82CF6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5" name="Freeform: Shape 494">
                  <a:extLst>
                    <a:ext uri="{FF2B5EF4-FFF2-40B4-BE49-F238E27FC236}">
                      <a16:creationId xmlns:a16="http://schemas.microsoft.com/office/drawing/2014/main" id="{DDF92CFA-346A-4F3A-B502-3F80FF9B4B1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6" name="Freeform: Shape 495">
                  <a:extLst>
                    <a:ext uri="{FF2B5EF4-FFF2-40B4-BE49-F238E27FC236}">
                      <a16:creationId xmlns:a16="http://schemas.microsoft.com/office/drawing/2014/main" id="{BF36B856-5F7C-45A1-8FE6-AFCD6D86C06B}"/>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7" name="Freeform: Shape 496">
                  <a:extLst>
                    <a:ext uri="{FF2B5EF4-FFF2-40B4-BE49-F238E27FC236}">
                      <a16:creationId xmlns:a16="http://schemas.microsoft.com/office/drawing/2014/main" id="{73CF7FD1-2F3D-4453-B3A9-9B3C7F6434DA}"/>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8" name="Freeform: Shape 497">
                  <a:extLst>
                    <a:ext uri="{FF2B5EF4-FFF2-40B4-BE49-F238E27FC236}">
                      <a16:creationId xmlns:a16="http://schemas.microsoft.com/office/drawing/2014/main" id="{D5F56464-0903-403D-B501-2FA45613FFC8}"/>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499" name="Freeform: Shape 498">
                  <a:extLst>
                    <a:ext uri="{FF2B5EF4-FFF2-40B4-BE49-F238E27FC236}">
                      <a16:creationId xmlns:a16="http://schemas.microsoft.com/office/drawing/2014/main" id="{B6287431-F6FA-4CD0-9AE8-FC9B6D010FC3}"/>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0" name="Freeform: Shape 499">
                  <a:extLst>
                    <a:ext uri="{FF2B5EF4-FFF2-40B4-BE49-F238E27FC236}">
                      <a16:creationId xmlns:a16="http://schemas.microsoft.com/office/drawing/2014/main" id="{B9C3A31E-E33A-460E-AE37-DBB7966A8B63}"/>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1" name="Freeform: Shape 500">
                  <a:extLst>
                    <a:ext uri="{FF2B5EF4-FFF2-40B4-BE49-F238E27FC236}">
                      <a16:creationId xmlns:a16="http://schemas.microsoft.com/office/drawing/2014/main" id="{8E925D9C-F30C-45F1-B7D7-A00F6EE5DFE0}"/>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2" name="Freeform: Shape 501">
                  <a:extLst>
                    <a:ext uri="{FF2B5EF4-FFF2-40B4-BE49-F238E27FC236}">
                      <a16:creationId xmlns:a16="http://schemas.microsoft.com/office/drawing/2014/main" id="{A25B7684-BC2C-4FCB-B299-B4E47EFBC892}"/>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3" name="Freeform: Shape 502">
                  <a:extLst>
                    <a:ext uri="{FF2B5EF4-FFF2-40B4-BE49-F238E27FC236}">
                      <a16:creationId xmlns:a16="http://schemas.microsoft.com/office/drawing/2014/main" id="{4ACA4700-17A8-4E32-A618-BD20A6B71029}"/>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4" name="Freeform: Shape 503">
                  <a:extLst>
                    <a:ext uri="{FF2B5EF4-FFF2-40B4-BE49-F238E27FC236}">
                      <a16:creationId xmlns:a16="http://schemas.microsoft.com/office/drawing/2014/main" id="{81391819-F3FD-4921-A98E-FBEAAEAA606D}"/>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5" name="Freeform: Shape 504">
                  <a:extLst>
                    <a:ext uri="{FF2B5EF4-FFF2-40B4-BE49-F238E27FC236}">
                      <a16:creationId xmlns:a16="http://schemas.microsoft.com/office/drawing/2014/main" id="{AB6A08FB-E847-4B60-9A2C-675C619ADC01}"/>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6" name="Freeform: Shape 505">
                  <a:extLst>
                    <a:ext uri="{FF2B5EF4-FFF2-40B4-BE49-F238E27FC236}">
                      <a16:creationId xmlns:a16="http://schemas.microsoft.com/office/drawing/2014/main" id="{A71AAE22-F2CF-4EFD-9346-4E52D254A8D9}"/>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7" name="Freeform: Shape 506">
                  <a:extLst>
                    <a:ext uri="{FF2B5EF4-FFF2-40B4-BE49-F238E27FC236}">
                      <a16:creationId xmlns:a16="http://schemas.microsoft.com/office/drawing/2014/main" id="{1E494A7C-7472-469A-B64E-2F089E8F5DBF}"/>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8" name="Freeform: Shape 507">
                  <a:extLst>
                    <a:ext uri="{FF2B5EF4-FFF2-40B4-BE49-F238E27FC236}">
                      <a16:creationId xmlns:a16="http://schemas.microsoft.com/office/drawing/2014/main" id="{181C68E6-9254-466C-8D60-5043563D972B}"/>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09" name="Freeform: Shape 508">
                  <a:extLst>
                    <a:ext uri="{FF2B5EF4-FFF2-40B4-BE49-F238E27FC236}">
                      <a16:creationId xmlns:a16="http://schemas.microsoft.com/office/drawing/2014/main" id="{4B61E064-B438-4257-9FA3-62FFEF3B39DA}"/>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0" name="Freeform: Shape 509">
                  <a:extLst>
                    <a:ext uri="{FF2B5EF4-FFF2-40B4-BE49-F238E27FC236}">
                      <a16:creationId xmlns:a16="http://schemas.microsoft.com/office/drawing/2014/main" id="{DE92A9C1-60A0-436B-A91A-9749FC38D4EB}"/>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1" name="Freeform: Shape 510">
                  <a:extLst>
                    <a:ext uri="{FF2B5EF4-FFF2-40B4-BE49-F238E27FC236}">
                      <a16:creationId xmlns:a16="http://schemas.microsoft.com/office/drawing/2014/main" id="{3EF1833F-1B60-4D8B-B939-C8A7EE861D18}"/>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2" name="Freeform: Shape 511">
                  <a:extLst>
                    <a:ext uri="{FF2B5EF4-FFF2-40B4-BE49-F238E27FC236}">
                      <a16:creationId xmlns:a16="http://schemas.microsoft.com/office/drawing/2014/main" id="{9AE126A4-EFCA-496B-B83A-D2C0875B5836}"/>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3" name="Freeform: Shape 512">
                  <a:extLst>
                    <a:ext uri="{FF2B5EF4-FFF2-40B4-BE49-F238E27FC236}">
                      <a16:creationId xmlns:a16="http://schemas.microsoft.com/office/drawing/2014/main" id="{FD1FEEA6-7981-46F2-9D76-F69C5102CBF7}"/>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4" name="Freeform: Shape 513">
                  <a:extLst>
                    <a:ext uri="{FF2B5EF4-FFF2-40B4-BE49-F238E27FC236}">
                      <a16:creationId xmlns:a16="http://schemas.microsoft.com/office/drawing/2014/main" id="{036A7002-FDF6-4F46-9782-06AA214FDB8F}"/>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5" name="Freeform: Shape 514">
                  <a:extLst>
                    <a:ext uri="{FF2B5EF4-FFF2-40B4-BE49-F238E27FC236}">
                      <a16:creationId xmlns:a16="http://schemas.microsoft.com/office/drawing/2014/main" id="{A30724E7-07F2-4B5E-B613-5372572FFC86}"/>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6" name="Freeform: Shape 515">
                  <a:extLst>
                    <a:ext uri="{FF2B5EF4-FFF2-40B4-BE49-F238E27FC236}">
                      <a16:creationId xmlns:a16="http://schemas.microsoft.com/office/drawing/2014/main" id="{12132E8C-4A20-42F9-9349-419B68971FD1}"/>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7" name="Freeform: Shape 516">
                  <a:extLst>
                    <a:ext uri="{FF2B5EF4-FFF2-40B4-BE49-F238E27FC236}">
                      <a16:creationId xmlns:a16="http://schemas.microsoft.com/office/drawing/2014/main" id="{EB559B49-98B9-4401-ABC9-C73F5DE0D35B}"/>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8" name="Freeform: Shape 517">
                  <a:extLst>
                    <a:ext uri="{FF2B5EF4-FFF2-40B4-BE49-F238E27FC236}">
                      <a16:creationId xmlns:a16="http://schemas.microsoft.com/office/drawing/2014/main" id="{C7995709-704E-4175-AB5A-339875C03DBB}"/>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19" name="Freeform: Shape 518">
                  <a:extLst>
                    <a:ext uri="{FF2B5EF4-FFF2-40B4-BE49-F238E27FC236}">
                      <a16:creationId xmlns:a16="http://schemas.microsoft.com/office/drawing/2014/main" id="{64FDF79C-121A-451C-BA40-AD67BECFCC95}"/>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0" name="Freeform: Shape 519">
                  <a:extLst>
                    <a:ext uri="{FF2B5EF4-FFF2-40B4-BE49-F238E27FC236}">
                      <a16:creationId xmlns:a16="http://schemas.microsoft.com/office/drawing/2014/main" id="{F8F6E591-BC51-4362-84AA-8A3F898DC79A}"/>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1" name="Freeform: Shape 520">
                  <a:extLst>
                    <a:ext uri="{FF2B5EF4-FFF2-40B4-BE49-F238E27FC236}">
                      <a16:creationId xmlns:a16="http://schemas.microsoft.com/office/drawing/2014/main" id="{5E578994-554B-4201-A1A7-6BB393D1A60F}"/>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2" name="Freeform: Shape 521">
                  <a:extLst>
                    <a:ext uri="{FF2B5EF4-FFF2-40B4-BE49-F238E27FC236}">
                      <a16:creationId xmlns:a16="http://schemas.microsoft.com/office/drawing/2014/main" id="{72BB6722-2F5F-4F3E-8460-AD37164252E9}"/>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3" name="Freeform: Shape 522">
                  <a:extLst>
                    <a:ext uri="{FF2B5EF4-FFF2-40B4-BE49-F238E27FC236}">
                      <a16:creationId xmlns:a16="http://schemas.microsoft.com/office/drawing/2014/main" id="{F9499FFD-40B9-4197-AB45-E986AD7DF8B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524" name="Freeform: Shape 523">
                  <a:extLst>
                    <a:ext uri="{FF2B5EF4-FFF2-40B4-BE49-F238E27FC236}">
                      <a16:creationId xmlns:a16="http://schemas.microsoft.com/office/drawing/2014/main" id="{1BA43DE4-E17B-47FE-8B85-ACE4385F98CE}"/>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grpSp>
          <p:sp>
            <p:nvSpPr>
              <p:cNvPr id="491" name="TextBox 45">
                <a:extLst>
                  <a:ext uri="{FF2B5EF4-FFF2-40B4-BE49-F238E27FC236}">
                    <a16:creationId xmlns:a16="http://schemas.microsoft.com/office/drawing/2014/main" id="{645FC07C-3A1F-4DB3-BAC3-EADB21A55884}"/>
                  </a:ext>
                </a:extLst>
              </p:cNvPr>
              <p:cNvSpPr txBox="1"/>
              <p:nvPr/>
            </p:nvSpPr>
            <p:spPr>
              <a:xfrm>
                <a:off x="7347395" y="2678227"/>
                <a:ext cx="706574"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800" kern="0">
                    <a:solidFill>
                      <a:schemeClr val="bg1">
                        <a:lumMod val="65000"/>
                      </a:schemeClr>
                    </a:solidFill>
                    <a:latin typeface="Calibri"/>
                  </a:rPr>
                  <a:t>Container</a:t>
                </a:r>
                <a:br>
                  <a:rPr lang="en-US" sz="800" kern="0">
                    <a:solidFill>
                      <a:schemeClr val="bg1">
                        <a:lumMod val="65000"/>
                      </a:schemeClr>
                    </a:solidFill>
                    <a:latin typeface="Calibri"/>
                  </a:rPr>
                </a:br>
                <a:r>
                  <a:rPr lang="en-US" sz="800" kern="0">
                    <a:solidFill>
                      <a:schemeClr val="bg1">
                        <a:lumMod val="65000"/>
                      </a:schemeClr>
                    </a:solidFill>
                    <a:latin typeface="Calibri"/>
                  </a:rPr>
                  <a:t>Host</a:t>
                </a:r>
              </a:p>
            </p:txBody>
          </p:sp>
        </p:grpSp>
        <p:grpSp>
          <p:nvGrpSpPr>
            <p:cNvPr id="525" name="Vnet">
              <a:extLst>
                <a:ext uri="{FF2B5EF4-FFF2-40B4-BE49-F238E27FC236}">
                  <a16:creationId xmlns:a16="http://schemas.microsoft.com/office/drawing/2014/main" id="{4E63BFA2-5FCA-4DD8-BBDA-C40F950F7AA9}"/>
                </a:ext>
              </a:extLst>
            </p:cNvPr>
            <p:cNvGrpSpPr/>
            <p:nvPr/>
          </p:nvGrpSpPr>
          <p:grpSpPr>
            <a:xfrm>
              <a:off x="9606053" y="4276772"/>
              <a:ext cx="2384704" cy="1420693"/>
              <a:chOff x="9601201" y="1084950"/>
              <a:chExt cx="2384704" cy="1420693"/>
            </a:xfrm>
          </p:grpSpPr>
          <p:sp>
            <p:nvSpPr>
              <p:cNvPr id="526" name="TextBox 136">
                <a:extLst>
                  <a:ext uri="{FF2B5EF4-FFF2-40B4-BE49-F238E27FC236}">
                    <a16:creationId xmlns:a16="http://schemas.microsoft.com/office/drawing/2014/main" id="{7E970925-0FF4-4B2F-A4E1-2368C8DEFF90}"/>
                  </a:ext>
                </a:extLst>
              </p:cNvPr>
              <p:cNvSpPr txBox="1"/>
              <p:nvPr/>
            </p:nvSpPr>
            <p:spPr>
              <a:xfrm>
                <a:off x="9756541" y="1084950"/>
                <a:ext cx="884203" cy="18466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600" i="1"/>
                  <a:t>Air-gapped network</a:t>
                </a:r>
                <a:endParaRPr lang="en-US" sz="1400" i="1"/>
              </a:p>
            </p:txBody>
          </p:sp>
          <p:pic>
            <p:nvPicPr>
              <p:cNvPr id="527" name="Graphic 137">
                <a:extLst>
                  <a:ext uri="{FF2B5EF4-FFF2-40B4-BE49-F238E27FC236}">
                    <a16:creationId xmlns:a16="http://schemas.microsoft.com/office/drawing/2014/main" id="{19A4741C-2115-469E-A490-E42B8A36CCE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36458" y="1133011"/>
                <a:ext cx="170545" cy="170545"/>
              </a:xfrm>
              <a:prstGeom prst="rect">
                <a:avLst/>
              </a:prstGeom>
            </p:spPr>
          </p:pic>
          <p:sp>
            <p:nvSpPr>
              <p:cNvPr id="528" name="VNet">
                <a:extLst>
                  <a:ext uri="{FF2B5EF4-FFF2-40B4-BE49-F238E27FC236}">
                    <a16:creationId xmlns:a16="http://schemas.microsoft.com/office/drawing/2014/main" id="{B85E331C-7EBF-442F-9B1D-FAB2CAD78A22}"/>
                  </a:ext>
                </a:extLst>
              </p:cNvPr>
              <p:cNvSpPr/>
              <p:nvPr/>
            </p:nvSpPr>
            <p:spPr>
              <a:xfrm>
                <a:off x="9601201" y="1113959"/>
                <a:ext cx="2384704" cy="1391684"/>
              </a:xfrm>
              <a:prstGeom prst="rect">
                <a:avLst/>
              </a:prstGeom>
              <a:noFill/>
              <a:ln w="15875" cmpd="sng">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sp>
        <p:nvSpPr>
          <p:cNvPr id="529" name="SBoM">
            <a:extLst>
              <a:ext uri="{FF2B5EF4-FFF2-40B4-BE49-F238E27FC236}">
                <a16:creationId xmlns:a16="http://schemas.microsoft.com/office/drawing/2014/main" id="{1D488F53-3FA7-4BE0-83FE-E3E34D01C30E}"/>
              </a:ext>
            </a:extLst>
          </p:cNvPr>
          <p:cNvSpPr/>
          <p:nvPr/>
        </p:nvSpPr>
        <p:spPr>
          <a:xfrm>
            <a:off x="816785"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2" name="ScanResult">
            <a:extLst>
              <a:ext uri="{FF2B5EF4-FFF2-40B4-BE49-F238E27FC236}">
                <a16:creationId xmlns:a16="http://schemas.microsoft.com/office/drawing/2014/main" id="{86049D61-FD02-4975-B1EB-38490878A354}"/>
              </a:ext>
            </a:extLst>
          </p:cNvPr>
          <p:cNvSpPr/>
          <p:nvPr/>
        </p:nvSpPr>
        <p:spPr>
          <a:xfrm>
            <a:off x="826078"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3" name="Ssrc">
            <a:extLst>
              <a:ext uri="{FF2B5EF4-FFF2-40B4-BE49-F238E27FC236}">
                <a16:creationId xmlns:a16="http://schemas.microsoft.com/office/drawing/2014/main" id="{DF08A4E7-FFF5-4F9C-9985-15D58964C3CF}"/>
              </a:ext>
            </a:extLst>
          </p:cNvPr>
          <p:cNvSpPr/>
          <p:nvPr/>
        </p:nvSpPr>
        <p:spPr>
          <a:xfrm>
            <a:off x="821538"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ctr" defTabSz="1218732">
              <a:buClrTx/>
              <a:defRPr/>
            </a:pPr>
            <a:r>
              <a:rPr lang="en-US" sz="900" kern="0">
                <a:solidFill>
                  <a:sysClr val="windowText" lastClr="000000"/>
                </a:solidFill>
                <a:latin typeface="Calibri"/>
                <a:cs typeface="Arial"/>
              </a:rPr>
              <a:t>Claims</a:t>
            </a:r>
            <a:endParaRPr lang="en-US" sz="400" kern="0">
              <a:solidFill>
                <a:sysClr val="windowText" lastClr="000000"/>
              </a:solidFill>
              <a:latin typeface="Calibri"/>
              <a:cs typeface="Arial"/>
            </a:endParaRPr>
          </a:p>
        </p:txBody>
      </p:sp>
      <p:grpSp>
        <p:nvGrpSpPr>
          <p:cNvPr id="67" name="Group 66">
            <a:extLst>
              <a:ext uri="{FF2B5EF4-FFF2-40B4-BE49-F238E27FC236}">
                <a16:creationId xmlns:a16="http://schemas.microsoft.com/office/drawing/2014/main" id="{4F87BDF2-A393-4E23-A2EF-542144E96923}"/>
              </a:ext>
            </a:extLst>
          </p:cNvPr>
          <p:cNvGrpSpPr/>
          <p:nvPr/>
        </p:nvGrpSpPr>
        <p:grpSpPr>
          <a:xfrm>
            <a:off x="94311" y="3062132"/>
            <a:ext cx="1626789" cy="1619251"/>
            <a:chOff x="94311" y="3062132"/>
            <a:chExt cx="1626789" cy="1619251"/>
          </a:xfrm>
        </p:grpSpPr>
        <p:sp>
          <p:nvSpPr>
            <p:cNvPr id="534" name="SBoM">
              <a:extLst>
                <a:ext uri="{FF2B5EF4-FFF2-40B4-BE49-F238E27FC236}">
                  <a16:creationId xmlns:a16="http://schemas.microsoft.com/office/drawing/2014/main" id="{08362F7B-869A-4B62-9F0B-5B02518D7562}"/>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35" name="ScanResult">
              <a:extLst>
                <a:ext uri="{FF2B5EF4-FFF2-40B4-BE49-F238E27FC236}">
                  <a16:creationId xmlns:a16="http://schemas.microsoft.com/office/drawing/2014/main" id="{BAA60854-8872-49C0-B0C2-40A76A9FB0F7}"/>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36" name="Rectangle 535">
              <a:extLst>
                <a:ext uri="{FF2B5EF4-FFF2-40B4-BE49-F238E27FC236}">
                  <a16:creationId xmlns:a16="http://schemas.microsoft.com/office/drawing/2014/main" id="{FF2E57F4-AEC5-4483-9084-813041045864}"/>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37" name="TextBox 25">
              <a:extLst>
                <a:ext uri="{FF2B5EF4-FFF2-40B4-BE49-F238E27FC236}">
                  <a16:creationId xmlns:a16="http://schemas.microsoft.com/office/drawing/2014/main" id="{36589D56-B133-441E-A901-3E58AB27009C}"/>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38" name="pipeline">
              <a:extLst>
                <a:ext uri="{FF2B5EF4-FFF2-40B4-BE49-F238E27FC236}">
                  <a16:creationId xmlns:a16="http://schemas.microsoft.com/office/drawing/2014/main" id="{2229E28F-C7C0-4791-88FA-AD60484B6F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39" name="Rectangle 538">
              <a:extLst>
                <a:ext uri="{FF2B5EF4-FFF2-40B4-BE49-F238E27FC236}">
                  <a16:creationId xmlns:a16="http://schemas.microsoft.com/office/drawing/2014/main" id="{A6C6D72C-B18A-45BF-8046-847B191C9466}"/>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pic>
          <p:nvPicPr>
            <p:cNvPr id="540" name="Signature">
              <a:extLst>
                <a:ext uri="{FF2B5EF4-FFF2-40B4-BE49-F238E27FC236}">
                  <a16:creationId xmlns:a16="http://schemas.microsoft.com/office/drawing/2014/main" id="{CAEB29A7-80AF-4043-B574-90CBE9582A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41" name="Signature">
              <a:extLst>
                <a:ext uri="{FF2B5EF4-FFF2-40B4-BE49-F238E27FC236}">
                  <a16:creationId xmlns:a16="http://schemas.microsoft.com/office/drawing/2014/main" id="{04BA6BEA-39B5-41AA-A409-C02BA40DC8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42" name="Signature">
              <a:extLst>
                <a:ext uri="{FF2B5EF4-FFF2-40B4-BE49-F238E27FC236}">
                  <a16:creationId xmlns:a16="http://schemas.microsoft.com/office/drawing/2014/main" id="{3D8CD879-6BD5-4AA4-8FE1-6371C8B38F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43" name="Key">
              <a:extLst>
                <a:ext uri="{FF2B5EF4-FFF2-40B4-BE49-F238E27FC236}">
                  <a16:creationId xmlns:a16="http://schemas.microsoft.com/office/drawing/2014/main" id="{B3D594C0-809F-4FD8-A806-E3104EDABF7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46" name="Rectangle 545">
              <a:extLst>
                <a:ext uri="{FF2B5EF4-FFF2-40B4-BE49-F238E27FC236}">
                  <a16:creationId xmlns:a16="http://schemas.microsoft.com/office/drawing/2014/main" id="{E398139F-BFDB-401C-9ED4-1F6E0D200F69}"/>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47" name="Signature">
              <a:extLst>
                <a:ext uri="{FF2B5EF4-FFF2-40B4-BE49-F238E27FC236}">
                  <a16:creationId xmlns:a16="http://schemas.microsoft.com/office/drawing/2014/main" id="{73DE4069-6E96-4B20-BBEC-297C5C2E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48" name="SBoM">
              <a:extLst>
                <a:ext uri="{FF2B5EF4-FFF2-40B4-BE49-F238E27FC236}">
                  <a16:creationId xmlns:a16="http://schemas.microsoft.com/office/drawing/2014/main" id="{A39569CD-CDBD-4AD9-ACBF-0C5184FA63A4}"/>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49" name="ScanResult">
              <a:extLst>
                <a:ext uri="{FF2B5EF4-FFF2-40B4-BE49-F238E27FC236}">
                  <a16:creationId xmlns:a16="http://schemas.microsoft.com/office/drawing/2014/main" id="{3D0C8463-EF22-41E5-934D-11FDF94294BD}"/>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69" name="Group 568">
            <a:extLst>
              <a:ext uri="{FF2B5EF4-FFF2-40B4-BE49-F238E27FC236}">
                <a16:creationId xmlns:a16="http://schemas.microsoft.com/office/drawing/2014/main" id="{0F6DE7CF-AF29-4762-A0DF-34B4329501C1}"/>
              </a:ext>
            </a:extLst>
          </p:cNvPr>
          <p:cNvGrpSpPr/>
          <p:nvPr/>
        </p:nvGrpSpPr>
        <p:grpSpPr>
          <a:xfrm>
            <a:off x="79266" y="4764466"/>
            <a:ext cx="1626789" cy="1619251"/>
            <a:chOff x="94311" y="3062132"/>
            <a:chExt cx="1626789" cy="1619251"/>
          </a:xfrm>
        </p:grpSpPr>
        <p:sp>
          <p:nvSpPr>
            <p:cNvPr id="570" name="SBoM">
              <a:extLst>
                <a:ext uri="{FF2B5EF4-FFF2-40B4-BE49-F238E27FC236}">
                  <a16:creationId xmlns:a16="http://schemas.microsoft.com/office/drawing/2014/main" id="{3D1558CD-95ED-4E96-96DC-79A8725442CA}"/>
                </a:ext>
              </a:extLst>
            </p:cNvPr>
            <p:cNvSpPr/>
            <p:nvPr/>
          </p:nvSpPr>
          <p:spPr>
            <a:xfrm>
              <a:off x="810874"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71" name="ScanResult">
              <a:extLst>
                <a:ext uri="{FF2B5EF4-FFF2-40B4-BE49-F238E27FC236}">
                  <a16:creationId xmlns:a16="http://schemas.microsoft.com/office/drawing/2014/main" id="{9E3B9FB4-A909-47F1-B040-D94CF796CA71}"/>
                </a:ext>
              </a:extLst>
            </p:cNvPr>
            <p:cNvSpPr/>
            <p:nvPr/>
          </p:nvSpPr>
          <p:spPr>
            <a:xfrm>
              <a:off x="815414" y="4394617"/>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72" name="Rectangle 571">
              <a:extLst>
                <a:ext uri="{FF2B5EF4-FFF2-40B4-BE49-F238E27FC236}">
                  <a16:creationId xmlns:a16="http://schemas.microsoft.com/office/drawing/2014/main" id="{9956354A-51BF-47E4-9097-82D6FB621830}"/>
                </a:ext>
              </a:extLst>
            </p:cNvPr>
            <p:cNvSpPr/>
            <p:nvPr/>
          </p:nvSpPr>
          <p:spPr>
            <a:xfrm>
              <a:off x="811137" y="3788623"/>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73" name="TextBox 25">
              <a:extLst>
                <a:ext uri="{FF2B5EF4-FFF2-40B4-BE49-F238E27FC236}">
                  <a16:creationId xmlns:a16="http://schemas.microsoft.com/office/drawing/2014/main" id="{32D4FA9F-FF09-407A-99F4-594860237877}"/>
                </a:ext>
              </a:extLst>
            </p:cNvPr>
            <p:cNvSpPr txBox="1"/>
            <p:nvPr/>
          </p:nvSpPr>
          <p:spPr>
            <a:xfrm>
              <a:off x="216184" y="3291935"/>
              <a:ext cx="973219" cy="4308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a:t>Artifact Build Environment</a:t>
              </a:r>
            </a:p>
          </p:txBody>
        </p:sp>
        <p:pic>
          <p:nvPicPr>
            <p:cNvPr id="574" name="pipeline">
              <a:extLst>
                <a:ext uri="{FF2B5EF4-FFF2-40B4-BE49-F238E27FC236}">
                  <a16:creationId xmlns:a16="http://schemas.microsoft.com/office/drawing/2014/main" id="{0EB08A10-0858-4023-928E-CFF54F142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6020" y="3752858"/>
              <a:ext cx="470529" cy="470529"/>
            </a:xfrm>
            <a:prstGeom prst="rect">
              <a:avLst/>
            </a:prstGeom>
          </p:spPr>
        </p:pic>
        <p:sp>
          <p:nvSpPr>
            <p:cNvPr id="575" name="Rectangle 574">
              <a:extLst>
                <a:ext uri="{FF2B5EF4-FFF2-40B4-BE49-F238E27FC236}">
                  <a16:creationId xmlns:a16="http://schemas.microsoft.com/office/drawing/2014/main" id="{AB141AEA-105C-495E-AC57-ACE755787BDA}"/>
                </a:ext>
              </a:extLst>
            </p:cNvPr>
            <p:cNvSpPr/>
            <p:nvPr/>
          </p:nvSpPr>
          <p:spPr>
            <a:xfrm>
              <a:off x="94311" y="3062132"/>
              <a:ext cx="1577846" cy="1619251"/>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pic>
          <p:nvPicPr>
            <p:cNvPr id="576" name="Signature">
              <a:extLst>
                <a:ext uri="{FF2B5EF4-FFF2-40B4-BE49-F238E27FC236}">
                  <a16:creationId xmlns:a16="http://schemas.microsoft.com/office/drawing/2014/main" id="{D763B15A-695B-4DB5-ADFD-3D431AB5BC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2285" y="3851154"/>
              <a:ext cx="122744" cy="122744"/>
            </a:xfrm>
            <a:prstGeom prst="rect">
              <a:avLst/>
            </a:prstGeom>
          </p:spPr>
        </p:pic>
        <p:pic>
          <p:nvPicPr>
            <p:cNvPr id="577" name="Signature">
              <a:extLst>
                <a:ext uri="{FF2B5EF4-FFF2-40B4-BE49-F238E27FC236}">
                  <a16:creationId xmlns:a16="http://schemas.microsoft.com/office/drawing/2014/main" id="{4866876A-CE41-4965-B29E-55BF06FD81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152354"/>
              <a:ext cx="122744" cy="122744"/>
            </a:xfrm>
            <a:prstGeom prst="rect">
              <a:avLst/>
            </a:prstGeom>
          </p:spPr>
        </p:pic>
        <p:pic>
          <p:nvPicPr>
            <p:cNvPr id="578" name="Signature">
              <a:extLst>
                <a:ext uri="{FF2B5EF4-FFF2-40B4-BE49-F238E27FC236}">
                  <a16:creationId xmlns:a16="http://schemas.microsoft.com/office/drawing/2014/main" id="{74FCB704-6B80-4FD2-B4F6-A0D27B20F99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2344" y="4453554"/>
              <a:ext cx="122744" cy="122744"/>
            </a:xfrm>
            <a:prstGeom prst="rect">
              <a:avLst/>
            </a:prstGeom>
          </p:spPr>
        </p:pic>
        <p:pic>
          <p:nvPicPr>
            <p:cNvPr id="579" name="Key">
              <a:extLst>
                <a:ext uri="{FF2B5EF4-FFF2-40B4-BE49-F238E27FC236}">
                  <a16:creationId xmlns:a16="http://schemas.microsoft.com/office/drawing/2014/main" id="{629232F7-D94A-477D-8679-D71CF03F1A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8355" y="3129635"/>
              <a:ext cx="122745" cy="122745"/>
            </a:xfrm>
            <a:prstGeom prst="rect">
              <a:avLst/>
            </a:prstGeom>
          </p:spPr>
        </p:pic>
        <p:sp>
          <p:nvSpPr>
            <p:cNvPr id="580" name="Rectangle 579">
              <a:extLst>
                <a:ext uri="{FF2B5EF4-FFF2-40B4-BE49-F238E27FC236}">
                  <a16:creationId xmlns:a16="http://schemas.microsoft.com/office/drawing/2014/main" id="{A37C5788-75D2-4987-8D5C-ED5F6FCD94BC}"/>
                </a:ext>
              </a:extLst>
            </p:cNvPr>
            <p:cNvSpPr/>
            <p:nvPr/>
          </p:nvSpPr>
          <p:spPr>
            <a:xfrm>
              <a:off x="809994" y="37886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581" name="Signature">
              <a:extLst>
                <a:ext uri="{FF2B5EF4-FFF2-40B4-BE49-F238E27FC236}">
                  <a16:creationId xmlns:a16="http://schemas.microsoft.com/office/drawing/2014/main" id="{77B0E845-9CEB-4212-966A-3414F74173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4628" y="3851220"/>
              <a:ext cx="122744" cy="122744"/>
            </a:xfrm>
            <a:prstGeom prst="rect">
              <a:avLst/>
            </a:prstGeom>
          </p:spPr>
        </p:pic>
        <p:sp>
          <p:nvSpPr>
            <p:cNvPr id="582" name="SBoM">
              <a:extLst>
                <a:ext uri="{FF2B5EF4-FFF2-40B4-BE49-F238E27FC236}">
                  <a16:creationId xmlns:a16="http://schemas.microsoft.com/office/drawing/2014/main" id="{64D8E246-5005-42F4-8FD1-CE79BACFB1D9}"/>
                </a:ext>
              </a:extLst>
            </p:cNvPr>
            <p:cNvSpPr/>
            <p:nvPr/>
          </p:nvSpPr>
          <p:spPr>
            <a:xfrm>
              <a:off x="806121" y="40916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3" name="ScanResult">
              <a:extLst>
                <a:ext uri="{FF2B5EF4-FFF2-40B4-BE49-F238E27FC236}">
                  <a16:creationId xmlns:a16="http://schemas.microsoft.com/office/drawing/2014/main" id="{5D7B58C8-C392-4AE4-B435-1B92DD53A142}"/>
                </a:ext>
              </a:extLst>
            </p:cNvPr>
            <p:cNvSpPr/>
            <p:nvPr/>
          </p:nvSpPr>
          <p:spPr>
            <a:xfrm>
              <a:off x="815414" y="43946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584" name="Shared Registry">
            <a:extLst>
              <a:ext uri="{FF2B5EF4-FFF2-40B4-BE49-F238E27FC236}">
                <a16:creationId xmlns:a16="http://schemas.microsoft.com/office/drawing/2014/main" id="{50E92E53-94D9-4804-AD56-42B36F1D739B}"/>
              </a:ext>
            </a:extLst>
          </p:cNvPr>
          <p:cNvGrpSpPr/>
          <p:nvPr/>
        </p:nvGrpSpPr>
        <p:grpSpPr>
          <a:xfrm>
            <a:off x="8616558" y="1389472"/>
            <a:ext cx="745984" cy="649997"/>
            <a:chOff x="4738225" y="1972596"/>
            <a:chExt cx="745984" cy="649997"/>
          </a:xfrm>
        </p:grpSpPr>
        <p:pic>
          <p:nvPicPr>
            <p:cNvPr id="585" name="Distribution">
              <a:extLst>
                <a:ext uri="{FF2B5EF4-FFF2-40B4-BE49-F238E27FC236}">
                  <a16:creationId xmlns:a16="http://schemas.microsoft.com/office/drawing/2014/main" id="{68CD3D37-360B-485F-A220-9E9F1B66C1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67084" y="1972596"/>
              <a:ext cx="335450" cy="335450"/>
            </a:xfrm>
            <a:prstGeom prst="rect">
              <a:avLst/>
            </a:prstGeom>
          </p:spPr>
        </p:pic>
        <p:sp>
          <p:nvSpPr>
            <p:cNvPr id="586" name="TextBox 85">
              <a:extLst>
                <a:ext uri="{FF2B5EF4-FFF2-40B4-BE49-F238E27FC236}">
                  <a16:creationId xmlns:a16="http://schemas.microsoft.com/office/drawing/2014/main" id="{1D92BDA5-0AB6-47AF-BF09-454AF0AE7AC8}"/>
                </a:ext>
              </a:extLst>
            </p:cNvPr>
            <p:cNvSpPr txBox="1"/>
            <p:nvPr/>
          </p:nvSpPr>
          <p:spPr>
            <a:xfrm>
              <a:off x="4738225" y="2314816"/>
              <a:ext cx="74598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700"/>
                <a:t>Internal Registry</a:t>
              </a:r>
            </a:p>
          </p:txBody>
        </p:sp>
      </p:grpSp>
      <p:sp>
        <p:nvSpPr>
          <p:cNvPr id="587" name="Rectangle 586">
            <a:extLst>
              <a:ext uri="{FF2B5EF4-FFF2-40B4-BE49-F238E27FC236}">
                <a16:creationId xmlns:a16="http://schemas.microsoft.com/office/drawing/2014/main" id="{41BA14BE-4203-45A5-94DF-BF24853F4E7F}"/>
              </a:ext>
            </a:extLst>
          </p:cNvPr>
          <p:cNvSpPr/>
          <p:nvPr/>
        </p:nvSpPr>
        <p:spPr>
          <a:xfrm>
            <a:off x="823833" y="17179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588" name="SBoM">
            <a:extLst>
              <a:ext uri="{FF2B5EF4-FFF2-40B4-BE49-F238E27FC236}">
                <a16:creationId xmlns:a16="http://schemas.microsoft.com/office/drawing/2014/main" id="{F601206E-A9A4-4417-A2BE-B442478FD03B}"/>
              </a:ext>
            </a:extLst>
          </p:cNvPr>
          <p:cNvSpPr/>
          <p:nvPr/>
        </p:nvSpPr>
        <p:spPr>
          <a:xfrm>
            <a:off x="819960" y="20209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589" name="ScanResult">
            <a:extLst>
              <a:ext uri="{FF2B5EF4-FFF2-40B4-BE49-F238E27FC236}">
                <a16:creationId xmlns:a16="http://schemas.microsoft.com/office/drawing/2014/main" id="{CAE252E3-7B2B-4493-9FB8-1C8A6600E0DA}"/>
              </a:ext>
            </a:extLst>
          </p:cNvPr>
          <p:cNvSpPr/>
          <p:nvPr/>
        </p:nvSpPr>
        <p:spPr>
          <a:xfrm>
            <a:off x="829253" y="23239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90" name="Ssrc">
            <a:extLst>
              <a:ext uri="{FF2B5EF4-FFF2-40B4-BE49-F238E27FC236}">
                <a16:creationId xmlns:a16="http://schemas.microsoft.com/office/drawing/2014/main" id="{270662A5-43C5-4B7B-9F61-F9C859801310}"/>
              </a:ext>
            </a:extLst>
          </p:cNvPr>
          <p:cNvSpPr/>
          <p:nvPr/>
        </p:nvSpPr>
        <p:spPr>
          <a:xfrm>
            <a:off x="824713" y="26269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591" name="Signature">
            <a:extLst>
              <a:ext uri="{FF2B5EF4-FFF2-40B4-BE49-F238E27FC236}">
                <a16:creationId xmlns:a16="http://schemas.microsoft.com/office/drawing/2014/main" id="{367AA348-2693-4482-9D53-D723E32840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1780710"/>
            <a:ext cx="122744" cy="122744"/>
          </a:xfrm>
          <a:prstGeom prst="rect">
            <a:avLst/>
          </a:prstGeom>
        </p:spPr>
      </p:pic>
      <p:pic>
        <p:nvPicPr>
          <p:cNvPr id="592" name="Signature">
            <a:extLst>
              <a:ext uri="{FF2B5EF4-FFF2-40B4-BE49-F238E27FC236}">
                <a16:creationId xmlns:a16="http://schemas.microsoft.com/office/drawing/2014/main" id="{5313CC14-7D46-45BC-93CE-7C27BAD03F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081910"/>
            <a:ext cx="122744" cy="122744"/>
          </a:xfrm>
          <a:prstGeom prst="rect">
            <a:avLst/>
          </a:prstGeom>
        </p:spPr>
      </p:pic>
      <p:pic>
        <p:nvPicPr>
          <p:cNvPr id="593" name="Signature">
            <a:extLst>
              <a:ext uri="{FF2B5EF4-FFF2-40B4-BE49-F238E27FC236}">
                <a16:creationId xmlns:a16="http://schemas.microsoft.com/office/drawing/2014/main" id="{49DBFB80-2AE2-4E74-8A89-5923DD4CC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94047" y="2383110"/>
            <a:ext cx="122744" cy="122744"/>
          </a:xfrm>
          <a:prstGeom prst="rect">
            <a:avLst/>
          </a:prstGeom>
        </p:spPr>
      </p:pic>
      <p:pic>
        <p:nvPicPr>
          <p:cNvPr id="594" name="Signature">
            <a:extLst>
              <a:ext uri="{FF2B5EF4-FFF2-40B4-BE49-F238E27FC236}">
                <a16:creationId xmlns:a16="http://schemas.microsoft.com/office/drawing/2014/main" id="{638ABFFC-571E-4551-AA1E-45B6D5F059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3988" y="2684311"/>
            <a:ext cx="122744" cy="122744"/>
          </a:xfrm>
          <a:prstGeom prst="rect">
            <a:avLst/>
          </a:prstGeom>
        </p:spPr>
      </p:pic>
      <p:pic>
        <p:nvPicPr>
          <p:cNvPr id="595" name="Signature">
            <a:extLst>
              <a:ext uri="{FF2B5EF4-FFF2-40B4-BE49-F238E27FC236}">
                <a16:creationId xmlns:a16="http://schemas.microsoft.com/office/drawing/2014/main" id="{9F978FBC-C308-4500-8F30-EDDA2E538B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6331" y="1780776"/>
            <a:ext cx="122744" cy="122744"/>
          </a:xfrm>
          <a:prstGeom prst="rect">
            <a:avLst/>
          </a:prstGeom>
        </p:spPr>
      </p:pic>
      <p:grpSp>
        <p:nvGrpSpPr>
          <p:cNvPr id="73" name="Group 72">
            <a:extLst>
              <a:ext uri="{FF2B5EF4-FFF2-40B4-BE49-F238E27FC236}">
                <a16:creationId xmlns:a16="http://schemas.microsoft.com/office/drawing/2014/main" id="{F91B8FD2-6278-4E61-A539-A7751B8D0D05}"/>
              </a:ext>
            </a:extLst>
          </p:cNvPr>
          <p:cNvGrpSpPr/>
          <p:nvPr/>
        </p:nvGrpSpPr>
        <p:grpSpPr>
          <a:xfrm>
            <a:off x="820280" y="1717966"/>
            <a:ext cx="619115" cy="1128415"/>
            <a:chOff x="972360" y="1870366"/>
            <a:chExt cx="619115" cy="1128415"/>
          </a:xfrm>
        </p:grpSpPr>
        <p:sp>
          <p:nvSpPr>
            <p:cNvPr id="623" name="Rectangle 622">
              <a:extLst>
                <a:ext uri="{FF2B5EF4-FFF2-40B4-BE49-F238E27FC236}">
                  <a16:creationId xmlns:a16="http://schemas.microsoft.com/office/drawing/2014/main" id="{DED9F790-CA72-46F6-B391-7CA2D3596CD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624" name="SBoM">
              <a:extLst>
                <a:ext uri="{FF2B5EF4-FFF2-40B4-BE49-F238E27FC236}">
                  <a16:creationId xmlns:a16="http://schemas.microsoft.com/office/drawing/2014/main" id="{637FE711-FE64-48A9-8E25-2748566336B1}"/>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625" name="ScanResult">
              <a:extLst>
                <a:ext uri="{FF2B5EF4-FFF2-40B4-BE49-F238E27FC236}">
                  <a16:creationId xmlns:a16="http://schemas.microsoft.com/office/drawing/2014/main" id="{E359BDD6-00EC-4974-8DD6-093BF7AB8CA9}"/>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626" name="Ssrc">
              <a:extLst>
                <a:ext uri="{FF2B5EF4-FFF2-40B4-BE49-F238E27FC236}">
                  <a16:creationId xmlns:a16="http://schemas.microsoft.com/office/drawing/2014/main" id="{6215A546-A564-48D6-9D5E-6CB0DB8003E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627" name="Signature">
              <a:extLst>
                <a:ext uri="{FF2B5EF4-FFF2-40B4-BE49-F238E27FC236}">
                  <a16:creationId xmlns:a16="http://schemas.microsoft.com/office/drawing/2014/main" id="{1D67E015-9906-4047-9306-91EBF3C85F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628" name="Signature">
              <a:extLst>
                <a:ext uri="{FF2B5EF4-FFF2-40B4-BE49-F238E27FC236}">
                  <a16:creationId xmlns:a16="http://schemas.microsoft.com/office/drawing/2014/main" id="{71C51766-C510-4DB0-BA41-A31472260B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629" name="Signature">
              <a:extLst>
                <a:ext uri="{FF2B5EF4-FFF2-40B4-BE49-F238E27FC236}">
                  <a16:creationId xmlns:a16="http://schemas.microsoft.com/office/drawing/2014/main" id="{C23DFEF0-A432-441F-AF0B-9EC5EE956D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630" name="Signature">
              <a:extLst>
                <a:ext uri="{FF2B5EF4-FFF2-40B4-BE49-F238E27FC236}">
                  <a16:creationId xmlns:a16="http://schemas.microsoft.com/office/drawing/2014/main" id="{17CF844D-F412-4D22-B89D-5FCB262AA5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80" name="Group 79">
            <a:extLst>
              <a:ext uri="{FF2B5EF4-FFF2-40B4-BE49-F238E27FC236}">
                <a16:creationId xmlns:a16="http://schemas.microsoft.com/office/drawing/2014/main" id="{044A5B97-0F90-43A4-A713-FA37A50BC719}"/>
              </a:ext>
            </a:extLst>
          </p:cNvPr>
          <p:cNvGrpSpPr/>
          <p:nvPr/>
        </p:nvGrpSpPr>
        <p:grpSpPr>
          <a:xfrm>
            <a:off x="805301" y="3788622"/>
            <a:ext cx="621251" cy="825419"/>
            <a:chOff x="958521" y="3941022"/>
            <a:chExt cx="621251" cy="825419"/>
          </a:xfrm>
        </p:grpSpPr>
        <p:pic>
          <p:nvPicPr>
            <p:cNvPr id="74" name="Signature">
              <a:extLst>
                <a:ext uri="{FF2B5EF4-FFF2-40B4-BE49-F238E27FC236}">
                  <a16:creationId xmlns:a16="http://schemas.microsoft.com/office/drawing/2014/main" id="{622789A8-C43B-4A39-9131-7C74BE1715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304754"/>
              <a:ext cx="122744" cy="122744"/>
            </a:xfrm>
            <a:prstGeom prst="rect">
              <a:avLst/>
            </a:prstGeom>
          </p:spPr>
        </p:pic>
        <p:pic>
          <p:nvPicPr>
            <p:cNvPr id="75" name="Signature">
              <a:extLst>
                <a:ext uri="{FF2B5EF4-FFF2-40B4-BE49-F238E27FC236}">
                  <a16:creationId xmlns:a16="http://schemas.microsoft.com/office/drawing/2014/main" id="{67CF5750-8209-48AA-9626-414EA2238E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34744" y="4605954"/>
              <a:ext cx="122744" cy="122744"/>
            </a:xfrm>
            <a:prstGeom prst="rect">
              <a:avLst/>
            </a:prstGeom>
          </p:spPr>
        </p:pic>
        <p:sp>
          <p:nvSpPr>
            <p:cNvPr id="76" name="Rectangle 75">
              <a:extLst>
                <a:ext uri="{FF2B5EF4-FFF2-40B4-BE49-F238E27FC236}">
                  <a16:creationId xmlns:a16="http://schemas.microsoft.com/office/drawing/2014/main" id="{7FE1BB9B-6396-448D-A46E-0A61FDE97BBA}"/>
                </a:ext>
              </a:extLst>
            </p:cNvPr>
            <p:cNvSpPr/>
            <p:nvPr/>
          </p:nvSpPr>
          <p:spPr>
            <a:xfrm>
              <a:off x="962394" y="3941022"/>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pic>
          <p:nvPicPr>
            <p:cNvPr id="77" name="Signature">
              <a:extLst>
                <a:ext uri="{FF2B5EF4-FFF2-40B4-BE49-F238E27FC236}">
                  <a16:creationId xmlns:a16="http://schemas.microsoft.com/office/drawing/2014/main" id="{9CCE56F5-2C74-47DA-94A1-94F97670A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57028" y="4003620"/>
              <a:ext cx="122744" cy="122744"/>
            </a:xfrm>
            <a:prstGeom prst="rect">
              <a:avLst/>
            </a:prstGeom>
          </p:spPr>
        </p:pic>
        <p:sp>
          <p:nvSpPr>
            <p:cNvPr id="78" name="SBoM">
              <a:extLst>
                <a:ext uri="{FF2B5EF4-FFF2-40B4-BE49-F238E27FC236}">
                  <a16:creationId xmlns:a16="http://schemas.microsoft.com/office/drawing/2014/main" id="{70265912-3D30-4ADA-BB95-E214ACA25D21}"/>
                </a:ext>
              </a:extLst>
            </p:cNvPr>
            <p:cNvSpPr/>
            <p:nvPr/>
          </p:nvSpPr>
          <p:spPr>
            <a:xfrm>
              <a:off x="958521" y="424402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79" name="ScanResult">
              <a:extLst>
                <a:ext uri="{FF2B5EF4-FFF2-40B4-BE49-F238E27FC236}">
                  <a16:creationId xmlns:a16="http://schemas.microsoft.com/office/drawing/2014/main" id="{74C6A773-B08F-4D53-9B08-DA64105694E7}"/>
                </a:ext>
              </a:extLst>
            </p:cNvPr>
            <p:cNvSpPr/>
            <p:nvPr/>
          </p:nvSpPr>
          <p:spPr>
            <a:xfrm>
              <a:off x="967814" y="454701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grpSp>
      <p:grpSp>
        <p:nvGrpSpPr>
          <p:cNvPr id="10" name="Group 9">
            <a:extLst>
              <a:ext uri="{FF2B5EF4-FFF2-40B4-BE49-F238E27FC236}">
                <a16:creationId xmlns:a16="http://schemas.microsoft.com/office/drawing/2014/main" id="{6E56FF94-CCA8-45D0-B309-1E175760645A}"/>
              </a:ext>
            </a:extLst>
          </p:cNvPr>
          <p:cNvGrpSpPr/>
          <p:nvPr/>
        </p:nvGrpSpPr>
        <p:grpSpPr>
          <a:xfrm>
            <a:off x="3692764" y="1784740"/>
            <a:ext cx="147646" cy="1029344"/>
            <a:chOff x="1444149" y="1933176"/>
            <a:chExt cx="147646" cy="1029344"/>
          </a:xfrm>
        </p:grpSpPr>
        <p:pic>
          <p:nvPicPr>
            <p:cNvPr id="6" name="Signature">
              <a:extLst>
                <a:ext uri="{FF2B5EF4-FFF2-40B4-BE49-F238E27FC236}">
                  <a16:creationId xmlns:a16="http://schemas.microsoft.com/office/drawing/2014/main" id="{5F58CC3A-7A2C-4C39-A843-AB8F9ACB09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7" name="Signature">
              <a:extLst>
                <a:ext uri="{FF2B5EF4-FFF2-40B4-BE49-F238E27FC236}">
                  <a16:creationId xmlns:a16="http://schemas.microsoft.com/office/drawing/2014/main" id="{0F249A30-DE0C-47CA-AC02-514982A3FF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8" name="Signature">
              <a:extLst>
                <a:ext uri="{FF2B5EF4-FFF2-40B4-BE49-F238E27FC236}">
                  <a16:creationId xmlns:a16="http://schemas.microsoft.com/office/drawing/2014/main" id="{A23AF072-AC03-42DE-8E96-1A07AFEFE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4149" y="2839776"/>
              <a:ext cx="122744" cy="122744"/>
            </a:xfrm>
            <a:prstGeom prst="rect">
              <a:avLst/>
            </a:prstGeom>
          </p:spPr>
        </p:pic>
        <p:pic>
          <p:nvPicPr>
            <p:cNvPr id="9" name="Signature">
              <a:extLst>
                <a:ext uri="{FF2B5EF4-FFF2-40B4-BE49-F238E27FC236}">
                  <a16:creationId xmlns:a16="http://schemas.microsoft.com/office/drawing/2014/main" id="{0670C8FC-5E46-46F5-B646-E971736540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1" name="Group 10">
            <a:extLst>
              <a:ext uri="{FF2B5EF4-FFF2-40B4-BE49-F238E27FC236}">
                <a16:creationId xmlns:a16="http://schemas.microsoft.com/office/drawing/2014/main" id="{0AAD64A9-0B24-4D8D-9E10-84A6CF3B087B}"/>
              </a:ext>
            </a:extLst>
          </p:cNvPr>
          <p:cNvGrpSpPr/>
          <p:nvPr/>
        </p:nvGrpSpPr>
        <p:grpSpPr>
          <a:xfrm>
            <a:off x="3083212" y="1719416"/>
            <a:ext cx="757257" cy="1128415"/>
            <a:chOff x="3083212" y="1719416"/>
            <a:chExt cx="757257" cy="1128415"/>
          </a:xfrm>
        </p:grpSpPr>
        <p:grpSp>
          <p:nvGrpSpPr>
            <p:cNvPr id="270" name="Group 269">
              <a:extLst>
                <a:ext uri="{FF2B5EF4-FFF2-40B4-BE49-F238E27FC236}">
                  <a16:creationId xmlns:a16="http://schemas.microsoft.com/office/drawing/2014/main" id="{F06339DD-A5C4-466A-8158-42B21A7F275F}"/>
                </a:ext>
              </a:extLst>
            </p:cNvPr>
            <p:cNvGrpSpPr/>
            <p:nvPr/>
          </p:nvGrpSpPr>
          <p:grpSpPr>
            <a:xfrm>
              <a:off x="3083212" y="1719416"/>
              <a:ext cx="619115" cy="1128415"/>
              <a:chOff x="972360" y="1870366"/>
              <a:chExt cx="619115" cy="1128415"/>
            </a:xfrm>
          </p:grpSpPr>
          <p:sp>
            <p:nvSpPr>
              <p:cNvPr id="271" name="Rectangle 270">
                <a:extLst>
                  <a:ext uri="{FF2B5EF4-FFF2-40B4-BE49-F238E27FC236}">
                    <a16:creationId xmlns:a16="http://schemas.microsoft.com/office/drawing/2014/main" id="{F055E264-996B-4E8C-A1DF-A4BE8EFCB621}"/>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72" name="SBoM">
                <a:extLst>
                  <a:ext uri="{FF2B5EF4-FFF2-40B4-BE49-F238E27FC236}">
                    <a16:creationId xmlns:a16="http://schemas.microsoft.com/office/drawing/2014/main" id="{78FB9039-F29F-4308-B0FF-5E008480A35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73" name="ScanResult">
                <a:extLst>
                  <a:ext uri="{FF2B5EF4-FFF2-40B4-BE49-F238E27FC236}">
                    <a16:creationId xmlns:a16="http://schemas.microsoft.com/office/drawing/2014/main" id="{7710CC07-288A-472B-9F07-05D38C074D83}"/>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74" name="Ssrc">
                <a:extLst>
                  <a:ext uri="{FF2B5EF4-FFF2-40B4-BE49-F238E27FC236}">
                    <a16:creationId xmlns:a16="http://schemas.microsoft.com/office/drawing/2014/main" id="{16BA2353-7FD2-4C87-9E96-8A8AF5C149BC}"/>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mn-cs"/>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mn-cs"/>
                </a:endParaRPr>
              </a:p>
            </p:txBody>
          </p:sp>
          <p:pic>
            <p:nvPicPr>
              <p:cNvPr id="275" name="Signature">
                <a:extLst>
                  <a:ext uri="{FF2B5EF4-FFF2-40B4-BE49-F238E27FC236}">
                    <a16:creationId xmlns:a16="http://schemas.microsoft.com/office/drawing/2014/main" id="{6986129B-8C69-45E2-934D-CD3C2FAE46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76" name="Signature">
                <a:extLst>
                  <a:ext uri="{FF2B5EF4-FFF2-40B4-BE49-F238E27FC236}">
                    <a16:creationId xmlns:a16="http://schemas.microsoft.com/office/drawing/2014/main" id="{08702A79-EB6D-40A8-A42E-8FDBD1F01D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77" name="Signature">
                <a:extLst>
                  <a:ext uri="{FF2B5EF4-FFF2-40B4-BE49-F238E27FC236}">
                    <a16:creationId xmlns:a16="http://schemas.microsoft.com/office/drawing/2014/main" id="{F1FD70AD-D208-44B2-8902-4D8EDBBAD3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1948"/>
                <a:ext cx="122744" cy="122744"/>
              </a:xfrm>
              <a:prstGeom prst="rect">
                <a:avLst/>
              </a:prstGeom>
            </p:spPr>
          </p:pic>
          <p:pic>
            <p:nvPicPr>
              <p:cNvPr id="278" name="Signature">
                <a:extLst>
                  <a:ext uri="{FF2B5EF4-FFF2-40B4-BE49-F238E27FC236}">
                    <a16:creationId xmlns:a16="http://schemas.microsoft.com/office/drawing/2014/main" id="{6010B425-41A7-403A-A2A8-5522B8CAA9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279" name="Group 278">
              <a:extLst>
                <a:ext uri="{FF2B5EF4-FFF2-40B4-BE49-F238E27FC236}">
                  <a16:creationId xmlns:a16="http://schemas.microsoft.com/office/drawing/2014/main" id="{299C978C-C684-4B73-B210-EB0E8C682ED3}"/>
                </a:ext>
              </a:extLst>
            </p:cNvPr>
            <p:cNvGrpSpPr/>
            <p:nvPr/>
          </p:nvGrpSpPr>
          <p:grpSpPr>
            <a:xfrm>
              <a:off x="3695441" y="1780564"/>
              <a:ext cx="145028" cy="1026279"/>
              <a:chOff x="1446767" y="1933176"/>
              <a:chExt cx="145028" cy="1026279"/>
            </a:xfrm>
          </p:grpSpPr>
          <p:pic>
            <p:nvPicPr>
              <p:cNvPr id="280" name="Signature">
                <a:extLst>
                  <a:ext uri="{FF2B5EF4-FFF2-40B4-BE49-F238E27FC236}">
                    <a16:creationId xmlns:a16="http://schemas.microsoft.com/office/drawing/2014/main" id="{E241FB6E-DA7E-47ED-A888-F433A53AC4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1" name="Signature">
                <a:extLst>
                  <a:ext uri="{FF2B5EF4-FFF2-40B4-BE49-F238E27FC236}">
                    <a16:creationId xmlns:a16="http://schemas.microsoft.com/office/drawing/2014/main" id="{3D637952-3667-4F71-A9B5-8207BE5977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2" name="Signature">
                <a:extLst>
                  <a:ext uri="{FF2B5EF4-FFF2-40B4-BE49-F238E27FC236}">
                    <a16:creationId xmlns:a16="http://schemas.microsoft.com/office/drawing/2014/main" id="{1399A61E-0E32-4748-A0F1-AF159222F8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3" name="Signature">
                <a:extLst>
                  <a:ext uri="{FF2B5EF4-FFF2-40B4-BE49-F238E27FC236}">
                    <a16:creationId xmlns:a16="http://schemas.microsoft.com/office/drawing/2014/main" id="{CE5F628A-417D-48F1-8305-8EABE09CB0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grpSp>
        <p:nvGrpSpPr>
          <p:cNvPr id="284" name="Group 283">
            <a:extLst>
              <a:ext uri="{FF2B5EF4-FFF2-40B4-BE49-F238E27FC236}">
                <a16:creationId xmlns:a16="http://schemas.microsoft.com/office/drawing/2014/main" id="{9FCB8241-DFDF-45FC-9547-536C4AAE18D0}"/>
              </a:ext>
            </a:extLst>
          </p:cNvPr>
          <p:cNvGrpSpPr/>
          <p:nvPr/>
        </p:nvGrpSpPr>
        <p:grpSpPr>
          <a:xfrm>
            <a:off x="9179343" y="2214359"/>
            <a:ext cx="145028" cy="1026279"/>
            <a:chOff x="1446767" y="1933176"/>
            <a:chExt cx="145028" cy="1026279"/>
          </a:xfrm>
        </p:grpSpPr>
        <p:pic>
          <p:nvPicPr>
            <p:cNvPr id="285" name="Signature">
              <a:extLst>
                <a:ext uri="{FF2B5EF4-FFF2-40B4-BE49-F238E27FC236}">
                  <a16:creationId xmlns:a16="http://schemas.microsoft.com/office/drawing/2014/main" id="{D0AE628F-4508-4783-A8AB-D26708A405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234310"/>
              <a:ext cx="122744" cy="122744"/>
            </a:xfrm>
            <a:prstGeom prst="rect">
              <a:avLst/>
            </a:prstGeom>
          </p:spPr>
        </p:pic>
        <p:pic>
          <p:nvPicPr>
            <p:cNvPr id="286" name="Signature">
              <a:extLst>
                <a:ext uri="{FF2B5EF4-FFF2-40B4-BE49-F238E27FC236}">
                  <a16:creationId xmlns:a16="http://schemas.microsoft.com/office/drawing/2014/main" id="{796906B8-AFD3-487A-8EB4-DE18E88C13B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767" y="2535510"/>
              <a:ext cx="122744" cy="122744"/>
            </a:xfrm>
            <a:prstGeom prst="rect">
              <a:avLst/>
            </a:prstGeom>
          </p:spPr>
        </p:pic>
        <p:pic>
          <p:nvPicPr>
            <p:cNvPr id="287" name="Signature">
              <a:extLst>
                <a:ext uri="{FF2B5EF4-FFF2-40B4-BE49-F238E27FC236}">
                  <a16:creationId xmlns:a16="http://schemas.microsoft.com/office/drawing/2014/main" id="{0ECAA938-8EB3-4AC4-9E14-7FE64D4F5E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708" y="2836711"/>
              <a:ext cx="122744" cy="122744"/>
            </a:xfrm>
            <a:prstGeom prst="rect">
              <a:avLst/>
            </a:prstGeom>
          </p:spPr>
        </p:pic>
        <p:pic>
          <p:nvPicPr>
            <p:cNvPr id="288" name="Signature">
              <a:extLst>
                <a:ext uri="{FF2B5EF4-FFF2-40B4-BE49-F238E27FC236}">
                  <a16:creationId xmlns:a16="http://schemas.microsoft.com/office/drawing/2014/main" id="{4EECABDC-90C0-4EB1-9035-588257648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9051" y="1933176"/>
              <a:ext cx="122744" cy="122744"/>
            </a:xfrm>
            <a:prstGeom prst="rect">
              <a:avLst/>
            </a:prstGeom>
          </p:spPr>
        </p:pic>
      </p:grpSp>
      <p:grpSp>
        <p:nvGrpSpPr>
          <p:cNvPr id="12" name="Group 11">
            <a:extLst>
              <a:ext uri="{FF2B5EF4-FFF2-40B4-BE49-F238E27FC236}">
                <a16:creationId xmlns:a16="http://schemas.microsoft.com/office/drawing/2014/main" id="{CD02D832-2D9D-497B-9CB4-4F58A1C1D6BA}"/>
              </a:ext>
            </a:extLst>
          </p:cNvPr>
          <p:cNvGrpSpPr/>
          <p:nvPr/>
        </p:nvGrpSpPr>
        <p:grpSpPr>
          <a:xfrm>
            <a:off x="2760075" y="991475"/>
            <a:ext cx="2087611" cy="3689908"/>
            <a:chOff x="2760075" y="991475"/>
            <a:chExt cx="2087611" cy="3689908"/>
          </a:xfrm>
        </p:grpSpPr>
        <p:grpSp>
          <p:nvGrpSpPr>
            <p:cNvPr id="3" name="Docker Hub">
              <a:extLst>
                <a:ext uri="{FF2B5EF4-FFF2-40B4-BE49-F238E27FC236}">
                  <a16:creationId xmlns:a16="http://schemas.microsoft.com/office/drawing/2014/main" id="{8DDD44B7-378A-4A65-81F5-7980463D6158}"/>
                </a:ext>
              </a:extLst>
            </p:cNvPr>
            <p:cNvGrpSpPr/>
            <p:nvPr/>
          </p:nvGrpSpPr>
          <p:grpSpPr>
            <a:xfrm>
              <a:off x="2760075" y="991475"/>
              <a:ext cx="1996590" cy="3689908"/>
              <a:chOff x="2760075" y="991475"/>
              <a:chExt cx="1996590" cy="3689908"/>
            </a:xfrm>
          </p:grpSpPr>
          <p:sp>
            <p:nvSpPr>
              <p:cNvPr id="69" name="Rectangle 68">
                <a:extLst>
                  <a:ext uri="{FF2B5EF4-FFF2-40B4-BE49-F238E27FC236}">
                    <a16:creationId xmlns:a16="http://schemas.microsoft.com/office/drawing/2014/main" id="{63C5042C-F099-42CA-B437-ECF433D6805A}"/>
                  </a:ext>
                </a:extLst>
              </p:cNvPr>
              <p:cNvSpPr/>
              <p:nvPr/>
            </p:nvSpPr>
            <p:spPr>
              <a:xfrm>
                <a:off x="2760075" y="991475"/>
                <a:ext cx="1996590" cy="3689908"/>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a:ln>
                      <a:noFill/>
                    </a:ln>
                    <a:solidFill>
                      <a:srgbClr val="000000"/>
                    </a:solidFill>
                    <a:effectLst/>
                    <a:uLnTx/>
                    <a:uFillTx/>
                    <a:latin typeface="Arial"/>
                    <a:cs typeface="Arial"/>
                    <a:sym typeface="Arial"/>
                  </a:rPr>
                  <a:t>Docker Hub </a:t>
                </a:r>
                <a:r>
                  <a:rPr kumimoji="0" lang="en-US" sz="1200" b="1" i="0" u="none" strike="noStrike" kern="0" cap="none" spc="0" normalizeH="0" baseline="30000" noProof="0">
                    <a:ln>
                      <a:noFill/>
                    </a:ln>
                    <a:solidFill>
                      <a:srgbClr val="000000"/>
                    </a:solidFill>
                    <a:effectLst/>
                    <a:uLnTx/>
                    <a:uFillTx/>
                    <a:latin typeface="Arial"/>
                    <a:cs typeface="Arial"/>
                    <a:sym typeface="Arial"/>
                  </a:rPr>
                  <a:t>(Distributor)</a:t>
                </a:r>
              </a:p>
            </p:txBody>
          </p:sp>
          <p:sp>
            <p:nvSpPr>
              <p:cNvPr id="599" name="TextBox 598">
                <a:extLst>
                  <a:ext uri="{FF2B5EF4-FFF2-40B4-BE49-F238E27FC236}">
                    <a16:creationId xmlns:a16="http://schemas.microsoft.com/office/drawing/2014/main" id="{16280AB6-0E60-4997-B102-B7CBB765CC59}"/>
                  </a:ext>
                </a:extLst>
              </p:cNvPr>
              <p:cNvSpPr txBox="1"/>
              <p:nvPr/>
            </p:nvSpPr>
            <p:spPr>
              <a:xfrm>
                <a:off x="2944701" y="1460940"/>
                <a:ext cx="1376485"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a:ln>
                      <a:noFill/>
                    </a:ln>
                    <a:solidFill>
                      <a:srgbClr val="000000"/>
                    </a:solidFill>
                    <a:effectLst/>
                    <a:uLnTx/>
                    <a:uFillTx/>
                    <a:latin typeface="Segoe UI" panose="020B0502040204020203" pitchFamily="34" charset="0"/>
                    <a:ea typeface="+mn-ea"/>
                    <a:cs typeface="Segoe UI" panose="020B0502040204020203" pitchFamily="34" charset="0"/>
                    <a:sym typeface="Arial"/>
                  </a:rPr>
                  <a:t>Wabbit Networks</a:t>
                </a:r>
              </a:p>
            </p:txBody>
          </p:sp>
          <p:sp>
            <p:nvSpPr>
              <p:cNvPr id="600" name="TextBox 599">
                <a:extLst>
                  <a:ext uri="{FF2B5EF4-FFF2-40B4-BE49-F238E27FC236}">
                    <a16:creationId xmlns:a16="http://schemas.microsoft.com/office/drawing/2014/main" id="{168268CD-F774-448D-9FEF-DF1AF9156DB7}"/>
                  </a:ext>
                </a:extLst>
              </p:cNvPr>
              <p:cNvSpPr txBox="1"/>
              <p:nvPr/>
            </p:nvSpPr>
            <p:spPr>
              <a:xfrm>
                <a:off x="2935806" y="2914548"/>
                <a:ext cx="1376485"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1"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1100" b="1"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grpSp>
        <p:pic>
          <p:nvPicPr>
            <p:cNvPr id="304" name="Key">
              <a:extLst>
                <a:ext uri="{FF2B5EF4-FFF2-40B4-BE49-F238E27FC236}">
                  <a16:creationId xmlns:a16="http://schemas.microsoft.com/office/drawing/2014/main" id="{918B665C-B5C5-480C-A41B-B3849835962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4941" y="1038385"/>
              <a:ext cx="122745" cy="122745"/>
            </a:xfrm>
            <a:prstGeom prst="rect">
              <a:avLst/>
            </a:prstGeom>
          </p:spPr>
        </p:pic>
      </p:grpSp>
      <p:pic>
        <p:nvPicPr>
          <p:cNvPr id="13" name="Key">
            <a:extLst>
              <a:ext uri="{FF2B5EF4-FFF2-40B4-BE49-F238E27FC236}">
                <a16:creationId xmlns:a16="http://schemas.microsoft.com/office/drawing/2014/main" id="{3D3A5541-49DB-4594-A49E-58C0E07D2C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20436" y="1038385"/>
            <a:ext cx="122745" cy="122745"/>
          </a:xfrm>
          <a:prstGeom prst="rect">
            <a:avLst/>
          </a:prstGeom>
        </p:spPr>
      </p:pic>
      <p:pic>
        <p:nvPicPr>
          <p:cNvPr id="309" name="Key">
            <a:extLst>
              <a:ext uri="{FF2B5EF4-FFF2-40B4-BE49-F238E27FC236}">
                <a16:creationId xmlns:a16="http://schemas.microsoft.com/office/drawing/2014/main" id="{2DD2E3D1-22B3-4313-9878-0EC761E40B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99395" y="3128189"/>
            <a:ext cx="122745" cy="122745"/>
          </a:xfrm>
          <a:prstGeom prst="rect">
            <a:avLst/>
          </a:prstGeom>
        </p:spPr>
      </p:pic>
      <p:pic>
        <p:nvPicPr>
          <p:cNvPr id="310" name="Key">
            <a:extLst>
              <a:ext uri="{FF2B5EF4-FFF2-40B4-BE49-F238E27FC236}">
                <a16:creationId xmlns:a16="http://schemas.microsoft.com/office/drawing/2014/main" id="{BCAB93BB-5E3F-4C77-A324-E80682B9EC5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82862" y="4831256"/>
            <a:ext cx="122745" cy="122745"/>
          </a:xfrm>
          <a:prstGeom prst="rect">
            <a:avLst/>
          </a:prstGeom>
        </p:spPr>
      </p:pic>
      <p:sp>
        <p:nvSpPr>
          <p:cNvPr id="315" name="TextBox 314">
            <a:extLst>
              <a:ext uri="{FF2B5EF4-FFF2-40B4-BE49-F238E27FC236}">
                <a16:creationId xmlns:a16="http://schemas.microsoft.com/office/drawing/2014/main" id="{E3CD266D-486A-4707-B06A-F76D432B1A82}"/>
              </a:ext>
            </a:extLst>
          </p:cNvPr>
          <p:cNvSpPr txBox="1"/>
          <p:nvPr/>
        </p:nvSpPr>
        <p:spPr>
          <a:xfrm>
            <a:off x="7675414" y="1497201"/>
            <a:ext cx="712039" cy="138499"/>
          </a:xfrm>
          <a:prstGeom prst="rect">
            <a:avLst/>
          </a:prstGeom>
          <a:noFill/>
        </p:spPr>
        <p:txBody>
          <a:bodyPr wrap="square" lIns="0" tIns="0" rIns="0" bIns="0">
            <a:spAutoFit/>
          </a:bodyPr>
          <a:lstStyle/>
          <a:p>
            <a:pPr algn="r"/>
            <a:r>
              <a:rPr kumimoji="0" lang="en-US" sz="900" i="0" u="none" strike="noStrike" kern="0" cap="none" spc="0" normalizeH="0" baseline="0" noProof="0">
                <a:ln>
                  <a:noFill/>
                </a:ln>
                <a:solidFill>
                  <a:srgbClr val="000000"/>
                </a:solidFill>
                <a:effectLst/>
                <a:uLnTx/>
                <a:uFillTx/>
                <a:sym typeface="Arial"/>
              </a:rPr>
              <a:t>Docker Hub</a:t>
            </a:r>
            <a:endParaRPr lang="en-US" sz="900"/>
          </a:p>
        </p:txBody>
      </p:sp>
      <p:sp>
        <p:nvSpPr>
          <p:cNvPr id="289" name="TextBox 288">
            <a:extLst>
              <a:ext uri="{FF2B5EF4-FFF2-40B4-BE49-F238E27FC236}">
                <a16:creationId xmlns:a16="http://schemas.microsoft.com/office/drawing/2014/main" id="{BD8CBD4B-AE97-4DD4-BA55-14B6D15C9D04}"/>
              </a:ext>
            </a:extLst>
          </p:cNvPr>
          <p:cNvSpPr txBox="1"/>
          <p:nvPr/>
        </p:nvSpPr>
        <p:spPr>
          <a:xfrm>
            <a:off x="7391845" y="1620867"/>
            <a:ext cx="995608"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err="1">
                <a:ln>
                  <a:noFill/>
                </a:ln>
                <a:solidFill>
                  <a:srgbClr val="000000"/>
                </a:solidFill>
                <a:effectLst/>
                <a:uLnTx/>
                <a:uFillTx/>
                <a:latin typeface="Segoe UI" panose="020B0502040204020203" pitchFamily="34" charset="0"/>
                <a:cs typeface="Segoe UI" panose="020B0502040204020203" pitchFamily="34" charset="0"/>
                <a:sym typeface="Arial"/>
              </a:rPr>
              <a:t>Spacely</a:t>
            </a: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 Sprockets</a:t>
            </a:r>
          </a:p>
        </p:txBody>
      </p:sp>
      <p:sp>
        <p:nvSpPr>
          <p:cNvPr id="290" name="TextBox 289">
            <a:extLst>
              <a:ext uri="{FF2B5EF4-FFF2-40B4-BE49-F238E27FC236}">
                <a16:creationId xmlns:a16="http://schemas.microsoft.com/office/drawing/2014/main" id="{88960759-A8B2-4699-83BD-76B3FB1FF586}"/>
              </a:ext>
            </a:extLst>
          </p:cNvPr>
          <p:cNvSpPr txBox="1"/>
          <p:nvPr/>
        </p:nvSpPr>
        <p:spPr>
          <a:xfrm>
            <a:off x="7431970" y="1744533"/>
            <a:ext cx="955481" cy="138499"/>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i="0" u="none" strike="noStrike" kern="0" cap="none" spc="0" normalizeH="0" baseline="0" noProof="0">
                <a:ln>
                  <a:noFill/>
                </a:ln>
                <a:solidFill>
                  <a:srgbClr val="000000"/>
                </a:solidFill>
                <a:effectLst/>
                <a:uLnTx/>
                <a:uFillTx/>
                <a:latin typeface="Segoe UI" panose="020B0502040204020203" pitchFamily="34" charset="0"/>
                <a:cs typeface="Segoe UI" panose="020B0502040204020203" pitchFamily="34" charset="0"/>
                <a:sym typeface="Arial"/>
              </a:rPr>
              <a:t>Cogswell Cogs</a:t>
            </a:r>
          </a:p>
        </p:txBody>
      </p:sp>
      <p:grpSp>
        <p:nvGrpSpPr>
          <p:cNvPr id="292" name="Group 291">
            <a:extLst>
              <a:ext uri="{FF2B5EF4-FFF2-40B4-BE49-F238E27FC236}">
                <a16:creationId xmlns:a16="http://schemas.microsoft.com/office/drawing/2014/main" id="{EA520A92-62A2-4BD4-961B-88EF25E4ABAB}"/>
              </a:ext>
            </a:extLst>
          </p:cNvPr>
          <p:cNvGrpSpPr/>
          <p:nvPr/>
        </p:nvGrpSpPr>
        <p:grpSpPr>
          <a:xfrm>
            <a:off x="827615" y="1717966"/>
            <a:ext cx="619115" cy="1128415"/>
            <a:chOff x="972360" y="1870366"/>
            <a:chExt cx="619115" cy="1128415"/>
          </a:xfrm>
        </p:grpSpPr>
        <p:sp>
          <p:nvSpPr>
            <p:cNvPr id="293" name="Rectangle 292">
              <a:extLst>
                <a:ext uri="{FF2B5EF4-FFF2-40B4-BE49-F238E27FC236}">
                  <a16:creationId xmlns:a16="http://schemas.microsoft.com/office/drawing/2014/main" id="{C0D8954F-9E58-4E88-8D56-F969DD296CAC}"/>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294" name="SBoM">
              <a:extLst>
                <a:ext uri="{FF2B5EF4-FFF2-40B4-BE49-F238E27FC236}">
                  <a16:creationId xmlns:a16="http://schemas.microsoft.com/office/drawing/2014/main" id="{4BB47439-252E-4744-B53E-7BD131CABA3C}"/>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295" name="ScanResult">
              <a:extLst>
                <a:ext uri="{FF2B5EF4-FFF2-40B4-BE49-F238E27FC236}">
                  <a16:creationId xmlns:a16="http://schemas.microsoft.com/office/drawing/2014/main" id="{9335B1BD-6B80-4C60-AF48-655B1BA9FAC7}"/>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96" name="Ssrc">
              <a:extLst>
                <a:ext uri="{FF2B5EF4-FFF2-40B4-BE49-F238E27FC236}">
                  <a16:creationId xmlns:a16="http://schemas.microsoft.com/office/drawing/2014/main" id="{55D69D36-9644-4187-8FF3-28EC094E5F4F}"/>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297" name="Signature">
              <a:extLst>
                <a:ext uri="{FF2B5EF4-FFF2-40B4-BE49-F238E27FC236}">
                  <a16:creationId xmlns:a16="http://schemas.microsoft.com/office/drawing/2014/main" id="{F4214FEF-2082-4253-AF94-2E5599AB21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298" name="Signature">
              <a:extLst>
                <a:ext uri="{FF2B5EF4-FFF2-40B4-BE49-F238E27FC236}">
                  <a16:creationId xmlns:a16="http://schemas.microsoft.com/office/drawing/2014/main" id="{55FE871C-A551-42D9-A50D-2563A09650C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299" name="Signature">
              <a:extLst>
                <a:ext uri="{FF2B5EF4-FFF2-40B4-BE49-F238E27FC236}">
                  <a16:creationId xmlns:a16="http://schemas.microsoft.com/office/drawing/2014/main" id="{1F019C32-5487-4DD2-A43A-1DE42B7AEC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00" name="Signature">
              <a:extLst>
                <a:ext uri="{FF2B5EF4-FFF2-40B4-BE49-F238E27FC236}">
                  <a16:creationId xmlns:a16="http://schemas.microsoft.com/office/drawing/2014/main" id="{1BD007D7-A6CD-4317-B887-C929F5C1DB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01" name="Group 300">
            <a:extLst>
              <a:ext uri="{FF2B5EF4-FFF2-40B4-BE49-F238E27FC236}">
                <a16:creationId xmlns:a16="http://schemas.microsoft.com/office/drawing/2014/main" id="{D814244A-DE73-4273-8986-D20EA21E1230}"/>
              </a:ext>
            </a:extLst>
          </p:cNvPr>
          <p:cNvGrpSpPr/>
          <p:nvPr/>
        </p:nvGrpSpPr>
        <p:grpSpPr>
          <a:xfrm>
            <a:off x="827225" y="1717966"/>
            <a:ext cx="619115" cy="1128415"/>
            <a:chOff x="972360" y="1870366"/>
            <a:chExt cx="619115" cy="1128415"/>
          </a:xfrm>
        </p:grpSpPr>
        <p:sp>
          <p:nvSpPr>
            <p:cNvPr id="302" name="Rectangle 301">
              <a:extLst>
                <a:ext uri="{FF2B5EF4-FFF2-40B4-BE49-F238E27FC236}">
                  <a16:creationId xmlns:a16="http://schemas.microsoft.com/office/drawing/2014/main" id="{52325826-31FF-4497-B96C-0DA4A9D1A6E2}"/>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03" name="SBoM">
              <a:extLst>
                <a:ext uri="{FF2B5EF4-FFF2-40B4-BE49-F238E27FC236}">
                  <a16:creationId xmlns:a16="http://schemas.microsoft.com/office/drawing/2014/main" id="{AE3C8D31-B7AE-48E4-85E8-C8D88746DC3E}"/>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05" name="ScanResult">
              <a:extLst>
                <a:ext uri="{FF2B5EF4-FFF2-40B4-BE49-F238E27FC236}">
                  <a16:creationId xmlns:a16="http://schemas.microsoft.com/office/drawing/2014/main" id="{162824A3-B85B-408E-A62B-A4AD7929ADF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06" name="Ssrc">
              <a:extLst>
                <a:ext uri="{FF2B5EF4-FFF2-40B4-BE49-F238E27FC236}">
                  <a16:creationId xmlns:a16="http://schemas.microsoft.com/office/drawing/2014/main" id="{501BAC43-D7AE-4A38-A0FB-15C61B131830}"/>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07" name="Signature">
              <a:extLst>
                <a:ext uri="{FF2B5EF4-FFF2-40B4-BE49-F238E27FC236}">
                  <a16:creationId xmlns:a16="http://schemas.microsoft.com/office/drawing/2014/main" id="{6C358CF4-2D10-41AB-ACA2-0A96449D61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08" name="Signature">
              <a:extLst>
                <a:ext uri="{FF2B5EF4-FFF2-40B4-BE49-F238E27FC236}">
                  <a16:creationId xmlns:a16="http://schemas.microsoft.com/office/drawing/2014/main" id="{5EB6903E-4C1F-46AC-9B0F-10691F74E9C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11" name="Signature">
              <a:extLst>
                <a:ext uri="{FF2B5EF4-FFF2-40B4-BE49-F238E27FC236}">
                  <a16:creationId xmlns:a16="http://schemas.microsoft.com/office/drawing/2014/main" id="{86F4A216-5245-452B-A058-180396AF0C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12" name="Signature">
              <a:extLst>
                <a:ext uri="{FF2B5EF4-FFF2-40B4-BE49-F238E27FC236}">
                  <a16:creationId xmlns:a16="http://schemas.microsoft.com/office/drawing/2014/main" id="{88030C86-56AC-4E7A-A651-5FC018EFEC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grpSp>
        <p:nvGrpSpPr>
          <p:cNvPr id="313" name="Group 312">
            <a:extLst>
              <a:ext uri="{FF2B5EF4-FFF2-40B4-BE49-F238E27FC236}">
                <a16:creationId xmlns:a16="http://schemas.microsoft.com/office/drawing/2014/main" id="{52EEFB8A-D08A-460E-B312-FC62EFCE7908}"/>
              </a:ext>
            </a:extLst>
          </p:cNvPr>
          <p:cNvGrpSpPr/>
          <p:nvPr/>
        </p:nvGrpSpPr>
        <p:grpSpPr>
          <a:xfrm>
            <a:off x="823211" y="1717966"/>
            <a:ext cx="619115" cy="1128415"/>
            <a:chOff x="972360" y="1870366"/>
            <a:chExt cx="619115" cy="1128415"/>
          </a:xfrm>
        </p:grpSpPr>
        <p:sp>
          <p:nvSpPr>
            <p:cNvPr id="314" name="Rectangle 313">
              <a:extLst>
                <a:ext uri="{FF2B5EF4-FFF2-40B4-BE49-F238E27FC236}">
                  <a16:creationId xmlns:a16="http://schemas.microsoft.com/office/drawing/2014/main" id="{2F7ED307-8FA0-4EF3-B3DC-C0BA08173544}"/>
                </a:ext>
              </a:extLst>
            </p:cNvPr>
            <p:cNvSpPr/>
            <p:nvPr/>
          </p:nvSpPr>
          <p:spPr>
            <a:xfrm>
              <a:off x="976233" y="187036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a:solidFill>
                    <a:sysClr val="windowText" lastClr="000000"/>
                  </a:solidFill>
                  <a:latin typeface="Calibri"/>
                </a:rPr>
                <a:t>Image</a:t>
              </a:r>
              <a:endParaRPr lang="en-US" sz="491" kern="0">
                <a:solidFill>
                  <a:sysClr val="windowText" lastClr="000000"/>
                </a:solidFill>
                <a:latin typeface="Calibri"/>
              </a:endParaRPr>
            </a:p>
          </p:txBody>
        </p:sp>
        <p:sp>
          <p:nvSpPr>
            <p:cNvPr id="316" name="SBoM">
              <a:extLst>
                <a:ext uri="{FF2B5EF4-FFF2-40B4-BE49-F238E27FC236}">
                  <a16:creationId xmlns:a16="http://schemas.microsoft.com/office/drawing/2014/main" id="{42D1CAAB-5120-42BA-A09D-A12A32E39555}"/>
                </a:ext>
              </a:extLst>
            </p:cNvPr>
            <p:cNvSpPr/>
            <p:nvPr/>
          </p:nvSpPr>
          <p:spPr>
            <a:xfrm>
              <a:off x="972360" y="2173364"/>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1218732">
                <a:defRPr/>
              </a:pPr>
              <a:r>
                <a:rPr lang="en-US" sz="980" kern="0" err="1">
                  <a:solidFill>
                    <a:sysClr val="windowText" lastClr="000000"/>
                  </a:solidFill>
                  <a:latin typeface="Calibri"/>
                </a:rPr>
                <a:t>SBoM</a:t>
              </a:r>
              <a:endParaRPr lang="en-US" sz="491" kern="0">
                <a:solidFill>
                  <a:sysClr val="windowText" lastClr="000000"/>
                </a:solidFill>
                <a:latin typeface="Calibri"/>
              </a:endParaRPr>
            </a:p>
          </p:txBody>
        </p:sp>
        <p:sp>
          <p:nvSpPr>
            <p:cNvPr id="317" name="ScanResult">
              <a:extLst>
                <a:ext uri="{FF2B5EF4-FFF2-40B4-BE49-F238E27FC236}">
                  <a16:creationId xmlns:a16="http://schemas.microsoft.com/office/drawing/2014/main" id="{BDD403F0-6B9B-4D88-9C4F-B75C6F449466}"/>
                </a:ext>
              </a:extLst>
            </p:cNvPr>
            <p:cNvSpPr/>
            <p:nvPr/>
          </p:nvSpPr>
          <p:spPr>
            <a:xfrm>
              <a:off x="981653" y="2476360"/>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ysClr val="windowText" lastClr="000000"/>
                  </a:solidFill>
                  <a:effectLst/>
                  <a:uLnTx/>
                  <a:uFillTx/>
                  <a:latin typeface="Calibri"/>
                  <a:ea typeface="+mn-ea"/>
                  <a:cs typeface="+mn-cs"/>
                </a:rPr>
                <a:t>Scan Results</a:t>
              </a:r>
              <a:endParaRPr kumimoji="0" lang="en-US" sz="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318" name="Ssrc">
              <a:extLst>
                <a:ext uri="{FF2B5EF4-FFF2-40B4-BE49-F238E27FC236}">
                  <a16:creationId xmlns:a16="http://schemas.microsoft.com/office/drawing/2014/main" id="{529FEBFF-D0F4-4C63-8F31-D538093CEEDE}"/>
                </a:ext>
              </a:extLst>
            </p:cNvPr>
            <p:cNvSpPr/>
            <p:nvPr/>
          </p:nvSpPr>
          <p:spPr>
            <a:xfrm>
              <a:off x="977113" y="2779356"/>
              <a:ext cx="432198" cy="219425"/>
            </a:xfrm>
            <a:prstGeom prst="rect">
              <a:avLst/>
            </a:prstGeom>
            <a:solidFill>
              <a:schemeClr val="accent1">
                <a:lumMod val="20000"/>
                <a:lumOff val="80000"/>
              </a:schemeClr>
            </a:solidFill>
            <a:ln w="25400" cap="flat" cmpd="sng" algn="ctr">
              <a:solidFill>
                <a:srgbClr val="002060"/>
              </a:solidFill>
              <a:prstDash val="solid"/>
            </a:ln>
            <a:effectLst/>
          </p:spPr>
          <p:txBody>
            <a:bodyPr lIns="0" tIns="0" rIns="0" bIns="0"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1218732"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ysClr val="windowText" lastClr="000000"/>
                  </a:solidFill>
                  <a:effectLst/>
                  <a:uLnTx/>
                  <a:uFillTx/>
                  <a:latin typeface="Calibri"/>
                  <a:ea typeface="+mn-ea"/>
                  <a:cs typeface="Arial"/>
                  <a:sym typeface="Arial"/>
                </a:rPr>
                <a:t>Claims</a:t>
              </a:r>
              <a:endParaRPr kumimoji="0" lang="en-US" sz="400" b="0" i="0" u="none" strike="noStrike" kern="0" cap="none" spc="0" normalizeH="0" baseline="0" noProof="0">
                <a:ln>
                  <a:noFill/>
                </a:ln>
                <a:solidFill>
                  <a:sysClr val="windowText" lastClr="000000"/>
                </a:solidFill>
                <a:effectLst/>
                <a:uLnTx/>
                <a:uFillTx/>
                <a:latin typeface="Calibri"/>
                <a:ea typeface="+mn-ea"/>
                <a:cs typeface="Arial"/>
                <a:sym typeface="Arial"/>
              </a:endParaRPr>
            </a:p>
          </p:txBody>
        </p:sp>
        <p:pic>
          <p:nvPicPr>
            <p:cNvPr id="319" name="Signature">
              <a:extLst>
                <a:ext uri="{FF2B5EF4-FFF2-40B4-BE49-F238E27FC236}">
                  <a16:creationId xmlns:a16="http://schemas.microsoft.com/office/drawing/2014/main" id="{260E782B-483F-4898-9E85-755EDB8F6A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234310"/>
              <a:ext cx="122744" cy="122744"/>
            </a:xfrm>
            <a:prstGeom prst="rect">
              <a:avLst/>
            </a:prstGeom>
          </p:spPr>
        </p:pic>
        <p:pic>
          <p:nvPicPr>
            <p:cNvPr id="320" name="Signature">
              <a:extLst>
                <a:ext uri="{FF2B5EF4-FFF2-40B4-BE49-F238E27FC236}">
                  <a16:creationId xmlns:a16="http://schemas.microsoft.com/office/drawing/2014/main" id="{25660B78-3066-4C15-A565-2D64B56B84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46447" y="2535510"/>
              <a:ext cx="122744" cy="122744"/>
            </a:xfrm>
            <a:prstGeom prst="rect">
              <a:avLst/>
            </a:prstGeom>
          </p:spPr>
        </p:pic>
        <p:pic>
          <p:nvPicPr>
            <p:cNvPr id="321" name="Signature">
              <a:extLst>
                <a:ext uri="{FF2B5EF4-FFF2-40B4-BE49-F238E27FC236}">
                  <a16:creationId xmlns:a16="http://schemas.microsoft.com/office/drawing/2014/main" id="{9D5A7E25-E858-46F2-9B2A-133D92FF3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6388" y="2836711"/>
              <a:ext cx="122744" cy="122744"/>
            </a:xfrm>
            <a:prstGeom prst="rect">
              <a:avLst/>
            </a:prstGeom>
          </p:spPr>
        </p:pic>
        <p:pic>
          <p:nvPicPr>
            <p:cNvPr id="322" name="Signature">
              <a:extLst>
                <a:ext uri="{FF2B5EF4-FFF2-40B4-BE49-F238E27FC236}">
                  <a16:creationId xmlns:a16="http://schemas.microsoft.com/office/drawing/2014/main" id="{7F187262-1532-4285-837F-EA8E56851F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68731" y="1933176"/>
              <a:ext cx="122744" cy="122744"/>
            </a:xfrm>
            <a:prstGeom prst="rect">
              <a:avLst/>
            </a:prstGeom>
          </p:spPr>
        </p:pic>
      </p:grpSp>
    </p:spTree>
    <p:extLst>
      <p:ext uri="{BB962C8B-B14F-4D97-AF65-F5344CB8AC3E}">
        <p14:creationId xmlns:p14="http://schemas.microsoft.com/office/powerpoint/2010/main" val="209403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par>
                                <p:cTn id="8" presetID="42" presetClass="path" presetSubtype="0" accel="50000" decel="50000" fill="hold" grpId="1" nodeType="withEffect">
                                  <p:stCondLst>
                                    <p:cond delay="0"/>
                                  </p:stCondLst>
                                  <p:childTnLst>
                                    <p:animMotion origin="layout" path="M 3.95833E-6 4.81481E-6 L 0.75507 0.01527 " pathEditMode="relative" rAng="0" ptsTypes="AA">
                                      <p:cBhvr>
                                        <p:cTn id="9" dur="2000" fill="hold"/>
                                        <p:tgtEl>
                                          <p:spTgt spid="411"/>
                                        </p:tgtEl>
                                        <p:attrNameLst>
                                          <p:attrName>ppt_x</p:attrName>
                                          <p:attrName>ppt_y</p:attrName>
                                        </p:attrNameLst>
                                      </p:cBhvr>
                                      <p:rCtr x="37747" y="764"/>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12"/>
                                        </p:tgtEl>
                                        <p:attrNameLst>
                                          <p:attrName>style.visibility</p:attrName>
                                        </p:attrNameLst>
                                      </p:cBhvr>
                                      <p:to>
                                        <p:strVal val="visible"/>
                                      </p:to>
                                    </p:set>
                                    <p:animEffect transition="in" filter="fade">
                                      <p:cBhvr>
                                        <p:cTn id="14" dur="500"/>
                                        <p:tgtEl>
                                          <p:spTgt spid="412"/>
                                        </p:tgtEl>
                                      </p:cBhvr>
                                    </p:animEffect>
                                  </p:childTnLst>
                                </p:cTn>
                              </p:par>
                              <p:par>
                                <p:cTn id="15" presetID="42" presetClass="path" presetSubtype="0" accel="50000" decel="50000" fill="hold" nodeType="withEffect">
                                  <p:stCondLst>
                                    <p:cond delay="0"/>
                                  </p:stCondLst>
                                  <p:childTnLst>
                                    <p:animMotion origin="layout" path="M -6.25E-7 1.48148E-6 L 0.74336 -0.03079 " pathEditMode="relative" rAng="0" ptsTypes="AA">
                                      <p:cBhvr>
                                        <p:cTn id="16" dur="2000" fill="hold"/>
                                        <p:tgtEl>
                                          <p:spTgt spid="412"/>
                                        </p:tgtEl>
                                        <p:attrNameLst>
                                          <p:attrName>ppt_x</p:attrName>
                                          <p:attrName>ppt_y</p:attrName>
                                        </p:attrNameLst>
                                      </p:cBhvr>
                                      <p:rCtr x="37161" y="-155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75507 0.01527 L 0.86211 0.07569 " pathEditMode="relative" rAng="0" ptsTypes="AA">
                                      <p:cBhvr>
                                        <p:cTn id="20" dur="2000" fill="hold"/>
                                        <p:tgtEl>
                                          <p:spTgt spid="411"/>
                                        </p:tgtEl>
                                        <p:attrNameLst>
                                          <p:attrName>ppt_x</p:attrName>
                                          <p:attrName>ppt_y</p:attrName>
                                        </p:attrNameLst>
                                      </p:cBhvr>
                                      <p:rCtr x="5352" y="3009"/>
                                    </p:animMotion>
                                  </p:childTnLst>
                                </p:cTn>
                              </p:par>
                              <p:par>
                                <p:cTn id="21" presetID="10" presetClass="exit" presetSubtype="0" fill="hold" nodeType="withEffect">
                                  <p:stCondLst>
                                    <p:cond delay="0"/>
                                  </p:stCondLst>
                                  <p:childTnLst>
                                    <p:animEffect transition="out" filter="fade">
                                      <p:cBhvr>
                                        <p:cTn id="22" dur="500"/>
                                        <p:tgtEl>
                                          <p:spTgt spid="412"/>
                                        </p:tgtEl>
                                      </p:cBhvr>
                                    </p:animEffect>
                                    <p:set>
                                      <p:cBhvr>
                                        <p:cTn id="23" dur="1" fill="hold">
                                          <p:stCondLst>
                                            <p:cond delay="499"/>
                                          </p:stCondLst>
                                        </p:cTn>
                                        <p:tgtEl>
                                          <p:spTgt spid="4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9"/>
                                        </p:tgtEl>
                                        <p:attrNameLst>
                                          <p:attrName>style.visibility</p:attrName>
                                        </p:attrNameLst>
                                      </p:cBhvr>
                                      <p:to>
                                        <p:strVal val="visible"/>
                                      </p:to>
                                    </p:set>
                                    <p:animEffect transition="in" filter="fade">
                                      <p:cBhvr>
                                        <p:cTn id="28" dur="500"/>
                                        <p:tgtEl>
                                          <p:spTgt spid="209"/>
                                        </p:tgtEl>
                                      </p:cBhvr>
                                    </p:animEffec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dissolve">
                                      <p:cBhvr>
                                        <p:cTn id="32" dur="500"/>
                                        <p:tgtEl>
                                          <p:spTgt spid="6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9"/>
                                        </p:tgtEl>
                                        <p:attrNameLst>
                                          <p:attrName>style.visibility</p:attrName>
                                        </p:attrNameLst>
                                      </p:cBhvr>
                                      <p:to>
                                        <p:strVal val="visible"/>
                                      </p:to>
                                    </p:set>
                                    <p:animEffect transition="in" filter="fade">
                                      <p:cBhvr>
                                        <p:cTn id="36" dur="500"/>
                                        <p:tgtEl>
                                          <p:spTgt spid="529"/>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1" nodeType="clickEffect">
                                  <p:stCondLst>
                                    <p:cond delay="0"/>
                                  </p:stCondLst>
                                  <p:childTnLst>
                                    <p:animMotion origin="layout" path="M 4.375E-6 1.85185E-6 L 0.68072 -0.04283 " pathEditMode="relative" rAng="0" ptsTypes="AA">
                                      <p:cBhvr>
                                        <p:cTn id="40" dur="2000" fill="hold"/>
                                        <p:tgtEl>
                                          <p:spTgt spid="529"/>
                                        </p:tgtEl>
                                        <p:attrNameLst>
                                          <p:attrName>ppt_x</p:attrName>
                                          <p:attrName>ppt_y</p:attrName>
                                        </p:attrNameLst>
                                      </p:cBhvr>
                                      <p:rCtr x="34036" y="-2153"/>
                                    </p:animMotion>
                                  </p:childTnLst>
                                </p:cTn>
                              </p:par>
                            </p:childTnLst>
                          </p:cTn>
                        </p:par>
                        <p:par>
                          <p:cTn id="41" fill="hold">
                            <p:stCondLst>
                              <p:cond delay="2000"/>
                            </p:stCondLst>
                            <p:childTnLst>
                              <p:par>
                                <p:cTn id="42" presetID="26" presetClass="emph" presetSubtype="0" fill="hold" grpId="2" nodeType="afterEffect">
                                  <p:stCondLst>
                                    <p:cond delay="0"/>
                                  </p:stCondLst>
                                  <p:childTnLst>
                                    <p:animEffect transition="out" filter="fade">
                                      <p:cBhvr>
                                        <p:cTn id="43" dur="500" tmFilter="0, 0; .2, .5; .8, .5; 1, 0"/>
                                        <p:tgtEl>
                                          <p:spTgt spid="529"/>
                                        </p:tgtEl>
                                      </p:cBhvr>
                                    </p:animEffect>
                                    <p:animScale>
                                      <p:cBhvr>
                                        <p:cTn id="44" dur="250" autoRev="1" fill="hold"/>
                                        <p:tgtEl>
                                          <p:spTgt spid="529"/>
                                        </p:tgtEl>
                                      </p:cBhvr>
                                      <p:by x="105000" y="105000"/>
                                    </p:animScale>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532"/>
                                        </p:tgtEl>
                                        <p:attrNameLst>
                                          <p:attrName>style.visibility</p:attrName>
                                        </p:attrNameLst>
                                      </p:cBhvr>
                                      <p:to>
                                        <p:strVal val="visible"/>
                                      </p:to>
                                    </p:set>
                                    <p:animEffect transition="in" filter="fade">
                                      <p:cBhvr>
                                        <p:cTn id="48" dur="500"/>
                                        <p:tgtEl>
                                          <p:spTgt spid="532"/>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533"/>
                                        </p:tgtEl>
                                        <p:attrNameLst>
                                          <p:attrName>style.visibility</p:attrName>
                                        </p:attrNameLst>
                                      </p:cBhvr>
                                      <p:to>
                                        <p:strVal val="visible"/>
                                      </p:to>
                                    </p:set>
                                    <p:animEffect transition="in" filter="fade">
                                      <p:cBhvr>
                                        <p:cTn id="52" dur="500"/>
                                        <p:tgtEl>
                                          <p:spTgt spid="53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path" presetSubtype="0" accel="50000" decel="50000" fill="hold" grpId="1" nodeType="clickEffect">
                                  <p:stCondLst>
                                    <p:cond delay="0"/>
                                  </p:stCondLst>
                                  <p:childTnLst>
                                    <p:animMotion origin="layout" path="M 3.33333E-6 -1.11111E-6 L 0.67968 -0.04699 " pathEditMode="relative" rAng="0" ptsTypes="AA">
                                      <p:cBhvr>
                                        <p:cTn id="56" dur="2000" fill="hold"/>
                                        <p:tgtEl>
                                          <p:spTgt spid="532"/>
                                        </p:tgtEl>
                                        <p:attrNameLst>
                                          <p:attrName>ppt_x</p:attrName>
                                          <p:attrName>ppt_y</p:attrName>
                                        </p:attrNameLst>
                                      </p:cBhvr>
                                      <p:rCtr x="33984" y="-2361"/>
                                    </p:animMotion>
                                  </p:childTnLst>
                                </p:cTn>
                              </p:par>
                              <p:par>
                                <p:cTn id="57" presetID="42" presetClass="path" presetSubtype="0" accel="50000" decel="50000" fill="hold" grpId="1" nodeType="withEffect">
                                  <p:stCondLst>
                                    <p:cond delay="500"/>
                                  </p:stCondLst>
                                  <p:childTnLst>
                                    <p:animMotion origin="layout" path="M 3.75E-6 -4.07407E-6 L 0.67942 -0.05787 " pathEditMode="relative" rAng="0" ptsTypes="AA">
                                      <p:cBhvr>
                                        <p:cTn id="58" dur="2000" fill="hold"/>
                                        <p:tgtEl>
                                          <p:spTgt spid="533"/>
                                        </p:tgtEl>
                                        <p:attrNameLst>
                                          <p:attrName>ppt_x</p:attrName>
                                          <p:attrName>ppt_y</p:attrName>
                                        </p:attrNameLst>
                                      </p:cBhvr>
                                      <p:rCtr x="33971" y="-2894"/>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2" nodeType="clickEffect">
                                  <p:stCondLst>
                                    <p:cond delay="0"/>
                                  </p:stCondLst>
                                  <p:childTnLst>
                                    <p:animEffect transition="out" filter="fade">
                                      <p:cBhvr>
                                        <p:cTn id="62" dur="500"/>
                                        <p:tgtEl>
                                          <p:spTgt spid="532"/>
                                        </p:tgtEl>
                                      </p:cBhvr>
                                    </p:animEffect>
                                    <p:set>
                                      <p:cBhvr>
                                        <p:cTn id="63" dur="1" fill="hold">
                                          <p:stCondLst>
                                            <p:cond delay="499"/>
                                          </p:stCondLst>
                                        </p:cTn>
                                        <p:tgtEl>
                                          <p:spTgt spid="532"/>
                                        </p:tgtEl>
                                        <p:attrNameLst>
                                          <p:attrName>style.visibility</p:attrName>
                                        </p:attrNameLst>
                                      </p:cBhvr>
                                      <p:to>
                                        <p:strVal val="hidden"/>
                                      </p:to>
                                    </p:set>
                                  </p:childTnLst>
                                </p:cTn>
                              </p:par>
                              <p:par>
                                <p:cTn id="64" presetID="10" presetClass="exit" presetSubtype="0" fill="hold" grpId="2" nodeType="withEffect">
                                  <p:stCondLst>
                                    <p:cond delay="0"/>
                                  </p:stCondLst>
                                  <p:childTnLst>
                                    <p:animEffect transition="out" filter="fade">
                                      <p:cBhvr>
                                        <p:cTn id="65" dur="500"/>
                                        <p:tgtEl>
                                          <p:spTgt spid="533"/>
                                        </p:tgtEl>
                                      </p:cBhvr>
                                    </p:animEffect>
                                    <p:set>
                                      <p:cBhvr>
                                        <p:cTn id="66" dur="1" fill="hold">
                                          <p:stCondLst>
                                            <p:cond delay="499"/>
                                          </p:stCondLst>
                                        </p:cTn>
                                        <p:tgtEl>
                                          <p:spTgt spid="533"/>
                                        </p:tgtEl>
                                        <p:attrNameLst>
                                          <p:attrName>style.visibility</p:attrName>
                                        </p:attrNameLst>
                                      </p:cBhvr>
                                      <p:to>
                                        <p:strVal val="hidden"/>
                                      </p:to>
                                    </p:set>
                                  </p:childTnLst>
                                </p:cTn>
                              </p:par>
                              <p:par>
                                <p:cTn id="67" presetID="10" presetClass="exit" presetSubtype="0" fill="hold" grpId="3" nodeType="withEffect">
                                  <p:stCondLst>
                                    <p:cond delay="0"/>
                                  </p:stCondLst>
                                  <p:childTnLst>
                                    <p:animEffect transition="out" filter="fade">
                                      <p:cBhvr>
                                        <p:cTn id="68" dur="500"/>
                                        <p:tgtEl>
                                          <p:spTgt spid="529"/>
                                        </p:tgtEl>
                                      </p:cBhvr>
                                    </p:animEffect>
                                    <p:set>
                                      <p:cBhvr>
                                        <p:cTn id="69" dur="1" fill="hold">
                                          <p:stCondLst>
                                            <p:cond delay="499"/>
                                          </p:stCondLst>
                                        </p:cTn>
                                        <p:tgtEl>
                                          <p:spTgt spid="52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500"/>
                                        <p:tgtEl>
                                          <p:spTgt spid="204"/>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dissolve">
                                      <p:cBhvr>
                                        <p:cTn id="79" dur="500"/>
                                        <p:tgtEl>
                                          <p:spTgt spid="65"/>
                                        </p:tgtEl>
                                      </p:cBhvr>
                                    </p:animEffect>
                                  </p:childTnLst>
                                </p:cTn>
                              </p:par>
                            </p:childTnLst>
                          </p:cTn>
                        </p:par>
                        <p:par>
                          <p:cTn id="80" fill="hold">
                            <p:stCondLst>
                              <p:cond delay="500"/>
                            </p:stCondLst>
                            <p:childTnLst>
                              <p:par>
                                <p:cTn id="81" presetID="9" presetClass="entr" presetSubtype="0"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dissolv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fade">
                                      <p:cBhvr>
                                        <p:cTn id="88" dur="500"/>
                                        <p:tgtEl>
                                          <p:spTgt spid="292"/>
                                        </p:tgtEl>
                                      </p:cBhvr>
                                    </p:animEffect>
                                  </p:childTnLst>
                                </p:cTn>
                              </p:par>
                              <p:par>
                                <p:cTn id="89" presetID="42" presetClass="path" presetSubtype="0" accel="50000" decel="50000" fill="hold" nodeType="withEffect">
                                  <p:stCondLst>
                                    <p:cond delay="0"/>
                                  </p:stCondLst>
                                  <p:childTnLst>
                                    <p:animMotion origin="layout" path="M 8.33333E-7 1.11111E-6 L 0.72448 -0.06713 " pathEditMode="relative" rAng="0" ptsTypes="AA">
                                      <p:cBhvr>
                                        <p:cTn id="90" dur="2000" fill="hold"/>
                                        <p:tgtEl>
                                          <p:spTgt spid="292"/>
                                        </p:tgtEl>
                                        <p:attrNameLst>
                                          <p:attrName>ppt_x</p:attrName>
                                          <p:attrName>ppt_y</p:attrName>
                                        </p:attrNameLst>
                                      </p:cBhvr>
                                      <p:rCtr x="36224" y="-3356"/>
                                    </p:animMotion>
                                  </p:childTnLst>
                                </p:cTn>
                              </p:par>
                              <p:par>
                                <p:cTn id="91" presetID="10" presetClass="exit" presetSubtype="0" fill="hold" nodeType="withEffect">
                                  <p:stCondLst>
                                    <p:cond delay="1500"/>
                                  </p:stCondLst>
                                  <p:childTnLst>
                                    <p:animEffect transition="out" filter="fade">
                                      <p:cBhvr>
                                        <p:cTn id="92" dur="500"/>
                                        <p:tgtEl>
                                          <p:spTgt spid="292"/>
                                        </p:tgtEl>
                                      </p:cBhvr>
                                    </p:animEffect>
                                    <p:set>
                                      <p:cBhvr>
                                        <p:cTn id="93" dur="1" fill="hold">
                                          <p:stCondLst>
                                            <p:cond delay="499"/>
                                          </p:stCondLst>
                                        </p:cTn>
                                        <p:tgtEl>
                                          <p:spTgt spid="292"/>
                                        </p:tgtEl>
                                        <p:attrNameLst>
                                          <p:attrName>style.visibility</p:attrName>
                                        </p:attrNameLst>
                                      </p:cBhvr>
                                      <p:to>
                                        <p:strVal val="hidden"/>
                                      </p:to>
                                    </p:set>
                                  </p:childTnLst>
                                </p:cTn>
                              </p:par>
                            </p:childTnLst>
                          </p:cTn>
                        </p:par>
                        <p:par>
                          <p:cTn id="94" fill="hold">
                            <p:stCondLst>
                              <p:cond delay="2000"/>
                            </p:stCondLst>
                            <p:childTnLst>
                              <p:par>
                                <p:cTn id="95" presetID="10" presetClass="entr" presetSubtype="0" fill="hold" nodeType="afterEffect">
                                  <p:stCondLst>
                                    <p:cond delay="0"/>
                                  </p:stCondLst>
                                  <p:childTnLst>
                                    <p:set>
                                      <p:cBhvr>
                                        <p:cTn id="96" dur="1" fill="hold">
                                          <p:stCondLst>
                                            <p:cond delay="0"/>
                                          </p:stCondLst>
                                        </p:cTn>
                                        <p:tgtEl>
                                          <p:spTgt spid="301"/>
                                        </p:tgtEl>
                                        <p:attrNameLst>
                                          <p:attrName>style.visibility</p:attrName>
                                        </p:attrNameLst>
                                      </p:cBhvr>
                                      <p:to>
                                        <p:strVal val="visible"/>
                                      </p:to>
                                    </p:set>
                                    <p:animEffect transition="in" filter="fade">
                                      <p:cBhvr>
                                        <p:cTn id="97" dur="500"/>
                                        <p:tgtEl>
                                          <p:spTgt spid="301"/>
                                        </p:tgtEl>
                                      </p:cBhvr>
                                    </p:animEffect>
                                  </p:childTnLst>
                                </p:cTn>
                              </p:par>
                              <p:par>
                                <p:cTn id="98" presetID="42" presetClass="path" presetSubtype="0" accel="50000" decel="50000" fill="hold" nodeType="withEffect">
                                  <p:stCondLst>
                                    <p:cond delay="0"/>
                                  </p:stCondLst>
                                  <p:childTnLst>
                                    <p:animMotion origin="layout" path="M 8.33333E-7 1.11111E-6 L 0.73203 0.17616 " pathEditMode="relative" rAng="0" ptsTypes="AA">
                                      <p:cBhvr>
                                        <p:cTn id="99" dur="2000" fill="hold"/>
                                        <p:tgtEl>
                                          <p:spTgt spid="301"/>
                                        </p:tgtEl>
                                        <p:attrNameLst>
                                          <p:attrName>ppt_x</p:attrName>
                                          <p:attrName>ppt_y</p:attrName>
                                        </p:attrNameLst>
                                      </p:cBhvr>
                                      <p:rCtr x="36602" y="8796"/>
                                    </p:animMotion>
                                  </p:childTnLst>
                                </p:cTn>
                              </p:par>
                              <p:par>
                                <p:cTn id="100" presetID="10" presetClass="exit" presetSubtype="0" fill="hold" nodeType="withEffect">
                                  <p:stCondLst>
                                    <p:cond delay="1500"/>
                                  </p:stCondLst>
                                  <p:childTnLst>
                                    <p:animEffect transition="out" filter="fade">
                                      <p:cBhvr>
                                        <p:cTn id="101" dur="500"/>
                                        <p:tgtEl>
                                          <p:spTgt spid="301"/>
                                        </p:tgtEl>
                                      </p:cBhvr>
                                    </p:animEffect>
                                    <p:set>
                                      <p:cBhvr>
                                        <p:cTn id="102" dur="1" fill="hold">
                                          <p:stCondLst>
                                            <p:cond delay="499"/>
                                          </p:stCondLst>
                                        </p:cTn>
                                        <p:tgtEl>
                                          <p:spTgt spid="301"/>
                                        </p:tgtEl>
                                        <p:attrNameLst>
                                          <p:attrName>style.visibility</p:attrName>
                                        </p:attrNameLst>
                                      </p:cBhvr>
                                      <p:to>
                                        <p:strVal val="hidden"/>
                                      </p:to>
                                    </p:set>
                                  </p:childTnLst>
                                </p:cTn>
                              </p:par>
                            </p:childTnLst>
                          </p:cTn>
                        </p:par>
                        <p:par>
                          <p:cTn id="103" fill="hold">
                            <p:stCondLst>
                              <p:cond delay="4000"/>
                            </p:stCondLst>
                            <p:childTnLst>
                              <p:par>
                                <p:cTn id="104" presetID="10" presetClass="entr" presetSubtype="0" fill="hold" nodeType="afterEffect">
                                  <p:stCondLst>
                                    <p:cond delay="0"/>
                                  </p:stCondLst>
                                  <p:childTnLst>
                                    <p:set>
                                      <p:cBhvr>
                                        <p:cTn id="105" dur="1" fill="hold">
                                          <p:stCondLst>
                                            <p:cond delay="0"/>
                                          </p:stCondLst>
                                        </p:cTn>
                                        <p:tgtEl>
                                          <p:spTgt spid="313"/>
                                        </p:tgtEl>
                                        <p:attrNameLst>
                                          <p:attrName>style.visibility</p:attrName>
                                        </p:attrNameLst>
                                      </p:cBhvr>
                                      <p:to>
                                        <p:strVal val="visible"/>
                                      </p:to>
                                    </p:set>
                                    <p:animEffect transition="in" filter="fade">
                                      <p:cBhvr>
                                        <p:cTn id="106" dur="500"/>
                                        <p:tgtEl>
                                          <p:spTgt spid="313"/>
                                        </p:tgtEl>
                                      </p:cBhvr>
                                    </p:animEffect>
                                  </p:childTnLst>
                                </p:cTn>
                              </p:par>
                              <p:par>
                                <p:cTn id="107" presetID="42" presetClass="path" presetSubtype="0" accel="50000" decel="50000" fill="hold" nodeType="withEffect">
                                  <p:stCondLst>
                                    <p:cond delay="0"/>
                                  </p:stCondLst>
                                  <p:childTnLst>
                                    <p:animMotion origin="layout" path="M 1.25E-6 1.11111E-6 L 0.73476 0.39954 " pathEditMode="relative" rAng="0" ptsTypes="AA">
                                      <p:cBhvr>
                                        <p:cTn id="108" dur="2000" fill="hold"/>
                                        <p:tgtEl>
                                          <p:spTgt spid="313"/>
                                        </p:tgtEl>
                                        <p:attrNameLst>
                                          <p:attrName>ppt_x</p:attrName>
                                          <p:attrName>ppt_y</p:attrName>
                                        </p:attrNameLst>
                                      </p:cBhvr>
                                      <p:rCtr x="36732" y="19977"/>
                                    </p:animMotion>
                                  </p:childTnLst>
                                </p:cTn>
                              </p:par>
                              <p:par>
                                <p:cTn id="109" presetID="10" presetClass="exit" presetSubtype="0" fill="hold" nodeType="withEffect">
                                  <p:stCondLst>
                                    <p:cond delay="1500"/>
                                  </p:stCondLst>
                                  <p:childTnLst>
                                    <p:animEffect transition="out" filter="fade">
                                      <p:cBhvr>
                                        <p:cTn id="110" dur="500"/>
                                        <p:tgtEl>
                                          <p:spTgt spid="313"/>
                                        </p:tgtEl>
                                      </p:cBhvr>
                                    </p:animEffect>
                                    <p:set>
                                      <p:cBhvr>
                                        <p:cTn id="111" dur="1" fill="hold">
                                          <p:stCondLst>
                                            <p:cond delay="499"/>
                                          </p:stCondLst>
                                        </p:cTn>
                                        <p:tgtEl>
                                          <p:spTgt spid="3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4"/>
                                        </p:tgtEl>
                                        <p:attrNameLst>
                                          <p:attrName>style.visibility</p:attrName>
                                        </p:attrNameLst>
                                      </p:cBhvr>
                                      <p:to>
                                        <p:strVal val="visible"/>
                                      </p:to>
                                    </p:set>
                                    <p:animEffect transition="in" filter="fade">
                                      <p:cBhvr>
                                        <p:cTn id="116" dur="500"/>
                                        <p:tgtEl>
                                          <p:spTgt spid="58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67"/>
                                        </p:tgtEl>
                                        <p:attrNameLst>
                                          <p:attrName>style.visibility</p:attrName>
                                        </p:attrNameLst>
                                      </p:cBhvr>
                                      <p:to>
                                        <p:strVal val="visible"/>
                                      </p:to>
                                    </p:set>
                                    <p:anim calcmode="lin" valueType="num">
                                      <p:cBhvr additive="base">
                                        <p:cTn id="121" dur="500" fill="hold"/>
                                        <p:tgtEl>
                                          <p:spTgt spid="67"/>
                                        </p:tgtEl>
                                        <p:attrNameLst>
                                          <p:attrName>ppt_x</p:attrName>
                                        </p:attrNameLst>
                                      </p:cBhvr>
                                      <p:tavLst>
                                        <p:tav tm="0">
                                          <p:val>
                                            <p:strVal val="0-#ppt_w/2"/>
                                          </p:val>
                                        </p:tav>
                                        <p:tav tm="100000">
                                          <p:val>
                                            <p:strVal val="#ppt_x"/>
                                          </p:val>
                                        </p:tav>
                                      </p:tavLst>
                                    </p:anim>
                                    <p:anim calcmode="lin" valueType="num">
                                      <p:cBhvr additive="base">
                                        <p:cTn id="122"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69"/>
                                        </p:tgtEl>
                                        <p:attrNameLst>
                                          <p:attrName>style.visibility</p:attrName>
                                        </p:attrNameLst>
                                      </p:cBhvr>
                                      <p:to>
                                        <p:strVal val="visible"/>
                                      </p:to>
                                    </p:set>
                                    <p:anim calcmode="lin" valueType="num">
                                      <p:cBhvr additive="base">
                                        <p:cTn id="127" dur="500" fill="hold"/>
                                        <p:tgtEl>
                                          <p:spTgt spid="569"/>
                                        </p:tgtEl>
                                        <p:attrNameLst>
                                          <p:attrName>ppt_x</p:attrName>
                                        </p:attrNameLst>
                                      </p:cBhvr>
                                      <p:tavLst>
                                        <p:tav tm="0">
                                          <p:val>
                                            <p:strVal val="0-#ppt_w/2"/>
                                          </p:val>
                                        </p:tav>
                                        <p:tav tm="100000">
                                          <p:val>
                                            <p:strVal val="#ppt_x"/>
                                          </p:val>
                                        </p:tav>
                                      </p:tavLst>
                                    </p:anim>
                                    <p:anim calcmode="lin" valueType="num">
                                      <p:cBhvr additive="base">
                                        <p:cTn id="128" dur="500" fill="hold"/>
                                        <p:tgtEl>
                                          <p:spTgt spid="569"/>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12"/>
                                        </p:tgtEl>
                                        <p:attrNameLst>
                                          <p:attrName>style.visibility</p:attrName>
                                        </p:attrNameLst>
                                      </p:cBhvr>
                                      <p:to>
                                        <p:strVal val="visible"/>
                                      </p:to>
                                    </p:set>
                                    <p:animEffect transition="in" filter="fade">
                                      <p:cBhvr>
                                        <p:cTn id="133" dur="500"/>
                                        <p:tgtEl>
                                          <p:spTgt spid="12"/>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73"/>
                                        </p:tgtEl>
                                        <p:attrNameLst>
                                          <p:attrName>style.visibility</p:attrName>
                                        </p:attrNameLst>
                                      </p:cBhvr>
                                      <p:to>
                                        <p:strVal val="visible"/>
                                      </p:to>
                                    </p:set>
                                    <p:animEffect transition="in" filter="fade">
                                      <p:cBhvr>
                                        <p:cTn id="138" dur="500"/>
                                        <p:tgtEl>
                                          <p:spTgt spid="73"/>
                                        </p:tgtEl>
                                      </p:cBhvr>
                                    </p:animEffect>
                                  </p:childTnLst>
                                </p:cTn>
                              </p:par>
                              <p:par>
                                <p:cTn id="139" presetID="42" presetClass="path" presetSubtype="0" accel="50000" decel="50000" fill="hold" nodeType="withEffect">
                                  <p:stCondLst>
                                    <p:cond delay="0"/>
                                  </p:stCondLst>
                                  <p:childTnLst>
                                    <p:animMotion origin="layout" path="M 1.66667E-6 1.11111E-6 L 0.18555 0.00023 " pathEditMode="relative" rAng="0" ptsTypes="AA">
                                      <p:cBhvr>
                                        <p:cTn id="140" dur="2000" fill="hold"/>
                                        <p:tgtEl>
                                          <p:spTgt spid="73"/>
                                        </p:tgtEl>
                                        <p:attrNameLst>
                                          <p:attrName>ppt_x</p:attrName>
                                          <p:attrName>ppt_y</p:attrName>
                                        </p:attrNameLst>
                                      </p:cBhvr>
                                      <p:rCtr x="9284" y="23"/>
                                    </p:animMotion>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dissolve">
                                      <p:cBhvr>
                                        <p:cTn id="145" dur="5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fade">
                                      <p:cBhvr>
                                        <p:cTn id="150" dur="500"/>
                                        <p:tgtEl>
                                          <p:spTgt spid="80"/>
                                        </p:tgtEl>
                                      </p:cBhvr>
                                    </p:animEffect>
                                  </p:childTnLst>
                                </p:cTn>
                              </p:par>
                              <p:par>
                                <p:cTn id="151" presetID="42" presetClass="path" presetSubtype="0" accel="50000" decel="50000" fill="hold" nodeType="withEffect">
                                  <p:stCondLst>
                                    <p:cond delay="0"/>
                                  </p:stCondLst>
                                  <p:childTnLst>
                                    <p:animMotion origin="layout" path="M 3.54167E-6 0 L 0.18815 -0.07477 " pathEditMode="relative" rAng="0" ptsTypes="AA">
                                      <p:cBhvr>
                                        <p:cTn id="152" dur="2000" fill="hold"/>
                                        <p:tgtEl>
                                          <p:spTgt spid="80"/>
                                        </p:tgtEl>
                                        <p:attrNameLst>
                                          <p:attrName>ppt_x</p:attrName>
                                          <p:attrName>ppt_y</p:attrName>
                                        </p:attrNameLst>
                                      </p:cBhvr>
                                      <p:rCtr x="9401" y="-3750"/>
                                    </p:animMotion>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500"/>
                                        <p:tgtEl>
                                          <p:spTgt spid="11"/>
                                        </p:tgtEl>
                                      </p:cBhvr>
                                    </p:animEffect>
                                  </p:childTnLst>
                                </p:cTn>
                              </p:par>
                              <p:par>
                                <p:cTn id="158" presetID="42" presetClass="path" presetSubtype="0" accel="50000" decel="50000" fill="hold" nodeType="withEffect">
                                  <p:stCondLst>
                                    <p:cond delay="0"/>
                                  </p:stCondLst>
                                  <p:childTnLst>
                                    <p:animMotion origin="layout" path="M -4.16667E-6 -3.7037E-7 L 0.43959 0.06343 " pathEditMode="relative" rAng="0" ptsTypes="AA">
                                      <p:cBhvr>
                                        <p:cTn id="159" dur="2000" fill="hold"/>
                                        <p:tgtEl>
                                          <p:spTgt spid="11"/>
                                        </p:tgtEl>
                                        <p:attrNameLst>
                                          <p:attrName>ppt_x</p:attrName>
                                          <p:attrName>ppt_y</p:attrName>
                                        </p:attrNameLst>
                                      </p:cBhvr>
                                      <p:rCtr x="21979" y="3171"/>
                                    </p:animMotion>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nodeType="clickEffect">
                                  <p:stCondLst>
                                    <p:cond delay="0"/>
                                  </p:stCondLst>
                                  <p:childTnLst>
                                    <p:set>
                                      <p:cBhvr>
                                        <p:cTn id="163" dur="1" fill="hold">
                                          <p:stCondLst>
                                            <p:cond delay="0"/>
                                          </p:stCondLst>
                                        </p:cTn>
                                        <p:tgtEl>
                                          <p:spTgt spid="284"/>
                                        </p:tgtEl>
                                        <p:attrNameLst>
                                          <p:attrName>style.visibility</p:attrName>
                                        </p:attrNameLst>
                                      </p:cBhvr>
                                      <p:to>
                                        <p:strVal val="visible"/>
                                      </p:to>
                                    </p:set>
                                    <p:animEffect transition="in" filter="dissolve">
                                      <p:cBhvr>
                                        <p:cTn id="164" dur="500"/>
                                        <p:tgtEl>
                                          <p:spTgt spid="28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16"/>
                                        </p:tgtEl>
                                        <p:attrNameLst>
                                          <p:attrName>style.visibility</p:attrName>
                                        </p:attrNameLst>
                                      </p:cBhvr>
                                      <p:to>
                                        <p:strVal val="visible"/>
                                      </p:to>
                                    </p:set>
                                    <p:animEffect transition="in" filter="fade">
                                      <p:cBhvr>
                                        <p:cTn id="169" dur="500"/>
                                        <p:tgtEl>
                                          <p:spTgt spid="16"/>
                                        </p:tgtEl>
                                      </p:cBhvr>
                                    </p:animEffect>
                                  </p:childTnLst>
                                </p:cTn>
                              </p:par>
                              <p:par>
                                <p:cTn id="170" presetID="10" presetClass="entr" presetSubtype="0" fill="hold" nodeType="withEffect">
                                  <p:stCondLst>
                                    <p:cond delay="0"/>
                                  </p:stCondLst>
                                  <p:childTnLst>
                                    <p:set>
                                      <p:cBhvr>
                                        <p:cTn id="171" dur="1" fill="hold">
                                          <p:stCondLst>
                                            <p:cond delay="0"/>
                                          </p:stCondLst>
                                        </p:cTn>
                                        <p:tgtEl>
                                          <p:spTgt spid="13"/>
                                        </p:tgtEl>
                                        <p:attrNameLst>
                                          <p:attrName>style.visibility</p:attrName>
                                        </p:attrNameLst>
                                      </p:cBhvr>
                                      <p:to>
                                        <p:strVal val="visible"/>
                                      </p:to>
                                    </p:set>
                                    <p:animEffect transition="in" filter="fade">
                                      <p:cBhvr>
                                        <p:cTn id="172" dur="500"/>
                                        <p:tgtEl>
                                          <p:spTgt spid="13"/>
                                        </p:tgtEl>
                                      </p:cBhvr>
                                    </p:animEffect>
                                  </p:childTnLst>
                                </p:cTn>
                              </p:par>
                              <p:par>
                                <p:cTn id="173" presetID="42" presetClass="path" presetSubtype="0" accel="50000" decel="50000" fill="hold" nodeType="withEffect">
                                  <p:stCondLst>
                                    <p:cond delay="0"/>
                                  </p:stCondLst>
                                  <p:childTnLst>
                                    <p:animMotion origin="layout" path="M 2.5E-6 4.81481E-6 L 0.30521 0.06967 " pathEditMode="relative" rAng="0" ptsTypes="AA">
                                      <p:cBhvr>
                                        <p:cTn id="174" dur="2000" fill="hold"/>
                                        <p:tgtEl>
                                          <p:spTgt spid="13"/>
                                        </p:tgtEl>
                                        <p:attrNameLst>
                                          <p:attrName>ppt_x</p:attrName>
                                          <p:attrName>ppt_y</p:attrName>
                                        </p:attrNameLst>
                                      </p:cBhvr>
                                      <p:rCtr x="15260" y="3472"/>
                                    </p:animMotion>
                                  </p:childTnLst>
                                </p:cTn>
                              </p:par>
                              <p:par>
                                <p:cTn id="175" presetID="10" presetClass="entr" presetSubtype="0" fill="hold" nodeType="withEffect">
                                  <p:stCondLst>
                                    <p:cond delay="250"/>
                                  </p:stCondLst>
                                  <p:childTnLst>
                                    <p:set>
                                      <p:cBhvr>
                                        <p:cTn id="176" dur="1" fill="hold">
                                          <p:stCondLst>
                                            <p:cond delay="0"/>
                                          </p:stCondLst>
                                        </p:cTn>
                                        <p:tgtEl>
                                          <p:spTgt spid="309"/>
                                        </p:tgtEl>
                                        <p:attrNameLst>
                                          <p:attrName>style.visibility</p:attrName>
                                        </p:attrNameLst>
                                      </p:cBhvr>
                                      <p:to>
                                        <p:strVal val="visible"/>
                                      </p:to>
                                    </p:set>
                                    <p:animEffect transition="in" filter="fade">
                                      <p:cBhvr>
                                        <p:cTn id="177" dur="500"/>
                                        <p:tgtEl>
                                          <p:spTgt spid="309"/>
                                        </p:tgtEl>
                                      </p:cBhvr>
                                    </p:animEffect>
                                  </p:childTnLst>
                                </p:cTn>
                              </p:par>
                              <p:par>
                                <p:cTn id="178" presetID="42" presetClass="path" presetSubtype="0" accel="50000" decel="50000" fill="hold" nodeType="withEffect">
                                  <p:stCondLst>
                                    <p:cond delay="0"/>
                                  </p:stCondLst>
                                  <p:childTnLst>
                                    <p:animMotion origin="layout" path="M 2.08333E-6 3.7037E-6 L 0.56146 -0.21736 " pathEditMode="relative" rAng="0" ptsTypes="AA">
                                      <p:cBhvr>
                                        <p:cTn id="179" dur="2000" fill="hold"/>
                                        <p:tgtEl>
                                          <p:spTgt spid="309"/>
                                        </p:tgtEl>
                                        <p:attrNameLst>
                                          <p:attrName>ppt_x</p:attrName>
                                          <p:attrName>ppt_y</p:attrName>
                                        </p:attrNameLst>
                                      </p:cBhvr>
                                      <p:rCtr x="28073" y="-10880"/>
                                    </p:animMotion>
                                  </p:childTnLst>
                                </p:cTn>
                              </p:par>
                              <p:par>
                                <p:cTn id="180" presetID="10" presetClass="entr" presetSubtype="0" fill="hold" nodeType="withEffect">
                                  <p:stCondLst>
                                    <p:cond delay="250"/>
                                  </p:stCondLst>
                                  <p:childTnLst>
                                    <p:set>
                                      <p:cBhvr>
                                        <p:cTn id="181" dur="1" fill="hold">
                                          <p:stCondLst>
                                            <p:cond delay="0"/>
                                          </p:stCondLst>
                                        </p:cTn>
                                        <p:tgtEl>
                                          <p:spTgt spid="310"/>
                                        </p:tgtEl>
                                        <p:attrNameLst>
                                          <p:attrName>style.visibility</p:attrName>
                                        </p:attrNameLst>
                                      </p:cBhvr>
                                      <p:to>
                                        <p:strVal val="visible"/>
                                      </p:to>
                                    </p:set>
                                    <p:animEffect transition="in" filter="fade">
                                      <p:cBhvr>
                                        <p:cTn id="182" dur="500"/>
                                        <p:tgtEl>
                                          <p:spTgt spid="310"/>
                                        </p:tgtEl>
                                      </p:cBhvr>
                                    </p:animEffect>
                                  </p:childTnLst>
                                </p:cTn>
                              </p:par>
                              <p:par>
                                <p:cTn id="183" presetID="42" presetClass="path" presetSubtype="0" accel="50000" decel="50000" fill="hold" nodeType="withEffect">
                                  <p:stCondLst>
                                    <p:cond delay="0"/>
                                  </p:stCondLst>
                                  <p:childTnLst>
                                    <p:animMotion origin="layout" path="M 4.375E-6 4.07407E-6 L 0.56289 -0.44838 " pathEditMode="relative" rAng="0" ptsTypes="AA">
                                      <p:cBhvr>
                                        <p:cTn id="184" dur="2000" fill="hold"/>
                                        <p:tgtEl>
                                          <p:spTgt spid="310"/>
                                        </p:tgtEl>
                                        <p:attrNameLst>
                                          <p:attrName>ppt_x</p:attrName>
                                          <p:attrName>ppt_y</p:attrName>
                                        </p:attrNameLst>
                                      </p:cBhvr>
                                      <p:rCtr x="28138" y="-22431"/>
                                    </p:animMotion>
                                  </p:childTnLst>
                                </p:cTn>
                              </p:par>
                            </p:childTnLst>
                          </p:cTn>
                        </p:par>
                        <p:par>
                          <p:cTn id="185" fill="hold">
                            <p:stCondLst>
                              <p:cond delay="2000"/>
                            </p:stCondLst>
                            <p:childTnLst>
                              <p:par>
                                <p:cTn id="186" presetID="22" presetClass="entr" presetSubtype="2" fill="hold" grpId="0" nodeType="afterEffect">
                                  <p:stCondLst>
                                    <p:cond delay="0"/>
                                  </p:stCondLst>
                                  <p:childTnLst>
                                    <p:set>
                                      <p:cBhvr>
                                        <p:cTn id="187" dur="1" fill="hold">
                                          <p:stCondLst>
                                            <p:cond delay="0"/>
                                          </p:stCondLst>
                                        </p:cTn>
                                        <p:tgtEl>
                                          <p:spTgt spid="315"/>
                                        </p:tgtEl>
                                        <p:attrNameLst>
                                          <p:attrName>style.visibility</p:attrName>
                                        </p:attrNameLst>
                                      </p:cBhvr>
                                      <p:to>
                                        <p:strVal val="visible"/>
                                      </p:to>
                                    </p:set>
                                    <p:animEffect transition="in" filter="wipe(right)">
                                      <p:cBhvr>
                                        <p:cTn id="188" dur="500"/>
                                        <p:tgtEl>
                                          <p:spTgt spid="315"/>
                                        </p:tgtEl>
                                      </p:cBhvr>
                                    </p:animEffect>
                                  </p:childTnLst>
                                </p:cTn>
                              </p:par>
                              <p:par>
                                <p:cTn id="189" presetID="22" presetClass="entr" presetSubtype="2" fill="hold" grpId="0" nodeType="withEffect">
                                  <p:stCondLst>
                                    <p:cond delay="250"/>
                                  </p:stCondLst>
                                  <p:childTnLst>
                                    <p:set>
                                      <p:cBhvr>
                                        <p:cTn id="190" dur="1" fill="hold">
                                          <p:stCondLst>
                                            <p:cond delay="0"/>
                                          </p:stCondLst>
                                        </p:cTn>
                                        <p:tgtEl>
                                          <p:spTgt spid="289"/>
                                        </p:tgtEl>
                                        <p:attrNameLst>
                                          <p:attrName>style.visibility</p:attrName>
                                        </p:attrNameLst>
                                      </p:cBhvr>
                                      <p:to>
                                        <p:strVal val="visible"/>
                                      </p:to>
                                    </p:set>
                                    <p:animEffect transition="in" filter="wipe(right)">
                                      <p:cBhvr>
                                        <p:cTn id="191" dur="500"/>
                                        <p:tgtEl>
                                          <p:spTgt spid="289"/>
                                        </p:tgtEl>
                                      </p:cBhvr>
                                    </p:animEffect>
                                  </p:childTnLst>
                                </p:cTn>
                              </p:par>
                              <p:par>
                                <p:cTn id="192" presetID="22" presetClass="entr" presetSubtype="2" fill="hold" grpId="0" nodeType="withEffect">
                                  <p:stCondLst>
                                    <p:cond delay="500"/>
                                  </p:stCondLst>
                                  <p:childTnLst>
                                    <p:set>
                                      <p:cBhvr>
                                        <p:cTn id="193" dur="1" fill="hold">
                                          <p:stCondLst>
                                            <p:cond delay="0"/>
                                          </p:stCondLst>
                                        </p:cTn>
                                        <p:tgtEl>
                                          <p:spTgt spid="290"/>
                                        </p:tgtEl>
                                        <p:attrNameLst>
                                          <p:attrName>style.visibility</p:attrName>
                                        </p:attrNameLst>
                                      </p:cBhvr>
                                      <p:to>
                                        <p:strVal val="visible"/>
                                      </p:to>
                                    </p:set>
                                    <p:animEffect transition="in" filter="wipe(right)">
                                      <p:cBhvr>
                                        <p:cTn id="194" dur="500"/>
                                        <p:tgtEl>
                                          <p:spTgt spid="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9" grpId="0" animBg="1"/>
      <p:bldP spid="411" grpId="0" animBg="1"/>
      <p:bldP spid="411" grpId="1" animBg="1"/>
      <p:bldP spid="411" grpId="2" animBg="1"/>
      <p:bldP spid="529" grpId="0" animBg="1"/>
      <p:bldP spid="529" grpId="1" animBg="1"/>
      <p:bldP spid="529" grpId="2" animBg="1"/>
      <p:bldP spid="529" grpId="3" animBg="1"/>
      <p:bldP spid="532" grpId="0" animBg="1"/>
      <p:bldP spid="532" grpId="1" animBg="1"/>
      <p:bldP spid="532" grpId="2" animBg="1"/>
      <p:bldP spid="533" grpId="0" animBg="1"/>
      <p:bldP spid="533" grpId="1" animBg="1"/>
      <p:bldP spid="533" grpId="2" animBg="1"/>
      <p:bldP spid="315" grpId="0"/>
      <p:bldP spid="289" grpId="0"/>
      <p:bldP spid="29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A61C168B-4221-9AEC-4E22-D7537B341742}"/>
              </a:ext>
            </a:extLst>
          </p:cNvPr>
          <p:cNvSpPr/>
          <p:nvPr/>
        </p:nvSpPr>
        <p:spPr>
          <a:xfrm>
            <a:off x="3009899" y="2390775"/>
            <a:ext cx="6067425" cy="3533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SCITT Claims Promotion</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SCITT Promotion</a:t>
            </a:r>
          </a:p>
        </p:txBody>
      </p:sp>
      <p:grpSp>
        <p:nvGrpSpPr>
          <p:cNvPr id="3" name="Group 2">
            <a:extLst>
              <a:ext uri="{FF2B5EF4-FFF2-40B4-BE49-F238E27FC236}">
                <a16:creationId xmlns:a16="http://schemas.microsoft.com/office/drawing/2014/main" id="{CD582CB8-3636-48D4-256F-0BD4B3C8423F}"/>
              </a:ext>
            </a:extLst>
          </p:cNvPr>
          <p:cNvGrpSpPr/>
          <p:nvPr/>
        </p:nvGrpSpPr>
        <p:grpSpPr>
          <a:xfrm>
            <a:off x="7255020" y="3429000"/>
            <a:ext cx="716597" cy="707412"/>
            <a:chOff x="6806717" y="4150435"/>
            <a:chExt cx="1106440" cy="1092259"/>
          </a:xfrm>
        </p:grpSpPr>
        <p:grpSp>
          <p:nvGrpSpPr>
            <p:cNvPr id="4" name="Graphic 25" descr="Scroll outline">
              <a:extLst>
                <a:ext uri="{FF2B5EF4-FFF2-40B4-BE49-F238E27FC236}">
                  <a16:creationId xmlns:a16="http://schemas.microsoft.com/office/drawing/2014/main" id="{9C600148-BDAE-AC4A-19C1-450E6CC94080}"/>
                </a:ext>
              </a:extLst>
            </p:cNvPr>
            <p:cNvGrpSpPr/>
            <p:nvPr/>
          </p:nvGrpSpPr>
          <p:grpSpPr>
            <a:xfrm>
              <a:off x="6806717" y="4150435"/>
              <a:ext cx="1106440" cy="1092259"/>
              <a:chOff x="6806717" y="4150435"/>
              <a:chExt cx="1106440" cy="1092259"/>
            </a:xfrm>
            <a:solidFill>
              <a:schemeClr val="accent5">
                <a:lumMod val="50000"/>
              </a:schemeClr>
            </a:solidFill>
          </p:grpSpPr>
          <p:sp>
            <p:nvSpPr>
              <p:cNvPr id="6" name="Freeform: Shape 5">
                <a:extLst>
                  <a:ext uri="{FF2B5EF4-FFF2-40B4-BE49-F238E27FC236}">
                    <a16:creationId xmlns:a16="http://schemas.microsoft.com/office/drawing/2014/main" id="{E52C5CA9-05CE-47EC-456E-B71E3A0A44C5}"/>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F44E3212-436A-024F-34D8-A70477F12D47}"/>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id="{C3188C20-C475-59B5-2B41-CBFEC693C8A0}"/>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149C6DCA-9B9B-23B0-6749-0B9440877F25}"/>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0BC1D958-CEC2-605A-8DB0-FFAB40B23F41}"/>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1" name="Freeform: Shape 10">
                <a:extLst>
                  <a:ext uri="{FF2B5EF4-FFF2-40B4-BE49-F238E27FC236}">
                    <a16:creationId xmlns:a16="http://schemas.microsoft.com/office/drawing/2014/main" id="{CD72865F-CC11-8C59-1A24-0324730BFBB4}"/>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2" name="Freeform: Shape 11">
                <a:extLst>
                  <a:ext uri="{FF2B5EF4-FFF2-40B4-BE49-F238E27FC236}">
                    <a16:creationId xmlns:a16="http://schemas.microsoft.com/office/drawing/2014/main" id="{D2562C08-85D1-A9FA-8C9D-46F1236F9A8A}"/>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13" name="Freeform: Shape 12">
                <a:extLst>
                  <a:ext uri="{FF2B5EF4-FFF2-40B4-BE49-F238E27FC236}">
                    <a16:creationId xmlns:a16="http://schemas.microsoft.com/office/drawing/2014/main" id="{F6827287-DCBB-EAA4-76AD-9E76CE570C90}"/>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6860EE2E-C2B5-71C7-EC4F-53030A48ADEC}"/>
                </a:ext>
              </a:extLst>
            </p:cNvPr>
            <p:cNvSpPr txBox="1"/>
            <p:nvPr/>
          </p:nvSpPr>
          <p:spPr>
            <a:xfrm>
              <a:off x="7073737" y="4211665"/>
              <a:ext cx="678171" cy="261367"/>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14" name="Rectangle 13">
            <a:extLst>
              <a:ext uri="{FF2B5EF4-FFF2-40B4-BE49-F238E27FC236}">
                <a16:creationId xmlns:a16="http://schemas.microsoft.com/office/drawing/2014/main" id="{55BD4CF6-0AB0-0225-BDCD-7AFF76393E00}"/>
              </a:ext>
            </a:extLst>
          </p:cNvPr>
          <p:cNvSpPr/>
          <p:nvPr/>
        </p:nvSpPr>
        <p:spPr>
          <a:xfrm>
            <a:off x="6633029" y="2975429"/>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A</a:t>
            </a:r>
          </a:p>
        </p:txBody>
      </p:sp>
      <p:grpSp>
        <p:nvGrpSpPr>
          <p:cNvPr id="15" name="Group 14">
            <a:extLst>
              <a:ext uri="{FF2B5EF4-FFF2-40B4-BE49-F238E27FC236}">
                <a16:creationId xmlns:a16="http://schemas.microsoft.com/office/drawing/2014/main" id="{9B6F5BC0-A364-2DD5-C3C7-DCC3C9D4D693}"/>
              </a:ext>
            </a:extLst>
          </p:cNvPr>
          <p:cNvGrpSpPr/>
          <p:nvPr/>
        </p:nvGrpSpPr>
        <p:grpSpPr>
          <a:xfrm>
            <a:off x="7255020" y="4940266"/>
            <a:ext cx="716597" cy="707412"/>
            <a:chOff x="6806717" y="4150435"/>
            <a:chExt cx="1106440" cy="1092259"/>
          </a:xfrm>
        </p:grpSpPr>
        <p:grpSp>
          <p:nvGrpSpPr>
            <p:cNvPr id="16" name="Graphic 25" descr="Scroll outline">
              <a:extLst>
                <a:ext uri="{FF2B5EF4-FFF2-40B4-BE49-F238E27FC236}">
                  <a16:creationId xmlns:a16="http://schemas.microsoft.com/office/drawing/2014/main" id="{7430A095-1FCE-B8EF-EB4A-EB6C8B979FCC}"/>
                </a:ext>
              </a:extLst>
            </p:cNvPr>
            <p:cNvGrpSpPr/>
            <p:nvPr/>
          </p:nvGrpSpPr>
          <p:grpSpPr>
            <a:xfrm>
              <a:off x="6806717" y="4150435"/>
              <a:ext cx="1106440" cy="1092259"/>
              <a:chOff x="6806717" y="4150435"/>
              <a:chExt cx="1106440" cy="1092259"/>
            </a:xfrm>
            <a:solidFill>
              <a:schemeClr val="accent5">
                <a:lumMod val="50000"/>
              </a:schemeClr>
            </a:solidFill>
          </p:grpSpPr>
          <p:sp>
            <p:nvSpPr>
              <p:cNvPr id="18" name="Freeform: Shape 17">
                <a:extLst>
                  <a:ext uri="{FF2B5EF4-FFF2-40B4-BE49-F238E27FC236}">
                    <a16:creationId xmlns:a16="http://schemas.microsoft.com/office/drawing/2014/main" id="{8DA21D7C-E4C3-3D24-D61E-CAE5F4BAB50B}"/>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19" name="Freeform: Shape 18">
                <a:extLst>
                  <a:ext uri="{FF2B5EF4-FFF2-40B4-BE49-F238E27FC236}">
                    <a16:creationId xmlns:a16="http://schemas.microsoft.com/office/drawing/2014/main" id="{23A192DD-DF0A-D4B4-774C-41BF68D1C332}"/>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0" name="Freeform: Shape 19">
                <a:extLst>
                  <a:ext uri="{FF2B5EF4-FFF2-40B4-BE49-F238E27FC236}">
                    <a16:creationId xmlns:a16="http://schemas.microsoft.com/office/drawing/2014/main" id="{DE8C4312-E73A-1111-C782-04FAB1A3D1EE}"/>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1" name="Freeform: Shape 20">
                <a:extLst>
                  <a:ext uri="{FF2B5EF4-FFF2-40B4-BE49-F238E27FC236}">
                    <a16:creationId xmlns:a16="http://schemas.microsoft.com/office/drawing/2014/main" id="{2693C501-5AB8-2A98-4010-FFBED9E2C8E6}"/>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2" name="Freeform: Shape 21">
                <a:extLst>
                  <a:ext uri="{FF2B5EF4-FFF2-40B4-BE49-F238E27FC236}">
                    <a16:creationId xmlns:a16="http://schemas.microsoft.com/office/drawing/2014/main" id="{D260537C-556C-510A-A6B6-DE92B2C5C8EB}"/>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3" name="Freeform: Shape 22">
                <a:extLst>
                  <a:ext uri="{FF2B5EF4-FFF2-40B4-BE49-F238E27FC236}">
                    <a16:creationId xmlns:a16="http://schemas.microsoft.com/office/drawing/2014/main" id="{0A4B5815-52D5-255E-4BFE-B8388FBFE52E}"/>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4" name="Freeform: Shape 23">
                <a:extLst>
                  <a:ext uri="{FF2B5EF4-FFF2-40B4-BE49-F238E27FC236}">
                    <a16:creationId xmlns:a16="http://schemas.microsoft.com/office/drawing/2014/main" id="{8C9F3F8F-594B-CD22-841A-CD380C5B4B31}"/>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25" name="Freeform: Shape 24">
                <a:extLst>
                  <a:ext uri="{FF2B5EF4-FFF2-40B4-BE49-F238E27FC236}">
                    <a16:creationId xmlns:a16="http://schemas.microsoft.com/office/drawing/2014/main" id="{F1EE4373-2768-87EC-7F90-B7AC9616F267}"/>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6E78345A-C1C2-855B-53F8-98E71697F68D}"/>
                </a:ext>
              </a:extLst>
            </p:cNvPr>
            <p:cNvSpPr txBox="1"/>
            <p:nvPr/>
          </p:nvSpPr>
          <p:spPr>
            <a:xfrm>
              <a:off x="7073737" y="4211665"/>
              <a:ext cx="678171" cy="261367"/>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26" name="Rectangle 25">
            <a:extLst>
              <a:ext uri="{FF2B5EF4-FFF2-40B4-BE49-F238E27FC236}">
                <a16:creationId xmlns:a16="http://schemas.microsoft.com/office/drawing/2014/main" id="{7582BF58-8947-7D09-4196-0B909CE4A6B9}"/>
              </a:ext>
            </a:extLst>
          </p:cNvPr>
          <p:cNvSpPr/>
          <p:nvPr/>
        </p:nvSpPr>
        <p:spPr>
          <a:xfrm>
            <a:off x="6633029" y="448669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Internal team B</a:t>
            </a:r>
          </a:p>
        </p:txBody>
      </p:sp>
      <p:grpSp>
        <p:nvGrpSpPr>
          <p:cNvPr id="27" name="Group 26">
            <a:extLst>
              <a:ext uri="{FF2B5EF4-FFF2-40B4-BE49-F238E27FC236}">
                <a16:creationId xmlns:a16="http://schemas.microsoft.com/office/drawing/2014/main" id="{66F1E81B-0FC2-900A-76BC-888F2A3E31DF}"/>
              </a:ext>
            </a:extLst>
          </p:cNvPr>
          <p:cNvGrpSpPr/>
          <p:nvPr/>
        </p:nvGrpSpPr>
        <p:grpSpPr>
          <a:xfrm>
            <a:off x="3753218" y="4121436"/>
            <a:ext cx="716597" cy="707412"/>
            <a:chOff x="6806717" y="4150435"/>
            <a:chExt cx="1106440" cy="1092259"/>
          </a:xfrm>
        </p:grpSpPr>
        <p:grpSp>
          <p:nvGrpSpPr>
            <p:cNvPr id="28" name="Graphic 25" descr="Scroll outline">
              <a:extLst>
                <a:ext uri="{FF2B5EF4-FFF2-40B4-BE49-F238E27FC236}">
                  <a16:creationId xmlns:a16="http://schemas.microsoft.com/office/drawing/2014/main" id="{A113486B-EDEE-EFDC-2606-6B1DB5C029D1}"/>
                </a:ext>
              </a:extLst>
            </p:cNvPr>
            <p:cNvGrpSpPr/>
            <p:nvPr/>
          </p:nvGrpSpPr>
          <p:grpSpPr>
            <a:xfrm>
              <a:off x="6806717" y="4150435"/>
              <a:ext cx="1106440" cy="1092259"/>
              <a:chOff x="6806717" y="4150435"/>
              <a:chExt cx="1106440" cy="1092259"/>
            </a:xfrm>
            <a:solidFill>
              <a:schemeClr val="accent5">
                <a:lumMod val="50000"/>
              </a:schemeClr>
            </a:solidFill>
          </p:grpSpPr>
          <p:sp>
            <p:nvSpPr>
              <p:cNvPr id="30" name="Freeform: Shape 29">
                <a:extLst>
                  <a:ext uri="{FF2B5EF4-FFF2-40B4-BE49-F238E27FC236}">
                    <a16:creationId xmlns:a16="http://schemas.microsoft.com/office/drawing/2014/main" id="{2CBD9635-7DCA-8CB3-EFCA-304346708903}"/>
                  </a:ext>
                </a:extLst>
              </p:cNvPr>
              <p:cNvSpPr/>
              <p:nvPr/>
            </p:nvSpPr>
            <p:spPr>
              <a:xfrm>
                <a:off x="6806717" y="4150435"/>
                <a:ext cx="1106440" cy="1092259"/>
              </a:xfrm>
              <a:custGeom>
                <a:avLst/>
                <a:gdLst>
                  <a:gd name="connsiteX0" fmla="*/ 992953 w 1106440"/>
                  <a:gd name="connsiteY0" fmla="*/ 837755 h 1092259"/>
                  <a:gd name="connsiteX1" fmla="*/ 992953 w 1106440"/>
                  <a:gd name="connsiteY1" fmla="*/ 446830 h 1092259"/>
                  <a:gd name="connsiteX2" fmla="*/ 986896 w 1106440"/>
                  <a:gd name="connsiteY2" fmla="*/ 435212 h 1092259"/>
                  <a:gd name="connsiteX3" fmla="*/ 928737 w 1106440"/>
                  <a:gd name="connsiteY3" fmla="*/ 394501 h 1092259"/>
                  <a:gd name="connsiteX4" fmla="*/ 928737 w 1106440"/>
                  <a:gd name="connsiteY4" fmla="*/ 394288 h 1092259"/>
                  <a:gd name="connsiteX5" fmla="*/ 989733 w 1106440"/>
                  <a:gd name="connsiteY5" fmla="*/ 321164 h 1092259"/>
                  <a:gd name="connsiteX6" fmla="*/ 990995 w 1106440"/>
                  <a:gd name="connsiteY6" fmla="*/ 304766 h 1092259"/>
                  <a:gd name="connsiteX7" fmla="*/ 954199 w 1106440"/>
                  <a:gd name="connsiteY7" fmla="*/ 243444 h 1092259"/>
                  <a:gd name="connsiteX8" fmla="*/ 954199 w 1106440"/>
                  <a:gd name="connsiteY8" fmla="*/ 243274 h 1092259"/>
                  <a:gd name="connsiteX9" fmla="*/ 988839 w 1106440"/>
                  <a:gd name="connsiteY9" fmla="*/ 208620 h 1092259"/>
                  <a:gd name="connsiteX10" fmla="*/ 992953 w 1106440"/>
                  <a:gd name="connsiteY10" fmla="*/ 198591 h 1092259"/>
                  <a:gd name="connsiteX11" fmla="*/ 992953 w 1106440"/>
                  <a:gd name="connsiteY11" fmla="*/ 134759 h 1092259"/>
                  <a:gd name="connsiteX12" fmla="*/ 858195 w 1106440"/>
                  <a:gd name="connsiteY12" fmla="*/ 1 h 1092259"/>
                  <a:gd name="connsiteX13" fmla="*/ 134758 w 1106440"/>
                  <a:gd name="connsiteY13" fmla="*/ 1 h 1092259"/>
                  <a:gd name="connsiteX14" fmla="*/ 0 w 1106440"/>
                  <a:gd name="connsiteY14" fmla="*/ 133510 h 1092259"/>
                  <a:gd name="connsiteX15" fmla="*/ 51194 w 1106440"/>
                  <a:gd name="connsiteY15" fmla="*/ 238224 h 1092259"/>
                  <a:gd name="connsiteX16" fmla="*/ 104416 w 1106440"/>
                  <a:gd name="connsiteY16" fmla="*/ 255417 h 1092259"/>
                  <a:gd name="connsiteX17" fmla="*/ 111721 w 1106440"/>
                  <a:gd name="connsiteY17" fmla="*/ 254977 h 1092259"/>
                  <a:gd name="connsiteX18" fmla="*/ 113480 w 1106440"/>
                  <a:gd name="connsiteY18" fmla="*/ 255332 h 1092259"/>
                  <a:gd name="connsiteX19" fmla="*/ 241146 w 1106440"/>
                  <a:gd name="connsiteY19" fmla="*/ 255332 h 1092259"/>
                  <a:gd name="connsiteX20" fmla="*/ 241146 w 1106440"/>
                  <a:gd name="connsiteY20" fmla="*/ 631235 h 1092259"/>
                  <a:gd name="connsiteX21" fmla="*/ 245302 w 1106440"/>
                  <a:gd name="connsiteY21" fmla="*/ 641264 h 1092259"/>
                  <a:gd name="connsiteX22" fmla="*/ 299007 w 1106440"/>
                  <a:gd name="connsiteY22" fmla="*/ 694969 h 1092259"/>
                  <a:gd name="connsiteX23" fmla="*/ 299007 w 1106440"/>
                  <a:gd name="connsiteY23" fmla="*/ 695167 h 1092259"/>
                  <a:gd name="connsiteX24" fmla="*/ 238209 w 1106440"/>
                  <a:gd name="connsiteY24" fmla="*/ 755964 h 1092259"/>
                  <a:gd name="connsiteX25" fmla="*/ 234053 w 1106440"/>
                  <a:gd name="connsiteY25" fmla="*/ 765993 h 1092259"/>
                  <a:gd name="connsiteX26" fmla="*/ 234053 w 1106440"/>
                  <a:gd name="connsiteY26" fmla="*/ 957491 h 1092259"/>
                  <a:gd name="connsiteX27" fmla="*/ 368811 w 1106440"/>
                  <a:gd name="connsiteY27" fmla="*/ 1092249 h 1092259"/>
                  <a:gd name="connsiteX28" fmla="*/ 974853 w 1106440"/>
                  <a:gd name="connsiteY28" fmla="*/ 1092249 h 1092259"/>
                  <a:gd name="connsiteX29" fmla="*/ 1105696 w 1106440"/>
                  <a:gd name="connsiteY29" fmla="*/ 978428 h 1092259"/>
                  <a:gd name="connsiteX30" fmla="*/ 992953 w 1106440"/>
                  <a:gd name="connsiteY30" fmla="*/ 837755 h 1092259"/>
                  <a:gd name="connsiteX31" fmla="*/ 167596 w 1106440"/>
                  <a:gd name="connsiteY31" fmla="*/ 226961 h 1092259"/>
                  <a:gd name="connsiteX32" fmla="*/ 184406 w 1106440"/>
                  <a:gd name="connsiteY32" fmla="*/ 182647 h 1092259"/>
                  <a:gd name="connsiteX33" fmla="*/ 114994 w 1106440"/>
                  <a:gd name="connsiteY33" fmla="*/ 112311 h 1092259"/>
                  <a:gd name="connsiteX34" fmla="*/ 113480 w 1106440"/>
                  <a:gd name="connsiteY34" fmla="*/ 112318 h 1092259"/>
                  <a:gd name="connsiteX35" fmla="*/ 99295 w 1106440"/>
                  <a:gd name="connsiteY35" fmla="*/ 126503 h 1092259"/>
                  <a:gd name="connsiteX36" fmla="*/ 113480 w 1106440"/>
                  <a:gd name="connsiteY36" fmla="*/ 140688 h 1092259"/>
                  <a:gd name="connsiteX37" fmla="*/ 156028 w 1106440"/>
                  <a:gd name="connsiteY37" fmla="*/ 181732 h 1092259"/>
                  <a:gd name="connsiteX38" fmla="*/ 156035 w 1106440"/>
                  <a:gd name="connsiteY38" fmla="*/ 182647 h 1092259"/>
                  <a:gd name="connsiteX39" fmla="*/ 130999 w 1106440"/>
                  <a:gd name="connsiteY39" fmla="*/ 220451 h 1092259"/>
                  <a:gd name="connsiteX40" fmla="*/ 68074 w 1106440"/>
                  <a:gd name="connsiteY40" fmla="*/ 215443 h 1092259"/>
                  <a:gd name="connsiteX41" fmla="*/ 28370 w 1106440"/>
                  <a:gd name="connsiteY41" fmla="*/ 133510 h 1092259"/>
                  <a:gd name="connsiteX42" fmla="*/ 135382 w 1106440"/>
                  <a:gd name="connsiteY42" fmla="*/ 27747 h 1092259"/>
                  <a:gd name="connsiteX43" fmla="*/ 241146 w 1106440"/>
                  <a:gd name="connsiteY43" fmla="*/ 134759 h 1092259"/>
                  <a:gd name="connsiteX44" fmla="*/ 241146 w 1106440"/>
                  <a:gd name="connsiteY44" fmla="*/ 226961 h 1092259"/>
                  <a:gd name="connsiteX45" fmla="*/ 262423 w 1106440"/>
                  <a:gd name="connsiteY45" fmla="*/ 957491 h 1092259"/>
                  <a:gd name="connsiteX46" fmla="*/ 262423 w 1106440"/>
                  <a:gd name="connsiteY46" fmla="*/ 771866 h 1092259"/>
                  <a:gd name="connsiteX47" fmla="*/ 329192 w 1106440"/>
                  <a:gd name="connsiteY47" fmla="*/ 705097 h 1092259"/>
                  <a:gd name="connsiteX48" fmla="*/ 329192 w 1106440"/>
                  <a:gd name="connsiteY48" fmla="*/ 685039 h 1092259"/>
                  <a:gd name="connsiteX49" fmla="*/ 269516 w 1106440"/>
                  <a:gd name="connsiteY49" fmla="*/ 625363 h 1092259"/>
                  <a:gd name="connsiteX50" fmla="*/ 269516 w 1106440"/>
                  <a:gd name="connsiteY50" fmla="*/ 134759 h 1092259"/>
                  <a:gd name="connsiteX51" fmla="*/ 217684 w 1106440"/>
                  <a:gd name="connsiteY51" fmla="*/ 28612 h 1092259"/>
                  <a:gd name="connsiteX52" fmla="*/ 217684 w 1106440"/>
                  <a:gd name="connsiteY52" fmla="*/ 28412 h 1092259"/>
                  <a:gd name="connsiteX53" fmla="*/ 217769 w 1106440"/>
                  <a:gd name="connsiteY53" fmla="*/ 28371 h 1092259"/>
                  <a:gd name="connsiteX54" fmla="*/ 858195 w 1106440"/>
                  <a:gd name="connsiteY54" fmla="*/ 28371 h 1092259"/>
                  <a:gd name="connsiteX55" fmla="*/ 964583 w 1106440"/>
                  <a:gd name="connsiteY55" fmla="*/ 134759 h 1092259"/>
                  <a:gd name="connsiteX56" fmla="*/ 964583 w 1106440"/>
                  <a:gd name="connsiteY56" fmla="*/ 192719 h 1092259"/>
                  <a:gd name="connsiteX57" fmla="*/ 926184 w 1106440"/>
                  <a:gd name="connsiteY57" fmla="*/ 231118 h 1092259"/>
                  <a:gd name="connsiteX58" fmla="*/ 924056 w 1106440"/>
                  <a:gd name="connsiteY58" fmla="*/ 248452 h 1092259"/>
                  <a:gd name="connsiteX59" fmla="*/ 961420 w 1106440"/>
                  <a:gd name="connsiteY59" fmla="*/ 310724 h 1092259"/>
                  <a:gd name="connsiteX60" fmla="*/ 896949 w 1106440"/>
                  <a:gd name="connsiteY60" fmla="*/ 388089 h 1092259"/>
                  <a:gd name="connsiteX61" fmla="*/ 898815 w 1106440"/>
                  <a:gd name="connsiteY61" fmla="*/ 408063 h 1092259"/>
                  <a:gd name="connsiteX62" fmla="*/ 899786 w 1106440"/>
                  <a:gd name="connsiteY62" fmla="*/ 408800 h 1092259"/>
                  <a:gd name="connsiteX63" fmla="*/ 964583 w 1106440"/>
                  <a:gd name="connsiteY63" fmla="*/ 454220 h 1092259"/>
                  <a:gd name="connsiteX64" fmla="*/ 964583 w 1106440"/>
                  <a:gd name="connsiteY64" fmla="*/ 836918 h 1092259"/>
                  <a:gd name="connsiteX65" fmla="*/ 411366 w 1106440"/>
                  <a:gd name="connsiteY65" fmla="*/ 837074 h 1092259"/>
                  <a:gd name="connsiteX66" fmla="*/ 366456 w 1106440"/>
                  <a:gd name="connsiteY66" fmla="*/ 846678 h 1092259"/>
                  <a:gd name="connsiteX67" fmla="*/ 326256 w 1106440"/>
                  <a:gd name="connsiteY67" fmla="*/ 909602 h 1092259"/>
                  <a:gd name="connsiteX68" fmla="*/ 395668 w 1106440"/>
                  <a:gd name="connsiteY68" fmla="*/ 979939 h 1092259"/>
                  <a:gd name="connsiteX69" fmla="*/ 397181 w 1106440"/>
                  <a:gd name="connsiteY69" fmla="*/ 979932 h 1092259"/>
                  <a:gd name="connsiteX70" fmla="*/ 411366 w 1106440"/>
                  <a:gd name="connsiteY70" fmla="*/ 965747 h 1092259"/>
                  <a:gd name="connsiteX71" fmla="*/ 397181 w 1106440"/>
                  <a:gd name="connsiteY71" fmla="*/ 951562 h 1092259"/>
                  <a:gd name="connsiteX72" fmla="*/ 354633 w 1106440"/>
                  <a:gd name="connsiteY72" fmla="*/ 910517 h 1092259"/>
                  <a:gd name="connsiteX73" fmla="*/ 354626 w 1106440"/>
                  <a:gd name="connsiteY73" fmla="*/ 909602 h 1092259"/>
                  <a:gd name="connsiteX74" fmla="*/ 379663 w 1106440"/>
                  <a:gd name="connsiteY74" fmla="*/ 871799 h 1092259"/>
                  <a:gd name="connsiteX75" fmla="*/ 442588 w 1106440"/>
                  <a:gd name="connsiteY75" fmla="*/ 876807 h 1092259"/>
                  <a:gd name="connsiteX76" fmla="*/ 482291 w 1106440"/>
                  <a:gd name="connsiteY76" fmla="*/ 958739 h 1092259"/>
                  <a:gd name="connsiteX77" fmla="*/ 375904 w 1106440"/>
                  <a:gd name="connsiteY77" fmla="*/ 1063879 h 1092259"/>
                  <a:gd name="connsiteX78" fmla="*/ 368811 w 1106440"/>
                  <a:gd name="connsiteY78" fmla="*/ 1063879 h 1092259"/>
                  <a:gd name="connsiteX79" fmla="*/ 262423 w 1106440"/>
                  <a:gd name="connsiteY79" fmla="*/ 957491 h 1092259"/>
                  <a:gd name="connsiteX80" fmla="*/ 975307 w 1106440"/>
                  <a:gd name="connsiteY80" fmla="*/ 1063879 h 1092259"/>
                  <a:gd name="connsiteX81" fmla="*/ 459056 w 1106440"/>
                  <a:gd name="connsiteY81" fmla="*/ 1063879 h 1092259"/>
                  <a:gd name="connsiteX82" fmla="*/ 458893 w 1106440"/>
                  <a:gd name="connsiteY82" fmla="*/ 1063801 h 1092259"/>
                  <a:gd name="connsiteX83" fmla="*/ 458971 w 1106440"/>
                  <a:gd name="connsiteY83" fmla="*/ 1063638 h 1092259"/>
                  <a:gd name="connsiteX84" fmla="*/ 483314 w 1106440"/>
                  <a:gd name="connsiteY84" fmla="*/ 878244 h 1092259"/>
                  <a:gd name="connsiteX85" fmla="*/ 471951 w 1106440"/>
                  <a:gd name="connsiteY85" fmla="*/ 865288 h 1092259"/>
                  <a:gd name="connsiteX86" fmla="*/ 978768 w 1106440"/>
                  <a:gd name="connsiteY86" fmla="*/ 865288 h 1092259"/>
                  <a:gd name="connsiteX87" fmla="*/ 1078073 w 1106440"/>
                  <a:gd name="connsiteY87" fmla="*/ 964829 h 1092259"/>
                  <a:gd name="connsiteX88" fmla="*/ 1077226 w 1106440"/>
                  <a:gd name="connsiteY88" fmla="*/ 977662 h 1092259"/>
                  <a:gd name="connsiteX89" fmla="*/ 975307 w 1106440"/>
                  <a:gd name="connsiteY89" fmla="*/ 1063879 h 109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06440" h="1092259">
                    <a:moveTo>
                      <a:pt x="992953" y="837755"/>
                    </a:moveTo>
                    <a:lnTo>
                      <a:pt x="992953" y="446830"/>
                    </a:lnTo>
                    <a:cubicBezTo>
                      <a:pt x="992950" y="442201"/>
                      <a:pt x="990689" y="437865"/>
                      <a:pt x="986896" y="435212"/>
                    </a:cubicBezTo>
                    <a:lnTo>
                      <a:pt x="928737" y="394501"/>
                    </a:lnTo>
                    <a:cubicBezTo>
                      <a:pt x="928682" y="394441"/>
                      <a:pt x="928682" y="394348"/>
                      <a:pt x="928737" y="394288"/>
                    </a:cubicBezTo>
                    <a:lnTo>
                      <a:pt x="989733" y="321164"/>
                    </a:lnTo>
                    <a:cubicBezTo>
                      <a:pt x="993603" y="316524"/>
                      <a:pt x="994109" y="309944"/>
                      <a:pt x="990995" y="304766"/>
                    </a:cubicBezTo>
                    <a:lnTo>
                      <a:pt x="954199" y="243444"/>
                    </a:lnTo>
                    <a:cubicBezTo>
                      <a:pt x="954165" y="243393"/>
                      <a:pt x="954165" y="243325"/>
                      <a:pt x="954199" y="243274"/>
                    </a:cubicBezTo>
                    <a:lnTo>
                      <a:pt x="988839" y="208620"/>
                    </a:lnTo>
                    <a:cubicBezTo>
                      <a:pt x="991483" y="205953"/>
                      <a:pt x="992963" y="202348"/>
                      <a:pt x="992953" y="198591"/>
                    </a:cubicBezTo>
                    <a:lnTo>
                      <a:pt x="992953" y="134759"/>
                    </a:lnTo>
                    <a:cubicBezTo>
                      <a:pt x="992953" y="60334"/>
                      <a:pt x="932620" y="1"/>
                      <a:pt x="858195" y="1"/>
                    </a:cubicBezTo>
                    <a:lnTo>
                      <a:pt x="134758" y="1"/>
                    </a:lnTo>
                    <a:cubicBezTo>
                      <a:pt x="60716" y="-251"/>
                      <a:pt x="437" y="59469"/>
                      <a:pt x="0" y="133510"/>
                    </a:cubicBezTo>
                    <a:cubicBezTo>
                      <a:pt x="29" y="174436"/>
                      <a:pt x="18914" y="213066"/>
                      <a:pt x="51194" y="238224"/>
                    </a:cubicBezTo>
                    <a:cubicBezTo>
                      <a:pt x="66772" y="249238"/>
                      <a:pt x="85339" y="255235"/>
                      <a:pt x="104416" y="255417"/>
                    </a:cubicBezTo>
                    <a:cubicBezTo>
                      <a:pt x="106870" y="255417"/>
                      <a:pt x="109296" y="255190"/>
                      <a:pt x="111721" y="254977"/>
                    </a:cubicBezTo>
                    <a:cubicBezTo>
                      <a:pt x="112300" y="255130"/>
                      <a:pt x="112887" y="255249"/>
                      <a:pt x="113480" y="255332"/>
                    </a:cubicBezTo>
                    <a:lnTo>
                      <a:pt x="241146" y="255332"/>
                    </a:lnTo>
                    <a:lnTo>
                      <a:pt x="241146" y="631235"/>
                    </a:lnTo>
                    <a:cubicBezTo>
                      <a:pt x="241147" y="634997"/>
                      <a:pt x="242641" y="638604"/>
                      <a:pt x="245302" y="641264"/>
                    </a:cubicBezTo>
                    <a:lnTo>
                      <a:pt x="299007" y="694969"/>
                    </a:lnTo>
                    <a:lnTo>
                      <a:pt x="299007" y="695167"/>
                    </a:lnTo>
                    <a:lnTo>
                      <a:pt x="238209" y="755964"/>
                    </a:lnTo>
                    <a:cubicBezTo>
                      <a:pt x="235548" y="758624"/>
                      <a:pt x="234055" y="762231"/>
                      <a:pt x="234053" y="765993"/>
                    </a:cubicBezTo>
                    <a:lnTo>
                      <a:pt x="234053" y="957491"/>
                    </a:lnTo>
                    <a:cubicBezTo>
                      <a:pt x="234053" y="1031916"/>
                      <a:pt x="294386" y="1092249"/>
                      <a:pt x="368811" y="1092249"/>
                    </a:cubicBezTo>
                    <a:lnTo>
                      <a:pt x="974853" y="1092249"/>
                    </a:lnTo>
                    <a:cubicBezTo>
                      <a:pt x="1041054" y="1093073"/>
                      <a:pt x="1097345" y="1044106"/>
                      <a:pt x="1105696" y="978428"/>
                    </a:cubicBezTo>
                    <a:cubicBezTo>
                      <a:pt x="1113226" y="908502"/>
                      <a:pt x="1062840" y="845634"/>
                      <a:pt x="992953" y="837755"/>
                    </a:cubicBezTo>
                    <a:close/>
                    <a:moveTo>
                      <a:pt x="167596" y="226961"/>
                    </a:moveTo>
                    <a:cubicBezTo>
                      <a:pt x="178303" y="214666"/>
                      <a:pt x="184264" y="198950"/>
                      <a:pt x="184406" y="182647"/>
                    </a:cubicBezTo>
                    <a:cubicBezTo>
                      <a:pt x="184661" y="144057"/>
                      <a:pt x="153584" y="112566"/>
                      <a:pt x="114994" y="112311"/>
                    </a:cubicBezTo>
                    <a:cubicBezTo>
                      <a:pt x="114489" y="112308"/>
                      <a:pt x="113985" y="112311"/>
                      <a:pt x="113480" y="112318"/>
                    </a:cubicBezTo>
                    <a:cubicBezTo>
                      <a:pt x="105646" y="112318"/>
                      <a:pt x="99295" y="118669"/>
                      <a:pt x="99295" y="126503"/>
                    </a:cubicBezTo>
                    <a:cubicBezTo>
                      <a:pt x="99295" y="134337"/>
                      <a:pt x="105646" y="140688"/>
                      <a:pt x="113480" y="140688"/>
                    </a:cubicBezTo>
                    <a:cubicBezTo>
                      <a:pt x="136564" y="140272"/>
                      <a:pt x="155614" y="158649"/>
                      <a:pt x="156028" y="181732"/>
                    </a:cubicBezTo>
                    <a:cubicBezTo>
                      <a:pt x="156034" y="182037"/>
                      <a:pt x="156037" y="182342"/>
                      <a:pt x="156035" y="182647"/>
                    </a:cubicBezTo>
                    <a:cubicBezTo>
                      <a:pt x="155349" y="198918"/>
                      <a:pt x="145712" y="213470"/>
                      <a:pt x="130999" y="220451"/>
                    </a:cubicBezTo>
                    <a:cubicBezTo>
                      <a:pt x="110738" y="230681"/>
                      <a:pt x="86462" y="228749"/>
                      <a:pt x="68074" y="215443"/>
                    </a:cubicBezTo>
                    <a:cubicBezTo>
                      <a:pt x="42985" y="195658"/>
                      <a:pt x="28353" y="165462"/>
                      <a:pt x="28370" y="133510"/>
                    </a:cubicBezTo>
                    <a:cubicBezTo>
                      <a:pt x="28715" y="74755"/>
                      <a:pt x="76626" y="27402"/>
                      <a:pt x="135382" y="27747"/>
                    </a:cubicBezTo>
                    <a:cubicBezTo>
                      <a:pt x="194138" y="28091"/>
                      <a:pt x="241490" y="76003"/>
                      <a:pt x="241146" y="134759"/>
                    </a:cubicBezTo>
                    <a:lnTo>
                      <a:pt x="241146" y="226961"/>
                    </a:lnTo>
                    <a:close/>
                    <a:moveTo>
                      <a:pt x="262423" y="957491"/>
                    </a:moveTo>
                    <a:lnTo>
                      <a:pt x="262423" y="771866"/>
                    </a:lnTo>
                    <a:lnTo>
                      <a:pt x="329192" y="705097"/>
                    </a:lnTo>
                    <a:cubicBezTo>
                      <a:pt x="334730" y="699557"/>
                      <a:pt x="334730" y="690578"/>
                      <a:pt x="329192" y="685039"/>
                    </a:cubicBezTo>
                    <a:lnTo>
                      <a:pt x="269516" y="625363"/>
                    </a:lnTo>
                    <a:lnTo>
                      <a:pt x="269516" y="134759"/>
                    </a:lnTo>
                    <a:cubicBezTo>
                      <a:pt x="269519" y="93280"/>
                      <a:pt x="250394" y="54117"/>
                      <a:pt x="217684" y="28612"/>
                    </a:cubicBezTo>
                    <a:cubicBezTo>
                      <a:pt x="217628" y="28557"/>
                      <a:pt x="217628" y="28467"/>
                      <a:pt x="217684" y="28412"/>
                    </a:cubicBezTo>
                    <a:cubicBezTo>
                      <a:pt x="217706" y="28389"/>
                      <a:pt x="217736" y="28374"/>
                      <a:pt x="217769" y="28371"/>
                    </a:cubicBezTo>
                    <a:lnTo>
                      <a:pt x="858195" y="28371"/>
                    </a:lnTo>
                    <a:cubicBezTo>
                      <a:pt x="916951" y="28371"/>
                      <a:pt x="964583" y="76003"/>
                      <a:pt x="964583" y="134759"/>
                    </a:cubicBezTo>
                    <a:lnTo>
                      <a:pt x="964583" y="192719"/>
                    </a:lnTo>
                    <a:lnTo>
                      <a:pt x="926184" y="231118"/>
                    </a:lnTo>
                    <a:cubicBezTo>
                      <a:pt x="921581" y="235722"/>
                      <a:pt x="920703" y="242870"/>
                      <a:pt x="924056" y="248452"/>
                    </a:cubicBezTo>
                    <a:lnTo>
                      <a:pt x="961420" y="310724"/>
                    </a:lnTo>
                    <a:lnTo>
                      <a:pt x="896949" y="388089"/>
                    </a:lnTo>
                    <a:cubicBezTo>
                      <a:pt x="891948" y="394121"/>
                      <a:pt x="892784" y="403063"/>
                      <a:pt x="898815" y="408063"/>
                    </a:cubicBezTo>
                    <a:cubicBezTo>
                      <a:pt x="899127" y="408323"/>
                      <a:pt x="899452" y="408568"/>
                      <a:pt x="899786" y="408800"/>
                    </a:cubicBezTo>
                    <a:lnTo>
                      <a:pt x="964583" y="454220"/>
                    </a:lnTo>
                    <a:lnTo>
                      <a:pt x="964583" y="836918"/>
                    </a:lnTo>
                    <a:lnTo>
                      <a:pt x="411366" y="837074"/>
                    </a:lnTo>
                    <a:cubicBezTo>
                      <a:pt x="395800" y="836108"/>
                      <a:pt x="380267" y="839430"/>
                      <a:pt x="366456" y="846678"/>
                    </a:cubicBezTo>
                    <a:cubicBezTo>
                      <a:pt x="342397" y="858545"/>
                      <a:pt x="326913" y="882784"/>
                      <a:pt x="326256" y="909602"/>
                    </a:cubicBezTo>
                    <a:cubicBezTo>
                      <a:pt x="326001" y="948193"/>
                      <a:pt x="357077" y="979684"/>
                      <a:pt x="395668" y="979939"/>
                    </a:cubicBezTo>
                    <a:cubicBezTo>
                      <a:pt x="396173" y="979942"/>
                      <a:pt x="396676" y="979939"/>
                      <a:pt x="397181" y="979932"/>
                    </a:cubicBezTo>
                    <a:cubicBezTo>
                      <a:pt x="405016" y="979932"/>
                      <a:pt x="411366" y="973581"/>
                      <a:pt x="411366" y="965747"/>
                    </a:cubicBezTo>
                    <a:cubicBezTo>
                      <a:pt x="411366" y="957912"/>
                      <a:pt x="405016" y="951562"/>
                      <a:pt x="397181" y="951562"/>
                    </a:cubicBezTo>
                    <a:cubicBezTo>
                      <a:pt x="374098" y="951977"/>
                      <a:pt x="355047" y="933601"/>
                      <a:pt x="354633" y="910517"/>
                    </a:cubicBezTo>
                    <a:cubicBezTo>
                      <a:pt x="354627" y="910212"/>
                      <a:pt x="354625" y="909907"/>
                      <a:pt x="354626" y="909602"/>
                    </a:cubicBezTo>
                    <a:cubicBezTo>
                      <a:pt x="355313" y="893332"/>
                      <a:pt x="364950" y="878780"/>
                      <a:pt x="379663" y="871799"/>
                    </a:cubicBezTo>
                    <a:cubicBezTo>
                      <a:pt x="399920" y="861549"/>
                      <a:pt x="424207" y="863483"/>
                      <a:pt x="442588" y="876807"/>
                    </a:cubicBezTo>
                    <a:cubicBezTo>
                      <a:pt x="467677" y="896592"/>
                      <a:pt x="482308" y="926788"/>
                      <a:pt x="482291" y="958739"/>
                    </a:cubicBezTo>
                    <a:cubicBezTo>
                      <a:pt x="481877" y="1017122"/>
                      <a:pt x="434286" y="1064154"/>
                      <a:pt x="375904" y="1063879"/>
                    </a:cubicBezTo>
                    <a:lnTo>
                      <a:pt x="368811" y="1063879"/>
                    </a:lnTo>
                    <a:cubicBezTo>
                      <a:pt x="310055" y="1063879"/>
                      <a:pt x="262423" y="1016247"/>
                      <a:pt x="262423" y="957491"/>
                    </a:cubicBezTo>
                    <a:close/>
                    <a:moveTo>
                      <a:pt x="975307" y="1063879"/>
                    </a:moveTo>
                    <a:lnTo>
                      <a:pt x="459056" y="1063879"/>
                    </a:lnTo>
                    <a:cubicBezTo>
                      <a:pt x="458990" y="1063903"/>
                      <a:pt x="458917" y="1063868"/>
                      <a:pt x="458893" y="1063801"/>
                    </a:cubicBezTo>
                    <a:cubicBezTo>
                      <a:pt x="458869" y="1063734"/>
                      <a:pt x="458905" y="1063662"/>
                      <a:pt x="458971" y="1063638"/>
                    </a:cubicBezTo>
                    <a:cubicBezTo>
                      <a:pt x="516889" y="1019165"/>
                      <a:pt x="527787" y="936161"/>
                      <a:pt x="483314" y="878244"/>
                    </a:cubicBezTo>
                    <a:cubicBezTo>
                      <a:pt x="479812" y="873683"/>
                      <a:pt x="476016" y="869355"/>
                      <a:pt x="471951" y="865288"/>
                    </a:cubicBezTo>
                    <a:lnTo>
                      <a:pt x="978768" y="865288"/>
                    </a:lnTo>
                    <a:cubicBezTo>
                      <a:pt x="1033678" y="865354"/>
                      <a:pt x="1078138" y="909919"/>
                      <a:pt x="1078073" y="964829"/>
                    </a:cubicBezTo>
                    <a:cubicBezTo>
                      <a:pt x="1078069" y="969120"/>
                      <a:pt x="1077785" y="973407"/>
                      <a:pt x="1077226" y="977662"/>
                    </a:cubicBezTo>
                    <a:cubicBezTo>
                      <a:pt x="1069535" y="1027812"/>
                      <a:pt x="1026037" y="1064607"/>
                      <a:pt x="975307" y="1063879"/>
                    </a:cubicBezTo>
                    <a:close/>
                  </a:path>
                </a:pathLst>
              </a:custGeom>
              <a:solidFill>
                <a:schemeClr val="tx1"/>
              </a:solidFill>
              <a:ln w="9128" cap="flat">
                <a:noFill/>
                <a:prstDash val="solid"/>
                <a:miter/>
              </a:ln>
            </p:spPr>
            <p:txBody>
              <a:bodyPr rtlCol="0" anchor="ctr"/>
              <a:lstStyle/>
              <a:p>
                <a:endParaRPr lang="en-US" dirty="0">
                  <a:latin typeface="Arial" panose="020B0604020202020204" pitchFamily="34" charset="0"/>
                  <a:cs typeface="Arial" panose="020B0604020202020204" pitchFamily="34" charset="0"/>
                </a:endParaRPr>
              </a:p>
            </p:txBody>
          </p:sp>
          <p:sp>
            <p:nvSpPr>
              <p:cNvPr id="31" name="Freeform: Shape 30">
                <a:extLst>
                  <a:ext uri="{FF2B5EF4-FFF2-40B4-BE49-F238E27FC236}">
                    <a16:creationId xmlns:a16="http://schemas.microsoft.com/office/drawing/2014/main" id="{0FB46B42-406C-8F22-1B30-26057205ED8D}"/>
                  </a:ext>
                </a:extLst>
              </p:cNvPr>
              <p:cNvSpPr/>
              <p:nvPr/>
            </p:nvSpPr>
            <p:spPr>
              <a:xfrm>
                <a:off x="7374117" y="437739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2" name="Freeform: Shape 31">
                <a:extLst>
                  <a:ext uri="{FF2B5EF4-FFF2-40B4-BE49-F238E27FC236}">
                    <a16:creationId xmlns:a16="http://schemas.microsoft.com/office/drawing/2014/main" id="{6FA0266C-3910-2B9C-7FC5-4F170B5D5F3B}"/>
                  </a:ext>
                </a:extLst>
              </p:cNvPr>
              <p:cNvSpPr/>
              <p:nvPr/>
            </p:nvSpPr>
            <p:spPr>
              <a:xfrm>
                <a:off x="7232266" y="437739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accent5">
                  <a:lumMod val="50000"/>
                </a:schemeClr>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3" name="Freeform: Shape 32">
                <a:extLst>
                  <a:ext uri="{FF2B5EF4-FFF2-40B4-BE49-F238E27FC236}">
                    <a16:creationId xmlns:a16="http://schemas.microsoft.com/office/drawing/2014/main" id="{04EF0BF7-1FD7-3EF4-5D2E-F69C0C9BE0A4}"/>
                  </a:ext>
                </a:extLst>
              </p:cNvPr>
              <p:cNvSpPr/>
              <p:nvPr/>
            </p:nvSpPr>
            <p:spPr>
              <a:xfrm>
                <a:off x="7374117" y="4802948"/>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EA1FDD5E-90AC-CA00-6260-36B8C9846459}"/>
                  </a:ext>
                </a:extLst>
              </p:cNvPr>
              <p:cNvSpPr/>
              <p:nvPr/>
            </p:nvSpPr>
            <p:spPr>
              <a:xfrm>
                <a:off x="7232266" y="4802948"/>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5" name="Freeform: Shape 34">
                <a:extLst>
                  <a:ext uri="{FF2B5EF4-FFF2-40B4-BE49-F238E27FC236}">
                    <a16:creationId xmlns:a16="http://schemas.microsoft.com/office/drawing/2014/main" id="{C20093B1-09F8-F73E-9593-4BEF38B75F34}"/>
                  </a:ext>
                </a:extLst>
              </p:cNvPr>
              <p:cNvSpPr/>
              <p:nvPr/>
            </p:nvSpPr>
            <p:spPr>
              <a:xfrm>
                <a:off x="7232266" y="4519247"/>
                <a:ext cx="241145" cy="28370"/>
              </a:xfrm>
              <a:custGeom>
                <a:avLst/>
                <a:gdLst>
                  <a:gd name="connsiteX0" fmla="*/ 0 w 241145"/>
                  <a:gd name="connsiteY0" fmla="*/ 0 h 28370"/>
                  <a:gd name="connsiteX1" fmla="*/ 241146 w 241145"/>
                  <a:gd name="connsiteY1" fmla="*/ 0 h 28370"/>
                  <a:gd name="connsiteX2" fmla="*/ 241146 w 241145"/>
                  <a:gd name="connsiteY2" fmla="*/ 28370 h 28370"/>
                  <a:gd name="connsiteX3" fmla="*/ 0 w 241145"/>
                  <a:gd name="connsiteY3" fmla="*/ 28370 h 28370"/>
                </a:gdLst>
                <a:ahLst/>
                <a:cxnLst>
                  <a:cxn ang="0">
                    <a:pos x="connsiteX0" y="connsiteY0"/>
                  </a:cxn>
                  <a:cxn ang="0">
                    <a:pos x="connsiteX1" y="connsiteY1"/>
                  </a:cxn>
                  <a:cxn ang="0">
                    <a:pos x="connsiteX2" y="connsiteY2"/>
                  </a:cxn>
                  <a:cxn ang="0">
                    <a:pos x="connsiteX3" y="connsiteY3"/>
                  </a:cxn>
                </a:cxnLst>
                <a:rect l="l" t="t" r="r" b="b"/>
                <a:pathLst>
                  <a:path w="241145" h="28370">
                    <a:moveTo>
                      <a:pt x="0" y="0"/>
                    </a:moveTo>
                    <a:lnTo>
                      <a:pt x="241146" y="0"/>
                    </a:lnTo>
                    <a:lnTo>
                      <a:pt x="24114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3555FBD9-A015-76C0-BBC3-F3B00BD92704}"/>
                  </a:ext>
                </a:extLst>
              </p:cNvPr>
              <p:cNvSpPr/>
              <p:nvPr/>
            </p:nvSpPr>
            <p:spPr>
              <a:xfrm>
                <a:off x="7530152" y="4519247"/>
                <a:ext cx="85110" cy="28370"/>
              </a:xfrm>
              <a:custGeom>
                <a:avLst/>
                <a:gdLst>
                  <a:gd name="connsiteX0" fmla="*/ 0 w 85110"/>
                  <a:gd name="connsiteY0" fmla="*/ 0 h 28370"/>
                  <a:gd name="connsiteX1" fmla="*/ 85110 w 85110"/>
                  <a:gd name="connsiteY1" fmla="*/ 0 h 28370"/>
                  <a:gd name="connsiteX2" fmla="*/ 85110 w 85110"/>
                  <a:gd name="connsiteY2" fmla="*/ 28370 h 28370"/>
                  <a:gd name="connsiteX3" fmla="*/ 0 w 85110"/>
                  <a:gd name="connsiteY3" fmla="*/ 28370 h 28370"/>
                </a:gdLst>
                <a:ahLst/>
                <a:cxnLst>
                  <a:cxn ang="0">
                    <a:pos x="connsiteX0" y="connsiteY0"/>
                  </a:cxn>
                  <a:cxn ang="0">
                    <a:pos x="connsiteX1" y="connsiteY1"/>
                  </a:cxn>
                  <a:cxn ang="0">
                    <a:pos x="connsiteX2" y="connsiteY2"/>
                  </a:cxn>
                  <a:cxn ang="0">
                    <a:pos x="connsiteX3" y="connsiteY3"/>
                  </a:cxn>
                </a:cxnLst>
                <a:rect l="l" t="t" r="r" b="b"/>
                <a:pathLst>
                  <a:path w="85110" h="28370">
                    <a:moveTo>
                      <a:pt x="0" y="0"/>
                    </a:moveTo>
                    <a:lnTo>
                      <a:pt x="85110" y="0"/>
                    </a:lnTo>
                    <a:lnTo>
                      <a:pt x="85110"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sp>
            <p:nvSpPr>
              <p:cNvPr id="37" name="Freeform: Shape 36">
                <a:extLst>
                  <a:ext uri="{FF2B5EF4-FFF2-40B4-BE49-F238E27FC236}">
                    <a16:creationId xmlns:a16="http://schemas.microsoft.com/office/drawing/2014/main" id="{46906936-F81A-0518-5FA9-74B2C4F532B2}"/>
                  </a:ext>
                </a:extLst>
              </p:cNvPr>
              <p:cNvSpPr/>
              <p:nvPr/>
            </p:nvSpPr>
            <p:spPr>
              <a:xfrm>
                <a:off x="7232266" y="4661097"/>
                <a:ext cx="382996" cy="28370"/>
              </a:xfrm>
              <a:custGeom>
                <a:avLst/>
                <a:gdLst>
                  <a:gd name="connsiteX0" fmla="*/ 0 w 382996"/>
                  <a:gd name="connsiteY0" fmla="*/ 0 h 28370"/>
                  <a:gd name="connsiteX1" fmla="*/ 382996 w 382996"/>
                  <a:gd name="connsiteY1" fmla="*/ 0 h 28370"/>
                  <a:gd name="connsiteX2" fmla="*/ 382996 w 382996"/>
                  <a:gd name="connsiteY2" fmla="*/ 28370 h 28370"/>
                  <a:gd name="connsiteX3" fmla="*/ 0 w 382996"/>
                  <a:gd name="connsiteY3" fmla="*/ 28370 h 28370"/>
                </a:gdLst>
                <a:ahLst/>
                <a:cxnLst>
                  <a:cxn ang="0">
                    <a:pos x="connsiteX0" y="connsiteY0"/>
                  </a:cxn>
                  <a:cxn ang="0">
                    <a:pos x="connsiteX1" y="connsiteY1"/>
                  </a:cxn>
                  <a:cxn ang="0">
                    <a:pos x="connsiteX2" y="connsiteY2"/>
                  </a:cxn>
                  <a:cxn ang="0">
                    <a:pos x="connsiteX3" y="connsiteY3"/>
                  </a:cxn>
                </a:cxnLst>
                <a:rect l="l" t="t" r="r" b="b"/>
                <a:pathLst>
                  <a:path w="382996" h="28370">
                    <a:moveTo>
                      <a:pt x="0" y="0"/>
                    </a:moveTo>
                    <a:lnTo>
                      <a:pt x="382996" y="0"/>
                    </a:lnTo>
                    <a:lnTo>
                      <a:pt x="382996" y="28370"/>
                    </a:lnTo>
                    <a:lnTo>
                      <a:pt x="0" y="28370"/>
                    </a:lnTo>
                    <a:close/>
                  </a:path>
                </a:pathLst>
              </a:custGeom>
              <a:solidFill>
                <a:schemeClr val="tx1"/>
              </a:solidFill>
              <a:ln w="9128" cap="flat">
                <a:noFill/>
                <a:prstDash val="solid"/>
                <a:miter/>
              </a:ln>
            </p:spPr>
            <p:txBody>
              <a:bodyPr rtlCol="0" anchor="ctr"/>
              <a:lstStyle/>
              <a:p>
                <a:endParaRPr lang="en-US">
                  <a:latin typeface="Arial" panose="020B0604020202020204" pitchFamily="34" charset="0"/>
                  <a:cs typeface="Arial" panose="020B0604020202020204" pitchFamily="34" charset="0"/>
                </a:endParaRPr>
              </a:p>
            </p:txBody>
          </p:sp>
        </p:grpSp>
        <p:sp>
          <p:nvSpPr>
            <p:cNvPr id="29" name="TextBox 28">
              <a:extLst>
                <a:ext uri="{FF2B5EF4-FFF2-40B4-BE49-F238E27FC236}">
                  <a16:creationId xmlns:a16="http://schemas.microsoft.com/office/drawing/2014/main" id="{762D0AB6-C4ED-D110-2CC6-97E49ADACE6E}"/>
                </a:ext>
              </a:extLst>
            </p:cNvPr>
            <p:cNvSpPr txBox="1"/>
            <p:nvPr/>
          </p:nvSpPr>
          <p:spPr>
            <a:xfrm>
              <a:off x="7073737" y="4211665"/>
              <a:ext cx="678171" cy="261367"/>
            </a:xfrm>
            <a:prstGeom prst="rect">
              <a:avLst/>
            </a:prstGeom>
            <a:solidFill>
              <a:schemeClr val="bg1"/>
            </a:solidFill>
          </p:spPr>
          <p:txBody>
            <a:bodyPr wrap="none" lIns="0" tIns="0" rIns="0" bIns="0" rtlCol="0">
              <a:spAutoFit/>
            </a:bodyPr>
            <a:lstStyle/>
            <a:p>
              <a:pPr algn="ctr"/>
              <a:r>
                <a:rPr lang="en-US" sz="1100">
                  <a:latin typeface="Arial" panose="020B0604020202020204" pitchFamily="34" charset="0"/>
                  <a:cs typeface="Arial" panose="020B0604020202020204" pitchFamily="34" charset="0"/>
                </a:rPr>
                <a:t>Ledger</a:t>
              </a:r>
            </a:p>
          </p:txBody>
        </p:sp>
      </p:grpSp>
      <p:sp>
        <p:nvSpPr>
          <p:cNvPr id="38" name="Rectangle 37">
            <a:extLst>
              <a:ext uri="{FF2B5EF4-FFF2-40B4-BE49-F238E27FC236}">
                <a16:creationId xmlns:a16="http://schemas.microsoft.com/office/drawing/2014/main" id="{C6FC0E2E-105F-096B-2FD5-ACF7BBE1B862}"/>
              </a:ext>
            </a:extLst>
          </p:cNvPr>
          <p:cNvSpPr/>
          <p:nvPr/>
        </p:nvSpPr>
        <p:spPr>
          <a:xfrm>
            <a:off x="3131227" y="3667865"/>
            <a:ext cx="2322285" cy="1325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ysClr val="windowText" lastClr="000000"/>
                </a:solidFill>
                <a:latin typeface="Arial" panose="020B0604020202020204" pitchFamily="34" charset="0"/>
                <a:cs typeface="Arial" panose="020B0604020202020204" pitchFamily="34" charset="0"/>
              </a:rPr>
              <a:t>Public SCITT Service</a:t>
            </a:r>
          </a:p>
        </p:txBody>
      </p:sp>
      <p:cxnSp>
        <p:nvCxnSpPr>
          <p:cNvPr id="40" name="Straight Arrow Connector 39">
            <a:extLst>
              <a:ext uri="{FF2B5EF4-FFF2-40B4-BE49-F238E27FC236}">
                <a16:creationId xmlns:a16="http://schemas.microsoft.com/office/drawing/2014/main" id="{055F844F-EF8E-678B-C95E-633DC9C7C7D3}"/>
              </a:ext>
            </a:extLst>
          </p:cNvPr>
          <p:cNvCxnSpPr>
            <a:stCxn id="14" idx="1"/>
            <a:endCxn id="38" idx="3"/>
          </p:cNvCxnSpPr>
          <p:nvPr/>
        </p:nvCxnSpPr>
        <p:spPr>
          <a:xfrm flipH="1">
            <a:off x="5453512" y="3638211"/>
            <a:ext cx="1179517" cy="6924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1A8C9C-C70F-33B0-31D3-D7F052D34CF0}"/>
              </a:ext>
            </a:extLst>
          </p:cNvPr>
          <p:cNvCxnSpPr>
            <a:cxnSpLocks/>
            <a:stCxn id="26" idx="1"/>
            <a:endCxn id="38" idx="3"/>
          </p:cNvCxnSpPr>
          <p:nvPr/>
        </p:nvCxnSpPr>
        <p:spPr>
          <a:xfrm flipH="1" flipV="1">
            <a:off x="5453512" y="4330647"/>
            <a:ext cx="1179517" cy="81883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353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2460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7"/>
            <a:ext cx="5077108"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7"/>
            <a:ext cx="6588052" cy="199956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 </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45506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039573"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3" name="Oval 102">
            <a:extLst>
              <a:ext uri="{FF2B5EF4-FFF2-40B4-BE49-F238E27FC236}">
                <a16:creationId xmlns:a16="http://schemas.microsoft.com/office/drawing/2014/main" id="{6CC3325B-6353-414A-7AB0-3F4656DD9815}"/>
              </a:ext>
            </a:extLst>
          </p:cNvPr>
          <p:cNvSpPr/>
          <p:nvPr/>
        </p:nvSpPr>
        <p:spPr>
          <a:xfrm>
            <a:off x="3624081"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104" name="Oval 103">
            <a:extLst>
              <a:ext uri="{FF2B5EF4-FFF2-40B4-BE49-F238E27FC236}">
                <a16:creationId xmlns:a16="http://schemas.microsoft.com/office/drawing/2014/main" id="{2D5C9505-40A6-7A9B-1696-B5EE4C55BC0D}"/>
              </a:ext>
            </a:extLst>
          </p:cNvPr>
          <p:cNvSpPr/>
          <p:nvPr/>
        </p:nvSpPr>
        <p:spPr>
          <a:xfrm>
            <a:off x="7149708"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5" name="Oval 104">
            <a:extLst>
              <a:ext uri="{FF2B5EF4-FFF2-40B4-BE49-F238E27FC236}">
                <a16:creationId xmlns:a16="http://schemas.microsoft.com/office/drawing/2014/main" id="{2BFEFB3D-C4D9-A4EA-0F57-0FC55E76B89F}"/>
              </a:ext>
            </a:extLst>
          </p:cNvPr>
          <p:cNvSpPr/>
          <p:nvPr/>
        </p:nvSpPr>
        <p:spPr>
          <a:xfrm>
            <a:off x="8815622"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sp>
        <p:nvSpPr>
          <p:cNvPr id="106" name="Oval 105">
            <a:extLst>
              <a:ext uri="{FF2B5EF4-FFF2-40B4-BE49-F238E27FC236}">
                <a16:creationId xmlns:a16="http://schemas.microsoft.com/office/drawing/2014/main" id="{925CBE3F-BE5B-0D69-E63F-1CDB0758732B}"/>
              </a:ext>
            </a:extLst>
          </p:cNvPr>
          <p:cNvSpPr/>
          <p:nvPr/>
        </p:nvSpPr>
        <p:spPr>
          <a:xfrm>
            <a:off x="10471420"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7</a:t>
            </a:r>
          </a:p>
        </p:txBody>
      </p:sp>
      <p:sp>
        <p:nvSpPr>
          <p:cNvPr id="107" name="Oval 106">
            <a:extLst>
              <a:ext uri="{FF2B5EF4-FFF2-40B4-BE49-F238E27FC236}">
                <a16:creationId xmlns:a16="http://schemas.microsoft.com/office/drawing/2014/main" id="{8F8B6ADF-4FFE-7BB6-4091-5C741E066055}"/>
              </a:ext>
            </a:extLst>
          </p:cNvPr>
          <p:cNvSpPr/>
          <p:nvPr/>
        </p:nvSpPr>
        <p:spPr>
          <a:xfrm>
            <a:off x="5569325" y="231952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sp>
        <p:nvSpPr>
          <p:cNvPr id="108" name="Oval 107">
            <a:extLst>
              <a:ext uri="{FF2B5EF4-FFF2-40B4-BE49-F238E27FC236}">
                <a16:creationId xmlns:a16="http://schemas.microsoft.com/office/drawing/2014/main" id="{E8891E82-D045-E5E6-72F9-FCA932D40150}"/>
              </a:ext>
            </a:extLst>
          </p:cNvPr>
          <p:cNvSpPr/>
          <p:nvPr/>
        </p:nvSpPr>
        <p:spPr>
          <a:xfrm>
            <a:off x="5241337" y="3767737"/>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a:t>
            </a:r>
          </a:p>
        </p:txBody>
      </p:sp>
    </p:spTree>
    <p:extLst>
      <p:ext uri="{BB962C8B-B14F-4D97-AF65-F5344CB8AC3E}">
        <p14:creationId xmlns:p14="http://schemas.microsoft.com/office/powerpoint/2010/main" val="31785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562A8D03-CF92-0E69-9EB4-F69247CB1BAA}"/>
              </a:ext>
            </a:extLst>
          </p:cNvPr>
          <p:cNvSpPr>
            <a:spLocks/>
          </p:cNvSpPr>
          <p:nvPr/>
        </p:nvSpPr>
        <p:spPr>
          <a:xfrm>
            <a:off x="125730" y="1617536"/>
            <a:ext cx="11940539" cy="47832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latin typeface="Arial" panose="020B0604020202020204" pitchFamily="34" charset="0"/>
                <a:cs typeface="Arial" panose="020B0604020202020204" pitchFamily="34" charset="0"/>
              </a:rPr>
              <a:t>Software Supply Chain</a:t>
            </a:r>
          </a:p>
        </p:txBody>
      </p:sp>
      <p:sp>
        <p:nvSpPr>
          <p:cNvPr id="72" name="Rectangle 71">
            <a:extLst>
              <a:ext uri="{FF2B5EF4-FFF2-40B4-BE49-F238E27FC236}">
                <a16:creationId xmlns:a16="http://schemas.microsoft.com/office/drawing/2014/main" id="{71EA53D5-BB58-7353-9E2B-C320DB601C1E}"/>
              </a:ext>
            </a:extLst>
          </p:cNvPr>
          <p:cNvSpPr>
            <a:spLocks/>
          </p:cNvSpPr>
          <p:nvPr/>
        </p:nvSpPr>
        <p:spPr>
          <a:xfrm>
            <a:off x="196794" y="2039446"/>
            <a:ext cx="5077108" cy="4269914"/>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Wabbit Networks (Publisher)</a:t>
            </a:r>
          </a:p>
        </p:txBody>
      </p:sp>
      <p:sp>
        <p:nvSpPr>
          <p:cNvPr id="73" name="Rectangle 72">
            <a:extLst>
              <a:ext uri="{FF2B5EF4-FFF2-40B4-BE49-F238E27FC236}">
                <a16:creationId xmlns:a16="http://schemas.microsoft.com/office/drawing/2014/main" id="{E5E17DF7-9EDF-A847-9CE2-5F865A40E19F}"/>
              </a:ext>
            </a:extLst>
          </p:cNvPr>
          <p:cNvSpPr>
            <a:spLocks/>
          </p:cNvSpPr>
          <p:nvPr/>
        </p:nvSpPr>
        <p:spPr>
          <a:xfrm>
            <a:off x="5415733" y="2039446"/>
            <a:ext cx="6588052" cy="4269913"/>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Arial" panose="020B0604020202020204" pitchFamily="34" charset="0"/>
                <a:cs typeface="Arial" panose="020B0604020202020204" pitchFamily="34" charset="0"/>
              </a:rPr>
              <a:t>ACME Rockets (Consumer)</a:t>
            </a:r>
          </a:p>
        </p:txBody>
      </p:sp>
      <p:sp>
        <p:nvSpPr>
          <p:cNvPr id="2" name="Title 1">
            <a:extLst>
              <a:ext uri="{FF2B5EF4-FFF2-40B4-BE49-F238E27FC236}">
                <a16:creationId xmlns:a16="http://schemas.microsoft.com/office/drawing/2014/main" id="{7F44EEC6-507D-7080-9376-BFE8B1C03617}"/>
              </a:ext>
            </a:extLst>
          </p:cNvPr>
          <p:cNvSpPr>
            <a:spLocks noGrp="1"/>
          </p:cNvSpPr>
          <p:nvPr>
            <p:ph type="title"/>
          </p:nvPr>
        </p:nvSpPr>
        <p:spPr/>
        <p:txBody>
          <a:bodyPr/>
          <a:lstStyle/>
          <a:p>
            <a:r>
              <a:rPr lang="en-US" dirty="0"/>
              <a:t>Software Supply Chain:</a:t>
            </a:r>
            <a:br>
              <a:rPr lang="en-US" dirty="0"/>
            </a:br>
            <a:r>
              <a:rPr lang="en-US" dirty="0"/>
              <a:t>w/OCI Distribution and COSE Signatures</a:t>
            </a:r>
          </a:p>
        </p:txBody>
      </p:sp>
      <p:sp>
        <p:nvSpPr>
          <p:cNvPr id="39" name="Isosceles Triangle 38">
            <a:extLst>
              <a:ext uri="{FF2B5EF4-FFF2-40B4-BE49-F238E27FC236}">
                <a16:creationId xmlns:a16="http://schemas.microsoft.com/office/drawing/2014/main" id="{749D5B8E-9DC5-9AA2-6912-CF3E8AD1237F}"/>
              </a:ext>
            </a:extLst>
          </p:cNvPr>
          <p:cNvSpPr/>
          <p:nvPr/>
        </p:nvSpPr>
        <p:spPr>
          <a:xfrm rot="10800000">
            <a:off x="6123124" y="3475811"/>
            <a:ext cx="166141" cy="1755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Arial" panose="020B0604020202020204" pitchFamily="34" charset="0"/>
              <a:cs typeface="Arial" panose="020B0604020202020204" pitchFamily="34" charset="0"/>
            </a:endParaRPr>
          </a:p>
        </p:txBody>
      </p:sp>
      <p:cxnSp>
        <p:nvCxnSpPr>
          <p:cNvPr id="43" name="Connector: Elbow 31">
            <a:extLst>
              <a:ext uri="{FF2B5EF4-FFF2-40B4-BE49-F238E27FC236}">
                <a16:creationId xmlns:a16="http://schemas.microsoft.com/office/drawing/2014/main" id="{166C61C7-0433-0DD2-009D-5DD339637D0E}"/>
              </a:ext>
            </a:extLst>
          </p:cNvPr>
          <p:cNvCxnSpPr>
            <a:cxnSpLocks/>
            <a:stCxn id="45" idx="3"/>
            <a:endCxn id="46" idx="1"/>
          </p:cNvCxnSpPr>
          <p:nvPr/>
        </p:nvCxnSpPr>
        <p:spPr>
          <a:xfrm>
            <a:off x="1852592" y="3037321"/>
            <a:ext cx="2917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4444A57-4266-A431-B967-497DBD98C007}"/>
              </a:ext>
            </a:extLst>
          </p:cNvPr>
          <p:cNvSpPr/>
          <p:nvPr/>
        </p:nvSpPr>
        <p:spPr>
          <a:xfrm>
            <a:off x="55854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Creation</a:t>
            </a:r>
          </a:p>
        </p:txBody>
      </p:sp>
      <p:sp>
        <p:nvSpPr>
          <p:cNvPr id="46" name="Rectangle 45">
            <a:extLst>
              <a:ext uri="{FF2B5EF4-FFF2-40B4-BE49-F238E27FC236}">
                <a16:creationId xmlns:a16="http://schemas.microsoft.com/office/drawing/2014/main" id="{29E7DBE6-BB7F-C7F2-E225-47C9C44A0007}"/>
              </a:ext>
            </a:extLst>
          </p:cNvPr>
          <p:cNvSpPr/>
          <p:nvPr/>
        </p:nvSpPr>
        <p:spPr>
          <a:xfrm>
            <a:off x="214429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Verification</a:t>
            </a:r>
          </a:p>
        </p:txBody>
      </p:sp>
      <p:cxnSp>
        <p:nvCxnSpPr>
          <p:cNvPr id="47" name="Connector: Elbow 31">
            <a:extLst>
              <a:ext uri="{FF2B5EF4-FFF2-40B4-BE49-F238E27FC236}">
                <a16:creationId xmlns:a16="http://schemas.microsoft.com/office/drawing/2014/main" id="{9FB44E09-AE7A-79FB-87A9-4400C9F5201A}"/>
              </a:ext>
            </a:extLst>
          </p:cNvPr>
          <p:cNvCxnSpPr>
            <a:cxnSpLocks/>
            <a:stCxn id="46" idx="3"/>
            <a:endCxn id="51" idx="1"/>
          </p:cNvCxnSpPr>
          <p:nvPr/>
        </p:nvCxnSpPr>
        <p:spPr>
          <a:xfrm>
            <a:off x="3438342" y="3037321"/>
            <a:ext cx="2904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1">
            <a:extLst>
              <a:ext uri="{FF2B5EF4-FFF2-40B4-BE49-F238E27FC236}">
                <a16:creationId xmlns:a16="http://schemas.microsoft.com/office/drawing/2014/main" id="{9F6E1E04-353B-A2D1-8F8A-30B5420AB510}"/>
              </a:ext>
            </a:extLst>
          </p:cNvPr>
          <p:cNvCxnSpPr>
            <a:cxnSpLocks/>
            <a:stCxn id="39" idx="0"/>
            <a:endCxn id="45" idx="1"/>
          </p:cNvCxnSpPr>
          <p:nvPr/>
        </p:nvCxnSpPr>
        <p:spPr>
          <a:xfrm rot="5400000" flipH="1">
            <a:off x="3075365" y="520502"/>
            <a:ext cx="614010" cy="5647648"/>
          </a:xfrm>
          <a:prstGeom prst="bentConnector4">
            <a:avLst>
              <a:gd name="adj1" fmla="val -38671"/>
              <a:gd name="adj2" fmla="val 104048"/>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A35B02F-294E-8155-8EE4-97F5530C40EE}"/>
              </a:ext>
            </a:extLst>
          </p:cNvPr>
          <p:cNvSpPr/>
          <p:nvPr/>
        </p:nvSpPr>
        <p:spPr>
          <a:xfrm>
            <a:off x="71840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Build Systems</a:t>
            </a:r>
          </a:p>
        </p:txBody>
      </p:sp>
      <p:sp>
        <p:nvSpPr>
          <p:cNvPr id="50" name="Rectangle 49">
            <a:extLst>
              <a:ext uri="{FF2B5EF4-FFF2-40B4-BE49-F238E27FC236}">
                <a16:creationId xmlns:a16="http://schemas.microsoft.com/office/drawing/2014/main" id="{19B13A58-D1CF-FF34-2B6D-A86289077E84}"/>
              </a:ext>
            </a:extLst>
          </p:cNvPr>
          <p:cNvSpPr/>
          <p:nvPr/>
        </p:nvSpPr>
        <p:spPr>
          <a:xfrm>
            <a:off x="71840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SCC</a:t>
            </a:r>
          </a:p>
        </p:txBody>
      </p:sp>
      <p:sp>
        <p:nvSpPr>
          <p:cNvPr id="51" name="Rectangle 50">
            <a:extLst>
              <a:ext uri="{FF2B5EF4-FFF2-40B4-BE49-F238E27FC236}">
                <a16:creationId xmlns:a16="http://schemas.microsoft.com/office/drawing/2014/main" id="{666257B1-B291-4A3D-3DDA-BA14CA5B2FCE}"/>
              </a:ext>
            </a:extLst>
          </p:cNvPr>
          <p:cNvSpPr/>
          <p:nvPr/>
        </p:nvSpPr>
        <p:spPr>
          <a:xfrm>
            <a:off x="3728804"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Distribution</a:t>
            </a:r>
          </a:p>
        </p:txBody>
      </p:sp>
      <p:sp>
        <p:nvSpPr>
          <p:cNvPr id="52" name="Rectangle 51">
            <a:extLst>
              <a:ext uri="{FF2B5EF4-FFF2-40B4-BE49-F238E27FC236}">
                <a16:creationId xmlns:a16="http://schemas.microsoft.com/office/drawing/2014/main" id="{038CB6C6-857B-E65E-6547-C09DE29AFF43}"/>
              </a:ext>
            </a:extLst>
          </p:cNvPr>
          <p:cNvSpPr/>
          <p:nvPr/>
        </p:nvSpPr>
        <p:spPr>
          <a:xfrm>
            <a:off x="8919103"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Consumption</a:t>
            </a:r>
          </a:p>
        </p:txBody>
      </p:sp>
      <p:cxnSp>
        <p:nvCxnSpPr>
          <p:cNvPr id="53" name="Connector: Elbow 31">
            <a:extLst>
              <a:ext uri="{FF2B5EF4-FFF2-40B4-BE49-F238E27FC236}">
                <a16:creationId xmlns:a16="http://schemas.microsoft.com/office/drawing/2014/main" id="{5B2AE334-EFE0-486B-10D2-F24B9C4EAFE8}"/>
              </a:ext>
            </a:extLst>
          </p:cNvPr>
          <p:cNvCxnSpPr>
            <a:cxnSpLocks/>
            <a:stCxn id="76" idx="3"/>
            <a:endCxn id="59" idx="1"/>
          </p:cNvCxnSpPr>
          <p:nvPr/>
        </p:nvCxnSpPr>
        <p:spPr>
          <a:xfrm>
            <a:off x="6966852" y="3037321"/>
            <a:ext cx="2964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E539707-CEE7-4048-D5DA-663D113AF087}"/>
              </a:ext>
            </a:extLst>
          </p:cNvPr>
          <p:cNvSpPr/>
          <p:nvPr/>
        </p:nvSpPr>
        <p:spPr>
          <a:xfrm>
            <a:off x="3975477" y="2848935"/>
            <a:ext cx="800700" cy="6309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Published Registries</a:t>
            </a:r>
          </a:p>
        </p:txBody>
      </p:sp>
      <p:sp>
        <p:nvSpPr>
          <p:cNvPr id="55" name="Rectangle 54">
            <a:extLst>
              <a:ext uri="{FF2B5EF4-FFF2-40B4-BE49-F238E27FC236}">
                <a16:creationId xmlns:a16="http://schemas.microsoft.com/office/drawing/2014/main" id="{BE193CFD-C0B4-A4CB-299D-77695D1B1CE8}"/>
              </a:ext>
            </a:extLst>
          </p:cNvPr>
          <p:cNvSpPr/>
          <p:nvPr/>
        </p:nvSpPr>
        <p:spPr>
          <a:xfrm>
            <a:off x="9064575" y="3201206"/>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End Users</a:t>
            </a:r>
          </a:p>
        </p:txBody>
      </p:sp>
      <p:sp>
        <p:nvSpPr>
          <p:cNvPr id="56" name="Rectangle 55">
            <a:extLst>
              <a:ext uri="{FF2B5EF4-FFF2-40B4-BE49-F238E27FC236}">
                <a16:creationId xmlns:a16="http://schemas.microsoft.com/office/drawing/2014/main" id="{5BC71D77-0B7C-A398-324C-92353F1E476C}"/>
              </a:ext>
            </a:extLst>
          </p:cNvPr>
          <p:cNvSpPr/>
          <p:nvPr/>
        </p:nvSpPr>
        <p:spPr>
          <a:xfrm>
            <a:off x="9062401" y="2852369"/>
            <a:ext cx="1054860"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ysClr val="windowText" lastClr="000000"/>
                </a:solidFill>
                <a:latin typeface="Arial" panose="020B0604020202020204" pitchFamily="34" charset="0"/>
                <a:cs typeface="Arial" panose="020B0604020202020204" pitchFamily="34" charset="0"/>
              </a:rPr>
              <a:t>Apps/Services</a:t>
            </a:r>
          </a:p>
        </p:txBody>
      </p:sp>
      <p:sp>
        <p:nvSpPr>
          <p:cNvPr id="57" name="Rectangle 56">
            <a:extLst>
              <a:ext uri="{FF2B5EF4-FFF2-40B4-BE49-F238E27FC236}">
                <a16:creationId xmlns:a16="http://schemas.microsoft.com/office/drawing/2014/main" id="{C805D7FF-928F-6459-8EED-927844FF3A9F}"/>
              </a:ext>
            </a:extLst>
          </p:cNvPr>
          <p:cNvSpPr/>
          <p:nvPr/>
        </p:nvSpPr>
        <p:spPr>
          <a:xfrm>
            <a:off x="2304153"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ysClr val="windowText" lastClr="000000"/>
                </a:solidFill>
                <a:latin typeface="Arial" panose="020B0604020202020204" pitchFamily="34" charset="0"/>
                <a:cs typeface="Arial" panose="020B0604020202020204" pitchFamily="34" charset="0"/>
              </a:rPr>
              <a:t>Security Scanning</a:t>
            </a:r>
          </a:p>
        </p:txBody>
      </p:sp>
      <p:sp>
        <p:nvSpPr>
          <p:cNvPr id="58" name="Rectangle 57">
            <a:extLst>
              <a:ext uri="{FF2B5EF4-FFF2-40B4-BE49-F238E27FC236}">
                <a16:creationId xmlns:a16="http://schemas.microsoft.com/office/drawing/2014/main" id="{C7392DA9-BFE4-69A5-AF3D-C49BC8C0D628}"/>
              </a:ext>
            </a:extLst>
          </p:cNvPr>
          <p:cNvSpPr/>
          <p:nvPr/>
        </p:nvSpPr>
        <p:spPr>
          <a:xfrm>
            <a:off x="2304153"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sp>
        <p:nvSpPr>
          <p:cNvPr id="59" name="Rectangle 58">
            <a:extLst>
              <a:ext uri="{FF2B5EF4-FFF2-40B4-BE49-F238E27FC236}">
                <a16:creationId xmlns:a16="http://schemas.microsoft.com/office/drawing/2014/main" id="{363B26EE-4218-082C-51E4-867AC5A90DFC}"/>
              </a:ext>
            </a:extLst>
          </p:cNvPr>
          <p:cNvSpPr/>
          <p:nvPr/>
        </p:nvSpPr>
        <p:spPr>
          <a:xfrm>
            <a:off x="7263305"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Verification</a:t>
            </a:r>
          </a:p>
        </p:txBody>
      </p:sp>
      <p:sp>
        <p:nvSpPr>
          <p:cNvPr id="60" name="Rectangle 59">
            <a:extLst>
              <a:ext uri="{FF2B5EF4-FFF2-40B4-BE49-F238E27FC236}">
                <a16:creationId xmlns:a16="http://schemas.microsoft.com/office/drawing/2014/main" id="{A188DEE2-6FB0-C935-B61E-9DDA12B4584D}"/>
              </a:ext>
            </a:extLst>
          </p:cNvPr>
          <p:cNvSpPr/>
          <p:nvPr/>
        </p:nvSpPr>
        <p:spPr>
          <a:xfrm>
            <a:off x="7458119" y="3201206"/>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solidFill>
                  <a:sysClr val="windowText" lastClr="000000"/>
                </a:solidFill>
                <a:latin typeface="Arial" panose="020B0604020202020204" pitchFamily="34" charset="0"/>
                <a:cs typeface="Arial" panose="020B0604020202020204" pitchFamily="34" charset="0"/>
              </a:rPr>
              <a:t>Security Scanning</a:t>
            </a:r>
          </a:p>
        </p:txBody>
      </p:sp>
      <p:sp>
        <p:nvSpPr>
          <p:cNvPr id="61" name="Rectangle 60">
            <a:extLst>
              <a:ext uri="{FF2B5EF4-FFF2-40B4-BE49-F238E27FC236}">
                <a16:creationId xmlns:a16="http://schemas.microsoft.com/office/drawing/2014/main" id="{64D64236-BE40-0E46-1922-B12B7D63B4ED}"/>
              </a:ext>
            </a:extLst>
          </p:cNvPr>
          <p:cNvSpPr/>
          <p:nvPr/>
        </p:nvSpPr>
        <p:spPr>
          <a:xfrm>
            <a:off x="7455945" y="2852369"/>
            <a:ext cx="974333" cy="282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a:solidFill>
                  <a:sysClr val="windowText" lastClr="000000"/>
                </a:solidFill>
                <a:latin typeface="Arial" panose="020B0604020202020204" pitchFamily="34" charset="0"/>
                <a:cs typeface="Arial" panose="020B0604020202020204" pitchFamily="34" charset="0"/>
              </a:rPr>
              <a:t>Functional Testing</a:t>
            </a:r>
          </a:p>
        </p:txBody>
      </p:sp>
      <p:cxnSp>
        <p:nvCxnSpPr>
          <p:cNvPr id="62" name="Connector: Elbow 31">
            <a:extLst>
              <a:ext uri="{FF2B5EF4-FFF2-40B4-BE49-F238E27FC236}">
                <a16:creationId xmlns:a16="http://schemas.microsoft.com/office/drawing/2014/main" id="{D3DE249D-F5C3-0209-B942-974EECF41D00}"/>
              </a:ext>
            </a:extLst>
          </p:cNvPr>
          <p:cNvCxnSpPr>
            <a:cxnSpLocks/>
            <a:stCxn id="59" idx="3"/>
            <a:endCxn id="52" idx="1"/>
          </p:cNvCxnSpPr>
          <p:nvPr/>
        </p:nvCxnSpPr>
        <p:spPr>
          <a:xfrm>
            <a:off x="8557351" y="3037321"/>
            <a:ext cx="36175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6071533-6910-3A2F-02D9-E7D6FCBDFC39}"/>
              </a:ext>
            </a:extLst>
          </p:cNvPr>
          <p:cNvSpPr/>
          <p:nvPr/>
        </p:nvSpPr>
        <p:spPr>
          <a:xfrm>
            <a:off x="10574901"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ysClr val="windowText" lastClr="000000"/>
                </a:solidFill>
                <a:latin typeface="Arial" panose="020B0604020202020204" pitchFamily="34" charset="0"/>
                <a:cs typeface="Arial" panose="020B0604020202020204" pitchFamily="34" charset="0"/>
              </a:rPr>
              <a:t>Archival</a:t>
            </a:r>
          </a:p>
        </p:txBody>
      </p:sp>
      <p:cxnSp>
        <p:nvCxnSpPr>
          <p:cNvPr id="69" name="Connector: Elbow 31">
            <a:extLst>
              <a:ext uri="{FF2B5EF4-FFF2-40B4-BE49-F238E27FC236}">
                <a16:creationId xmlns:a16="http://schemas.microsoft.com/office/drawing/2014/main" id="{FC6E4367-99E9-088A-B621-9264DF35A4BC}"/>
              </a:ext>
            </a:extLst>
          </p:cNvPr>
          <p:cNvCxnSpPr>
            <a:cxnSpLocks/>
            <a:stCxn id="76" idx="2"/>
            <a:endCxn id="68" idx="1"/>
          </p:cNvCxnSpPr>
          <p:nvPr/>
        </p:nvCxnSpPr>
        <p:spPr>
          <a:xfrm rot="5400000" flipH="1" flipV="1">
            <a:off x="8135939" y="1221211"/>
            <a:ext cx="622851" cy="4255072"/>
          </a:xfrm>
          <a:prstGeom prst="bentConnector4">
            <a:avLst>
              <a:gd name="adj1" fmla="val -36702"/>
              <a:gd name="adj2" fmla="val 9392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941ED5C-BB80-D4E4-9D95-355F3F110D8F}"/>
              </a:ext>
            </a:extLst>
          </p:cNvPr>
          <p:cNvSpPr/>
          <p:nvPr/>
        </p:nvSpPr>
        <p:spPr>
          <a:xfrm>
            <a:off x="10721458" y="2852368"/>
            <a:ext cx="1054860" cy="553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ysClr val="windowText" lastClr="000000"/>
                </a:solidFill>
                <a:latin typeface="Arial" panose="020B0604020202020204" pitchFamily="34" charset="0"/>
                <a:cs typeface="Arial" panose="020B0604020202020204" pitchFamily="34" charset="0"/>
              </a:rPr>
              <a:t>Artifacts, Claims &amp; Evidence</a:t>
            </a:r>
          </a:p>
        </p:txBody>
      </p:sp>
      <p:sp>
        <p:nvSpPr>
          <p:cNvPr id="74" name="TextBox 73">
            <a:extLst>
              <a:ext uri="{FF2B5EF4-FFF2-40B4-BE49-F238E27FC236}">
                <a16:creationId xmlns:a16="http://schemas.microsoft.com/office/drawing/2014/main" id="{A1FD9321-F239-E020-F999-E5414A6CF242}"/>
              </a:ext>
            </a:extLst>
          </p:cNvPr>
          <p:cNvSpPr txBox="1"/>
          <p:nvPr/>
        </p:nvSpPr>
        <p:spPr>
          <a:xfrm>
            <a:off x="5053413" y="2757163"/>
            <a:ext cx="576385" cy="138499"/>
          </a:xfrm>
          <a:prstGeom prst="rect">
            <a:avLst/>
          </a:prstGeom>
          <a:solidFill>
            <a:schemeClr val="bg1"/>
          </a:solidFill>
        </p:spPr>
        <p:txBody>
          <a:bodyPr wrap="square" lIns="0" tIns="0" rIns="0" bIns="0" rtlCol="0">
            <a:spAutoFit/>
          </a:bodyPr>
          <a:lstStyle/>
          <a:p>
            <a:pPr algn="ctr"/>
            <a:r>
              <a:rPr lang="en-US" sz="900" b="1" dirty="0">
                <a:latin typeface="Arial" panose="020B0604020202020204" pitchFamily="34" charset="0"/>
                <a:cs typeface="Arial" panose="020B0604020202020204" pitchFamily="34" charset="0"/>
              </a:rPr>
              <a:t>Promotion</a:t>
            </a:r>
          </a:p>
        </p:txBody>
      </p:sp>
      <p:cxnSp>
        <p:nvCxnSpPr>
          <p:cNvPr id="75" name="Connector: Elbow 31">
            <a:extLst>
              <a:ext uri="{FF2B5EF4-FFF2-40B4-BE49-F238E27FC236}">
                <a16:creationId xmlns:a16="http://schemas.microsoft.com/office/drawing/2014/main" id="{3382375A-98CC-97A8-0980-D02F72E74667}"/>
              </a:ext>
            </a:extLst>
          </p:cNvPr>
          <p:cNvCxnSpPr>
            <a:cxnSpLocks/>
            <a:stCxn id="51" idx="3"/>
            <a:endCxn id="76" idx="1"/>
          </p:cNvCxnSpPr>
          <p:nvPr/>
        </p:nvCxnSpPr>
        <p:spPr>
          <a:xfrm>
            <a:off x="5022850" y="3037321"/>
            <a:ext cx="6499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0E9B3509-F084-4395-23D2-5BD2D4F13317}"/>
              </a:ext>
            </a:extLst>
          </p:cNvPr>
          <p:cNvSpPr/>
          <p:nvPr/>
        </p:nvSpPr>
        <p:spPr>
          <a:xfrm>
            <a:off x="5672806" y="2414470"/>
            <a:ext cx="1294046" cy="12457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ysClr val="windowText" lastClr="000000"/>
                </a:solidFill>
                <a:latin typeface="Arial" panose="020B0604020202020204" pitchFamily="34" charset="0"/>
                <a:cs typeface="Arial" panose="020B0604020202020204" pitchFamily="34" charset="0"/>
              </a:rPr>
              <a:t>Internal Distribution</a:t>
            </a:r>
          </a:p>
        </p:txBody>
      </p:sp>
      <p:sp>
        <p:nvSpPr>
          <p:cNvPr id="77" name="Rectangle 76">
            <a:extLst>
              <a:ext uri="{FF2B5EF4-FFF2-40B4-BE49-F238E27FC236}">
                <a16:creationId xmlns:a16="http://schemas.microsoft.com/office/drawing/2014/main" id="{94256687-841E-CDAF-A13F-E4E4E8ADE5D6}"/>
              </a:ext>
            </a:extLst>
          </p:cNvPr>
          <p:cNvSpPr/>
          <p:nvPr/>
        </p:nvSpPr>
        <p:spPr>
          <a:xfrm>
            <a:off x="5856825" y="2848935"/>
            <a:ext cx="926008" cy="6309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ysClr val="windowText" lastClr="000000"/>
                </a:solidFill>
                <a:latin typeface="Arial" panose="020B0604020202020204" pitchFamily="34" charset="0"/>
                <a:cs typeface="Arial" panose="020B0604020202020204" pitchFamily="34" charset="0"/>
              </a:rPr>
              <a:t>Environment Specific</a:t>
            </a:r>
            <a:br>
              <a:rPr lang="en-US" sz="1000" dirty="0">
                <a:solidFill>
                  <a:sysClr val="windowText" lastClr="000000"/>
                </a:solidFill>
                <a:latin typeface="Arial" panose="020B0604020202020204" pitchFamily="34" charset="0"/>
                <a:cs typeface="Arial" panose="020B0604020202020204" pitchFamily="34" charset="0"/>
              </a:rPr>
            </a:br>
            <a:r>
              <a:rPr lang="en-US" sz="1000" dirty="0">
                <a:solidFill>
                  <a:sysClr val="windowText" lastClr="000000"/>
                </a:solidFill>
                <a:latin typeface="Arial" panose="020B0604020202020204" pitchFamily="34" charset="0"/>
                <a:cs typeface="Arial" panose="020B0604020202020204" pitchFamily="34" charset="0"/>
              </a:rPr>
              <a:t>Registries</a:t>
            </a:r>
          </a:p>
        </p:txBody>
      </p:sp>
      <p:sp>
        <p:nvSpPr>
          <p:cNvPr id="101" name="Oval 100">
            <a:extLst>
              <a:ext uri="{FF2B5EF4-FFF2-40B4-BE49-F238E27FC236}">
                <a16:creationId xmlns:a16="http://schemas.microsoft.com/office/drawing/2014/main" id="{FF960924-A658-FC86-5936-B39E25B7E73E}"/>
              </a:ext>
            </a:extLst>
          </p:cNvPr>
          <p:cNvSpPr/>
          <p:nvPr/>
        </p:nvSpPr>
        <p:spPr>
          <a:xfrm>
            <a:off x="1003127" y="409467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1</a:t>
            </a:r>
          </a:p>
        </p:txBody>
      </p:sp>
      <p:sp>
        <p:nvSpPr>
          <p:cNvPr id="102" name="Oval 101">
            <a:extLst>
              <a:ext uri="{FF2B5EF4-FFF2-40B4-BE49-F238E27FC236}">
                <a16:creationId xmlns:a16="http://schemas.microsoft.com/office/drawing/2014/main" id="{8200982B-46A3-9442-1831-CE8A439EC420}"/>
              </a:ext>
            </a:extLst>
          </p:cNvPr>
          <p:cNvSpPr/>
          <p:nvPr/>
        </p:nvSpPr>
        <p:spPr>
          <a:xfrm>
            <a:off x="2480564" y="409467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2</a:t>
            </a:r>
          </a:p>
        </p:txBody>
      </p:sp>
      <p:sp>
        <p:nvSpPr>
          <p:cNvPr id="104" name="Oval 103">
            <a:extLst>
              <a:ext uri="{FF2B5EF4-FFF2-40B4-BE49-F238E27FC236}">
                <a16:creationId xmlns:a16="http://schemas.microsoft.com/office/drawing/2014/main" id="{2D5C9505-40A6-7A9B-1696-B5EE4C55BC0D}"/>
              </a:ext>
            </a:extLst>
          </p:cNvPr>
          <p:cNvSpPr/>
          <p:nvPr/>
        </p:nvSpPr>
        <p:spPr>
          <a:xfrm>
            <a:off x="7575224" y="410325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latin typeface="Arial" panose="020B0604020202020204" pitchFamily="34" charset="0"/>
                <a:cs typeface="Arial" panose="020B0604020202020204" pitchFamily="34" charset="0"/>
              </a:rPr>
              <a:t>5</a:t>
            </a:r>
          </a:p>
        </p:txBody>
      </p:sp>
      <p:sp>
        <p:nvSpPr>
          <p:cNvPr id="107" name="Oval 106">
            <a:extLst>
              <a:ext uri="{FF2B5EF4-FFF2-40B4-BE49-F238E27FC236}">
                <a16:creationId xmlns:a16="http://schemas.microsoft.com/office/drawing/2014/main" id="{8F8B6ADF-4FFE-7BB6-4091-5C741E066055}"/>
              </a:ext>
            </a:extLst>
          </p:cNvPr>
          <p:cNvSpPr/>
          <p:nvPr/>
        </p:nvSpPr>
        <p:spPr>
          <a:xfrm>
            <a:off x="6331825" y="409467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4</a:t>
            </a:r>
          </a:p>
        </p:txBody>
      </p:sp>
      <p:grpSp>
        <p:nvGrpSpPr>
          <p:cNvPr id="3" name="Shared Registry">
            <a:extLst>
              <a:ext uri="{FF2B5EF4-FFF2-40B4-BE49-F238E27FC236}">
                <a16:creationId xmlns:a16="http://schemas.microsoft.com/office/drawing/2014/main" id="{A7ECFCCA-7C25-78D3-2947-AF71A05B898C}"/>
              </a:ext>
            </a:extLst>
          </p:cNvPr>
          <p:cNvGrpSpPr/>
          <p:nvPr/>
        </p:nvGrpSpPr>
        <p:grpSpPr>
          <a:xfrm>
            <a:off x="198025" y="4162162"/>
            <a:ext cx="721041" cy="939336"/>
            <a:chOff x="4868563" y="1972596"/>
            <a:chExt cx="485309" cy="632235"/>
          </a:xfrm>
        </p:grpSpPr>
        <p:pic>
          <p:nvPicPr>
            <p:cNvPr id="4" name="Distribution">
              <a:extLst>
                <a:ext uri="{FF2B5EF4-FFF2-40B4-BE49-F238E27FC236}">
                  <a16:creationId xmlns:a16="http://schemas.microsoft.com/office/drawing/2014/main" id="{B964A57D-9326-58B5-BE1D-CE098FA4EF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5" name="TextBox 85">
              <a:extLst>
                <a:ext uri="{FF2B5EF4-FFF2-40B4-BE49-F238E27FC236}">
                  <a16:creationId xmlns:a16="http://schemas.microsoft.com/office/drawing/2014/main" id="{39F1AD95-6B87-A7BE-1F8E-31BAC2380BF1}"/>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Internal</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18" name="Graphic 17">
            <a:extLst>
              <a:ext uri="{FF2B5EF4-FFF2-40B4-BE49-F238E27FC236}">
                <a16:creationId xmlns:a16="http://schemas.microsoft.com/office/drawing/2014/main" id="{A39E8886-BA3C-C1D0-ABC0-CA58490870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89590" y="4463706"/>
            <a:ext cx="95359" cy="95359"/>
          </a:xfrm>
          <a:prstGeom prst="rect">
            <a:avLst/>
          </a:prstGeom>
        </p:spPr>
      </p:pic>
      <p:pic>
        <p:nvPicPr>
          <p:cNvPr id="23" name="Graphic 22">
            <a:extLst>
              <a:ext uri="{FF2B5EF4-FFF2-40B4-BE49-F238E27FC236}">
                <a16:creationId xmlns:a16="http://schemas.microsoft.com/office/drawing/2014/main" id="{1EF6B791-4127-A449-0A84-1F3A3177C7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9918" y="4759075"/>
            <a:ext cx="194405" cy="194405"/>
          </a:xfrm>
          <a:prstGeom prst="rect">
            <a:avLst/>
          </a:prstGeom>
        </p:spPr>
      </p:pic>
      <p:cxnSp>
        <p:nvCxnSpPr>
          <p:cNvPr id="25" name="Connector: Elbow 24">
            <a:extLst>
              <a:ext uri="{FF2B5EF4-FFF2-40B4-BE49-F238E27FC236}">
                <a16:creationId xmlns:a16="http://schemas.microsoft.com/office/drawing/2014/main" id="{05930D9F-8916-1A9B-5DAE-6FE65D9A4EA8}"/>
              </a:ext>
            </a:extLst>
          </p:cNvPr>
          <p:cNvCxnSpPr>
            <a:cxnSpLocks/>
            <a:stCxn id="23" idx="1"/>
            <a:endCxn id="28" idx="0"/>
          </p:cNvCxnSpPr>
          <p:nvPr/>
        </p:nvCxnSpPr>
        <p:spPr>
          <a:xfrm rot="10800000">
            <a:off x="1220242" y="4721332"/>
            <a:ext cx="119677" cy="1349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67" name="Graphic 66">
            <a:extLst>
              <a:ext uri="{FF2B5EF4-FFF2-40B4-BE49-F238E27FC236}">
                <a16:creationId xmlns:a16="http://schemas.microsoft.com/office/drawing/2014/main" id="{82405C91-7F5B-53AC-A686-3F39D8F987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31422" y="4788512"/>
            <a:ext cx="95359" cy="95359"/>
          </a:xfrm>
          <a:prstGeom prst="rect">
            <a:avLst/>
          </a:prstGeom>
        </p:spPr>
      </p:pic>
      <p:grpSp>
        <p:nvGrpSpPr>
          <p:cNvPr id="80" name="Group 79">
            <a:extLst>
              <a:ext uri="{FF2B5EF4-FFF2-40B4-BE49-F238E27FC236}">
                <a16:creationId xmlns:a16="http://schemas.microsoft.com/office/drawing/2014/main" id="{5C9CA2F9-29F6-9D72-F91A-34F9B60EFFDA}"/>
              </a:ext>
            </a:extLst>
          </p:cNvPr>
          <p:cNvGrpSpPr/>
          <p:nvPr/>
        </p:nvGrpSpPr>
        <p:grpSpPr>
          <a:xfrm>
            <a:off x="1292598" y="4972347"/>
            <a:ext cx="298156" cy="322466"/>
            <a:chOff x="8827433" y="4188800"/>
            <a:chExt cx="395539" cy="427789"/>
          </a:xfrm>
        </p:grpSpPr>
        <p:pic>
          <p:nvPicPr>
            <p:cNvPr id="81" name="Graphic 80" descr="Scroll outline">
              <a:extLst>
                <a:ext uri="{FF2B5EF4-FFF2-40B4-BE49-F238E27FC236}">
                  <a16:creationId xmlns:a16="http://schemas.microsoft.com/office/drawing/2014/main" id="{9FF8FC2D-1C45-F17F-4899-FE604FFC3B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82" name="TextBox 81">
              <a:extLst>
                <a:ext uri="{FF2B5EF4-FFF2-40B4-BE49-F238E27FC236}">
                  <a16:creationId xmlns:a16="http://schemas.microsoft.com/office/drawing/2014/main" id="{1132EDDE-EC2D-ADD3-8F65-E630238B5FA0}"/>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Build Claims</a:t>
              </a:r>
            </a:p>
          </p:txBody>
        </p:sp>
      </p:grpSp>
      <p:cxnSp>
        <p:nvCxnSpPr>
          <p:cNvPr id="83" name="Connector: Elbow 82">
            <a:extLst>
              <a:ext uri="{FF2B5EF4-FFF2-40B4-BE49-F238E27FC236}">
                <a16:creationId xmlns:a16="http://schemas.microsoft.com/office/drawing/2014/main" id="{D701E9CB-B76F-E3C8-0869-18A1666BBEB3}"/>
              </a:ext>
            </a:extLst>
          </p:cNvPr>
          <p:cNvCxnSpPr>
            <a:cxnSpLocks/>
            <a:stCxn id="81" idx="1"/>
          </p:cNvCxnSpPr>
          <p:nvPr/>
        </p:nvCxnSpPr>
        <p:spPr>
          <a:xfrm rot="10800000">
            <a:off x="1220241" y="4721333"/>
            <a:ext cx="105628" cy="3622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91" name="Graphic 90">
            <a:extLst>
              <a:ext uri="{FF2B5EF4-FFF2-40B4-BE49-F238E27FC236}">
                <a16:creationId xmlns:a16="http://schemas.microsoft.com/office/drawing/2014/main" id="{C3E80248-7D5A-4E53-ADAE-A47CC806AE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533165" y="5045057"/>
            <a:ext cx="95359" cy="95359"/>
          </a:xfrm>
          <a:prstGeom prst="rect">
            <a:avLst/>
          </a:prstGeom>
        </p:spPr>
      </p:pic>
      <p:grpSp>
        <p:nvGrpSpPr>
          <p:cNvPr id="94" name="Shared Registry">
            <a:extLst>
              <a:ext uri="{FF2B5EF4-FFF2-40B4-BE49-F238E27FC236}">
                <a16:creationId xmlns:a16="http://schemas.microsoft.com/office/drawing/2014/main" id="{5BBF65CD-B219-3F7F-8A95-75FDC4E89C78}"/>
              </a:ext>
            </a:extLst>
          </p:cNvPr>
          <p:cNvGrpSpPr/>
          <p:nvPr/>
        </p:nvGrpSpPr>
        <p:grpSpPr>
          <a:xfrm>
            <a:off x="3714837" y="5041515"/>
            <a:ext cx="721041" cy="939336"/>
            <a:chOff x="4868563" y="1972596"/>
            <a:chExt cx="485309" cy="632235"/>
          </a:xfrm>
        </p:grpSpPr>
        <p:pic>
          <p:nvPicPr>
            <p:cNvPr id="95" name="Distribution">
              <a:extLst>
                <a:ext uri="{FF2B5EF4-FFF2-40B4-BE49-F238E27FC236}">
                  <a16:creationId xmlns:a16="http://schemas.microsoft.com/office/drawing/2014/main" id="{3FA10106-0E0D-0ABA-82FA-989A6E45CE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96" name="TextBox 85">
              <a:extLst>
                <a:ext uri="{FF2B5EF4-FFF2-40B4-BE49-F238E27FC236}">
                  <a16:creationId xmlns:a16="http://schemas.microsoft.com/office/drawing/2014/main" id="{707C103A-2403-1EFE-5E9E-9679BDFC8D1D}"/>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Publish</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grpSp>
        <p:nvGrpSpPr>
          <p:cNvPr id="111" name="Group 110">
            <a:extLst>
              <a:ext uri="{FF2B5EF4-FFF2-40B4-BE49-F238E27FC236}">
                <a16:creationId xmlns:a16="http://schemas.microsoft.com/office/drawing/2014/main" id="{BBD34F12-6FE6-EDE7-4A8C-87C0DB70A36A}"/>
              </a:ext>
            </a:extLst>
          </p:cNvPr>
          <p:cNvGrpSpPr/>
          <p:nvPr/>
        </p:nvGrpSpPr>
        <p:grpSpPr>
          <a:xfrm>
            <a:off x="2628091" y="4972347"/>
            <a:ext cx="298156" cy="322466"/>
            <a:chOff x="8827433" y="4188800"/>
            <a:chExt cx="395539" cy="427789"/>
          </a:xfrm>
        </p:grpSpPr>
        <p:pic>
          <p:nvPicPr>
            <p:cNvPr id="112" name="Graphic 111" descr="Scroll outline">
              <a:extLst>
                <a:ext uri="{FF2B5EF4-FFF2-40B4-BE49-F238E27FC236}">
                  <a16:creationId xmlns:a16="http://schemas.microsoft.com/office/drawing/2014/main" id="{B440C806-6927-4E30-F237-6B2C939E2A4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113" name="TextBox 112">
              <a:extLst>
                <a:ext uri="{FF2B5EF4-FFF2-40B4-BE49-F238E27FC236}">
                  <a16:creationId xmlns:a16="http://schemas.microsoft.com/office/drawing/2014/main" id="{6D617E2A-3E9C-DFDF-EC40-9369F3DF5AE6}"/>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114" name="Graphic 113">
            <a:extLst>
              <a:ext uri="{FF2B5EF4-FFF2-40B4-BE49-F238E27FC236}">
                <a16:creationId xmlns:a16="http://schemas.microsoft.com/office/drawing/2014/main" id="{3E25E3C1-DBDB-5A22-C6F2-2F089BD449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2878567" y="5026762"/>
            <a:ext cx="95359" cy="95359"/>
          </a:xfrm>
          <a:prstGeom prst="rect">
            <a:avLst/>
          </a:prstGeom>
        </p:spPr>
      </p:pic>
      <p:cxnSp>
        <p:nvCxnSpPr>
          <p:cNvPr id="116" name="Connector: Elbow 31">
            <a:extLst>
              <a:ext uri="{FF2B5EF4-FFF2-40B4-BE49-F238E27FC236}">
                <a16:creationId xmlns:a16="http://schemas.microsoft.com/office/drawing/2014/main" id="{5E3C06E4-ACFB-3500-3908-E6B7BCCD5A3B}"/>
              </a:ext>
            </a:extLst>
          </p:cNvPr>
          <p:cNvCxnSpPr>
            <a:cxnSpLocks/>
            <a:stCxn id="45" idx="2"/>
          </p:cNvCxnSpPr>
          <p:nvPr/>
        </p:nvCxnSpPr>
        <p:spPr>
          <a:xfrm>
            <a:off x="1205569" y="3660172"/>
            <a:ext cx="204131" cy="437899"/>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FE9D8E21-A73D-8D47-1B22-EEE45D935BF6}"/>
              </a:ext>
            </a:extLst>
          </p:cNvPr>
          <p:cNvCxnSpPr>
            <a:cxnSpLocks/>
            <a:stCxn id="46" idx="2"/>
            <a:endCxn id="112" idx="0"/>
          </p:cNvCxnSpPr>
          <p:nvPr/>
        </p:nvCxnSpPr>
        <p:spPr>
          <a:xfrm flipH="1">
            <a:off x="2772604" y="3660172"/>
            <a:ext cx="18715" cy="131217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26" name="Graphic 125">
            <a:extLst>
              <a:ext uri="{FF2B5EF4-FFF2-40B4-BE49-F238E27FC236}">
                <a16:creationId xmlns:a16="http://schemas.microsoft.com/office/drawing/2014/main" id="{A901B46D-8DA8-994B-29DE-9D3A0F7D97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931636" y="5283780"/>
            <a:ext cx="95359" cy="95359"/>
          </a:xfrm>
          <a:prstGeom prst="rect">
            <a:avLst/>
          </a:prstGeom>
        </p:spPr>
      </p:pic>
      <p:pic>
        <p:nvPicPr>
          <p:cNvPr id="128" name="Graphic 127">
            <a:extLst>
              <a:ext uri="{FF2B5EF4-FFF2-40B4-BE49-F238E27FC236}">
                <a16:creationId xmlns:a16="http://schemas.microsoft.com/office/drawing/2014/main" id="{FE3DF7EB-E796-15BC-F074-C4EEC78461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87511" y="5638395"/>
            <a:ext cx="194405" cy="194405"/>
          </a:xfrm>
          <a:prstGeom prst="rect">
            <a:avLst/>
          </a:prstGeom>
        </p:spPr>
      </p:pic>
      <p:cxnSp>
        <p:nvCxnSpPr>
          <p:cNvPr id="129" name="Connector: Elbow 128">
            <a:extLst>
              <a:ext uri="{FF2B5EF4-FFF2-40B4-BE49-F238E27FC236}">
                <a16:creationId xmlns:a16="http://schemas.microsoft.com/office/drawing/2014/main" id="{08770D7F-CFF2-56FC-9D88-31A5A553D0E1}"/>
              </a:ext>
            </a:extLst>
          </p:cNvPr>
          <p:cNvCxnSpPr>
            <a:cxnSpLocks/>
            <a:stCxn id="128" idx="1"/>
            <a:endCxn id="147" idx="0"/>
          </p:cNvCxnSpPr>
          <p:nvPr/>
        </p:nvCxnSpPr>
        <p:spPr>
          <a:xfrm rot="10800000">
            <a:off x="4567835" y="5579344"/>
            <a:ext cx="119677" cy="156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Group 134">
            <a:extLst>
              <a:ext uri="{FF2B5EF4-FFF2-40B4-BE49-F238E27FC236}">
                <a16:creationId xmlns:a16="http://schemas.microsoft.com/office/drawing/2014/main" id="{3FCAF9B4-2C51-915A-0B87-D6638C9F7C3D}"/>
              </a:ext>
            </a:extLst>
          </p:cNvPr>
          <p:cNvGrpSpPr/>
          <p:nvPr/>
        </p:nvGrpSpPr>
        <p:grpSpPr>
          <a:xfrm>
            <a:off x="4637496" y="5845134"/>
            <a:ext cx="298156" cy="322466"/>
            <a:chOff x="8827433" y="4188800"/>
            <a:chExt cx="395539" cy="427789"/>
          </a:xfrm>
        </p:grpSpPr>
        <p:pic>
          <p:nvPicPr>
            <p:cNvPr id="136" name="Graphic 135" descr="Scroll outline">
              <a:extLst>
                <a:ext uri="{FF2B5EF4-FFF2-40B4-BE49-F238E27FC236}">
                  <a16:creationId xmlns:a16="http://schemas.microsoft.com/office/drawing/2014/main" id="{2E75463E-184B-BB54-D9B3-E9110A7700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137" name="TextBox 136">
              <a:extLst>
                <a:ext uri="{FF2B5EF4-FFF2-40B4-BE49-F238E27FC236}">
                  <a16:creationId xmlns:a16="http://schemas.microsoft.com/office/drawing/2014/main" id="{BCFC5F6D-D60F-AFCC-04F3-F1B7579F5337}"/>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144" name="Graphic 143">
            <a:extLst>
              <a:ext uri="{FF2B5EF4-FFF2-40B4-BE49-F238E27FC236}">
                <a16:creationId xmlns:a16="http://schemas.microsoft.com/office/drawing/2014/main" id="{14A52AD0-EAE5-BDBE-37EC-83E4938D22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867830" y="5897132"/>
            <a:ext cx="95359" cy="95359"/>
          </a:xfrm>
          <a:prstGeom prst="rect">
            <a:avLst/>
          </a:prstGeom>
        </p:spPr>
      </p:pic>
      <p:pic>
        <p:nvPicPr>
          <p:cNvPr id="146" name="Graphic 145">
            <a:extLst>
              <a:ext uri="{FF2B5EF4-FFF2-40B4-BE49-F238E27FC236}">
                <a16:creationId xmlns:a16="http://schemas.microsoft.com/office/drawing/2014/main" id="{4A0FA796-6F62-8F80-CFC2-E359127635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861081" y="5714813"/>
            <a:ext cx="95359" cy="95359"/>
          </a:xfrm>
          <a:prstGeom prst="rect">
            <a:avLst/>
          </a:prstGeom>
        </p:spPr>
      </p:pic>
      <p:sp>
        <p:nvSpPr>
          <p:cNvPr id="147" name="Isosceles Triangle 146">
            <a:extLst>
              <a:ext uri="{FF2B5EF4-FFF2-40B4-BE49-F238E27FC236}">
                <a16:creationId xmlns:a16="http://schemas.microsoft.com/office/drawing/2014/main" id="{5F384ABB-1330-9778-5E10-D35910D98F65}"/>
              </a:ext>
            </a:extLst>
          </p:cNvPr>
          <p:cNvSpPr/>
          <p:nvPr/>
        </p:nvSpPr>
        <p:spPr>
          <a:xfrm rot="10800000">
            <a:off x="4535344" y="5523327"/>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49" name="Connector: Elbow 148">
            <a:extLst>
              <a:ext uri="{FF2B5EF4-FFF2-40B4-BE49-F238E27FC236}">
                <a16:creationId xmlns:a16="http://schemas.microsoft.com/office/drawing/2014/main" id="{837471E4-C956-D86E-A6B4-64D1E92074A9}"/>
              </a:ext>
            </a:extLst>
          </p:cNvPr>
          <p:cNvCxnSpPr>
            <a:cxnSpLocks/>
            <a:stCxn id="136" idx="1"/>
            <a:endCxn id="147" idx="0"/>
          </p:cNvCxnSpPr>
          <p:nvPr/>
        </p:nvCxnSpPr>
        <p:spPr>
          <a:xfrm rot="10800000">
            <a:off x="4567835" y="5579344"/>
            <a:ext cx="102933" cy="377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FED9F729-A987-EC85-FF1A-3D2231E8D7CD}"/>
              </a:ext>
            </a:extLst>
          </p:cNvPr>
          <p:cNvGrpSpPr/>
          <p:nvPr/>
        </p:nvGrpSpPr>
        <p:grpSpPr>
          <a:xfrm>
            <a:off x="4252947" y="5102144"/>
            <a:ext cx="938634" cy="516722"/>
            <a:chOff x="1054755" y="3548862"/>
            <a:chExt cx="938634" cy="516722"/>
          </a:xfrm>
        </p:grpSpPr>
        <p:pic>
          <p:nvPicPr>
            <p:cNvPr id="131" name="Graphic 130">
              <a:extLst>
                <a:ext uri="{FF2B5EF4-FFF2-40B4-BE49-F238E27FC236}">
                  <a16:creationId xmlns:a16="http://schemas.microsoft.com/office/drawing/2014/main" id="{D5BD0C5E-D892-A4FC-85BC-CBC51508B89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132" name="TextBox 85">
              <a:extLst>
                <a:ext uri="{FF2B5EF4-FFF2-40B4-BE49-F238E27FC236}">
                  <a16:creationId xmlns:a16="http://schemas.microsoft.com/office/drawing/2014/main" id="{0579CB65-08F3-D985-8B3C-701D61FDB38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153" name="Rectangle 152">
            <a:extLst>
              <a:ext uri="{FF2B5EF4-FFF2-40B4-BE49-F238E27FC236}">
                <a16:creationId xmlns:a16="http://schemas.microsoft.com/office/drawing/2014/main" id="{8F7745F9-6D02-66DB-A0EC-7F854FB74493}"/>
              </a:ext>
            </a:extLst>
          </p:cNvPr>
          <p:cNvSpPr/>
          <p:nvPr/>
        </p:nvSpPr>
        <p:spPr>
          <a:xfrm>
            <a:off x="271814" y="4055491"/>
            <a:ext cx="3071566" cy="1331549"/>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sp>
        <p:nvSpPr>
          <p:cNvPr id="154" name="Rectangle 153">
            <a:extLst>
              <a:ext uri="{FF2B5EF4-FFF2-40B4-BE49-F238E27FC236}">
                <a16:creationId xmlns:a16="http://schemas.microsoft.com/office/drawing/2014/main" id="{A55B2A85-B2E9-8365-F28C-6453099A040E}"/>
              </a:ext>
            </a:extLst>
          </p:cNvPr>
          <p:cNvSpPr/>
          <p:nvPr/>
        </p:nvSpPr>
        <p:spPr>
          <a:xfrm>
            <a:off x="3729443" y="4882698"/>
            <a:ext cx="1405414" cy="1332543"/>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155" name="Connector: Elbow 154">
            <a:extLst>
              <a:ext uri="{FF2B5EF4-FFF2-40B4-BE49-F238E27FC236}">
                <a16:creationId xmlns:a16="http://schemas.microsoft.com/office/drawing/2014/main" id="{E9FD51BE-AC52-A30A-BA22-A230A35F86D9}"/>
              </a:ext>
            </a:extLst>
          </p:cNvPr>
          <p:cNvCxnSpPr>
            <a:cxnSpLocks/>
            <a:endCxn id="154" idx="1"/>
          </p:cNvCxnSpPr>
          <p:nvPr/>
        </p:nvCxnSpPr>
        <p:spPr>
          <a:xfrm>
            <a:off x="565322" y="5120472"/>
            <a:ext cx="3164121" cy="428498"/>
          </a:xfrm>
          <a:prstGeom prst="bentConnector3">
            <a:avLst>
              <a:gd name="adj1" fmla="val -17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9" name="Connector: Elbow 31">
            <a:extLst>
              <a:ext uri="{FF2B5EF4-FFF2-40B4-BE49-F238E27FC236}">
                <a16:creationId xmlns:a16="http://schemas.microsoft.com/office/drawing/2014/main" id="{27E434EE-96DB-BA3D-CCCD-CCA9E9753336}"/>
              </a:ext>
            </a:extLst>
          </p:cNvPr>
          <p:cNvCxnSpPr>
            <a:cxnSpLocks/>
            <a:stCxn id="51" idx="2"/>
            <a:endCxn id="154" idx="0"/>
          </p:cNvCxnSpPr>
          <p:nvPr/>
        </p:nvCxnSpPr>
        <p:spPr>
          <a:xfrm>
            <a:off x="4375827" y="3660172"/>
            <a:ext cx="56323" cy="1222526"/>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24" name="Shared Registry">
            <a:extLst>
              <a:ext uri="{FF2B5EF4-FFF2-40B4-BE49-F238E27FC236}">
                <a16:creationId xmlns:a16="http://schemas.microsoft.com/office/drawing/2014/main" id="{4A1479C6-9120-EB17-775A-C7EB8A8F7CA7}"/>
              </a:ext>
            </a:extLst>
          </p:cNvPr>
          <p:cNvGrpSpPr/>
          <p:nvPr/>
        </p:nvGrpSpPr>
        <p:grpSpPr>
          <a:xfrm>
            <a:off x="5582857" y="4214308"/>
            <a:ext cx="721041" cy="939336"/>
            <a:chOff x="4868563" y="1972596"/>
            <a:chExt cx="485309" cy="632235"/>
          </a:xfrm>
        </p:grpSpPr>
        <p:pic>
          <p:nvPicPr>
            <p:cNvPr id="225" name="Distribution">
              <a:extLst>
                <a:ext uri="{FF2B5EF4-FFF2-40B4-BE49-F238E27FC236}">
                  <a16:creationId xmlns:a16="http://schemas.microsoft.com/office/drawing/2014/main" id="{F453576F-F9FD-0F07-8037-62C5F4EA1B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226" name="TextBox 85">
              <a:extLst>
                <a:ext uri="{FF2B5EF4-FFF2-40B4-BE49-F238E27FC236}">
                  <a16:creationId xmlns:a16="http://schemas.microsoft.com/office/drawing/2014/main" id="{1944114B-12E1-4673-7625-3F48FB64AC94}"/>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Internal</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227" name="Graphic 226">
            <a:extLst>
              <a:ext uri="{FF2B5EF4-FFF2-40B4-BE49-F238E27FC236}">
                <a16:creationId xmlns:a16="http://schemas.microsoft.com/office/drawing/2014/main" id="{CFADA996-9DF8-FF6B-D20B-F09F0765DF9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799656" y="4456573"/>
            <a:ext cx="95359" cy="95359"/>
          </a:xfrm>
          <a:prstGeom prst="rect">
            <a:avLst/>
          </a:prstGeom>
        </p:spPr>
      </p:pic>
      <p:pic>
        <p:nvPicPr>
          <p:cNvPr id="228" name="Graphic 227">
            <a:extLst>
              <a:ext uri="{FF2B5EF4-FFF2-40B4-BE49-F238E27FC236}">
                <a16:creationId xmlns:a16="http://schemas.microsoft.com/office/drawing/2014/main" id="{5DBB5400-F1C1-283A-B84A-6344C44B69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55531" y="4811188"/>
            <a:ext cx="194405" cy="194405"/>
          </a:xfrm>
          <a:prstGeom prst="rect">
            <a:avLst/>
          </a:prstGeom>
        </p:spPr>
      </p:pic>
      <p:cxnSp>
        <p:nvCxnSpPr>
          <p:cNvPr id="229" name="Connector: Elbow 228">
            <a:extLst>
              <a:ext uri="{FF2B5EF4-FFF2-40B4-BE49-F238E27FC236}">
                <a16:creationId xmlns:a16="http://schemas.microsoft.com/office/drawing/2014/main" id="{C5628BD2-F4BE-9BDD-2066-C599E4C60402}"/>
              </a:ext>
            </a:extLst>
          </p:cNvPr>
          <p:cNvCxnSpPr>
            <a:cxnSpLocks/>
            <a:stCxn id="228" idx="1"/>
            <a:endCxn id="235" idx="0"/>
          </p:cNvCxnSpPr>
          <p:nvPr/>
        </p:nvCxnSpPr>
        <p:spPr>
          <a:xfrm rot="10800000">
            <a:off x="6435855" y="4752137"/>
            <a:ext cx="119677" cy="156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0" name="Group 229">
            <a:extLst>
              <a:ext uri="{FF2B5EF4-FFF2-40B4-BE49-F238E27FC236}">
                <a16:creationId xmlns:a16="http://schemas.microsoft.com/office/drawing/2014/main" id="{925C54D7-35F1-BD1C-3C82-ED760C34F542}"/>
              </a:ext>
            </a:extLst>
          </p:cNvPr>
          <p:cNvGrpSpPr/>
          <p:nvPr/>
        </p:nvGrpSpPr>
        <p:grpSpPr>
          <a:xfrm>
            <a:off x="6505516" y="5017927"/>
            <a:ext cx="298156" cy="322466"/>
            <a:chOff x="8827433" y="4188800"/>
            <a:chExt cx="395539" cy="427789"/>
          </a:xfrm>
        </p:grpSpPr>
        <p:pic>
          <p:nvPicPr>
            <p:cNvPr id="231" name="Graphic 230" descr="Scroll outline">
              <a:extLst>
                <a:ext uri="{FF2B5EF4-FFF2-40B4-BE49-F238E27FC236}">
                  <a16:creationId xmlns:a16="http://schemas.microsoft.com/office/drawing/2014/main" id="{644BC5D5-5B7B-C69F-F116-30B1DDACE4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32" name="TextBox 231">
              <a:extLst>
                <a:ext uri="{FF2B5EF4-FFF2-40B4-BE49-F238E27FC236}">
                  <a16:creationId xmlns:a16="http://schemas.microsoft.com/office/drawing/2014/main" id="{3A360B07-3CA8-53C3-B0D8-19021ACC04C1}"/>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33" name="Graphic 232">
            <a:extLst>
              <a:ext uri="{FF2B5EF4-FFF2-40B4-BE49-F238E27FC236}">
                <a16:creationId xmlns:a16="http://schemas.microsoft.com/office/drawing/2014/main" id="{D39DBAF3-25E8-C430-16FE-166D14EDD4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735850" y="5069925"/>
            <a:ext cx="95359" cy="95359"/>
          </a:xfrm>
          <a:prstGeom prst="rect">
            <a:avLst/>
          </a:prstGeom>
        </p:spPr>
      </p:pic>
      <p:pic>
        <p:nvPicPr>
          <p:cNvPr id="234" name="Graphic 233">
            <a:extLst>
              <a:ext uri="{FF2B5EF4-FFF2-40B4-BE49-F238E27FC236}">
                <a16:creationId xmlns:a16="http://schemas.microsoft.com/office/drawing/2014/main" id="{3CDB34C3-6DD9-B819-6E25-F65F625FA4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729101" y="4887606"/>
            <a:ext cx="95359" cy="95359"/>
          </a:xfrm>
          <a:prstGeom prst="rect">
            <a:avLst/>
          </a:prstGeom>
        </p:spPr>
      </p:pic>
      <p:sp>
        <p:nvSpPr>
          <p:cNvPr id="235" name="Isosceles Triangle 234">
            <a:extLst>
              <a:ext uri="{FF2B5EF4-FFF2-40B4-BE49-F238E27FC236}">
                <a16:creationId xmlns:a16="http://schemas.microsoft.com/office/drawing/2014/main" id="{032C0FDE-E852-65A7-2B9E-476B7CC7570F}"/>
              </a:ext>
            </a:extLst>
          </p:cNvPr>
          <p:cNvSpPr/>
          <p:nvPr/>
        </p:nvSpPr>
        <p:spPr>
          <a:xfrm rot="10800000">
            <a:off x="6403364" y="4696120"/>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36" name="Connector: Elbow 235">
            <a:extLst>
              <a:ext uri="{FF2B5EF4-FFF2-40B4-BE49-F238E27FC236}">
                <a16:creationId xmlns:a16="http://schemas.microsoft.com/office/drawing/2014/main" id="{5D49E9C0-239B-8135-1070-DC4EABAF2D97}"/>
              </a:ext>
            </a:extLst>
          </p:cNvPr>
          <p:cNvCxnSpPr>
            <a:cxnSpLocks/>
            <a:stCxn id="231" idx="1"/>
            <a:endCxn id="235" idx="0"/>
          </p:cNvCxnSpPr>
          <p:nvPr/>
        </p:nvCxnSpPr>
        <p:spPr>
          <a:xfrm rot="10800000">
            <a:off x="6435855" y="4752137"/>
            <a:ext cx="102933" cy="377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40" name="Rectangle 239">
            <a:extLst>
              <a:ext uri="{FF2B5EF4-FFF2-40B4-BE49-F238E27FC236}">
                <a16:creationId xmlns:a16="http://schemas.microsoft.com/office/drawing/2014/main" id="{2EB645E4-9015-9726-4BAD-3969E7FB69A0}"/>
              </a:ext>
            </a:extLst>
          </p:cNvPr>
          <p:cNvSpPr/>
          <p:nvPr/>
        </p:nvSpPr>
        <p:spPr>
          <a:xfrm>
            <a:off x="5597463" y="4055491"/>
            <a:ext cx="2959888" cy="1332543"/>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grpSp>
        <p:nvGrpSpPr>
          <p:cNvPr id="241" name="Group 240">
            <a:extLst>
              <a:ext uri="{FF2B5EF4-FFF2-40B4-BE49-F238E27FC236}">
                <a16:creationId xmlns:a16="http://schemas.microsoft.com/office/drawing/2014/main" id="{92361919-2CAC-F022-5949-D21454C666EC}"/>
              </a:ext>
            </a:extLst>
          </p:cNvPr>
          <p:cNvGrpSpPr/>
          <p:nvPr/>
        </p:nvGrpSpPr>
        <p:grpSpPr>
          <a:xfrm>
            <a:off x="7758626" y="4823702"/>
            <a:ext cx="298156" cy="384021"/>
            <a:chOff x="8827433" y="4188800"/>
            <a:chExt cx="395539" cy="509449"/>
          </a:xfrm>
        </p:grpSpPr>
        <p:pic>
          <p:nvPicPr>
            <p:cNvPr id="242" name="Graphic 241" descr="Scroll outline">
              <a:extLst>
                <a:ext uri="{FF2B5EF4-FFF2-40B4-BE49-F238E27FC236}">
                  <a16:creationId xmlns:a16="http://schemas.microsoft.com/office/drawing/2014/main" id="{5A927CF8-25A1-1297-C312-BC2C2E9A5F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43" name="TextBox 242">
              <a:extLst>
                <a:ext uri="{FF2B5EF4-FFF2-40B4-BE49-F238E27FC236}">
                  <a16:creationId xmlns:a16="http://schemas.microsoft.com/office/drawing/2014/main" id="{54D0CE1E-88B7-A8A2-17A9-B9EE3DF6267E}"/>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44" name="Graphic 243">
            <a:extLst>
              <a:ext uri="{FF2B5EF4-FFF2-40B4-BE49-F238E27FC236}">
                <a16:creationId xmlns:a16="http://schemas.microsoft.com/office/drawing/2014/main" id="{30895C46-4282-5E64-7C7C-A59D068BC5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8009102" y="4878117"/>
            <a:ext cx="95359" cy="95359"/>
          </a:xfrm>
          <a:prstGeom prst="rect">
            <a:avLst/>
          </a:prstGeom>
        </p:spPr>
      </p:pic>
      <p:cxnSp>
        <p:nvCxnSpPr>
          <p:cNvPr id="247" name="Connector: Elbow 31">
            <a:extLst>
              <a:ext uri="{FF2B5EF4-FFF2-40B4-BE49-F238E27FC236}">
                <a16:creationId xmlns:a16="http://schemas.microsoft.com/office/drawing/2014/main" id="{26C5463B-EB85-46C8-F411-70E661AF91DE}"/>
              </a:ext>
            </a:extLst>
          </p:cNvPr>
          <p:cNvCxnSpPr>
            <a:cxnSpLocks/>
            <a:stCxn id="59" idx="2"/>
            <a:endCxn id="242" idx="0"/>
          </p:cNvCxnSpPr>
          <p:nvPr/>
        </p:nvCxnSpPr>
        <p:spPr>
          <a:xfrm flipH="1">
            <a:off x="7903139" y="3660172"/>
            <a:ext cx="7189" cy="116353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52" name="Shared Registry">
            <a:extLst>
              <a:ext uri="{FF2B5EF4-FFF2-40B4-BE49-F238E27FC236}">
                <a16:creationId xmlns:a16="http://schemas.microsoft.com/office/drawing/2014/main" id="{28DB0880-3EEF-DCB0-507E-7572BB875937}"/>
              </a:ext>
            </a:extLst>
          </p:cNvPr>
          <p:cNvGrpSpPr/>
          <p:nvPr/>
        </p:nvGrpSpPr>
        <p:grpSpPr>
          <a:xfrm>
            <a:off x="10059212" y="4214308"/>
            <a:ext cx="721041" cy="939336"/>
            <a:chOff x="4868563" y="1972596"/>
            <a:chExt cx="485309" cy="632235"/>
          </a:xfrm>
        </p:grpSpPr>
        <p:pic>
          <p:nvPicPr>
            <p:cNvPr id="253" name="Distribution">
              <a:extLst>
                <a:ext uri="{FF2B5EF4-FFF2-40B4-BE49-F238E27FC236}">
                  <a16:creationId xmlns:a16="http://schemas.microsoft.com/office/drawing/2014/main" id="{A569F678-4851-3414-93A7-ED9684A161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67084" y="1972596"/>
              <a:ext cx="335450" cy="335450"/>
            </a:xfrm>
            <a:prstGeom prst="rect">
              <a:avLst/>
            </a:prstGeom>
          </p:spPr>
        </p:pic>
        <p:sp>
          <p:nvSpPr>
            <p:cNvPr id="254" name="TextBox 85">
              <a:extLst>
                <a:ext uri="{FF2B5EF4-FFF2-40B4-BE49-F238E27FC236}">
                  <a16:creationId xmlns:a16="http://schemas.microsoft.com/office/drawing/2014/main" id="{7F88864C-30CA-0909-A9D9-1E2954D09CF7}"/>
                </a:ext>
              </a:extLst>
            </p:cNvPr>
            <p:cNvSpPr txBox="1"/>
            <p:nvPr/>
          </p:nvSpPr>
          <p:spPr>
            <a:xfrm>
              <a:off x="4868563" y="2314816"/>
              <a:ext cx="485309" cy="29001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100" dirty="0">
                  <a:latin typeface="Arial" panose="020B0604020202020204" pitchFamily="34" charset="0"/>
                  <a:cs typeface="Arial" panose="020B0604020202020204" pitchFamily="34" charset="0"/>
                </a:rPr>
                <a:t>Archive</a:t>
              </a:r>
              <a:br>
                <a:rPr lang="en-US" sz="1100" dirty="0">
                  <a:latin typeface="Arial" panose="020B0604020202020204" pitchFamily="34" charset="0"/>
                  <a:cs typeface="Arial" panose="020B0604020202020204" pitchFamily="34" charset="0"/>
                </a:rPr>
              </a:br>
              <a:r>
                <a:rPr lang="en-US" sz="1100" dirty="0">
                  <a:latin typeface="Arial" panose="020B0604020202020204" pitchFamily="34" charset="0"/>
                  <a:cs typeface="Arial" panose="020B0604020202020204" pitchFamily="34" charset="0"/>
                </a:rPr>
                <a:t>Registry</a:t>
              </a:r>
            </a:p>
          </p:txBody>
        </p:sp>
      </p:grpSp>
      <p:pic>
        <p:nvPicPr>
          <p:cNvPr id="255" name="Graphic 254">
            <a:extLst>
              <a:ext uri="{FF2B5EF4-FFF2-40B4-BE49-F238E27FC236}">
                <a16:creationId xmlns:a16="http://schemas.microsoft.com/office/drawing/2014/main" id="{0FEB783B-4C0C-2901-A0C5-ADD6BB7E30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76011" y="4456573"/>
            <a:ext cx="95359" cy="95359"/>
          </a:xfrm>
          <a:prstGeom prst="rect">
            <a:avLst/>
          </a:prstGeom>
        </p:spPr>
      </p:pic>
      <p:pic>
        <p:nvPicPr>
          <p:cNvPr id="256" name="Graphic 255">
            <a:extLst>
              <a:ext uri="{FF2B5EF4-FFF2-40B4-BE49-F238E27FC236}">
                <a16:creationId xmlns:a16="http://schemas.microsoft.com/office/drawing/2014/main" id="{8818EB24-3707-348C-D12F-4F883DF5B1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031886" y="4811188"/>
            <a:ext cx="194405" cy="194405"/>
          </a:xfrm>
          <a:prstGeom prst="rect">
            <a:avLst/>
          </a:prstGeom>
        </p:spPr>
      </p:pic>
      <p:cxnSp>
        <p:nvCxnSpPr>
          <p:cNvPr id="257" name="Connector: Elbow 256">
            <a:extLst>
              <a:ext uri="{FF2B5EF4-FFF2-40B4-BE49-F238E27FC236}">
                <a16:creationId xmlns:a16="http://schemas.microsoft.com/office/drawing/2014/main" id="{413D9855-58B8-F4E5-1798-CF5730F1F23A}"/>
              </a:ext>
            </a:extLst>
          </p:cNvPr>
          <p:cNvCxnSpPr>
            <a:cxnSpLocks/>
            <a:stCxn id="256" idx="1"/>
            <a:endCxn id="263" idx="0"/>
          </p:cNvCxnSpPr>
          <p:nvPr/>
        </p:nvCxnSpPr>
        <p:spPr>
          <a:xfrm rot="10800000">
            <a:off x="10912210" y="4752137"/>
            <a:ext cx="119677" cy="1562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8" name="Group 257">
            <a:extLst>
              <a:ext uri="{FF2B5EF4-FFF2-40B4-BE49-F238E27FC236}">
                <a16:creationId xmlns:a16="http://schemas.microsoft.com/office/drawing/2014/main" id="{510B1A9B-1A01-92CC-107D-E69B0FCCB80A}"/>
              </a:ext>
            </a:extLst>
          </p:cNvPr>
          <p:cNvGrpSpPr/>
          <p:nvPr/>
        </p:nvGrpSpPr>
        <p:grpSpPr>
          <a:xfrm>
            <a:off x="10981871" y="5017927"/>
            <a:ext cx="298156" cy="322466"/>
            <a:chOff x="8827433" y="4188800"/>
            <a:chExt cx="395539" cy="427789"/>
          </a:xfrm>
        </p:grpSpPr>
        <p:pic>
          <p:nvPicPr>
            <p:cNvPr id="259" name="Graphic 258" descr="Scroll outline">
              <a:extLst>
                <a:ext uri="{FF2B5EF4-FFF2-40B4-BE49-F238E27FC236}">
                  <a16:creationId xmlns:a16="http://schemas.microsoft.com/office/drawing/2014/main" id="{E41DA4F6-F25B-BF54-EDFF-77999FDEBCF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60" name="TextBox 259">
              <a:extLst>
                <a:ext uri="{FF2B5EF4-FFF2-40B4-BE49-F238E27FC236}">
                  <a16:creationId xmlns:a16="http://schemas.microsoft.com/office/drawing/2014/main" id="{27E26512-A0F6-61A4-0893-150DE078D60F}"/>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61" name="Graphic 260">
            <a:extLst>
              <a:ext uri="{FF2B5EF4-FFF2-40B4-BE49-F238E27FC236}">
                <a16:creationId xmlns:a16="http://schemas.microsoft.com/office/drawing/2014/main" id="{B77381B5-5577-E840-2F28-B0750FA6B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12205" y="5069925"/>
            <a:ext cx="95359" cy="95359"/>
          </a:xfrm>
          <a:prstGeom prst="rect">
            <a:avLst/>
          </a:prstGeom>
        </p:spPr>
      </p:pic>
      <p:pic>
        <p:nvPicPr>
          <p:cNvPr id="262" name="Graphic 261">
            <a:extLst>
              <a:ext uri="{FF2B5EF4-FFF2-40B4-BE49-F238E27FC236}">
                <a16:creationId xmlns:a16="http://schemas.microsoft.com/office/drawing/2014/main" id="{FE232975-131B-B52F-3A62-04E3DCEF83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05456" y="4887606"/>
            <a:ext cx="95359" cy="95359"/>
          </a:xfrm>
          <a:prstGeom prst="rect">
            <a:avLst/>
          </a:prstGeom>
        </p:spPr>
      </p:pic>
      <p:sp>
        <p:nvSpPr>
          <p:cNvPr id="263" name="Isosceles Triangle 262">
            <a:extLst>
              <a:ext uri="{FF2B5EF4-FFF2-40B4-BE49-F238E27FC236}">
                <a16:creationId xmlns:a16="http://schemas.microsoft.com/office/drawing/2014/main" id="{4D8136B7-FCDE-B448-5138-EA3DDB363982}"/>
              </a:ext>
            </a:extLst>
          </p:cNvPr>
          <p:cNvSpPr/>
          <p:nvPr/>
        </p:nvSpPr>
        <p:spPr>
          <a:xfrm rot="10800000">
            <a:off x="10879719" y="4696120"/>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64" name="Connector: Elbow 263">
            <a:extLst>
              <a:ext uri="{FF2B5EF4-FFF2-40B4-BE49-F238E27FC236}">
                <a16:creationId xmlns:a16="http://schemas.microsoft.com/office/drawing/2014/main" id="{5F8B2D6F-FA0B-B19C-402D-AD26128D78B8}"/>
              </a:ext>
            </a:extLst>
          </p:cNvPr>
          <p:cNvCxnSpPr>
            <a:cxnSpLocks/>
            <a:stCxn id="259" idx="1"/>
            <a:endCxn id="263" idx="0"/>
          </p:cNvCxnSpPr>
          <p:nvPr/>
        </p:nvCxnSpPr>
        <p:spPr>
          <a:xfrm rot="10800000">
            <a:off x="10912210" y="4752137"/>
            <a:ext cx="102933" cy="3770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C5CFDB3F-F15D-7B60-E252-CE3D861B5677}"/>
              </a:ext>
            </a:extLst>
          </p:cNvPr>
          <p:cNvGrpSpPr/>
          <p:nvPr/>
        </p:nvGrpSpPr>
        <p:grpSpPr>
          <a:xfrm>
            <a:off x="10597322" y="4274937"/>
            <a:ext cx="938634" cy="516722"/>
            <a:chOff x="1054755" y="3548862"/>
            <a:chExt cx="938634" cy="516722"/>
          </a:xfrm>
        </p:grpSpPr>
        <p:pic>
          <p:nvPicPr>
            <p:cNvPr id="266" name="Graphic 265">
              <a:extLst>
                <a:ext uri="{FF2B5EF4-FFF2-40B4-BE49-F238E27FC236}">
                  <a16:creationId xmlns:a16="http://schemas.microsoft.com/office/drawing/2014/main" id="{196FEA18-D3EA-4F7A-6F94-21991C60EC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267" name="TextBox 85">
              <a:extLst>
                <a:ext uri="{FF2B5EF4-FFF2-40B4-BE49-F238E27FC236}">
                  <a16:creationId xmlns:a16="http://schemas.microsoft.com/office/drawing/2014/main" id="{CDA9BF5B-F31C-295F-39C6-FFC7D62B4E8A}"/>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sp>
        <p:nvSpPr>
          <p:cNvPr id="268" name="Rectangle 267">
            <a:extLst>
              <a:ext uri="{FF2B5EF4-FFF2-40B4-BE49-F238E27FC236}">
                <a16:creationId xmlns:a16="http://schemas.microsoft.com/office/drawing/2014/main" id="{5EBC2C43-5D9D-C68C-EA8E-C804FCF0B1D5}"/>
              </a:ext>
            </a:extLst>
          </p:cNvPr>
          <p:cNvSpPr/>
          <p:nvPr/>
        </p:nvSpPr>
        <p:spPr>
          <a:xfrm>
            <a:off x="10073818" y="4055491"/>
            <a:ext cx="1846368" cy="1754681"/>
          </a:xfrm>
          <a:prstGeom prst="rect">
            <a:avLst/>
          </a:prstGeom>
          <a:ln w="19050">
            <a:prstDash val="sysDash"/>
            <a:tailEnd type="triangle"/>
          </a:ln>
        </p:spPr>
        <p:style>
          <a:lnRef idx="1">
            <a:schemeClr val="accent1"/>
          </a:lnRef>
          <a:fillRef idx="0">
            <a:schemeClr val="accent1"/>
          </a:fillRef>
          <a:effectRef idx="0">
            <a:schemeClr val="accent1"/>
          </a:effectRef>
          <a:fontRef idx="minor">
            <a:schemeClr val="tx1"/>
          </a:fontRef>
        </p:style>
        <p:txBody>
          <a:bodyPr rtlCol="0" anchor="t"/>
          <a:lstStyle/>
          <a:p>
            <a:pPr algn="ctr"/>
            <a:endParaRPr lang="en-US" sz="900" dirty="0">
              <a:solidFill>
                <a:sysClr val="windowText" lastClr="000000"/>
              </a:solidFill>
              <a:latin typeface="Arial" panose="020B0604020202020204" pitchFamily="34" charset="0"/>
              <a:cs typeface="Arial" panose="020B0604020202020204" pitchFamily="34" charset="0"/>
            </a:endParaRPr>
          </a:p>
        </p:txBody>
      </p:sp>
      <p:cxnSp>
        <p:nvCxnSpPr>
          <p:cNvPr id="273" name="Connector: Elbow 272">
            <a:extLst>
              <a:ext uri="{FF2B5EF4-FFF2-40B4-BE49-F238E27FC236}">
                <a16:creationId xmlns:a16="http://schemas.microsoft.com/office/drawing/2014/main" id="{CB8200CB-DC8D-CC78-AC3D-CECFB81F9EF2}"/>
              </a:ext>
            </a:extLst>
          </p:cNvPr>
          <p:cNvCxnSpPr>
            <a:cxnSpLocks/>
            <a:stCxn id="112" idx="1"/>
            <a:endCxn id="282" idx="0"/>
          </p:cNvCxnSpPr>
          <p:nvPr/>
        </p:nvCxnSpPr>
        <p:spPr>
          <a:xfrm rot="10800000">
            <a:off x="1691668" y="4718853"/>
            <a:ext cx="969694" cy="3647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Isosceles Triangle 27">
            <a:extLst>
              <a:ext uri="{FF2B5EF4-FFF2-40B4-BE49-F238E27FC236}">
                <a16:creationId xmlns:a16="http://schemas.microsoft.com/office/drawing/2014/main" id="{C9507D9B-386E-00EF-33AE-18444803CE08}"/>
              </a:ext>
            </a:extLst>
          </p:cNvPr>
          <p:cNvSpPr/>
          <p:nvPr/>
        </p:nvSpPr>
        <p:spPr>
          <a:xfrm rot="10800000">
            <a:off x="1187751" y="4665315"/>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82" name="Isosceles Triangle 281">
            <a:extLst>
              <a:ext uri="{FF2B5EF4-FFF2-40B4-BE49-F238E27FC236}">
                <a16:creationId xmlns:a16="http://schemas.microsoft.com/office/drawing/2014/main" id="{34009C34-5CE0-E039-DF58-1B2F035D1A49}"/>
              </a:ext>
            </a:extLst>
          </p:cNvPr>
          <p:cNvSpPr/>
          <p:nvPr/>
        </p:nvSpPr>
        <p:spPr>
          <a:xfrm rot="10800000">
            <a:off x="1659178" y="4662835"/>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285" name="Connector: Elbow 284">
            <a:extLst>
              <a:ext uri="{FF2B5EF4-FFF2-40B4-BE49-F238E27FC236}">
                <a16:creationId xmlns:a16="http://schemas.microsoft.com/office/drawing/2014/main" id="{35E2F1B8-8E04-3207-5AA4-0BB80D8962DD}"/>
              </a:ext>
            </a:extLst>
          </p:cNvPr>
          <p:cNvCxnSpPr>
            <a:cxnSpLocks/>
            <a:stCxn id="242" idx="1"/>
            <a:endCxn id="288" idx="0"/>
          </p:cNvCxnSpPr>
          <p:nvPr/>
        </p:nvCxnSpPr>
        <p:spPr>
          <a:xfrm rot="10800000">
            <a:off x="6874261" y="4748006"/>
            <a:ext cx="917637" cy="1869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8" name="Isosceles Triangle 287">
            <a:extLst>
              <a:ext uri="{FF2B5EF4-FFF2-40B4-BE49-F238E27FC236}">
                <a16:creationId xmlns:a16="http://schemas.microsoft.com/office/drawing/2014/main" id="{BDB3D878-718B-851A-5BF5-1E7AF6EED268}"/>
              </a:ext>
            </a:extLst>
          </p:cNvPr>
          <p:cNvSpPr/>
          <p:nvPr/>
        </p:nvSpPr>
        <p:spPr>
          <a:xfrm rot="10800000">
            <a:off x="6841770" y="4691988"/>
            <a:ext cx="64980" cy="560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37" name="Group 236">
            <a:extLst>
              <a:ext uri="{FF2B5EF4-FFF2-40B4-BE49-F238E27FC236}">
                <a16:creationId xmlns:a16="http://schemas.microsoft.com/office/drawing/2014/main" id="{7EB706E9-A62D-7CEC-34A9-FAC9730F5E8C}"/>
              </a:ext>
            </a:extLst>
          </p:cNvPr>
          <p:cNvGrpSpPr/>
          <p:nvPr/>
        </p:nvGrpSpPr>
        <p:grpSpPr>
          <a:xfrm>
            <a:off x="6120967" y="4274937"/>
            <a:ext cx="938634" cy="516722"/>
            <a:chOff x="1054755" y="3548862"/>
            <a:chExt cx="938634" cy="516722"/>
          </a:xfrm>
        </p:grpSpPr>
        <p:pic>
          <p:nvPicPr>
            <p:cNvPr id="238" name="Graphic 237">
              <a:extLst>
                <a:ext uri="{FF2B5EF4-FFF2-40B4-BE49-F238E27FC236}">
                  <a16:creationId xmlns:a16="http://schemas.microsoft.com/office/drawing/2014/main" id="{3585D360-E8B0-D95C-610C-A7BCB45DBB4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239" name="TextBox 85">
              <a:extLst>
                <a:ext uri="{FF2B5EF4-FFF2-40B4-BE49-F238E27FC236}">
                  <a16:creationId xmlns:a16="http://schemas.microsoft.com/office/drawing/2014/main" id="{8CD04CD6-6148-40FE-6A2E-E22BB636C311}"/>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grpSp>
        <p:nvGrpSpPr>
          <p:cNvPr id="12" name="Group 11">
            <a:extLst>
              <a:ext uri="{FF2B5EF4-FFF2-40B4-BE49-F238E27FC236}">
                <a16:creationId xmlns:a16="http://schemas.microsoft.com/office/drawing/2014/main" id="{50B630AF-CA50-C160-D852-0B8089CD737D}"/>
              </a:ext>
            </a:extLst>
          </p:cNvPr>
          <p:cNvGrpSpPr/>
          <p:nvPr/>
        </p:nvGrpSpPr>
        <p:grpSpPr>
          <a:xfrm>
            <a:off x="905354" y="4222824"/>
            <a:ext cx="938634" cy="516722"/>
            <a:chOff x="1054755" y="3548862"/>
            <a:chExt cx="938634" cy="516722"/>
          </a:xfrm>
        </p:grpSpPr>
        <p:pic>
          <p:nvPicPr>
            <p:cNvPr id="13" name="Graphic 12">
              <a:extLst>
                <a:ext uri="{FF2B5EF4-FFF2-40B4-BE49-F238E27FC236}">
                  <a16:creationId xmlns:a16="http://schemas.microsoft.com/office/drawing/2014/main" id="{17BDFD24-C08E-B2D7-DA98-B74EED2A3A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02584" y="3548862"/>
              <a:ext cx="409218" cy="409218"/>
            </a:xfrm>
            <a:prstGeom prst="rect">
              <a:avLst/>
            </a:prstGeom>
          </p:spPr>
        </p:pic>
        <p:sp>
          <p:nvSpPr>
            <p:cNvPr id="14" name="TextBox 85">
              <a:extLst>
                <a:ext uri="{FF2B5EF4-FFF2-40B4-BE49-F238E27FC236}">
                  <a16:creationId xmlns:a16="http://schemas.microsoft.com/office/drawing/2014/main" id="{7626E86A-F1E0-53C0-BC19-E11CE69B0E54}"/>
                </a:ext>
              </a:extLst>
            </p:cNvPr>
            <p:cNvSpPr txBox="1"/>
            <p:nvPr/>
          </p:nvSpPr>
          <p:spPr>
            <a:xfrm>
              <a:off x="1054755" y="3834752"/>
              <a:ext cx="938634" cy="2308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900" dirty="0">
                  <a:latin typeface="Arial" panose="020B0604020202020204" pitchFamily="34" charset="0"/>
                  <a:cs typeface="Arial" panose="020B0604020202020204" pitchFamily="34" charset="0"/>
                </a:rPr>
                <a:t>net-monitor:v1</a:t>
              </a:r>
            </a:p>
          </p:txBody>
        </p:sp>
      </p:grpSp>
      <p:cxnSp>
        <p:nvCxnSpPr>
          <p:cNvPr id="290" name="Connector: Elbow 289">
            <a:extLst>
              <a:ext uri="{FF2B5EF4-FFF2-40B4-BE49-F238E27FC236}">
                <a16:creationId xmlns:a16="http://schemas.microsoft.com/office/drawing/2014/main" id="{C65CB1D0-CDBE-EEF8-1447-0E87798EF049}"/>
              </a:ext>
            </a:extLst>
          </p:cNvPr>
          <p:cNvCxnSpPr>
            <a:cxnSpLocks/>
            <a:stCxn id="270" idx="1"/>
          </p:cNvCxnSpPr>
          <p:nvPr/>
        </p:nvCxnSpPr>
        <p:spPr>
          <a:xfrm rot="10800000">
            <a:off x="10912210" y="4747503"/>
            <a:ext cx="102932" cy="6954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6CC3325B-6353-414A-7AB0-3F4656DD9815}"/>
              </a:ext>
            </a:extLst>
          </p:cNvPr>
          <p:cNvSpPr/>
          <p:nvPr/>
        </p:nvSpPr>
        <p:spPr>
          <a:xfrm>
            <a:off x="3661668" y="4788421"/>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3</a:t>
            </a:r>
          </a:p>
        </p:txBody>
      </p:sp>
      <p:sp>
        <p:nvSpPr>
          <p:cNvPr id="293" name="Oval 292">
            <a:extLst>
              <a:ext uri="{FF2B5EF4-FFF2-40B4-BE49-F238E27FC236}">
                <a16:creationId xmlns:a16="http://schemas.microsoft.com/office/drawing/2014/main" id="{E168244B-3245-8F12-6648-EE6DF3654411}"/>
              </a:ext>
            </a:extLst>
          </p:cNvPr>
          <p:cNvSpPr/>
          <p:nvPr/>
        </p:nvSpPr>
        <p:spPr>
          <a:xfrm>
            <a:off x="10786341" y="4102458"/>
            <a:ext cx="206962" cy="2069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6</a:t>
            </a:r>
          </a:p>
        </p:txBody>
      </p:sp>
      <p:grpSp>
        <p:nvGrpSpPr>
          <p:cNvPr id="294" name="Group 293">
            <a:extLst>
              <a:ext uri="{FF2B5EF4-FFF2-40B4-BE49-F238E27FC236}">
                <a16:creationId xmlns:a16="http://schemas.microsoft.com/office/drawing/2014/main" id="{150CC70F-F6F0-AA93-174B-3CF31C235DBD}"/>
              </a:ext>
            </a:extLst>
          </p:cNvPr>
          <p:cNvGrpSpPr/>
          <p:nvPr/>
        </p:nvGrpSpPr>
        <p:grpSpPr>
          <a:xfrm>
            <a:off x="11413005" y="5329671"/>
            <a:ext cx="298156" cy="322466"/>
            <a:chOff x="8827433" y="4188800"/>
            <a:chExt cx="395539" cy="427789"/>
          </a:xfrm>
        </p:grpSpPr>
        <p:pic>
          <p:nvPicPr>
            <p:cNvPr id="295" name="Graphic 294" descr="Scroll outline">
              <a:extLst>
                <a:ext uri="{FF2B5EF4-FFF2-40B4-BE49-F238E27FC236}">
                  <a16:creationId xmlns:a16="http://schemas.microsoft.com/office/drawing/2014/main" id="{86E570F9-E5CE-8FAA-9CE2-44A3D2C36A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96" name="TextBox 295">
              <a:extLst>
                <a:ext uri="{FF2B5EF4-FFF2-40B4-BE49-F238E27FC236}">
                  <a16:creationId xmlns:a16="http://schemas.microsoft.com/office/drawing/2014/main" id="{65AED240-C4C8-BB38-4B14-DE2CF27BE768}"/>
                </a:ext>
              </a:extLst>
            </p:cNvPr>
            <p:cNvSpPr txBox="1"/>
            <p:nvPr/>
          </p:nvSpPr>
          <p:spPr>
            <a:xfrm>
              <a:off x="8827433" y="4453268"/>
              <a:ext cx="395539" cy="16332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Deployed</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97" name="Graphic 296">
            <a:extLst>
              <a:ext uri="{FF2B5EF4-FFF2-40B4-BE49-F238E27FC236}">
                <a16:creationId xmlns:a16="http://schemas.microsoft.com/office/drawing/2014/main" id="{2C9165C8-26B5-F5F1-56C6-CEC3EC77DA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663481" y="5384086"/>
            <a:ext cx="95359" cy="95359"/>
          </a:xfrm>
          <a:prstGeom prst="rect">
            <a:avLst/>
          </a:prstGeom>
        </p:spPr>
      </p:pic>
      <p:cxnSp>
        <p:nvCxnSpPr>
          <p:cNvPr id="298" name="Connector: Elbow 297">
            <a:extLst>
              <a:ext uri="{FF2B5EF4-FFF2-40B4-BE49-F238E27FC236}">
                <a16:creationId xmlns:a16="http://schemas.microsoft.com/office/drawing/2014/main" id="{D0604FE2-4522-A296-4AA9-B866F22B8E9D}"/>
              </a:ext>
            </a:extLst>
          </p:cNvPr>
          <p:cNvCxnSpPr>
            <a:cxnSpLocks/>
            <a:stCxn id="295" idx="1"/>
          </p:cNvCxnSpPr>
          <p:nvPr/>
        </p:nvCxnSpPr>
        <p:spPr>
          <a:xfrm rot="10800000">
            <a:off x="10911938" y="4748009"/>
            <a:ext cx="534339" cy="6929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2" name="Rectangle 301">
            <a:extLst>
              <a:ext uri="{FF2B5EF4-FFF2-40B4-BE49-F238E27FC236}">
                <a16:creationId xmlns:a16="http://schemas.microsoft.com/office/drawing/2014/main" id="{86FB89EB-32D2-615F-9847-73D565F2D724}"/>
              </a:ext>
            </a:extLst>
          </p:cNvPr>
          <p:cNvSpPr/>
          <p:nvPr/>
        </p:nvSpPr>
        <p:spPr>
          <a:xfrm>
            <a:off x="11015142" y="5431765"/>
            <a:ext cx="35622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9" name="Group 268">
            <a:extLst>
              <a:ext uri="{FF2B5EF4-FFF2-40B4-BE49-F238E27FC236}">
                <a16:creationId xmlns:a16="http://schemas.microsoft.com/office/drawing/2014/main" id="{C448F4E5-3485-EFE1-35AB-43FB347B258B}"/>
              </a:ext>
            </a:extLst>
          </p:cNvPr>
          <p:cNvGrpSpPr/>
          <p:nvPr/>
        </p:nvGrpSpPr>
        <p:grpSpPr>
          <a:xfrm>
            <a:off x="10981871" y="5331723"/>
            <a:ext cx="298156" cy="384021"/>
            <a:chOff x="8827433" y="4188800"/>
            <a:chExt cx="395539" cy="509449"/>
          </a:xfrm>
        </p:grpSpPr>
        <p:pic>
          <p:nvPicPr>
            <p:cNvPr id="270" name="Graphic 269" descr="Scroll outline">
              <a:extLst>
                <a:ext uri="{FF2B5EF4-FFF2-40B4-BE49-F238E27FC236}">
                  <a16:creationId xmlns:a16="http://schemas.microsoft.com/office/drawing/2014/main" id="{13FC69AB-6718-A83B-31DD-FD87C757C53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71571" y="4188800"/>
              <a:ext cx="295151" cy="295151"/>
            </a:xfrm>
            <a:prstGeom prst="rect">
              <a:avLst/>
            </a:prstGeom>
          </p:spPr>
        </p:pic>
        <p:sp>
          <p:nvSpPr>
            <p:cNvPr id="271" name="TextBox 270">
              <a:extLst>
                <a:ext uri="{FF2B5EF4-FFF2-40B4-BE49-F238E27FC236}">
                  <a16:creationId xmlns:a16="http://schemas.microsoft.com/office/drawing/2014/main" id="{76746F3F-7F5A-6B38-BE9A-5AE2AF2289B0}"/>
                </a:ext>
              </a:extLst>
            </p:cNvPr>
            <p:cNvSpPr txBox="1"/>
            <p:nvPr/>
          </p:nvSpPr>
          <p:spPr>
            <a:xfrm>
              <a:off x="8827433" y="4453268"/>
              <a:ext cx="395539" cy="244981"/>
            </a:xfrm>
            <a:prstGeom prst="rect">
              <a:avLst/>
            </a:prstGeom>
            <a:noFill/>
          </p:spPr>
          <p:txBody>
            <a:bodyPr wrap="square" lIns="0" tIns="0" rIns="0" bIns="0" rtlCol="0">
              <a:spAutoFit/>
            </a:bodyPr>
            <a:lstStyle/>
            <a:p>
              <a:pPr algn="ctr"/>
              <a:r>
                <a:rPr lang="en-US" sz="400" dirty="0">
                  <a:latin typeface="Arial" panose="020B0604020202020204" pitchFamily="34" charset="0"/>
                  <a:cs typeface="Arial" panose="020B0604020202020204" pitchFamily="34" charset="0"/>
                </a:rPr>
                <a:t>Internal</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Verification</a:t>
              </a:r>
              <a:br>
                <a:rPr lang="en-US" sz="400" dirty="0">
                  <a:latin typeface="Arial" panose="020B0604020202020204" pitchFamily="34" charset="0"/>
                  <a:cs typeface="Arial" panose="020B0604020202020204" pitchFamily="34" charset="0"/>
                </a:rPr>
              </a:br>
              <a:r>
                <a:rPr lang="en-US" sz="400" dirty="0">
                  <a:latin typeface="Arial" panose="020B0604020202020204" pitchFamily="34" charset="0"/>
                  <a:cs typeface="Arial" panose="020B0604020202020204" pitchFamily="34" charset="0"/>
                </a:rPr>
                <a:t>Claims</a:t>
              </a:r>
            </a:p>
          </p:txBody>
        </p:sp>
      </p:grpSp>
      <p:pic>
        <p:nvPicPr>
          <p:cNvPr id="272" name="Graphic 271">
            <a:extLst>
              <a:ext uri="{FF2B5EF4-FFF2-40B4-BE49-F238E27FC236}">
                <a16:creationId xmlns:a16="http://schemas.microsoft.com/office/drawing/2014/main" id="{FE0C73D7-E33E-9029-BF55-EAABA0942C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1232347" y="5386138"/>
            <a:ext cx="95359" cy="95359"/>
          </a:xfrm>
          <a:prstGeom prst="rect">
            <a:avLst/>
          </a:prstGeom>
        </p:spPr>
      </p:pic>
    </p:spTree>
    <p:extLst>
      <p:ext uri="{BB962C8B-B14F-4D97-AF65-F5344CB8AC3E}">
        <p14:creationId xmlns:p14="http://schemas.microsoft.com/office/powerpoint/2010/main" val="138141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2"/>
                                        </p:tgtEl>
                                        <p:attrNameLst>
                                          <p:attrName>style.visibility</p:attrName>
                                        </p:attrNameLst>
                                      </p:cBhvr>
                                      <p:to>
                                        <p:strVal val="visible"/>
                                      </p:to>
                                    </p:set>
                                    <p:animEffect transition="in" filter="fade">
                                      <p:cBhvr>
                                        <p:cTn id="22" dur="5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88A4B-A4AA-6EAB-F33B-65D1873FA723}"/>
              </a:ext>
            </a:extLst>
          </p:cNvPr>
          <p:cNvSpPr>
            <a:spLocks noGrp="1"/>
          </p:cNvSpPr>
          <p:nvPr>
            <p:ph type="title"/>
          </p:nvPr>
        </p:nvSpPr>
        <p:spPr/>
        <p:txBody>
          <a:bodyPr/>
          <a:lstStyle/>
          <a:p>
            <a:r>
              <a:rPr lang="en-US" dirty="0"/>
              <a:t>Color Palate</a:t>
            </a:r>
          </a:p>
        </p:txBody>
      </p:sp>
      <p:sp>
        <p:nvSpPr>
          <p:cNvPr id="3" name="Content Placeholder 2">
            <a:extLst>
              <a:ext uri="{FF2B5EF4-FFF2-40B4-BE49-F238E27FC236}">
                <a16:creationId xmlns:a16="http://schemas.microsoft.com/office/drawing/2014/main" id="{131F6882-BECE-ECB8-186D-910C3E19622F}"/>
              </a:ext>
            </a:extLst>
          </p:cNvPr>
          <p:cNvSpPr>
            <a:spLocks noGrp="1"/>
          </p:cNvSpPr>
          <p:nvPr>
            <p:ph idx="1"/>
          </p:nvPr>
        </p:nvSpPr>
        <p:spPr>
          <a:xfrm>
            <a:off x="838200" y="1825625"/>
            <a:ext cx="10515600" cy="1603375"/>
          </a:xfrm>
        </p:spPr>
        <p:txBody>
          <a:bodyPr/>
          <a:lstStyle/>
          <a:p>
            <a:r>
              <a:rPr lang="en-US" dirty="0"/>
              <a:t>The images in this section use the following color palate, which is part of this sections template. Changing the color palate in the master slide should adjust all images in this section.</a:t>
            </a:r>
          </a:p>
          <a:p>
            <a:endParaRPr lang="en-US" dirty="0"/>
          </a:p>
        </p:txBody>
      </p:sp>
      <p:sp>
        <p:nvSpPr>
          <p:cNvPr id="4" name="Rectangle 3">
            <a:extLst>
              <a:ext uri="{FF2B5EF4-FFF2-40B4-BE49-F238E27FC236}">
                <a16:creationId xmlns:a16="http://schemas.microsoft.com/office/drawing/2014/main" id="{F84EF432-3910-ECA3-B3B5-3D519332C85E}"/>
              </a:ext>
            </a:extLst>
          </p:cNvPr>
          <p:cNvSpPr/>
          <p:nvPr/>
        </p:nvSpPr>
        <p:spPr>
          <a:xfrm>
            <a:off x="1316736" y="3429000"/>
            <a:ext cx="923544" cy="8869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F0C606C-4682-FB89-C1E3-5C2835DA33A9}"/>
              </a:ext>
            </a:extLst>
          </p:cNvPr>
          <p:cNvSpPr/>
          <p:nvPr/>
        </p:nvSpPr>
        <p:spPr>
          <a:xfrm>
            <a:off x="2240280" y="3429000"/>
            <a:ext cx="923544" cy="88696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A09F8B-5748-84E9-AF74-9654F3098B8A}"/>
              </a:ext>
            </a:extLst>
          </p:cNvPr>
          <p:cNvSpPr/>
          <p:nvPr/>
        </p:nvSpPr>
        <p:spPr>
          <a:xfrm>
            <a:off x="3163824" y="3429000"/>
            <a:ext cx="923544" cy="8869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AD8914-8EBE-281B-21A3-671199699AB7}"/>
              </a:ext>
            </a:extLst>
          </p:cNvPr>
          <p:cNvSpPr/>
          <p:nvPr/>
        </p:nvSpPr>
        <p:spPr>
          <a:xfrm>
            <a:off x="4087368" y="3429000"/>
            <a:ext cx="923544" cy="88696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E3FE641-9D2C-09FD-625C-9DEC7FD26964}"/>
              </a:ext>
            </a:extLst>
          </p:cNvPr>
          <p:cNvSpPr/>
          <p:nvPr/>
        </p:nvSpPr>
        <p:spPr>
          <a:xfrm>
            <a:off x="5010912" y="3429000"/>
            <a:ext cx="923544" cy="886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32F63B8-15BC-658C-44D7-5A6B16093DE4}"/>
              </a:ext>
            </a:extLst>
          </p:cNvPr>
          <p:cNvSpPr/>
          <p:nvPr/>
        </p:nvSpPr>
        <p:spPr>
          <a:xfrm>
            <a:off x="5934456" y="3429000"/>
            <a:ext cx="923544" cy="88696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4E0C82-FA3A-68C1-DA0B-57F16BAFAD30}"/>
              </a:ext>
            </a:extLst>
          </p:cNvPr>
          <p:cNvSpPr/>
          <p:nvPr/>
        </p:nvSpPr>
        <p:spPr>
          <a:xfrm>
            <a:off x="6858000" y="3429000"/>
            <a:ext cx="923544" cy="88696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61DA44-298B-2E0E-E5C7-92C966ED225C}"/>
              </a:ext>
            </a:extLst>
          </p:cNvPr>
          <p:cNvSpPr/>
          <p:nvPr/>
        </p:nvSpPr>
        <p:spPr>
          <a:xfrm>
            <a:off x="7781544" y="3429000"/>
            <a:ext cx="923544" cy="886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9C3FF7-32F8-BE47-B22F-43B52E5E3958}"/>
              </a:ext>
            </a:extLst>
          </p:cNvPr>
          <p:cNvSpPr/>
          <p:nvPr/>
        </p:nvSpPr>
        <p:spPr>
          <a:xfrm>
            <a:off x="8705088" y="3429000"/>
            <a:ext cx="923544" cy="8869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BCA50B-8CDE-F45C-7E16-4EC97BC832EA}"/>
              </a:ext>
            </a:extLst>
          </p:cNvPr>
          <p:cNvSpPr/>
          <p:nvPr/>
        </p:nvSpPr>
        <p:spPr>
          <a:xfrm>
            <a:off x="9628632" y="3429000"/>
            <a:ext cx="923544" cy="88696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54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B8B-46C6-E066-33FE-C21E61C28F1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C24E48B-755E-8AC7-5951-86B98EBB29BE}"/>
              </a:ext>
            </a:extLst>
          </p:cNvPr>
          <p:cNvSpPr>
            <a:spLocks noGrp="1"/>
          </p:cNvSpPr>
          <p:nvPr>
            <p:ph idx="1"/>
          </p:nvPr>
        </p:nvSpPr>
        <p:spPr/>
        <p:txBody>
          <a:bodyPr>
            <a:normAutofit fontScale="92500" lnSpcReduction="10000"/>
          </a:bodyPr>
          <a:lstStyle/>
          <a:p>
            <a:r>
              <a:rPr lang="en-US" dirty="0">
                <a:highlight>
                  <a:srgbClr val="FFFF00"/>
                </a:highlight>
              </a:rPr>
              <a:t>Yellow </a:t>
            </a:r>
            <a:r>
              <a:rPr lang="en-US" dirty="0"/>
              <a:t>backgrounds</a:t>
            </a:r>
          </a:p>
          <a:p>
            <a:pPr lvl="1"/>
            <a:r>
              <a:rPr lang="en-US" dirty="0"/>
              <a:t>Many slides have yellow backgrounds to highlight how an image may look across light or dark themed backgrounds. By using yellow, you will see the black/white or other colors differentiated from the background</a:t>
            </a:r>
          </a:p>
          <a:p>
            <a:r>
              <a:rPr lang="en-US" dirty="0"/>
              <a:t>Save with a white box</a:t>
            </a:r>
          </a:p>
          <a:p>
            <a:pPr lvl="1"/>
            <a:r>
              <a:rPr lang="en-US" dirty="0"/>
              <a:t>To minimize conflicts with dark themed backgrounds, save the images with a white background to assure your visualizations won't get lost when the user views with a dark (black) themed viewer</a:t>
            </a:r>
          </a:p>
          <a:p>
            <a:r>
              <a:rPr lang="en-US" dirty="0"/>
              <a:t>Saving as SVG</a:t>
            </a:r>
          </a:p>
          <a:p>
            <a:pPr lvl="1"/>
            <a:r>
              <a:rPr lang="en-US" dirty="0"/>
              <a:t>Right-click, save as picture</a:t>
            </a:r>
          </a:p>
          <a:p>
            <a:pPr lvl="1"/>
            <a:r>
              <a:rPr lang="en-US" dirty="0"/>
              <a:t>Choose .</a:t>
            </a:r>
            <a:r>
              <a:rPr lang="en-US" dirty="0" err="1"/>
              <a:t>svg</a:t>
            </a:r>
            <a:endParaRPr lang="en-US" dirty="0"/>
          </a:p>
          <a:p>
            <a:pPr lvl="1"/>
            <a:r>
              <a:rPr lang="en-US" dirty="0"/>
              <a:t>Assure you have transportable fonts. These templates use Arial as a best attempt. Please post changes for additional fonts that should be ubiquitous across platforms.</a:t>
            </a:r>
          </a:p>
        </p:txBody>
      </p:sp>
    </p:spTree>
    <p:extLst>
      <p:ext uri="{BB962C8B-B14F-4D97-AF65-F5344CB8AC3E}">
        <p14:creationId xmlns:p14="http://schemas.microsoft.com/office/powerpoint/2010/main" val="5850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61B5C-1C13-8B41-735B-E8ED455D1B5A}"/>
              </a:ext>
            </a:extLst>
          </p:cNvPr>
          <p:cNvSpPr>
            <a:spLocks noGrp="1"/>
          </p:cNvSpPr>
          <p:nvPr>
            <p:ph type="title"/>
          </p:nvPr>
        </p:nvSpPr>
        <p:spPr/>
        <p:txBody>
          <a:bodyPr/>
          <a:lstStyle/>
          <a:p>
            <a:r>
              <a:rPr lang="en-US" dirty="0"/>
              <a:t>Imagery &amp; Icons - Foundations</a:t>
            </a:r>
          </a:p>
        </p:txBody>
      </p:sp>
      <p:sp>
        <p:nvSpPr>
          <p:cNvPr id="5" name="Text Placeholder 4">
            <a:extLst>
              <a:ext uri="{FF2B5EF4-FFF2-40B4-BE49-F238E27FC236}">
                <a16:creationId xmlns:a16="http://schemas.microsoft.com/office/drawing/2014/main" id="{F034A704-81D5-1069-1EBE-F2035AC1CDA0}"/>
              </a:ext>
            </a:extLst>
          </p:cNvPr>
          <p:cNvSpPr>
            <a:spLocks noGrp="1"/>
          </p:cNvSpPr>
          <p:nvPr>
            <p:ph type="body" idx="1"/>
          </p:nvPr>
        </p:nvSpPr>
        <p:spPr/>
        <p:txBody>
          <a:bodyPr/>
          <a:lstStyle/>
          <a:p>
            <a:r>
              <a:rPr lang="en-US" dirty="0"/>
              <a:t>Individual imagery from various foundations</a:t>
            </a:r>
          </a:p>
        </p:txBody>
      </p:sp>
    </p:spTree>
    <p:extLst>
      <p:ext uri="{BB962C8B-B14F-4D97-AF65-F5344CB8AC3E}">
        <p14:creationId xmlns:p14="http://schemas.microsoft.com/office/powerpoint/2010/main" val="186135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A94B670-FB4C-56B2-C860-55EA469B260E}"/>
              </a:ext>
            </a:extLst>
          </p:cNvPr>
          <p:cNvSpPr txBox="1"/>
          <p:nvPr/>
        </p:nvSpPr>
        <p:spPr>
          <a:xfrm>
            <a:off x="4952619" y="1549527"/>
            <a:ext cx="3355848" cy="923330"/>
          </a:xfrm>
          <a:prstGeom prst="rect">
            <a:avLst/>
          </a:prstGeom>
          <a:noFill/>
        </p:spPr>
        <p:txBody>
          <a:bodyPr wrap="square" rtlCol="0">
            <a:spAutoFit/>
          </a:bodyPr>
          <a:lstStyle/>
          <a:p>
            <a:r>
              <a:rPr lang="en-US" dirty="0"/>
              <a:t>From: https://www.ietf.org/logo/</a:t>
            </a:r>
            <a:br>
              <a:rPr lang="en-US" dirty="0"/>
            </a:br>
            <a:r>
              <a:rPr lang="en-US" dirty="0"/>
              <a:t>https://www.ietf.org/media/documents/ietf-logo.svg</a:t>
            </a:r>
          </a:p>
        </p:txBody>
      </p:sp>
      <p:pic>
        <p:nvPicPr>
          <p:cNvPr id="36" name="Graphic 35">
            <a:extLst>
              <a:ext uri="{FF2B5EF4-FFF2-40B4-BE49-F238E27FC236}">
                <a16:creationId xmlns:a16="http://schemas.microsoft.com/office/drawing/2014/main" id="{0A0B4B71-B363-CE88-0402-60DF5ABA7B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721" y="883001"/>
            <a:ext cx="3438144" cy="1828284"/>
          </a:xfrm>
          <a:prstGeom prst="rect">
            <a:avLst/>
          </a:prstGeom>
        </p:spPr>
      </p:pic>
    </p:spTree>
    <p:extLst>
      <p:ext uri="{BB962C8B-B14F-4D97-AF65-F5344CB8AC3E}">
        <p14:creationId xmlns:p14="http://schemas.microsoft.com/office/powerpoint/2010/main" val="3139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CNCF Imagery</a:t>
            </a:r>
          </a:p>
        </p:txBody>
      </p:sp>
      <p:sp>
        <p:nvSpPr>
          <p:cNvPr id="3" name="Rectangle 2">
            <a:extLst>
              <a:ext uri="{FF2B5EF4-FFF2-40B4-BE49-F238E27FC236}">
                <a16:creationId xmlns:a16="http://schemas.microsoft.com/office/drawing/2014/main" id="{9DBFC206-4C5B-03F5-837C-12ABACD18EC0}"/>
              </a:ext>
            </a:extLst>
          </p:cNvPr>
          <p:cNvSpPr/>
          <p:nvPr/>
        </p:nvSpPr>
        <p:spPr>
          <a:xfrm>
            <a:off x="838200" y="2181951"/>
            <a:ext cx="1427984" cy="45532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a:solidFill>
                  <a:sysClr val="windowText" lastClr="000000"/>
                </a:solidFill>
              </a:rPr>
              <a:t>Notary v2</a:t>
            </a:r>
          </a:p>
        </p:txBody>
      </p:sp>
      <p:grpSp>
        <p:nvGrpSpPr>
          <p:cNvPr id="4" name="Group 3">
            <a:extLst>
              <a:ext uri="{FF2B5EF4-FFF2-40B4-BE49-F238E27FC236}">
                <a16:creationId xmlns:a16="http://schemas.microsoft.com/office/drawing/2014/main" id="{478128F6-F17A-110D-6329-6806783C193E}"/>
              </a:ext>
            </a:extLst>
          </p:cNvPr>
          <p:cNvGrpSpPr/>
          <p:nvPr/>
        </p:nvGrpSpPr>
        <p:grpSpPr>
          <a:xfrm>
            <a:off x="838200" y="2171975"/>
            <a:ext cx="396926" cy="491790"/>
            <a:chOff x="2576758" y="4318164"/>
            <a:chExt cx="1052184" cy="1303655"/>
          </a:xfrm>
        </p:grpSpPr>
        <p:pic>
          <p:nvPicPr>
            <p:cNvPr id="5" name="Graphic 4">
              <a:extLst>
                <a:ext uri="{FF2B5EF4-FFF2-40B4-BE49-F238E27FC236}">
                  <a16:creationId xmlns:a16="http://schemas.microsoft.com/office/drawing/2014/main" id="{915ECED3-925E-A4AF-5E6C-0FC580C19E0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8330"/>
            <a:stretch/>
          </p:blipFill>
          <p:spPr>
            <a:xfrm>
              <a:off x="2576758" y="4318164"/>
              <a:ext cx="920586" cy="1238250"/>
            </a:xfrm>
            <a:prstGeom prst="rect">
              <a:avLst/>
            </a:prstGeom>
          </p:spPr>
        </p:pic>
        <p:sp>
          <p:nvSpPr>
            <p:cNvPr id="6" name="TextBox 5">
              <a:extLst>
                <a:ext uri="{FF2B5EF4-FFF2-40B4-BE49-F238E27FC236}">
                  <a16:creationId xmlns:a16="http://schemas.microsoft.com/office/drawing/2014/main" id="{E0C08AAA-CDEE-97D3-9333-3E37EDEC12A0}"/>
                </a:ext>
              </a:extLst>
            </p:cNvPr>
            <p:cNvSpPr txBox="1"/>
            <p:nvPr/>
          </p:nvSpPr>
          <p:spPr>
            <a:xfrm>
              <a:off x="2977951" y="5173093"/>
              <a:ext cx="650991" cy="448726"/>
            </a:xfrm>
            <a:prstGeom prst="rect">
              <a:avLst/>
            </a:prstGeom>
            <a:noFill/>
          </p:spPr>
          <p:txBody>
            <a:bodyPr wrap="none" rtlCol="0">
              <a:spAutoFit/>
            </a:bodyPr>
            <a:lstStyle/>
            <a:p>
              <a:r>
                <a:rPr lang="en-US" sz="500">
                  <a:solidFill>
                    <a:schemeClr val="bg1"/>
                  </a:solidFill>
                </a:rPr>
                <a:t>v2</a:t>
              </a:r>
            </a:p>
          </p:txBody>
        </p:sp>
      </p:grpSp>
      <p:sp>
        <p:nvSpPr>
          <p:cNvPr id="7" name="TextBox 6">
            <a:extLst>
              <a:ext uri="{FF2B5EF4-FFF2-40B4-BE49-F238E27FC236}">
                <a16:creationId xmlns:a16="http://schemas.microsoft.com/office/drawing/2014/main" id="{45778E30-B781-28D4-8D94-DF8525E51CAC}"/>
              </a:ext>
            </a:extLst>
          </p:cNvPr>
          <p:cNvSpPr txBox="1"/>
          <p:nvPr/>
        </p:nvSpPr>
        <p:spPr>
          <a:xfrm>
            <a:off x="2533269" y="2171975"/>
            <a:ext cx="6119570" cy="369332"/>
          </a:xfrm>
          <a:prstGeom prst="rect">
            <a:avLst/>
          </a:prstGeom>
          <a:noFill/>
        </p:spPr>
        <p:txBody>
          <a:bodyPr wrap="square" rtlCol="0">
            <a:spAutoFit/>
          </a:bodyPr>
          <a:lstStyle/>
          <a:p>
            <a:r>
              <a:rPr lang="en-US" dirty="0"/>
              <a:t>From: </a:t>
            </a:r>
            <a:r>
              <a:rPr lang="en-US" dirty="0">
                <a:hlinkClick r:id="rId4"/>
              </a:rPr>
              <a:t>https://cncf-branding.netlify.app/projects/notary/</a:t>
            </a:r>
            <a:r>
              <a:rPr lang="en-US" dirty="0"/>
              <a:t> </a:t>
            </a:r>
          </a:p>
        </p:txBody>
      </p:sp>
    </p:spTree>
    <p:extLst>
      <p:ext uri="{BB962C8B-B14F-4D97-AF65-F5344CB8AC3E}">
        <p14:creationId xmlns:p14="http://schemas.microsoft.com/office/powerpoint/2010/main" val="361288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0BB3-E947-185B-BAEB-5B3B5B9759E8}"/>
              </a:ext>
            </a:extLst>
          </p:cNvPr>
          <p:cNvSpPr>
            <a:spLocks noGrp="1"/>
          </p:cNvSpPr>
          <p:nvPr>
            <p:ph type="title"/>
          </p:nvPr>
        </p:nvSpPr>
        <p:spPr/>
        <p:txBody>
          <a:bodyPr/>
          <a:lstStyle/>
          <a:p>
            <a:r>
              <a:rPr lang="en-US" dirty="0"/>
              <a:t>OCI Imagery</a:t>
            </a:r>
          </a:p>
        </p:txBody>
      </p:sp>
      <p:sp>
        <p:nvSpPr>
          <p:cNvPr id="7" name="TextBox 6">
            <a:extLst>
              <a:ext uri="{FF2B5EF4-FFF2-40B4-BE49-F238E27FC236}">
                <a16:creationId xmlns:a16="http://schemas.microsoft.com/office/drawing/2014/main" id="{45778E30-B781-28D4-8D94-DF8525E51CAC}"/>
              </a:ext>
            </a:extLst>
          </p:cNvPr>
          <p:cNvSpPr txBox="1"/>
          <p:nvPr/>
        </p:nvSpPr>
        <p:spPr>
          <a:xfrm>
            <a:off x="7141845" y="6488668"/>
            <a:ext cx="6119570" cy="369332"/>
          </a:xfrm>
          <a:prstGeom prst="rect">
            <a:avLst/>
          </a:prstGeom>
          <a:noFill/>
        </p:spPr>
        <p:txBody>
          <a:bodyPr wrap="square" rtlCol="0">
            <a:spAutoFit/>
          </a:bodyPr>
          <a:lstStyle/>
          <a:p>
            <a:r>
              <a:rPr lang="en-US" dirty="0"/>
              <a:t>From: </a:t>
            </a:r>
            <a:r>
              <a:rPr lang="en-US" dirty="0">
                <a:hlinkClick r:id="rId2"/>
              </a:rPr>
              <a:t>https://github.com/opencontainers/artwork</a:t>
            </a:r>
            <a:r>
              <a:rPr lang="en-US" dirty="0"/>
              <a:t> </a:t>
            </a:r>
          </a:p>
        </p:txBody>
      </p:sp>
      <p:grpSp>
        <p:nvGrpSpPr>
          <p:cNvPr id="8" name="Shared Registry">
            <a:extLst>
              <a:ext uri="{FF2B5EF4-FFF2-40B4-BE49-F238E27FC236}">
                <a16:creationId xmlns:a16="http://schemas.microsoft.com/office/drawing/2014/main" id="{E299C7D9-56CC-3287-D101-8FEB9449DA5B}"/>
              </a:ext>
            </a:extLst>
          </p:cNvPr>
          <p:cNvGrpSpPr/>
          <p:nvPr/>
        </p:nvGrpSpPr>
        <p:grpSpPr>
          <a:xfrm>
            <a:off x="1054755" y="1690688"/>
            <a:ext cx="1088261" cy="1445695"/>
            <a:chOff x="4966150" y="1972596"/>
            <a:chExt cx="336384" cy="446868"/>
          </a:xfrm>
        </p:grpSpPr>
        <p:pic>
          <p:nvPicPr>
            <p:cNvPr id="9" name="Distribution">
              <a:extLst>
                <a:ext uri="{FF2B5EF4-FFF2-40B4-BE49-F238E27FC236}">
                  <a16:creationId xmlns:a16="http://schemas.microsoft.com/office/drawing/2014/main" id="{7BF27DD1-EF19-4674-DD15-CE74DEE21B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67084" y="1972596"/>
              <a:ext cx="335450" cy="335450"/>
            </a:xfrm>
            <a:prstGeom prst="rect">
              <a:avLst/>
            </a:prstGeom>
          </p:spPr>
        </p:pic>
        <p:sp>
          <p:nvSpPr>
            <p:cNvPr id="10" name="TextBox 85">
              <a:extLst>
                <a:ext uri="{FF2B5EF4-FFF2-40B4-BE49-F238E27FC236}">
                  <a16:creationId xmlns:a16="http://schemas.microsoft.com/office/drawing/2014/main" id="{598E3F10-A1E6-A0E4-A887-6C18F10536B7}"/>
                </a:ext>
              </a:extLst>
            </p:cNvPr>
            <p:cNvSpPr txBox="1"/>
            <p:nvPr/>
          </p:nvSpPr>
          <p:spPr>
            <a:xfrm>
              <a:off x="4966150" y="2314816"/>
              <a:ext cx="290134" cy="10464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dirty="0">
                  <a:latin typeface="Arial" panose="020B0604020202020204" pitchFamily="34" charset="0"/>
                  <a:cs typeface="Arial" panose="020B0604020202020204" pitchFamily="34" charset="0"/>
                </a:rPr>
                <a:t>Registry</a:t>
              </a:r>
            </a:p>
          </p:txBody>
        </p:sp>
      </p:grpSp>
      <p:grpSp>
        <p:nvGrpSpPr>
          <p:cNvPr id="13" name="Group 12">
            <a:extLst>
              <a:ext uri="{FF2B5EF4-FFF2-40B4-BE49-F238E27FC236}">
                <a16:creationId xmlns:a16="http://schemas.microsoft.com/office/drawing/2014/main" id="{C2CC70B3-05AC-6EA4-FEA7-252A50279834}"/>
              </a:ext>
            </a:extLst>
          </p:cNvPr>
          <p:cNvGrpSpPr/>
          <p:nvPr/>
        </p:nvGrpSpPr>
        <p:grpSpPr>
          <a:xfrm>
            <a:off x="1054755" y="3301033"/>
            <a:ext cx="938634" cy="1027987"/>
            <a:chOff x="1054755" y="3301033"/>
            <a:chExt cx="938634" cy="1027987"/>
          </a:xfrm>
        </p:grpSpPr>
        <p:pic>
          <p:nvPicPr>
            <p:cNvPr id="11" name="Graphic 10">
              <a:extLst>
                <a:ext uri="{FF2B5EF4-FFF2-40B4-BE49-F238E27FC236}">
                  <a16:creationId xmlns:a16="http://schemas.microsoft.com/office/drawing/2014/main" id="{DC81EE06-3BCD-0B1C-27D5-3453EAC766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4755" y="3301033"/>
              <a:ext cx="904875" cy="904875"/>
            </a:xfrm>
            <a:prstGeom prst="rect">
              <a:avLst/>
            </a:prstGeom>
          </p:spPr>
        </p:pic>
        <p:sp>
          <p:nvSpPr>
            <p:cNvPr id="12" name="TextBox 85">
              <a:extLst>
                <a:ext uri="{FF2B5EF4-FFF2-40B4-BE49-F238E27FC236}">
                  <a16:creationId xmlns:a16="http://schemas.microsoft.com/office/drawing/2014/main" id="{1799709B-9A59-7A1D-1E03-F3E117D8B838}"/>
                </a:ext>
              </a:extLst>
            </p:cNvPr>
            <p:cNvSpPr txBox="1"/>
            <p:nvPr/>
          </p:nvSpPr>
          <p:spPr>
            <a:xfrm>
              <a:off x="1054755" y="4021243"/>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Image</a:t>
              </a:r>
            </a:p>
          </p:txBody>
        </p:sp>
      </p:grpSp>
      <p:grpSp>
        <p:nvGrpSpPr>
          <p:cNvPr id="17" name="Group 16">
            <a:extLst>
              <a:ext uri="{FF2B5EF4-FFF2-40B4-BE49-F238E27FC236}">
                <a16:creationId xmlns:a16="http://schemas.microsoft.com/office/drawing/2014/main" id="{6115E509-A9B8-E3BC-7E9F-8116162E0F30}"/>
              </a:ext>
            </a:extLst>
          </p:cNvPr>
          <p:cNvGrpSpPr/>
          <p:nvPr/>
        </p:nvGrpSpPr>
        <p:grpSpPr>
          <a:xfrm>
            <a:off x="982687" y="4607554"/>
            <a:ext cx="938634" cy="1161861"/>
            <a:chOff x="982687" y="4607554"/>
            <a:chExt cx="938634" cy="1161861"/>
          </a:xfrm>
        </p:grpSpPr>
        <p:pic>
          <p:nvPicPr>
            <p:cNvPr id="14" name="Graphic 13">
              <a:extLst>
                <a:ext uri="{FF2B5EF4-FFF2-40B4-BE49-F238E27FC236}">
                  <a16:creationId xmlns:a16="http://schemas.microsoft.com/office/drawing/2014/main" id="{0295DFD4-5328-C7FB-E294-46D4506F57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216" y="4607554"/>
              <a:ext cx="904875" cy="904875"/>
            </a:xfrm>
            <a:prstGeom prst="rect">
              <a:avLst/>
            </a:prstGeom>
          </p:spPr>
        </p:pic>
        <p:sp>
          <p:nvSpPr>
            <p:cNvPr id="16" name="TextBox 85">
              <a:extLst>
                <a:ext uri="{FF2B5EF4-FFF2-40B4-BE49-F238E27FC236}">
                  <a16:creationId xmlns:a16="http://schemas.microsoft.com/office/drawing/2014/main" id="{CA6B6F18-1061-5E25-D9C6-8F438ACAA4A8}"/>
                </a:ext>
              </a:extLst>
            </p:cNvPr>
            <p:cNvSpPr txBox="1"/>
            <p:nvPr/>
          </p:nvSpPr>
          <p:spPr>
            <a:xfrm>
              <a:off x="982687" y="5461638"/>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signature</a:t>
              </a:r>
            </a:p>
          </p:txBody>
        </p:sp>
      </p:grpSp>
      <p:grpSp>
        <p:nvGrpSpPr>
          <p:cNvPr id="21" name="Group 20">
            <a:extLst>
              <a:ext uri="{FF2B5EF4-FFF2-40B4-BE49-F238E27FC236}">
                <a16:creationId xmlns:a16="http://schemas.microsoft.com/office/drawing/2014/main" id="{9CE56532-D35E-EEF6-46EF-9FDE6328DA6A}"/>
              </a:ext>
            </a:extLst>
          </p:cNvPr>
          <p:cNvGrpSpPr/>
          <p:nvPr/>
        </p:nvGrpSpPr>
        <p:grpSpPr>
          <a:xfrm>
            <a:off x="2951110" y="1889534"/>
            <a:ext cx="938634" cy="1212652"/>
            <a:chOff x="3278770" y="3015831"/>
            <a:chExt cx="938634" cy="1212652"/>
          </a:xfrm>
        </p:grpSpPr>
        <p:pic>
          <p:nvPicPr>
            <p:cNvPr id="19" name="Graphic 18">
              <a:extLst>
                <a:ext uri="{FF2B5EF4-FFF2-40B4-BE49-F238E27FC236}">
                  <a16:creationId xmlns:a16="http://schemas.microsoft.com/office/drawing/2014/main" id="{DE10BDE3-E8FF-E7B1-74D9-B1D2C8F51E6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95650" y="3015831"/>
              <a:ext cx="904875" cy="904875"/>
            </a:xfrm>
            <a:prstGeom prst="rect">
              <a:avLst/>
            </a:prstGeom>
          </p:spPr>
        </p:pic>
        <p:sp>
          <p:nvSpPr>
            <p:cNvPr id="20" name="TextBox 85">
              <a:extLst>
                <a:ext uri="{FF2B5EF4-FFF2-40B4-BE49-F238E27FC236}">
                  <a16:creationId xmlns:a16="http://schemas.microsoft.com/office/drawing/2014/main" id="{F1EBB680-5AB0-A3EE-9DD4-17EBAD21213C}"/>
                </a:ext>
              </a:extLst>
            </p:cNvPr>
            <p:cNvSpPr txBox="1"/>
            <p:nvPr/>
          </p:nvSpPr>
          <p:spPr>
            <a:xfrm>
              <a:off x="3278770" y="3920706"/>
              <a:ext cx="93863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latin typeface="Arial" panose="020B0604020202020204" pitchFamily="34" charset="0"/>
                  <a:cs typeface="Arial" panose="020B0604020202020204" pitchFamily="34" charset="0"/>
                </a:rPr>
                <a:t>SBOM</a:t>
              </a:r>
            </a:p>
          </p:txBody>
        </p:sp>
      </p:grpSp>
    </p:spTree>
    <p:extLst>
      <p:ext uri="{BB962C8B-B14F-4D97-AF65-F5344CB8AC3E}">
        <p14:creationId xmlns:p14="http://schemas.microsoft.com/office/powerpoint/2010/main" val="82273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961AE-2C2F-7253-3AE6-5C1155879BF0}"/>
              </a:ext>
            </a:extLst>
          </p:cNvPr>
          <p:cNvSpPr>
            <a:spLocks noGrp="1"/>
          </p:cNvSpPr>
          <p:nvPr>
            <p:ph type="title"/>
          </p:nvPr>
        </p:nvSpPr>
        <p:spPr/>
        <p:txBody>
          <a:bodyPr/>
          <a:lstStyle/>
          <a:p>
            <a:r>
              <a:rPr lang="en-US" dirty="0"/>
              <a:t>SCITT Specific Icons</a:t>
            </a:r>
          </a:p>
        </p:txBody>
      </p:sp>
      <p:sp>
        <p:nvSpPr>
          <p:cNvPr id="4" name="Text Placeholder 3">
            <a:extLst>
              <a:ext uri="{FF2B5EF4-FFF2-40B4-BE49-F238E27FC236}">
                <a16:creationId xmlns:a16="http://schemas.microsoft.com/office/drawing/2014/main" id="{59FF3387-02D4-CEDE-E1B0-8E89AFB343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699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736B-7DBF-88A6-A03A-8CFFC34AF325}"/>
              </a:ext>
            </a:extLst>
          </p:cNvPr>
          <p:cNvSpPr>
            <a:spLocks noGrp="1"/>
          </p:cNvSpPr>
          <p:nvPr>
            <p:ph type="title"/>
          </p:nvPr>
        </p:nvSpPr>
        <p:spPr/>
        <p:txBody>
          <a:bodyPr/>
          <a:lstStyle/>
          <a:p>
            <a:r>
              <a:rPr lang="en-US" dirty="0"/>
              <a:t>SCITT Compositions</a:t>
            </a:r>
          </a:p>
        </p:txBody>
      </p:sp>
      <p:sp>
        <p:nvSpPr>
          <p:cNvPr id="3" name="Text Placeholder 2">
            <a:extLst>
              <a:ext uri="{FF2B5EF4-FFF2-40B4-BE49-F238E27FC236}">
                <a16:creationId xmlns:a16="http://schemas.microsoft.com/office/drawing/2014/main" id="{D830902F-D730-355E-F6C5-E4F19A57A0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064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782</TotalTime>
  <Words>716</Words>
  <Application>Microsoft Office PowerPoint</Application>
  <PresentationFormat>Widescreen</PresentationFormat>
  <Paragraphs>233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Clarity City</vt:lpstr>
      <vt:lpstr>Consolas</vt:lpstr>
      <vt:lpstr>Segoe UI</vt:lpstr>
      <vt:lpstr>Office Theme</vt:lpstr>
      <vt:lpstr>A collection of imagery and icons to be used for SCITT presentations and/or documents</vt:lpstr>
      <vt:lpstr>Color Palate</vt:lpstr>
      <vt:lpstr>Notes</vt:lpstr>
      <vt:lpstr>Imagery &amp; Icons - Foundations</vt:lpstr>
      <vt:lpstr>PowerPoint Presentation</vt:lpstr>
      <vt:lpstr>CNCF Imagery</vt:lpstr>
      <vt:lpstr>OCI Imagery</vt:lpstr>
      <vt:lpstr>SCITT Specific Icons</vt:lpstr>
      <vt:lpstr>SCITT Compositions</vt:lpstr>
      <vt:lpstr>PowerPoint Presentation</vt:lpstr>
      <vt:lpstr>PowerPoint Presentation</vt:lpstr>
      <vt:lpstr>eNotary</vt:lpstr>
      <vt:lpstr>Artifact Promotion</vt:lpstr>
      <vt:lpstr>SCITT Promotion</vt:lpstr>
      <vt:lpstr>Software Supply Chain </vt:lpstr>
      <vt:lpstr>Software Supply Chain: w/OCI Distribution and COSE Signatures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9</cp:revision>
  <dcterms:created xsi:type="dcterms:W3CDTF">2022-10-20T19:58:58Z</dcterms:created>
  <dcterms:modified xsi:type="dcterms:W3CDTF">2022-10-26T00:08:54Z</dcterms:modified>
</cp:coreProperties>
</file>