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1505" r:id="rId4"/>
    <p:sldId id="261" r:id="rId5"/>
    <p:sldId id="258" r:id="rId6"/>
    <p:sldId id="259" r:id="rId7"/>
    <p:sldId id="262" r:id="rId8"/>
    <p:sldId id="263" r:id="rId9"/>
    <p:sldId id="264" r:id="rId10"/>
    <p:sldId id="265" r:id="rId11"/>
    <p:sldId id="266" r:id="rId12"/>
    <p:sldId id="1503" r:id="rId13"/>
    <p:sldId id="150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94660"/>
  </p:normalViewPr>
  <p:slideViewPr>
    <p:cSldViewPr snapToGrid="0">
      <p:cViewPr varScale="1">
        <p:scale>
          <a:sx n="102" d="100"/>
          <a:sy n="102" d="100"/>
        </p:scale>
        <p:origin x="138"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C72EA-E005-95AD-42CA-F1914B848D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6C3D9C-6D37-AA09-5C99-120D0688F1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06BC9B-2917-B3C2-B8C9-48601426E1F1}"/>
              </a:ext>
            </a:extLst>
          </p:cNvPr>
          <p:cNvSpPr>
            <a:spLocks noGrp="1"/>
          </p:cNvSpPr>
          <p:nvPr>
            <p:ph type="dt" sz="half" idx="10"/>
          </p:nvPr>
        </p:nvSpPr>
        <p:spPr/>
        <p:txBody>
          <a:bodyPr/>
          <a:lstStyle/>
          <a:p>
            <a:fld id="{0F4D4B8E-9017-45B3-9913-C871860BEA56}" type="datetimeFigureOut">
              <a:rPr lang="en-US" smtClean="0"/>
              <a:t>10/24/2022</a:t>
            </a:fld>
            <a:endParaRPr lang="en-US"/>
          </a:p>
        </p:txBody>
      </p:sp>
      <p:sp>
        <p:nvSpPr>
          <p:cNvPr id="5" name="Footer Placeholder 4">
            <a:extLst>
              <a:ext uri="{FF2B5EF4-FFF2-40B4-BE49-F238E27FC236}">
                <a16:creationId xmlns:a16="http://schemas.microsoft.com/office/drawing/2014/main" id="{0630B888-2290-B4B3-5916-14C95C3950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D6301B-5F42-D075-151C-328B9E7D3789}"/>
              </a:ext>
            </a:extLst>
          </p:cNvPr>
          <p:cNvSpPr>
            <a:spLocks noGrp="1"/>
          </p:cNvSpPr>
          <p:nvPr>
            <p:ph type="sldNum" sz="quarter" idx="12"/>
          </p:nvPr>
        </p:nvSpPr>
        <p:spPr/>
        <p:txBody>
          <a:bodyPr/>
          <a:lstStyle/>
          <a:p>
            <a:fld id="{9C10F925-35F1-474B-8366-0DE8EC7BE6FF}" type="slidenum">
              <a:rPr lang="en-US" smtClean="0"/>
              <a:t>‹#›</a:t>
            </a:fld>
            <a:endParaRPr lang="en-US"/>
          </a:p>
        </p:txBody>
      </p:sp>
    </p:spTree>
    <p:extLst>
      <p:ext uri="{BB962C8B-B14F-4D97-AF65-F5344CB8AC3E}">
        <p14:creationId xmlns:p14="http://schemas.microsoft.com/office/powerpoint/2010/main" val="1917352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05C1B-3D65-E1A7-F45A-D0D3FC376F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6B5E9E-5BD6-3967-A4D3-6C806B5FF1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A4675D-3233-D83C-E4EF-6F52801FFFAD}"/>
              </a:ext>
            </a:extLst>
          </p:cNvPr>
          <p:cNvSpPr>
            <a:spLocks noGrp="1"/>
          </p:cNvSpPr>
          <p:nvPr>
            <p:ph type="dt" sz="half" idx="10"/>
          </p:nvPr>
        </p:nvSpPr>
        <p:spPr/>
        <p:txBody>
          <a:bodyPr/>
          <a:lstStyle/>
          <a:p>
            <a:fld id="{0F4D4B8E-9017-45B3-9913-C871860BEA56}" type="datetimeFigureOut">
              <a:rPr lang="en-US" smtClean="0"/>
              <a:t>10/24/2022</a:t>
            </a:fld>
            <a:endParaRPr lang="en-US"/>
          </a:p>
        </p:txBody>
      </p:sp>
      <p:sp>
        <p:nvSpPr>
          <p:cNvPr id="5" name="Footer Placeholder 4">
            <a:extLst>
              <a:ext uri="{FF2B5EF4-FFF2-40B4-BE49-F238E27FC236}">
                <a16:creationId xmlns:a16="http://schemas.microsoft.com/office/drawing/2014/main" id="{996152B4-30B3-5017-8734-AFF6D0CBD6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1870F8-57A9-4633-53A4-25B828A7645D}"/>
              </a:ext>
            </a:extLst>
          </p:cNvPr>
          <p:cNvSpPr>
            <a:spLocks noGrp="1"/>
          </p:cNvSpPr>
          <p:nvPr>
            <p:ph type="sldNum" sz="quarter" idx="12"/>
          </p:nvPr>
        </p:nvSpPr>
        <p:spPr/>
        <p:txBody>
          <a:bodyPr/>
          <a:lstStyle/>
          <a:p>
            <a:fld id="{9C10F925-35F1-474B-8366-0DE8EC7BE6FF}" type="slidenum">
              <a:rPr lang="en-US" smtClean="0"/>
              <a:t>‹#›</a:t>
            </a:fld>
            <a:endParaRPr lang="en-US"/>
          </a:p>
        </p:txBody>
      </p:sp>
    </p:spTree>
    <p:extLst>
      <p:ext uri="{BB962C8B-B14F-4D97-AF65-F5344CB8AC3E}">
        <p14:creationId xmlns:p14="http://schemas.microsoft.com/office/powerpoint/2010/main" val="2414509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361866-1B67-FA13-9B46-88F6BDE9819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ACDC7C-9A97-54B4-7BEC-3841878DFF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F619AE-E331-0047-9D7A-03E6C1D2247F}"/>
              </a:ext>
            </a:extLst>
          </p:cNvPr>
          <p:cNvSpPr>
            <a:spLocks noGrp="1"/>
          </p:cNvSpPr>
          <p:nvPr>
            <p:ph type="dt" sz="half" idx="10"/>
          </p:nvPr>
        </p:nvSpPr>
        <p:spPr/>
        <p:txBody>
          <a:bodyPr/>
          <a:lstStyle/>
          <a:p>
            <a:fld id="{0F4D4B8E-9017-45B3-9913-C871860BEA56}" type="datetimeFigureOut">
              <a:rPr lang="en-US" smtClean="0"/>
              <a:t>10/24/2022</a:t>
            </a:fld>
            <a:endParaRPr lang="en-US"/>
          </a:p>
        </p:txBody>
      </p:sp>
      <p:sp>
        <p:nvSpPr>
          <p:cNvPr id="5" name="Footer Placeholder 4">
            <a:extLst>
              <a:ext uri="{FF2B5EF4-FFF2-40B4-BE49-F238E27FC236}">
                <a16:creationId xmlns:a16="http://schemas.microsoft.com/office/drawing/2014/main" id="{53E192A7-DFAB-0246-76B8-50C812B1B9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EE2FE3-D103-C4BE-7A9A-81261EE254C1}"/>
              </a:ext>
            </a:extLst>
          </p:cNvPr>
          <p:cNvSpPr>
            <a:spLocks noGrp="1"/>
          </p:cNvSpPr>
          <p:nvPr>
            <p:ph type="sldNum" sz="quarter" idx="12"/>
          </p:nvPr>
        </p:nvSpPr>
        <p:spPr/>
        <p:txBody>
          <a:bodyPr/>
          <a:lstStyle/>
          <a:p>
            <a:fld id="{9C10F925-35F1-474B-8366-0DE8EC7BE6FF}" type="slidenum">
              <a:rPr lang="en-US" smtClean="0"/>
              <a:t>‹#›</a:t>
            </a:fld>
            <a:endParaRPr lang="en-US"/>
          </a:p>
        </p:txBody>
      </p:sp>
    </p:spTree>
    <p:extLst>
      <p:ext uri="{BB962C8B-B14F-4D97-AF65-F5344CB8AC3E}">
        <p14:creationId xmlns:p14="http://schemas.microsoft.com/office/powerpoint/2010/main" val="35981023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Slide" userDrawn="1">
  <p:cSld name="1_Title Slide">
    <p:bg>
      <p:bgPr>
        <a:solidFill>
          <a:schemeClr val="lt1"/>
        </a:solidFill>
        <a:effectLst/>
      </p:bgPr>
    </p:bg>
    <p:spTree>
      <p:nvGrpSpPr>
        <p:cNvPr id="1" name="Shape 17"/>
        <p:cNvGrpSpPr/>
        <p:nvPr/>
      </p:nvGrpSpPr>
      <p:grpSpPr>
        <a:xfrm>
          <a:off x="0" y="0"/>
          <a:ext cx="0" cy="0"/>
          <a:chOff x="0" y="0"/>
          <a:chExt cx="0" cy="0"/>
        </a:xfrm>
      </p:grpSpPr>
      <p:sp>
        <p:nvSpPr>
          <p:cNvPr id="2" name="Google Shape;93;p6">
            <a:extLst>
              <a:ext uri="{FF2B5EF4-FFF2-40B4-BE49-F238E27FC236}">
                <a16:creationId xmlns:a16="http://schemas.microsoft.com/office/drawing/2014/main" id="{A7D2A620-A6FD-B88A-DE7F-4AC632247037}"/>
              </a:ext>
            </a:extLst>
          </p:cNvPr>
          <p:cNvSpPr txBox="1"/>
          <p:nvPr userDrawn="1"/>
        </p:nvSpPr>
        <p:spPr>
          <a:xfrm>
            <a:off x="403682" y="-103723"/>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lt1"/>
              </a:buClr>
              <a:buSzPts val="4400"/>
              <a:buFont typeface="Arial"/>
              <a:buNone/>
            </a:pPr>
            <a:r>
              <a:rPr lang="en-CA" sz="4400" b="1" i="0" u="none" strike="noStrike" cap="none">
                <a:solidFill>
                  <a:schemeClr val="lt1"/>
                </a:solidFill>
                <a:latin typeface="Arial"/>
                <a:ea typeface="Arial"/>
                <a:cs typeface="Arial"/>
                <a:sym typeface="Arial"/>
              </a:rPr>
              <a:t>Title</a:t>
            </a:r>
            <a:endParaRPr sz="1400" b="0" i="0" u="none" strike="noStrike" cap="none">
              <a:solidFill>
                <a:srgbClr val="000000"/>
              </a:solidFill>
              <a:latin typeface="Arial"/>
              <a:ea typeface="Arial"/>
              <a:cs typeface="Arial"/>
              <a:sym typeface="Arial"/>
            </a:endParaRPr>
          </a:p>
        </p:txBody>
      </p:sp>
      <p:sp>
        <p:nvSpPr>
          <p:cNvPr id="3" name="Title 2">
            <a:extLst>
              <a:ext uri="{FF2B5EF4-FFF2-40B4-BE49-F238E27FC236}">
                <a16:creationId xmlns:a16="http://schemas.microsoft.com/office/drawing/2014/main" id="{1091314D-73A0-C3D8-CF94-FA629696CC54}"/>
              </a:ext>
            </a:extLst>
          </p:cNvPr>
          <p:cNvSpPr>
            <a:spLocks noGrp="1"/>
          </p:cNvSpPr>
          <p:nvPr>
            <p:ph type="title"/>
          </p:nvPr>
        </p:nvSpPr>
        <p:spPr>
          <a:xfrm>
            <a:off x="209551" y="0"/>
            <a:ext cx="10515600" cy="1325563"/>
          </a:xfrm>
        </p:spPr>
        <p:txBody>
          <a:bodyPr>
            <a:normAutofit/>
          </a:bodyPr>
          <a:lstStyle>
            <a:lvl1pPr>
              <a:defRPr sz="3200" b="1">
                <a:latin typeface="Clarity City" panose="020B0604020202020204" charset="0"/>
              </a:defRPr>
            </a:lvl1pPr>
          </a:lstStyle>
          <a:p>
            <a:r>
              <a:rPr lang="en-US"/>
              <a:t>Click to edit Master title style</a:t>
            </a:r>
          </a:p>
        </p:txBody>
      </p:sp>
    </p:spTree>
    <p:extLst>
      <p:ext uri="{BB962C8B-B14F-4D97-AF65-F5344CB8AC3E}">
        <p14:creationId xmlns:p14="http://schemas.microsoft.com/office/powerpoint/2010/main" val="2349675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AF599-690D-A735-7D47-DA0AC58F8E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B4E4D8-C6FB-5096-E2C6-729D094221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933872-21A2-FA28-0F8F-41428166E82A}"/>
              </a:ext>
            </a:extLst>
          </p:cNvPr>
          <p:cNvSpPr>
            <a:spLocks noGrp="1"/>
          </p:cNvSpPr>
          <p:nvPr>
            <p:ph type="dt" sz="half" idx="10"/>
          </p:nvPr>
        </p:nvSpPr>
        <p:spPr/>
        <p:txBody>
          <a:bodyPr/>
          <a:lstStyle/>
          <a:p>
            <a:fld id="{0F4D4B8E-9017-45B3-9913-C871860BEA56}" type="datetimeFigureOut">
              <a:rPr lang="en-US" smtClean="0"/>
              <a:t>10/24/2022</a:t>
            </a:fld>
            <a:endParaRPr lang="en-US"/>
          </a:p>
        </p:txBody>
      </p:sp>
      <p:sp>
        <p:nvSpPr>
          <p:cNvPr id="5" name="Footer Placeholder 4">
            <a:extLst>
              <a:ext uri="{FF2B5EF4-FFF2-40B4-BE49-F238E27FC236}">
                <a16:creationId xmlns:a16="http://schemas.microsoft.com/office/drawing/2014/main" id="{9186C07F-64E2-9E06-01E9-B237B618B3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E36EF4-7354-AC76-38C1-79FB5B6E5219}"/>
              </a:ext>
            </a:extLst>
          </p:cNvPr>
          <p:cNvSpPr>
            <a:spLocks noGrp="1"/>
          </p:cNvSpPr>
          <p:nvPr>
            <p:ph type="sldNum" sz="quarter" idx="12"/>
          </p:nvPr>
        </p:nvSpPr>
        <p:spPr/>
        <p:txBody>
          <a:bodyPr/>
          <a:lstStyle/>
          <a:p>
            <a:fld id="{9C10F925-35F1-474B-8366-0DE8EC7BE6FF}" type="slidenum">
              <a:rPr lang="en-US" smtClean="0"/>
              <a:t>‹#›</a:t>
            </a:fld>
            <a:endParaRPr lang="en-US"/>
          </a:p>
        </p:txBody>
      </p:sp>
    </p:spTree>
    <p:extLst>
      <p:ext uri="{BB962C8B-B14F-4D97-AF65-F5344CB8AC3E}">
        <p14:creationId xmlns:p14="http://schemas.microsoft.com/office/powerpoint/2010/main" val="2420935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5CAF4-21F0-47B2-9B00-0A3E0B2FF9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85F075B-1259-FA22-9670-F7B7B2599C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2757A6-8C00-5716-6548-51366F544232}"/>
              </a:ext>
            </a:extLst>
          </p:cNvPr>
          <p:cNvSpPr>
            <a:spLocks noGrp="1"/>
          </p:cNvSpPr>
          <p:nvPr>
            <p:ph type="dt" sz="half" idx="10"/>
          </p:nvPr>
        </p:nvSpPr>
        <p:spPr/>
        <p:txBody>
          <a:bodyPr/>
          <a:lstStyle/>
          <a:p>
            <a:fld id="{0F4D4B8E-9017-45B3-9913-C871860BEA56}" type="datetimeFigureOut">
              <a:rPr lang="en-US" smtClean="0"/>
              <a:t>10/24/2022</a:t>
            </a:fld>
            <a:endParaRPr lang="en-US"/>
          </a:p>
        </p:txBody>
      </p:sp>
      <p:sp>
        <p:nvSpPr>
          <p:cNvPr id="5" name="Footer Placeholder 4">
            <a:extLst>
              <a:ext uri="{FF2B5EF4-FFF2-40B4-BE49-F238E27FC236}">
                <a16:creationId xmlns:a16="http://schemas.microsoft.com/office/drawing/2014/main" id="{57A3A46E-8557-B340-2ED8-F1552D77E9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8B377F-DBAE-574B-7542-3A1FBDC27A68}"/>
              </a:ext>
            </a:extLst>
          </p:cNvPr>
          <p:cNvSpPr>
            <a:spLocks noGrp="1"/>
          </p:cNvSpPr>
          <p:nvPr>
            <p:ph type="sldNum" sz="quarter" idx="12"/>
          </p:nvPr>
        </p:nvSpPr>
        <p:spPr/>
        <p:txBody>
          <a:bodyPr/>
          <a:lstStyle/>
          <a:p>
            <a:fld id="{9C10F925-35F1-474B-8366-0DE8EC7BE6FF}" type="slidenum">
              <a:rPr lang="en-US" smtClean="0"/>
              <a:t>‹#›</a:t>
            </a:fld>
            <a:endParaRPr lang="en-US"/>
          </a:p>
        </p:txBody>
      </p:sp>
    </p:spTree>
    <p:extLst>
      <p:ext uri="{BB962C8B-B14F-4D97-AF65-F5344CB8AC3E}">
        <p14:creationId xmlns:p14="http://schemas.microsoft.com/office/powerpoint/2010/main" val="1602498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3A488-9B4F-A8BF-3EB0-8C5020B4BD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7C7921-452B-90B1-6AD2-F69D30C816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D0013B-B845-78FB-AEE1-FFAC1B2C68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A2EFD2-7E8D-DBCE-0A9B-EBC77B9E7137}"/>
              </a:ext>
            </a:extLst>
          </p:cNvPr>
          <p:cNvSpPr>
            <a:spLocks noGrp="1"/>
          </p:cNvSpPr>
          <p:nvPr>
            <p:ph type="dt" sz="half" idx="10"/>
          </p:nvPr>
        </p:nvSpPr>
        <p:spPr/>
        <p:txBody>
          <a:bodyPr/>
          <a:lstStyle/>
          <a:p>
            <a:fld id="{0F4D4B8E-9017-45B3-9913-C871860BEA56}" type="datetimeFigureOut">
              <a:rPr lang="en-US" smtClean="0"/>
              <a:t>10/24/2022</a:t>
            </a:fld>
            <a:endParaRPr lang="en-US"/>
          </a:p>
        </p:txBody>
      </p:sp>
      <p:sp>
        <p:nvSpPr>
          <p:cNvPr id="6" name="Footer Placeholder 5">
            <a:extLst>
              <a:ext uri="{FF2B5EF4-FFF2-40B4-BE49-F238E27FC236}">
                <a16:creationId xmlns:a16="http://schemas.microsoft.com/office/drawing/2014/main" id="{1AFF38E3-4BD0-BFB1-19F2-9BB49EF923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B49DC7-CA74-06F9-B9D3-FF56A966EF8D}"/>
              </a:ext>
            </a:extLst>
          </p:cNvPr>
          <p:cNvSpPr>
            <a:spLocks noGrp="1"/>
          </p:cNvSpPr>
          <p:nvPr>
            <p:ph type="sldNum" sz="quarter" idx="12"/>
          </p:nvPr>
        </p:nvSpPr>
        <p:spPr/>
        <p:txBody>
          <a:bodyPr/>
          <a:lstStyle/>
          <a:p>
            <a:fld id="{9C10F925-35F1-474B-8366-0DE8EC7BE6FF}" type="slidenum">
              <a:rPr lang="en-US" smtClean="0"/>
              <a:t>‹#›</a:t>
            </a:fld>
            <a:endParaRPr lang="en-US"/>
          </a:p>
        </p:txBody>
      </p:sp>
    </p:spTree>
    <p:extLst>
      <p:ext uri="{BB962C8B-B14F-4D97-AF65-F5344CB8AC3E}">
        <p14:creationId xmlns:p14="http://schemas.microsoft.com/office/powerpoint/2010/main" val="4227451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360EE-12F2-93FE-8947-2739000365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1B0BB3-6F91-2AFA-0BC7-D1058EF47E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EDFA14-DC48-9559-9DC0-3BE1F1CC2F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DC9526-F7F8-308F-53B5-0FD7F3D4EF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C8FC41-BF6C-B514-4D05-BFEBA3B5EB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52D268D-A4E3-94EB-B9FD-68E5E0F7D942}"/>
              </a:ext>
            </a:extLst>
          </p:cNvPr>
          <p:cNvSpPr>
            <a:spLocks noGrp="1"/>
          </p:cNvSpPr>
          <p:nvPr>
            <p:ph type="dt" sz="half" idx="10"/>
          </p:nvPr>
        </p:nvSpPr>
        <p:spPr/>
        <p:txBody>
          <a:bodyPr/>
          <a:lstStyle/>
          <a:p>
            <a:fld id="{0F4D4B8E-9017-45B3-9913-C871860BEA56}" type="datetimeFigureOut">
              <a:rPr lang="en-US" smtClean="0"/>
              <a:t>10/24/2022</a:t>
            </a:fld>
            <a:endParaRPr lang="en-US"/>
          </a:p>
        </p:txBody>
      </p:sp>
      <p:sp>
        <p:nvSpPr>
          <p:cNvPr id="8" name="Footer Placeholder 7">
            <a:extLst>
              <a:ext uri="{FF2B5EF4-FFF2-40B4-BE49-F238E27FC236}">
                <a16:creationId xmlns:a16="http://schemas.microsoft.com/office/drawing/2014/main" id="{A94E22C1-FA00-79F0-4CF4-1F7F8E4EB5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8DA85E-6272-9439-536F-0BEFA6A2B386}"/>
              </a:ext>
            </a:extLst>
          </p:cNvPr>
          <p:cNvSpPr>
            <a:spLocks noGrp="1"/>
          </p:cNvSpPr>
          <p:nvPr>
            <p:ph type="sldNum" sz="quarter" idx="12"/>
          </p:nvPr>
        </p:nvSpPr>
        <p:spPr/>
        <p:txBody>
          <a:bodyPr/>
          <a:lstStyle/>
          <a:p>
            <a:fld id="{9C10F925-35F1-474B-8366-0DE8EC7BE6FF}" type="slidenum">
              <a:rPr lang="en-US" smtClean="0"/>
              <a:t>‹#›</a:t>
            </a:fld>
            <a:endParaRPr lang="en-US"/>
          </a:p>
        </p:txBody>
      </p:sp>
    </p:spTree>
    <p:extLst>
      <p:ext uri="{BB962C8B-B14F-4D97-AF65-F5344CB8AC3E}">
        <p14:creationId xmlns:p14="http://schemas.microsoft.com/office/powerpoint/2010/main" val="1693550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A938A-4CB5-2265-8A58-4DB74B5C0A4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7CBD942-68E1-D57B-E232-E9CF951A7A78}"/>
              </a:ext>
            </a:extLst>
          </p:cNvPr>
          <p:cNvSpPr>
            <a:spLocks noGrp="1"/>
          </p:cNvSpPr>
          <p:nvPr>
            <p:ph type="dt" sz="half" idx="10"/>
          </p:nvPr>
        </p:nvSpPr>
        <p:spPr/>
        <p:txBody>
          <a:bodyPr/>
          <a:lstStyle/>
          <a:p>
            <a:fld id="{0F4D4B8E-9017-45B3-9913-C871860BEA56}" type="datetimeFigureOut">
              <a:rPr lang="en-US" smtClean="0"/>
              <a:t>10/24/2022</a:t>
            </a:fld>
            <a:endParaRPr lang="en-US"/>
          </a:p>
        </p:txBody>
      </p:sp>
      <p:sp>
        <p:nvSpPr>
          <p:cNvPr id="4" name="Footer Placeholder 3">
            <a:extLst>
              <a:ext uri="{FF2B5EF4-FFF2-40B4-BE49-F238E27FC236}">
                <a16:creationId xmlns:a16="http://schemas.microsoft.com/office/drawing/2014/main" id="{17F7D4F6-EE6C-41D8-1C43-415EAF92E0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FD76754-CF70-E03F-FBEA-E8F2B8CB289E}"/>
              </a:ext>
            </a:extLst>
          </p:cNvPr>
          <p:cNvSpPr>
            <a:spLocks noGrp="1"/>
          </p:cNvSpPr>
          <p:nvPr>
            <p:ph type="sldNum" sz="quarter" idx="12"/>
          </p:nvPr>
        </p:nvSpPr>
        <p:spPr/>
        <p:txBody>
          <a:bodyPr/>
          <a:lstStyle/>
          <a:p>
            <a:fld id="{9C10F925-35F1-474B-8366-0DE8EC7BE6FF}" type="slidenum">
              <a:rPr lang="en-US" smtClean="0"/>
              <a:t>‹#›</a:t>
            </a:fld>
            <a:endParaRPr lang="en-US"/>
          </a:p>
        </p:txBody>
      </p:sp>
    </p:spTree>
    <p:extLst>
      <p:ext uri="{BB962C8B-B14F-4D97-AF65-F5344CB8AC3E}">
        <p14:creationId xmlns:p14="http://schemas.microsoft.com/office/powerpoint/2010/main" val="115765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E2A80D-E557-3F08-8FC6-2CD2B2A8FFE4}"/>
              </a:ext>
            </a:extLst>
          </p:cNvPr>
          <p:cNvSpPr>
            <a:spLocks noGrp="1"/>
          </p:cNvSpPr>
          <p:nvPr>
            <p:ph type="dt" sz="half" idx="10"/>
          </p:nvPr>
        </p:nvSpPr>
        <p:spPr/>
        <p:txBody>
          <a:bodyPr/>
          <a:lstStyle/>
          <a:p>
            <a:fld id="{0F4D4B8E-9017-45B3-9913-C871860BEA56}" type="datetimeFigureOut">
              <a:rPr lang="en-US" smtClean="0"/>
              <a:t>10/24/2022</a:t>
            </a:fld>
            <a:endParaRPr lang="en-US"/>
          </a:p>
        </p:txBody>
      </p:sp>
      <p:sp>
        <p:nvSpPr>
          <p:cNvPr id="3" name="Footer Placeholder 2">
            <a:extLst>
              <a:ext uri="{FF2B5EF4-FFF2-40B4-BE49-F238E27FC236}">
                <a16:creationId xmlns:a16="http://schemas.microsoft.com/office/drawing/2014/main" id="{C2A4B173-3911-C3CF-B110-A38CA40D7D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CB922E2-5467-9C8C-CC38-F3751D1573FA}"/>
              </a:ext>
            </a:extLst>
          </p:cNvPr>
          <p:cNvSpPr>
            <a:spLocks noGrp="1"/>
          </p:cNvSpPr>
          <p:nvPr>
            <p:ph type="sldNum" sz="quarter" idx="12"/>
          </p:nvPr>
        </p:nvSpPr>
        <p:spPr/>
        <p:txBody>
          <a:bodyPr/>
          <a:lstStyle/>
          <a:p>
            <a:fld id="{9C10F925-35F1-474B-8366-0DE8EC7BE6FF}" type="slidenum">
              <a:rPr lang="en-US" smtClean="0"/>
              <a:t>‹#›</a:t>
            </a:fld>
            <a:endParaRPr lang="en-US"/>
          </a:p>
        </p:txBody>
      </p:sp>
    </p:spTree>
    <p:extLst>
      <p:ext uri="{BB962C8B-B14F-4D97-AF65-F5344CB8AC3E}">
        <p14:creationId xmlns:p14="http://schemas.microsoft.com/office/powerpoint/2010/main" val="445283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62D2C-B711-442A-CF30-A30119B084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B86D76-BFBF-96C4-C4E8-60DD9A74C3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BC34B4C-B460-603E-CCFB-D437D06ADD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A35471-36F5-26F3-119D-11C8720927C9}"/>
              </a:ext>
            </a:extLst>
          </p:cNvPr>
          <p:cNvSpPr>
            <a:spLocks noGrp="1"/>
          </p:cNvSpPr>
          <p:nvPr>
            <p:ph type="dt" sz="half" idx="10"/>
          </p:nvPr>
        </p:nvSpPr>
        <p:spPr/>
        <p:txBody>
          <a:bodyPr/>
          <a:lstStyle/>
          <a:p>
            <a:fld id="{0F4D4B8E-9017-45B3-9913-C871860BEA56}" type="datetimeFigureOut">
              <a:rPr lang="en-US" smtClean="0"/>
              <a:t>10/24/2022</a:t>
            </a:fld>
            <a:endParaRPr lang="en-US"/>
          </a:p>
        </p:txBody>
      </p:sp>
      <p:sp>
        <p:nvSpPr>
          <p:cNvPr id="6" name="Footer Placeholder 5">
            <a:extLst>
              <a:ext uri="{FF2B5EF4-FFF2-40B4-BE49-F238E27FC236}">
                <a16:creationId xmlns:a16="http://schemas.microsoft.com/office/drawing/2014/main" id="{84D8595E-A627-23A0-48A1-45EB3CFE5E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3AD8D0-F578-846D-CA99-2E5E8E51AECF}"/>
              </a:ext>
            </a:extLst>
          </p:cNvPr>
          <p:cNvSpPr>
            <a:spLocks noGrp="1"/>
          </p:cNvSpPr>
          <p:nvPr>
            <p:ph type="sldNum" sz="quarter" idx="12"/>
          </p:nvPr>
        </p:nvSpPr>
        <p:spPr/>
        <p:txBody>
          <a:bodyPr/>
          <a:lstStyle/>
          <a:p>
            <a:fld id="{9C10F925-35F1-474B-8366-0DE8EC7BE6FF}" type="slidenum">
              <a:rPr lang="en-US" smtClean="0"/>
              <a:t>‹#›</a:t>
            </a:fld>
            <a:endParaRPr lang="en-US"/>
          </a:p>
        </p:txBody>
      </p:sp>
    </p:spTree>
    <p:extLst>
      <p:ext uri="{BB962C8B-B14F-4D97-AF65-F5344CB8AC3E}">
        <p14:creationId xmlns:p14="http://schemas.microsoft.com/office/powerpoint/2010/main" val="3198136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6E2C6-4076-1B0F-22F2-CF2E433F15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3F8397-01C2-8A69-C5E2-BDF60F8D6D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B2EF17E-E9DA-4143-4F88-99A0C337A4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A349C3-52F3-68C6-221E-2569BBFE29A8}"/>
              </a:ext>
            </a:extLst>
          </p:cNvPr>
          <p:cNvSpPr>
            <a:spLocks noGrp="1"/>
          </p:cNvSpPr>
          <p:nvPr>
            <p:ph type="dt" sz="half" idx="10"/>
          </p:nvPr>
        </p:nvSpPr>
        <p:spPr/>
        <p:txBody>
          <a:bodyPr/>
          <a:lstStyle/>
          <a:p>
            <a:fld id="{0F4D4B8E-9017-45B3-9913-C871860BEA56}" type="datetimeFigureOut">
              <a:rPr lang="en-US" smtClean="0"/>
              <a:t>10/24/2022</a:t>
            </a:fld>
            <a:endParaRPr lang="en-US"/>
          </a:p>
        </p:txBody>
      </p:sp>
      <p:sp>
        <p:nvSpPr>
          <p:cNvPr id="6" name="Footer Placeholder 5">
            <a:extLst>
              <a:ext uri="{FF2B5EF4-FFF2-40B4-BE49-F238E27FC236}">
                <a16:creationId xmlns:a16="http://schemas.microsoft.com/office/drawing/2014/main" id="{4824E964-30C6-3822-151F-B3FF7611A7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4EEB93-1305-5DA6-AEA8-B5A2BEFE01F5}"/>
              </a:ext>
            </a:extLst>
          </p:cNvPr>
          <p:cNvSpPr>
            <a:spLocks noGrp="1"/>
          </p:cNvSpPr>
          <p:nvPr>
            <p:ph type="sldNum" sz="quarter" idx="12"/>
          </p:nvPr>
        </p:nvSpPr>
        <p:spPr/>
        <p:txBody>
          <a:bodyPr/>
          <a:lstStyle/>
          <a:p>
            <a:fld id="{9C10F925-35F1-474B-8366-0DE8EC7BE6FF}" type="slidenum">
              <a:rPr lang="en-US" smtClean="0"/>
              <a:t>‹#›</a:t>
            </a:fld>
            <a:endParaRPr lang="en-US"/>
          </a:p>
        </p:txBody>
      </p:sp>
    </p:spTree>
    <p:extLst>
      <p:ext uri="{BB962C8B-B14F-4D97-AF65-F5344CB8AC3E}">
        <p14:creationId xmlns:p14="http://schemas.microsoft.com/office/powerpoint/2010/main" val="2915009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06E4C7-E953-C255-4D4C-1575849196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9D1529F-6105-66D2-7CCF-9276F10740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BC38ED-99D1-B4B8-6018-EF7C2F8BB6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4D4B8E-9017-45B3-9913-C871860BEA56}" type="datetimeFigureOut">
              <a:rPr lang="en-US" smtClean="0"/>
              <a:t>10/24/2022</a:t>
            </a:fld>
            <a:endParaRPr lang="en-US"/>
          </a:p>
        </p:txBody>
      </p:sp>
      <p:sp>
        <p:nvSpPr>
          <p:cNvPr id="5" name="Footer Placeholder 4">
            <a:extLst>
              <a:ext uri="{FF2B5EF4-FFF2-40B4-BE49-F238E27FC236}">
                <a16:creationId xmlns:a16="http://schemas.microsoft.com/office/drawing/2014/main" id="{CD38EFE7-C9B7-1B4A-7395-B25CBF0381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8FAE3F9-8A83-D6C1-A395-EA38F17B89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10F925-35F1-474B-8366-0DE8EC7BE6FF}" type="slidenum">
              <a:rPr lang="en-US" smtClean="0"/>
              <a:t>‹#›</a:t>
            </a:fld>
            <a:endParaRPr lang="en-US"/>
          </a:p>
        </p:txBody>
      </p:sp>
    </p:spTree>
    <p:extLst>
      <p:ext uri="{BB962C8B-B14F-4D97-AF65-F5344CB8AC3E}">
        <p14:creationId xmlns:p14="http://schemas.microsoft.com/office/powerpoint/2010/main" val="21791808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7.svg"/><Relationship Id="rId7" Type="http://schemas.openxmlformats.org/officeDocument/2006/relationships/image" Target="../media/image13.svg"/><Relationship Id="rId2" Type="http://schemas.openxmlformats.org/officeDocument/2006/relationships/image" Target="../media/image16.png"/><Relationship Id="rId1" Type="http://schemas.openxmlformats.org/officeDocument/2006/relationships/slideLayout" Target="../slideLayouts/slideLayout6.xml"/><Relationship Id="rId6" Type="http://schemas.openxmlformats.org/officeDocument/2006/relationships/image" Target="../media/image12.png"/><Relationship Id="rId11" Type="http://schemas.openxmlformats.org/officeDocument/2006/relationships/image" Target="../media/image21.svg"/><Relationship Id="rId5" Type="http://schemas.openxmlformats.org/officeDocument/2006/relationships/image" Target="../media/image15.sv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hyperlink" Target="https://cncf-branding.netlify.app/projects/notary/"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hyperlink" Target="https://github.com/stevelasker/presentations" TargetMode="External"/><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49606-73F9-0FEE-3F2D-47B2CBB2CD7F}"/>
              </a:ext>
            </a:extLst>
          </p:cNvPr>
          <p:cNvSpPr>
            <a:spLocks noGrp="1"/>
          </p:cNvSpPr>
          <p:nvPr>
            <p:ph type="ctrTitle"/>
          </p:nvPr>
        </p:nvSpPr>
        <p:spPr/>
        <p:txBody>
          <a:bodyPr>
            <a:normAutofit fontScale="90000"/>
          </a:bodyPr>
          <a:lstStyle/>
          <a:p>
            <a:r>
              <a:rPr lang="en-US" dirty="0"/>
              <a:t>A collection of imagery and icons to be used for SCITT presentations and/or documents</a:t>
            </a:r>
          </a:p>
        </p:txBody>
      </p:sp>
      <p:sp>
        <p:nvSpPr>
          <p:cNvPr id="3" name="Subtitle 2">
            <a:extLst>
              <a:ext uri="{FF2B5EF4-FFF2-40B4-BE49-F238E27FC236}">
                <a16:creationId xmlns:a16="http://schemas.microsoft.com/office/drawing/2014/main" id="{53111234-E36B-406A-F195-047742BD51D4}"/>
              </a:ext>
            </a:extLst>
          </p:cNvPr>
          <p:cNvSpPr>
            <a:spLocks noGrp="1"/>
          </p:cNvSpPr>
          <p:nvPr>
            <p:ph type="subTitle" idx="1"/>
          </p:nvPr>
        </p:nvSpPr>
        <p:spPr/>
        <p:txBody>
          <a:bodyPr/>
          <a:lstStyle/>
          <a:p>
            <a:r>
              <a:rPr lang="en-US" dirty="0"/>
              <a:t>All imagery and icons must be free to distribute</a:t>
            </a:r>
          </a:p>
          <a:p>
            <a:r>
              <a:rPr lang="en-US" dirty="0"/>
              <a:t>For each image/icon, state the source and/or author</a:t>
            </a:r>
          </a:p>
        </p:txBody>
      </p:sp>
    </p:spTree>
    <p:extLst>
      <p:ext uri="{BB962C8B-B14F-4D97-AF65-F5344CB8AC3E}">
        <p14:creationId xmlns:p14="http://schemas.microsoft.com/office/powerpoint/2010/main" val="1917486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145842F0-6AB0-3ED3-00F6-9F246050960A}"/>
              </a:ext>
            </a:extLst>
          </p:cNvPr>
          <p:cNvSpPr/>
          <p:nvPr/>
        </p:nvSpPr>
        <p:spPr>
          <a:xfrm>
            <a:off x="2156852" y="1823214"/>
            <a:ext cx="7948682" cy="44833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ysClr val="windowText" lastClr="000000"/>
                </a:solidFill>
                <a:latin typeface="Arial" panose="020B0604020202020204" pitchFamily="34" charset="0"/>
                <a:cs typeface="Arial" panose="020B0604020202020204" pitchFamily="34" charset="0"/>
              </a:rPr>
              <a:t>Consuming and </a:t>
            </a:r>
            <a:br>
              <a:rPr lang="en-US" dirty="0">
                <a:solidFill>
                  <a:sysClr val="windowText" lastClr="000000"/>
                </a:solidFill>
                <a:latin typeface="Arial" panose="020B0604020202020204" pitchFamily="34" charset="0"/>
                <a:cs typeface="Arial" panose="020B0604020202020204" pitchFamily="34" charset="0"/>
              </a:rPr>
            </a:br>
            <a:r>
              <a:rPr lang="en-US" dirty="0">
                <a:solidFill>
                  <a:sysClr val="windowText" lastClr="000000"/>
                </a:solidFill>
                <a:latin typeface="Arial" panose="020B0604020202020204" pitchFamily="34" charset="0"/>
                <a:cs typeface="Arial" panose="020B0604020202020204" pitchFamily="34" charset="0"/>
              </a:rPr>
              <a:t>Publishing Artifacts</a:t>
            </a:r>
            <a:endParaRPr lang="en-US" sz="1000" dirty="0">
              <a:solidFill>
                <a:sysClr val="windowText" lastClr="000000"/>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903338C8-E52F-653C-8F6B-AA258900B31B}"/>
              </a:ext>
            </a:extLst>
          </p:cNvPr>
          <p:cNvSpPr>
            <a:spLocks noGrp="1"/>
          </p:cNvSpPr>
          <p:nvPr>
            <p:ph type="title"/>
          </p:nvPr>
        </p:nvSpPr>
        <p:spPr/>
        <p:txBody>
          <a:bodyPr/>
          <a:lstStyle/>
          <a:p>
            <a:endParaRPr lang="en-US"/>
          </a:p>
        </p:txBody>
      </p:sp>
      <p:sp>
        <p:nvSpPr>
          <p:cNvPr id="3" name="Isosceles Triangle 2">
            <a:extLst>
              <a:ext uri="{FF2B5EF4-FFF2-40B4-BE49-F238E27FC236}">
                <a16:creationId xmlns:a16="http://schemas.microsoft.com/office/drawing/2014/main" id="{0969766B-25EB-1716-1B3A-0564DD21F966}"/>
              </a:ext>
            </a:extLst>
          </p:cNvPr>
          <p:cNvSpPr/>
          <p:nvPr/>
        </p:nvSpPr>
        <p:spPr>
          <a:xfrm rot="5400000">
            <a:off x="7003540" y="3737551"/>
            <a:ext cx="161929" cy="13959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4">
            <a:extLst>
              <a:ext uri="{FF2B5EF4-FFF2-40B4-BE49-F238E27FC236}">
                <a16:creationId xmlns:a16="http://schemas.microsoft.com/office/drawing/2014/main" id="{60B7B89C-DF76-F279-417A-691786BE1B51}"/>
              </a:ext>
            </a:extLst>
          </p:cNvPr>
          <p:cNvSpPr/>
          <p:nvPr/>
        </p:nvSpPr>
        <p:spPr>
          <a:xfrm>
            <a:off x="5241303" y="2842260"/>
            <a:ext cx="1917942" cy="1858259"/>
          </a:xfrm>
          <a:custGeom>
            <a:avLst/>
            <a:gdLst>
              <a:gd name="connsiteX0" fmla="*/ 0 w 1779025"/>
              <a:gd name="connsiteY0" fmla="*/ 0 h 1858259"/>
              <a:gd name="connsiteX1" fmla="*/ 1779025 w 1779025"/>
              <a:gd name="connsiteY1" fmla="*/ 0 h 1858259"/>
              <a:gd name="connsiteX2" fmla="*/ 1779025 w 1779025"/>
              <a:gd name="connsiteY2" fmla="*/ 1858259 h 1858259"/>
              <a:gd name="connsiteX3" fmla="*/ 0 w 1779025"/>
              <a:gd name="connsiteY3" fmla="*/ 1858259 h 1858259"/>
              <a:gd name="connsiteX4" fmla="*/ 0 w 1779025"/>
              <a:gd name="connsiteY4" fmla="*/ 0 h 1858259"/>
              <a:gd name="connsiteX0" fmla="*/ 8119 w 1787144"/>
              <a:gd name="connsiteY0" fmla="*/ 0 h 1858259"/>
              <a:gd name="connsiteX1" fmla="*/ 1787144 w 1787144"/>
              <a:gd name="connsiteY1" fmla="*/ 0 h 1858259"/>
              <a:gd name="connsiteX2" fmla="*/ 1787144 w 1787144"/>
              <a:gd name="connsiteY2" fmla="*/ 1858259 h 1858259"/>
              <a:gd name="connsiteX3" fmla="*/ 8119 w 1787144"/>
              <a:gd name="connsiteY3" fmla="*/ 1858259 h 1858259"/>
              <a:gd name="connsiteX4" fmla="*/ 0 w 1787144"/>
              <a:gd name="connsiteY4" fmla="*/ 535940 h 1858259"/>
              <a:gd name="connsiteX5" fmla="*/ 8119 w 1787144"/>
              <a:gd name="connsiteY5" fmla="*/ 0 h 1858259"/>
              <a:gd name="connsiteX0" fmla="*/ 138619 w 1917644"/>
              <a:gd name="connsiteY0" fmla="*/ 0 h 1858259"/>
              <a:gd name="connsiteX1" fmla="*/ 1917644 w 1917644"/>
              <a:gd name="connsiteY1" fmla="*/ 0 h 1858259"/>
              <a:gd name="connsiteX2" fmla="*/ 1917644 w 1917644"/>
              <a:gd name="connsiteY2" fmla="*/ 1858259 h 1858259"/>
              <a:gd name="connsiteX3" fmla="*/ 138619 w 1917644"/>
              <a:gd name="connsiteY3" fmla="*/ 1858259 h 1858259"/>
              <a:gd name="connsiteX4" fmla="*/ 117800 w 1917644"/>
              <a:gd name="connsiteY4" fmla="*/ 1316990 h 1858259"/>
              <a:gd name="connsiteX5" fmla="*/ 130500 w 1917644"/>
              <a:gd name="connsiteY5" fmla="*/ 535940 h 1858259"/>
              <a:gd name="connsiteX6" fmla="*/ 138619 w 1917644"/>
              <a:gd name="connsiteY6" fmla="*/ 0 h 1858259"/>
              <a:gd name="connsiteX0" fmla="*/ 20938 w 1799963"/>
              <a:gd name="connsiteY0" fmla="*/ 0 h 1858259"/>
              <a:gd name="connsiteX1" fmla="*/ 1799963 w 1799963"/>
              <a:gd name="connsiteY1" fmla="*/ 0 h 1858259"/>
              <a:gd name="connsiteX2" fmla="*/ 1799963 w 1799963"/>
              <a:gd name="connsiteY2" fmla="*/ 1858259 h 1858259"/>
              <a:gd name="connsiteX3" fmla="*/ 20938 w 1799963"/>
              <a:gd name="connsiteY3" fmla="*/ 1858259 h 1858259"/>
              <a:gd name="connsiteX4" fmla="*/ 119 w 1799963"/>
              <a:gd name="connsiteY4" fmla="*/ 1316990 h 1858259"/>
              <a:gd name="connsiteX5" fmla="*/ 12819 w 1799963"/>
              <a:gd name="connsiteY5" fmla="*/ 535940 h 1858259"/>
              <a:gd name="connsiteX6" fmla="*/ 20938 w 1799963"/>
              <a:gd name="connsiteY6" fmla="*/ 0 h 1858259"/>
              <a:gd name="connsiteX0" fmla="*/ 20937 w 1799962"/>
              <a:gd name="connsiteY0" fmla="*/ 0 h 1858259"/>
              <a:gd name="connsiteX1" fmla="*/ 1799962 w 1799962"/>
              <a:gd name="connsiteY1" fmla="*/ 0 h 1858259"/>
              <a:gd name="connsiteX2" fmla="*/ 1799962 w 1799962"/>
              <a:gd name="connsiteY2" fmla="*/ 1858259 h 1858259"/>
              <a:gd name="connsiteX3" fmla="*/ 20937 w 1799962"/>
              <a:gd name="connsiteY3" fmla="*/ 1858259 h 1858259"/>
              <a:gd name="connsiteX4" fmla="*/ 118 w 1799962"/>
              <a:gd name="connsiteY4" fmla="*/ 1316990 h 1858259"/>
              <a:gd name="connsiteX5" fmla="*/ 12818 w 1799962"/>
              <a:gd name="connsiteY5" fmla="*/ 535940 h 1858259"/>
              <a:gd name="connsiteX6" fmla="*/ 20937 w 1799962"/>
              <a:gd name="connsiteY6" fmla="*/ 0 h 1858259"/>
              <a:gd name="connsiteX0" fmla="*/ 138619 w 1917644"/>
              <a:gd name="connsiteY0" fmla="*/ 0 h 1858259"/>
              <a:gd name="connsiteX1" fmla="*/ 1917644 w 1917644"/>
              <a:gd name="connsiteY1" fmla="*/ 0 h 1858259"/>
              <a:gd name="connsiteX2" fmla="*/ 1917644 w 1917644"/>
              <a:gd name="connsiteY2" fmla="*/ 1858259 h 1858259"/>
              <a:gd name="connsiteX3" fmla="*/ 138619 w 1917644"/>
              <a:gd name="connsiteY3" fmla="*/ 1858259 h 1858259"/>
              <a:gd name="connsiteX4" fmla="*/ 117800 w 1917644"/>
              <a:gd name="connsiteY4" fmla="*/ 1316990 h 1858259"/>
              <a:gd name="connsiteX5" fmla="*/ 130500 w 1917644"/>
              <a:gd name="connsiteY5" fmla="*/ 535940 h 1858259"/>
              <a:gd name="connsiteX6" fmla="*/ 138619 w 1917644"/>
              <a:gd name="connsiteY6" fmla="*/ 0 h 1858259"/>
              <a:gd name="connsiteX0" fmla="*/ 20937 w 1799962"/>
              <a:gd name="connsiteY0" fmla="*/ 0 h 1858259"/>
              <a:gd name="connsiteX1" fmla="*/ 1799962 w 1799962"/>
              <a:gd name="connsiteY1" fmla="*/ 0 h 1858259"/>
              <a:gd name="connsiteX2" fmla="*/ 1799962 w 1799962"/>
              <a:gd name="connsiteY2" fmla="*/ 1858259 h 1858259"/>
              <a:gd name="connsiteX3" fmla="*/ 20937 w 1799962"/>
              <a:gd name="connsiteY3" fmla="*/ 1858259 h 1858259"/>
              <a:gd name="connsiteX4" fmla="*/ 118 w 1799962"/>
              <a:gd name="connsiteY4" fmla="*/ 1316990 h 1858259"/>
              <a:gd name="connsiteX5" fmla="*/ 12818 w 1799962"/>
              <a:gd name="connsiteY5" fmla="*/ 535940 h 1858259"/>
              <a:gd name="connsiteX6" fmla="*/ 20937 w 1799962"/>
              <a:gd name="connsiteY6" fmla="*/ 0 h 1858259"/>
              <a:gd name="connsiteX0" fmla="*/ 8410 w 1787435"/>
              <a:gd name="connsiteY0" fmla="*/ 0 h 1858259"/>
              <a:gd name="connsiteX1" fmla="*/ 1787435 w 1787435"/>
              <a:gd name="connsiteY1" fmla="*/ 0 h 1858259"/>
              <a:gd name="connsiteX2" fmla="*/ 1787435 w 1787435"/>
              <a:gd name="connsiteY2" fmla="*/ 1858259 h 1858259"/>
              <a:gd name="connsiteX3" fmla="*/ 8410 w 1787435"/>
              <a:gd name="connsiteY3" fmla="*/ 1858259 h 1858259"/>
              <a:gd name="connsiteX4" fmla="*/ 19341 w 1787435"/>
              <a:gd name="connsiteY4" fmla="*/ 1304290 h 1858259"/>
              <a:gd name="connsiteX5" fmla="*/ 291 w 1787435"/>
              <a:gd name="connsiteY5" fmla="*/ 535940 h 1858259"/>
              <a:gd name="connsiteX6" fmla="*/ 8410 w 1787435"/>
              <a:gd name="connsiteY6" fmla="*/ 0 h 1858259"/>
              <a:gd name="connsiteX0" fmla="*/ 9133 w 1788158"/>
              <a:gd name="connsiteY0" fmla="*/ 0 h 1858259"/>
              <a:gd name="connsiteX1" fmla="*/ 1788158 w 1788158"/>
              <a:gd name="connsiteY1" fmla="*/ 0 h 1858259"/>
              <a:gd name="connsiteX2" fmla="*/ 1788158 w 1788158"/>
              <a:gd name="connsiteY2" fmla="*/ 1858259 h 1858259"/>
              <a:gd name="connsiteX3" fmla="*/ 9133 w 1788158"/>
              <a:gd name="connsiteY3" fmla="*/ 1858259 h 1858259"/>
              <a:gd name="connsiteX4" fmla="*/ 1014 w 1788158"/>
              <a:gd name="connsiteY4" fmla="*/ 1304290 h 1858259"/>
              <a:gd name="connsiteX5" fmla="*/ 1014 w 1788158"/>
              <a:gd name="connsiteY5" fmla="*/ 535940 h 1858259"/>
              <a:gd name="connsiteX6" fmla="*/ 9133 w 1788158"/>
              <a:gd name="connsiteY6" fmla="*/ 0 h 1858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8158" h="1858259">
                <a:moveTo>
                  <a:pt x="9133" y="0"/>
                </a:moveTo>
                <a:lnTo>
                  <a:pt x="1788158" y="0"/>
                </a:lnTo>
                <a:lnTo>
                  <a:pt x="1788158" y="1858259"/>
                </a:lnTo>
                <a:lnTo>
                  <a:pt x="9133" y="1858259"/>
                </a:lnTo>
                <a:cubicBezTo>
                  <a:pt x="-1277" y="1587624"/>
                  <a:pt x="2367" y="1524676"/>
                  <a:pt x="1014" y="1304290"/>
                </a:cubicBezTo>
                <a:cubicBezTo>
                  <a:pt x="-339" y="1083904"/>
                  <a:pt x="-339" y="753322"/>
                  <a:pt x="1014" y="535940"/>
                </a:cubicBezTo>
                <a:cubicBezTo>
                  <a:pt x="2367" y="318558"/>
                  <a:pt x="6427" y="178647"/>
                  <a:pt x="9133"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algn="ctr"/>
            <a:r>
              <a:rPr lang="en-US">
                <a:solidFill>
                  <a:sysClr val="windowText" lastClr="000000"/>
                </a:solidFill>
              </a:rPr>
              <a:t>Published Artifacts</a:t>
            </a:r>
          </a:p>
        </p:txBody>
      </p:sp>
      <p:sp>
        <p:nvSpPr>
          <p:cNvPr id="5" name="Rectangle 4">
            <a:extLst>
              <a:ext uri="{FF2B5EF4-FFF2-40B4-BE49-F238E27FC236}">
                <a16:creationId xmlns:a16="http://schemas.microsoft.com/office/drawing/2014/main" id="{2B95FBF7-BD8A-7FE4-C3B4-41A113C8DCB2}"/>
              </a:ext>
            </a:extLst>
          </p:cNvPr>
          <p:cNvSpPr/>
          <p:nvPr/>
        </p:nvSpPr>
        <p:spPr>
          <a:xfrm>
            <a:off x="5860795" y="3230361"/>
            <a:ext cx="845303" cy="6309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ysClr val="windowText" lastClr="000000"/>
                </a:solidFill>
              </a:rPr>
              <a:t>ISV Products</a:t>
            </a:r>
          </a:p>
        </p:txBody>
      </p:sp>
      <p:sp>
        <p:nvSpPr>
          <p:cNvPr id="6" name="Rectangle 5">
            <a:extLst>
              <a:ext uri="{FF2B5EF4-FFF2-40B4-BE49-F238E27FC236}">
                <a16:creationId xmlns:a16="http://schemas.microsoft.com/office/drawing/2014/main" id="{C222A7AE-AAD3-6DC8-CB30-945CCE193B00}"/>
              </a:ext>
            </a:extLst>
          </p:cNvPr>
          <p:cNvSpPr/>
          <p:nvPr/>
        </p:nvSpPr>
        <p:spPr>
          <a:xfrm>
            <a:off x="5860795" y="3941566"/>
            <a:ext cx="845303" cy="6309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ysClr val="windowText" lastClr="000000"/>
                </a:solidFill>
              </a:rPr>
              <a:t>Open Source Projects</a:t>
            </a:r>
          </a:p>
        </p:txBody>
      </p:sp>
      <p:sp>
        <p:nvSpPr>
          <p:cNvPr id="7" name="Rectangle 6">
            <a:extLst>
              <a:ext uri="{FF2B5EF4-FFF2-40B4-BE49-F238E27FC236}">
                <a16:creationId xmlns:a16="http://schemas.microsoft.com/office/drawing/2014/main" id="{D45DB346-1DAC-DDBF-533E-AC5FC975124F}"/>
              </a:ext>
            </a:extLst>
          </p:cNvPr>
          <p:cNvSpPr/>
          <p:nvPr/>
        </p:nvSpPr>
        <p:spPr>
          <a:xfrm>
            <a:off x="7911583" y="2523753"/>
            <a:ext cx="1788158" cy="12476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solidFill>
                  <a:sysClr val="windowText" lastClr="000000"/>
                </a:solidFill>
              </a:rPr>
              <a:t>ISVs</a:t>
            </a:r>
          </a:p>
        </p:txBody>
      </p:sp>
      <p:sp>
        <p:nvSpPr>
          <p:cNvPr id="8" name="Rectangle 7">
            <a:extLst>
              <a:ext uri="{FF2B5EF4-FFF2-40B4-BE49-F238E27FC236}">
                <a16:creationId xmlns:a16="http://schemas.microsoft.com/office/drawing/2014/main" id="{A41348FF-95DA-1EA6-2C97-CCC7FCE1EEB5}"/>
              </a:ext>
            </a:extLst>
          </p:cNvPr>
          <p:cNvSpPr/>
          <p:nvPr/>
        </p:nvSpPr>
        <p:spPr>
          <a:xfrm>
            <a:off x="7911583" y="3883927"/>
            <a:ext cx="1788158" cy="12476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solidFill>
                  <a:sysClr val="windowText" lastClr="000000"/>
                </a:solidFill>
              </a:rPr>
              <a:t>Businesses</a:t>
            </a:r>
          </a:p>
        </p:txBody>
      </p:sp>
      <p:cxnSp>
        <p:nvCxnSpPr>
          <p:cNvPr id="9" name="Connector: Elbow 8">
            <a:extLst>
              <a:ext uri="{FF2B5EF4-FFF2-40B4-BE49-F238E27FC236}">
                <a16:creationId xmlns:a16="http://schemas.microsoft.com/office/drawing/2014/main" id="{59C884D1-B1F3-D0D5-5BCB-268910D7BE6F}"/>
              </a:ext>
            </a:extLst>
          </p:cNvPr>
          <p:cNvCxnSpPr>
            <a:cxnSpLocks/>
            <a:stCxn id="7" idx="3"/>
            <a:endCxn id="4" idx="5"/>
          </p:cNvCxnSpPr>
          <p:nvPr/>
        </p:nvCxnSpPr>
        <p:spPr>
          <a:xfrm flipH="1">
            <a:off x="5242391" y="3147572"/>
            <a:ext cx="4457350" cy="230628"/>
          </a:xfrm>
          <a:prstGeom prst="bentConnector5">
            <a:avLst>
              <a:gd name="adj1" fmla="val -5129"/>
              <a:gd name="adj2" fmla="val -415182"/>
              <a:gd name="adj3" fmla="val 107138"/>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0" name="Rectangle 13">
            <a:extLst>
              <a:ext uri="{FF2B5EF4-FFF2-40B4-BE49-F238E27FC236}">
                <a16:creationId xmlns:a16="http://schemas.microsoft.com/office/drawing/2014/main" id="{4FDCA6D7-4CB5-459A-422E-7DC84A0D3276}"/>
              </a:ext>
            </a:extLst>
          </p:cNvPr>
          <p:cNvSpPr/>
          <p:nvPr/>
        </p:nvSpPr>
        <p:spPr>
          <a:xfrm>
            <a:off x="8246974" y="2941838"/>
            <a:ext cx="1117376" cy="630937"/>
          </a:xfrm>
          <a:custGeom>
            <a:avLst/>
            <a:gdLst>
              <a:gd name="connsiteX0" fmla="*/ 0 w 1115712"/>
              <a:gd name="connsiteY0" fmla="*/ 0 h 630937"/>
              <a:gd name="connsiteX1" fmla="*/ 1115712 w 1115712"/>
              <a:gd name="connsiteY1" fmla="*/ 0 h 630937"/>
              <a:gd name="connsiteX2" fmla="*/ 1115712 w 1115712"/>
              <a:gd name="connsiteY2" fmla="*/ 630937 h 630937"/>
              <a:gd name="connsiteX3" fmla="*/ 0 w 1115712"/>
              <a:gd name="connsiteY3" fmla="*/ 630937 h 630937"/>
              <a:gd name="connsiteX4" fmla="*/ 0 w 1115712"/>
              <a:gd name="connsiteY4" fmla="*/ 0 h 630937"/>
              <a:gd name="connsiteX0" fmla="*/ 0 w 1115712"/>
              <a:gd name="connsiteY0" fmla="*/ 0 h 630937"/>
              <a:gd name="connsiteX1" fmla="*/ 1115712 w 1115712"/>
              <a:gd name="connsiteY1" fmla="*/ 0 h 630937"/>
              <a:gd name="connsiteX2" fmla="*/ 1115712 w 1115712"/>
              <a:gd name="connsiteY2" fmla="*/ 630937 h 630937"/>
              <a:gd name="connsiteX3" fmla="*/ 0 w 1115712"/>
              <a:gd name="connsiteY3" fmla="*/ 630937 h 630937"/>
              <a:gd name="connsiteX4" fmla="*/ 717 w 1115712"/>
              <a:gd name="connsiteY4" fmla="*/ 229019 h 630937"/>
              <a:gd name="connsiteX5" fmla="*/ 0 w 1115712"/>
              <a:gd name="connsiteY5" fmla="*/ 0 h 630937"/>
              <a:gd name="connsiteX0" fmla="*/ 1664 w 1117376"/>
              <a:gd name="connsiteY0" fmla="*/ 0 h 630937"/>
              <a:gd name="connsiteX1" fmla="*/ 1117376 w 1117376"/>
              <a:gd name="connsiteY1" fmla="*/ 0 h 630937"/>
              <a:gd name="connsiteX2" fmla="*/ 1117376 w 1117376"/>
              <a:gd name="connsiteY2" fmla="*/ 630937 h 630937"/>
              <a:gd name="connsiteX3" fmla="*/ 1664 w 1117376"/>
              <a:gd name="connsiteY3" fmla="*/ 630937 h 630937"/>
              <a:gd name="connsiteX4" fmla="*/ 0 w 1117376"/>
              <a:gd name="connsiteY4" fmla="*/ 552869 h 630937"/>
              <a:gd name="connsiteX5" fmla="*/ 2381 w 1117376"/>
              <a:gd name="connsiteY5" fmla="*/ 229019 h 630937"/>
              <a:gd name="connsiteX6" fmla="*/ 1664 w 1117376"/>
              <a:gd name="connsiteY6" fmla="*/ 0 h 630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7376" h="630937">
                <a:moveTo>
                  <a:pt x="1664" y="0"/>
                </a:moveTo>
                <a:lnTo>
                  <a:pt x="1117376" y="0"/>
                </a:lnTo>
                <a:lnTo>
                  <a:pt x="1117376" y="630937"/>
                </a:lnTo>
                <a:lnTo>
                  <a:pt x="1664" y="630937"/>
                </a:lnTo>
                <a:cubicBezTo>
                  <a:pt x="1109" y="604914"/>
                  <a:pt x="555" y="578892"/>
                  <a:pt x="0" y="552869"/>
                </a:cubicBezTo>
                <a:cubicBezTo>
                  <a:pt x="794" y="444919"/>
                  <a:pt x="1587" y="336969"/>
                  <a:pt x="2381" y="229019"/>
                </a:cubicBezTo>
                <a:lnTo>
                  <a:pt x="1664" y="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ysClr val="windowText" lastClr="000000"/>
                </a:solidFill>
              </a:rPr>
              <a:t>Product Engineering</a:t>
            </a:r>
          </a:p>
        </p:txBody>
      </p:sp>
      <p:cxnSp>
        <p:nvCxnSpPr>
          <p:cNvPr id="11" name="Connector: Elbow 10">
            <a:extLst>
              <a:ext uri="{FF2B5EF4-FFF2-40B4-BE49-F238E27FC236}">
                <a16:creationId xmlns:a16="http://schemas.microsoft.com/office/drawing/2014/main" id="{1ACD82A3-547D-3DF3-FF14-C36D0304E0A0}"/>
              </a:ext>
            </a:extLst>
          </p:cNvPr>
          <p:cNvCxnSpPr>
            <a:cxnSpLocks/>
            <a:stCxn id="3" idx="0"/>
            <a:endCxn id="7" idx="1"/>
          </p:cNvCxnSpPr>
          <p:nvPr/>
        </p:nvCxnSpPr>
        <p:spPr>
          <a:xfrm flipV="1">
            <a:off x="7154302" y="3147572"/>
            <a:ext cx="757281" cy="659777"/>
          </a:xfrm>
          <a:prstGeom prst="bent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2C52D819-58DB-D443-D1A8-036DD40E364F}"/>
              </a:ext>
            </a:extLst>
          </p:cNvPr>
          <p:cNvCxnSpPr>
            <a:cxnSpLocks/>
            <a:stCxn id="3" idx="0"/>
            <a:endCxn id="8" idx="1"/>
          </p:cNvCxnSpPr>
          <p:nvPr/>
        </p:nvCxnSpPr>
        <p:spPr>
          <a:xfrm>
            <a:off x="7154302" y="3807349"/>
            <a:ext cx="757281" cy="700397"/>
          </a:xfrm>
          <a:prstGeom prst="bent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Rectangle 13">
            <a:extLst>
              <a:ext uri="{FF2B5EF4-FFF2-40B4-BE49-F238E27FC236}">
                <a16:creationId xmlns:a16="http://schemas.microsoft.com/office/drawing/2014/main" id="{63C0B41B-7D6F-F9AF-FD08-87D1B99A9F8A}"/>
              </a:ext>
            </a:extLst>
          </p:cNvPr>
          <p:cNvSpPr/>
          <p:nvPr/>
        </p:nvSpPr>
        <p:spPr>
          <a:xfrm>
            <a:off x="8246974" y="4282946"/>
            <a:ext cx="1117376" cy="630937"/>
          </a:xfrm>
          <a:custGeom>
            <a:avLst/>
            <a:gdLst>
              <a:gd name="connsiteX0" fmla="*/ 0 w 1115712"/>
              <a:gd name="connsiteY0" fmla="*/ 0 h 630937"/>
              <a:gd name="connsiteX1" fmla="*/ 1115712 w 1115712"/>
              <a:gd name="connsiteY1" fmla="*/ 0 h 630937"/>
              <a:gd name="connsiteX2" fmla="*/ 1115712 w 1115712"/>
              <a:gd name="connsiteY2" fmla="*/ 630937 h 630937"/>
              <a:gd name="connsiteX3" fmla="*/ 0 w 1115712"/>
              <a:gd name="connsiteY3" fmla="*/ 630937 h 630937"/>
              <a:gd name="connsiteX4" fmla="*/ 0 w 1115712"/>
              <a:gd name="connsiteY4" fmla="*/ 0 h 630937"/>
              <a:gd name="connsiteX0" fmla="*/ 0 w 1115712"/>
              <a:gd name="connsiteY0" fmla="*/ 0 h 630937"/>
              <a:gd name="connsiteX1" fmla="*/ 1115712 w 1115712"/>
              <a:gd name="connsiteY1" fmla="*/ 0 h 630937"/>
              <a:gd name="connsiteX2" fmla="*/ 1115712 w 1115712"/>
              <a:gd name="connsiteY2" fmla="*/ 630937 h 630937"/>
              <a:gd name="connsiteX3" fmla="*/ 0 w 1115712"/>
              <a:gd name="connsiteY3" fmla="*/ 630937 h 630937"/>
              <a:gd name="connsiteX4" fmla="*/ 717 w 1115712"/>
              <a:gd name="connsiteY4" fmla="*/ 229019 h 630937"/>
              <a:gd name="connsiteX5" fmla="*/ 0 w 1115712"/>
              <a:gd name="connsiteY5" fmla="*/ 0 h 630937"/>
              <a:gd name="connsiteX0" fmla="*/ 1664 w 1117376"/>
              <a:gd name="connsiteY0" fmla="*/ 0 h 630937"/>
              <a:gd name="connsiteX1" fmla="*/ 1117376 w 1117376"/>
              <a:gd name="connsiteY1" fmla="*/ 0 h 630937"/>
              <a:gd name="connsiteX2" fmla="*/ 1117376 w 1117376"/>
              <a:gd name="connsiteY2" fmla="*/ 630937 h 630937"/>
              <a:gd name="connsiteX3" fmla="*/ 1664 w 1117376"/>
              <a:gd name="connsiteY3" fmla="*/ 630937 h 630937"/>
              <a:gd name="connsiteX4" fmla="*/ 0 w 1117376"/>
              <a:gd name="connsiteY4" fmla="*/ 552869 h 630937"/>
              <a:gd name="connsiteX5" fmla="*/ 2381 w 1117376"/>
              <a:gd name="connsiteY5" fmla="*/ 229019 h 630937"/>
              <a:gd name="connsiteX6" fmla="*/ 1664 w 1117376"/>
              <a:gd name="connsiteY6" fmla="*/ 0 h 630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7376" h="630937">
                <a:moveTo>
                  <a:pt x="1664" y="0"/>
                </a:moveTo>
                <a:lnTo>
                  <a:pt x="1117376" y="0"/>
                </a:lnTo>
                <a:lnTo>
                  <a:pt x="1117376" y="630937"/>
                </a:lnTo>
                <a:lnTo>
                  <a:pt x="1664" y="630937"/>
                </a:lnTo>
                <a:cubicBezTo>
                  <a:pt x="1109" y="604914"/>
                  <a:pt x="555" y="578892"/>
                  <a:pt x="0" y="552869"/>
                </a:cubicBezTo>
                <a:cubicBezTo>
                  <a:pt x="794" y="444919"/>
                  <a:pt x="1587" y="336969"/>
                  <a:pt x="2381" y="229019"/>
                </a:cubicBezTo>
                <a:lnTo>
                  <a:pt x="1664" y="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ysClr val="windowText" lastClr="000000"/>
                </a:solidFill>
              </a:rPr>
              <a:t>Internal Systems</a:t>
            </a:r>
          </a:p>
        </p:txBody>
      </p:sp>
      <p:sp>
        <p:nvSpPr>
          <p:cNvPr id="14" name="Rectangle 13">
            <a:extLst>
              <a:ext uri="{FF2B5EF4-FFF2-40B4-BE49-F238E27FC236}">
                <a16:creationId xmlns:a16="http://schemas.microsoft.com/office/drawing/2014/main" id="{80CA7C2C-9B4D-337A-BAEC-70D4E544E7F9}"/>
              </a:ext>
            </a:extLst>
          </p:cNvPr>
          <p:cNvSpPr/>
          <p:nvPr/>
        </p:nvSpPr>
        <p:spPr>
          <a:xfrm>
            <a:off x="2777591" y="2941839"/>
            <a:ext cx="1824394" cy="14538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solidFill>
                  <a:sysClr val="windowText" lastClr="000000"/>
                </a:solidFill>
              </a:rPr>
              <a:t>Community Developers</a:t>
            </a:r>
          </a:p>
        </p:txBody>
      </p:sp>
      <p:sp>
        <p:nvSpPr>
          <p:cNvPr id="15" name="Rectangle 13">
            <a:extLst>
              <a:ext uri="{FF2B5EF4-FFF2-40B4-BE49-F238E27FC236}">
                <a16:creationId xmlns:a16="http://schemas.microsoft.com/office/drawing/2014/main" id="{614BD034-BD8E-4784-66EB-E1B90BEA2CFC}"/>
              </a:ext>
            </a:extLst>
          </p:cNvPr>
          <p:cNvSpPr/>
          <p:nvPr/>
        </p:nvSpPr>
        <p:spPr>
          <a:xfrm>
            <a:off x="2960546" y="3566154"/>
            <a:ext cx="1456820" cy="630937"/>
          </a:xfrm>
          <a:custGeom>
            <a:avLst/>
            <a:gdLst>
              <a:gd name="connsiteX0" fmla="*/ 0 w 1115712"/>
              <a:gd name="connsiteY0" fmla="*/ 0 h 630937"/>
              <a:gd name="connsiteX1" fmla="*/ 1115712 w 1115712"/>
              <a:gd name="connsiteY1" fmla="*/ 0 h 630937"/>
              <a:gd name="connsiteX2" fmla="*/ 1115712 w 1115712"/>
              <a:gd name="connsiteY2" fmla="*/ 630937 h 630937"/>
              <a:gd name="connsiteX3" fmla="*/ 0 w 1115712"/>
              <a:gd name="connsiteY3" fmla="*/ 630937 h 630937"/>
              <a:gd name="connsiteX4" fmla="*/ 0 w 1115712"/>
              <a:gd name="connsiteY4" fmla="*/ 0 h 630937"/>
              <a:gd name="connsiteX0" fmla="*/ 0 w 1115712"/>
              <a:gd name="connsiteY0" fmla="*/ 0 h 630937"/>
              <a:gd name="connsiteX1" fmla="*/ 1115712 w 1115712"/>
              <a:gd name="connsiteY1" fmla="*/ 0 h 630937"/>
              <a:gd name="connsiteX2" fmla="*/ 1115712 w 1115712"/>
              <a:gd name="connsiteY2" fmla="*/ 630937 h 630937"/>
              <a:gd name="connsiteX3" fmla="*/ 0 w 1115712"/>
              <a:gd name="connsiteY3" fmla="*/ 630937 h 630937"/>
              <a:gd name="connsiteX4" fmla="*/ 717 w 1115712"/>
              <a:gd name="connsiteY4" fmla="*/ 229019 h 630937"/>
              <a:gd name="connsiteX5" fmla="*/ 0 w 1115712"/>
              <a:gd name="connsiteY5" fmla="*/ 0 h 630937"/>
              <a:gd name="connsiteX0" fmla="*/ 1664 w 1117376"/>
              <a:gd name="connsiteY0" fmla="*/ 0 h 630937"/>
              <a:gd name="connsiteX1" fmla="*/ 1117376 w 1117376"/>
              <a:gd name="connsiteY1" fmla="*/ 0 h 630937"/>
              <a:gd name="connsiteX2" fmla="*/ 1117376 w 1117376"/>
              <a:gd name="connsiteY2" fmla="*/ 630937 h 630937"/>
              <a:gd name="connsiteX3" fmla="*/ 1664 w 1117376"/>
              <a:gd name="connsiteY3" fmla="*/ 630937 h 630937"/>
              <a:gd name="connsiteX4" fmla="*/ 0 w 1117376"/>
              <a:gd name="connsiteY4" fmla="*/ 552869 h 630937"/>
              <a:gd name="connsiteX5" fmla="*/ 2381 w 1117376"/>
              <a:gd name="connsiteY5" fmla="*/ 229019 h 630937"/>
              <a:gd name="connsiteX6" fmla="*/ 1664 w 1117376"/>
              <a:gd name="connsiteY6" fmla="*/ 0 h 630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7376" h="630937">
                <a:moveTo>
                  <a:pt x="1664" y="0"/>
                </a:moveTo>
                <a:lnTo>
                  <a:pt x="1117376" y="0"/>
                </a:lnTo>
                <a:lnTo>
                  <a:pt x="1117376" y="630937"/>
                </a:lnTo>
                <a:lnTo>
                  <a:pt x="1664" y="630937"/>
                </a:lnTo>
                <a:cubicBezTo>
                  <a:pt x="1109" y="604914"/>
                  <a:pt x="555" y="578892"/>
                  <a:pt x="0" y="552869"/>
                </a:cubicBezTo>
                <a:cubicBezTo>
                  <a:pt x="794" y="444919"/>
                  <a:pt x="1587" y="336969"/>
                  <a:pt x="2381" y="229019"/>
                </a:cubicBezTo>
                <a:lnTo>
                  <a:pt x="1664" y="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ysClr val="windowText" lastClr="000000"/>
                </a:solidFill>
              </a:rPr>
              <a:t>Personal Development</a:t>
            </a:r>
          </a:p>
        </p:txBody>
      </p:sp>
      <p:cxnSp>
        <p:nvCxnSpPr>
          <p:cNvPr id="16" name="Connector: Elbow 15">
            <a:extLst>
              <a:ext uri="{FF2B5EF4-FFF2-40B4-BE49-F238E27FC236}">
                <a16:creationId xmlns:a16="http://schemas.microsoft.com/office/drawing/2014/main" id="{9FFC938A-9E34-05A6-F930-D7F7C344C7CF}"/>
              </a:ext>
            </a:extLst>
          </p:cNvPr>
          <p:cNvCxnSpPr>
            <a:cxnSpLocks/>
            <a:stCxn id="14" idx="3"/>
            <a:endCxn id="4" idx="4"/>
          </p:cNvCxnSpPr>
          <p:nvPr/>
        </p:nvCxnSpPr>
        <p:spPr>
          <a:xfrm>
            <a:off x="4601985" y="3668773"/>
            <a:ext cx="640406" cy="477777"/>
          </a:xfrm>
          <a:prstGeom prst="bentConnector5">
            <a:avLst>
              <a:gd name="adj1" fmla="val 49915"/>
              <a:gd name="adj2" fmla="val 99928"/>
              <a:gd name="adj3" fmla="val 62096"/>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FDACF432-232C-1C62-37DA-3EF90E2A863E}"/>
              </a:ext>
            </a:extLst>
          </p:cNvPr>
          <p:cNvSpPr/>
          <p:nvPr/>
        </p:nvSpPr>
        <p:spPr>
          <a:xfrm>
            <a:off x="7911583" y="5308587"/>
            <a:ext cx="1788158" cy="8727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solidFill>
                  <a:sysClr val="windowText" lastClr="000000"/>
                </a:solidFill>
              </a:rPr>
              <a:t>Consumers</a:t>
            </a:r>
          </a:p>
        </p:txBody>
      </p:sp>
      <p:sp>
        <p:nvSpPr>
          <p:cNvPr id="18" name="Rectangle 13">
            <a:extLst>
              <a:ext uri="{FF2B5EF4-FFF2-40B4-BE49-F238E27FC236}">
                <a16:creationId xmlns:a16="http://schemas.microsoft.com/office/drawing/2014/main" id="{848C2D97-47EC-04C9-E90C-25DDB2345826}"/>
              </a:ext>
            </a:extLst>
          </p:cNvPr>
          <p:cNvSpPr/>
          <p:nvPr/>
        </p:nvSpPr>
        <p:spPr>
          <a:xfrm>
            <a:off x="8246974" y="5707605"/>
            <a:ext cx="1117376" cy="354867"/>
          </a:xfrm>
          <a:custGeom>
            <a:avLst/>
            <a:gdLst>
              <a:gd name="connsiteX0" fmla="*/ 0 w 1115712"/>
              <a:gd name="connsiteY0" fmla="*/ 0 h 630937"/>
              <a:gd name="connsiteX1" fmla="*/ 1115712 w 1115712"/>
              <a:gd name="connsiteY1" fmla="*/ 0 h 630937"/>
              <a:gd name="connsiteX2" fmla="*/ 1115712 w 1115712"/>
              <a:gd name="connsiteY2" fmla="*/ 630937 h 630937"/>
              <a:gd name="connsiteX3" fmla="*/ 0 w 1115712"/>
              <a:gd name="connsiteY3" fmla="*/ 630937 h 630937"/>
              <a:gd name="connsiteX4" fmla="*/ 0 w 1115712"/>
              <a:gd name="connsiteY4" fmla="*/ 0 h 630937"/>
              <a:gd name="connsiteX0" fmla="*/ 0 w 1115712"/>
              <a:gd name="connsiteY0" fmla="*/ 0 h 630937"/>
              <a:gd name="connsiteX1" fmla="*/ 1115712 w 1115712"/>
              <a:gd name="connsiteY1" fmla="*/ 0 h 630937"/>
              <a:gd name="connsiteX2" fmla="*/ 1115712 w 1115712"/>
              <a:gd name="connsiteY2" fmla="*/ 630937 h 630937"/>
              <a:gd name="connsiteX3" fmla="*/ 0 w 1115712"/>
              <a:gd name="connsiteY3" fmla="*/ 630937 h 630937"/>
              <a:gd name="connsiteX4" fmla="*/ 717 w 1115712"/>
              <a:gd name="connsiteY4" fmla="*/ 229019 h 630937"/>
              <a:gd name="connsiteX5" fmla="*/ 0 w 1115712"/>
              <a:gd name="connsiteY5" fmla="*/ 0 h 630937"/>
              <a:gd name="connsiteX0" fmla="*/ 1664 w 1117376"/>
              <a:gd name="connsiteY0" fmla="*/ 0 h 630937"/>
              <a:gd name="connsiteX1" fmla="*/ 1117376 w 1117376"/>
              <a:gd name="connsiteY1" fmla="*/ 0 h 630937"/>
              <a:gd name="connsiteX2" fmla="*/ 1117376 w 1117376"/>
              <a:gd name="connsiteY2" fmla="*/ 630937 h 630937"/>
              <a:gd name="connsiteX3" fmla="*/ 1664 w 1117376"/>
              <a:gd name="connsiteY3" fmla="*/ 630937 h 630937"/>
              <a:gd name="connsiteX4" fmla="*/ 0 w 1117376"/>
              <a:gd name="connsiteY4" fmla="*/ 552869 h 630937"/>
              <a:gd name="connsiteX5" fmla="*/ 2381 w 1117376"/>
              <a:gd name="connsiteY5" fmla="*/ 229019 h 630937"/>
              <a:gd name="connsiteX6" fmla="*/ 1664 w 1117376"/>
              <a:gd name="connsiteY6" fmla="*/ 0 h 630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7376" h="630937">
                <a:moveTo>
                  <a:pt x="1664" y="0"/>
                </a:moveTo>
                <a:lnTo>
                  <a:pt x="1117376" y="0"/>
                </a:lnTo>
                <a:lnTo>
                  <a:pt x="1117376" y="630937"/>
                </a:lnTo>
                <a:lnTo>
                  <a:pt x="1664" y="630937"/>
                </a:lnTo>
                <a:cubicBezTo>
                  <a:pt x="1109" y="604914"/>
                  <a:pt x="555" y="578892"/>
                  <a:pt x="0" y="552869"/>
                </a:cubicBezTo>
                <a:cubicBezTo>
                  <a:pt x="794" y="444919"/>
                  <a:pt x="1587" y="336969"/>
                  <a:pt x="2381" y="229019"/>
                </a:cubicBezTo>
                <a:lnTo>
                  <a:pt x="1664" y="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ysClr val="windowText" lastClr="000000"/>
                </a:solidFill>
              </a:rPr>
              <a:t>Apps</a:t>
            </a:r>
          </a:p>
        </p:txBody>
      </p:sp>
      <p:cxnSp>
        <p:nvCxnSpPr>
          <p:cNvPr id="19" name="Connector: Elbow 18">
            <a:extLst>
              <a:ext uri="{FF2B5EF4-FFF2-40B4-BE49-F238E27FC236}">
                <a16:creationId xmlns:a16="http://schemas.microsoft.com/office/drawing/2014/main" id="{DCD7E27D-1E64-E102-B578-BBC0BE68A1FD}"/>
              </a:ext>
            </a:extLst>
          </p:cNvPr>
          <p:cNvCxnSpPr>
            <a:cxnSpLocks/>
            <a:stCxn id="3" idx="0"/>
            <a:endCxn id="17" idx="1"/>
          </p:cNvCxnSpPr>
          <p:nvPr/>
        </p:nvCxnSpPr>
        <p:spPr>
          <a:xfrm>
            <a:off x="7154302" y="3807349"/>
            <a:ext cx="757281" cy="1937617"/>
          </a:xfrm>
          <a:prstGeom prst="bent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60D32282-F3DB-0F37-7623-C5A43080BB2E}"/>
              </a:ext>
            </a:extLst>
          </p:cNvPr>
          <p:cNvCxnSpPr>
            <a:cxnSpLocks/>
            <a:endCxn id="14" idx="1"/>
          </p:cNvCxnSpPr>
          <p:nvPr/>
        </p:nvCxnSpPr>
        <p:spPr>
          <a:xfrm rot="10800000">
            <a:off x="2777592" y="3668774"/>
            <a:ext cx="4769243" cy="138577"/>
          </a:xfrm>
          <a:prstGeom prst="bentConnector5">
            <a:avLst>
              <a:gd name="adj1" fmla="val 4805"/>
              <a:gd name="adj2" fmla="val -794086"/>
              <a:gd name="adj3" fmla="val 105943"/>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C03945C9-7279-0525-C042-CB62383D8425}"/>
              </a:ext>
            </a:extLst>
          </p:cNvPr>
          <p:cNvSpPr/>
          <p:nvPr/>
        </p:nvSpPr>
        <p:spPr>
          <a:xfrm>
            <a:off x="5241303" y="2635298"/>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1</a:t>
            </a:r>
          </a:p>
        </p:txBody>
      </p:sp>
      <p:sp>
        <p:nvSpPr>
          <p:cNvPr id="22" name="Oval 21">
            <a:extLst>
              <a:ext uri="{FF2B5EF4-FFF2-40B4-BE49-F238E27FC236}">
                <a16:creationId xmlns:a16="http://schemas.microsoft.com/office/drawing/2014/main" id="{063888C1-F41A-1FDD-59A5-A24ADE5E0C40}"/>
              </a:ext>
            </a:extLst>
          </p:cNvPr>
          <p:cNvSpPr/>
          <p:nvPr/>
        </p:nvSpPr>
        <p:spPr>
          <a:xfrm>
            <a:off x="7911583" y="2535147"/>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2</a:t>
            </a:r>
          </a:p>
        </p:txBody>
      </p:sp>
      <p:sp>
        <p:nvSpPr>
          <p:cNvPr id="23" name="Oval 22">
            <a:extLst>
              <a:ext uri="{FF2B5EF4-FFF2-40B4-BE49-F238E27FC236}">
                <a16:creationId xmlns:a16="http://schemas.microsoft.com/office/drawing/2014/main" id="{CC1139D3-4FB8-A68C-6003-93EED777C3F3}"/>
              </a:ext>
            </a:extLst>
          </p:cNvPr>
          <p:cNvSpPr/>
          <p:nvPr/>
        </p:nvSpPr>
        <p:spPr>
          <a:xfrm>
            <a:off x="7911583" y="3898538"/>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3</a:t>
            </a:r>
          </a:p>
        </p:txBody>
      </p:sp>
      <p:sp>
        <p:nvSpPr>
          <p:cNvPr id="24" name="Oval 23">
            <a:extLst>
              <a:ext uri="{FF2B5EF4-FFF2-40B4-BE49-F238E27FC236}">
                <a16:creationId xmlns:a16="http://schemas.microsoft.com/office/drawing/2014/main" id="{0CB022EB-9D9F-0BCB-C0C2-1D8C1B37303F}"/>
              </a:ext>
            </a:extLst>
          </p:cNvPr>
          <p:cNvSpPr/>
          <p:nvPr/>
        </p:nvSpPr>
        <p:spPr>
          <a:xfrm>
            <a:off x="7911583" y="5345900"/>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4</a:t>
            </a:r>
          </a:p>
        </p:txBody>
      </p:sp>
      <p:sp>
        <p:nvSpPr>
          <p:cNvPr id="25" name="Oval 24">
            <a:extLst>
              <a:ext uri="{FF2B5EF4-FFF2-40B4-BE49-F238E27FC236}">
                <a16:creationId xmlns:a16="http://schemas.microsoft.com/office/drawing/2014/main" id="{C16ECF31-1E6A-13BB-EC3C-7D39A4B7039F}"/>
              </a:ext>
            </a:extLst>
          </p:cNvPr>
          <p:cNvSpPr/>
          <p:nvPr/>
        </p:nvSpPr>
        <p:spPr>
          <a:xfrm>
            <a:off x="2777591" y="2994864"/>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5</a:t>
            </a:r>
          </a:p>
        </p:txBody>
      </p:sp>
    </p:spTree>
    <p:extLst>
      <p:ext uri="{BB962C8B-B14F-4D97-AF65-F5344CB8AC3E}">
        <p14:creationId xmlns:p14="http://schemas.microsoft.com/office/powerpoint/2010/main" val="1644482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A1CB5-8202-BFAA-EDC6-754BA6983617}"/>
              </a:ext>
            </a:extLst>
          </p:cNvPr>
          <p:cNvSpPr>
            <a:spLocks noGrp="1"/>
          </p:cNvSpPr>
          <p:nvPr>
            <p:ph type="title"/>
          </p:nvPr>
        </p:nvSpPr>
        <p:spPr/>
        <p:txBody>
          <a:bodyPr/>
          <a:lstStyle/>
          <a:p>
            <a:r>
              <a:rPr lang="en-US" dirty="0"/>
              <a:t>eNotary</a:t>
            </a:r>
          </a:p>
        </p:txBody>
      </p:sp>
      <p:sp>
        <p:nvSpPr>
          <p:cNvPr id="3" name="Rectangle 2">
            <a:extLst>
              <a:ext uri="{FF2B5EF4-FFF2-40B4-BE49-F238E27FC236}">
                <a16:creationId xmlns:a16="http://schemas.microsoft.com/office/drawing/2014/main" id="{350618F7-EE64-BE32-E51F-2650756ED371}"/>
              </a:ext>
            </a:extLst>
          </p:cNvPr>
          <p:cNvSpPr/>
          <p:nvPr/>
        </p:nvSpPr>
        <p:spPr>
          <a:xfrm>
            <a:off x="3234294" y="2475865"/>
            <a:ext cx="4997450" cy="33083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ysClr val="windowText" lastClr="000000"/>
                </a:solidFill>
                <a:latin typeface="Arial" panose="020B0604020202020204" pitchFamily="34" charset="0"/>
                <a:cs typeface="Arial" panose="020B0604020202020204" pitchFamily="34" charset="0"/>
              </a:rPr>
              <a:t>eNotary</a:t>
            </a:r>
            <a:br>
              <a:rPr lang="en-US" dirty="0">
                <a:solidFill>
                  <a:sysClr val="windowText" lastClr="000000"/>
                </a:solidFill>
                <a:latin typeface="Arial" panose="020B0604020202020204" pitchFamily="34" charset="0"/>
                <a:cs typeface="Arial" panose="020B0604020202020204" pitchFamily="34" charset="0"/>
              </a:rPr>
            </a:br>
            <a:r>
              <a:rPr lang="en-US" sz="1000" dirty="0">
                <a:solidFill>
                  <a:sysClr val="windowText" lastClr="000000"/>
                </a:solidFill>
                <a:latin typeface="Arial" panose="020B0604020202020204" pitchFamily="34" charset="0"/>
                <a:cs typeface="Arial" panose="020B0604020202020204" pitchFamily="34" charset="0"/>
              </a:rPr>
              <a:t>Conceptual Flow</a:t>
            </a:r>
          </a:p>
        </p:txBody>
      </p:sp>
      <p:grpSp>
        <p:nvGrpSpPr>
          <p:cNvPr id="4" name="Group 3">
            <a:extLst>
              <a:ext uri="{FF2B5EF4-FFF2-40B4-BE49-F238E27FC236}">
                <a16:creationId xmlns:a16="http://schemas.microsoft.com/office/drawing/2014/main" id="{6120223C-68BA-37A9-877F-5B312BEE063B}"/>
              </a:ext>
            </a:extLst>
          </p:cNvPr>
          <p:cNvGrpSpPr/>
          <p:nvPr/>
        </p:nvGrpSpPr>
        <p:grpSpPr>
          <a:xfrm>
            <a:off x="6976069" y="3793983"/>
            <a:ext cx="1131794" cy="1131794"/>
            <a:chOff x="6679050" y="4022771"/>
            <a:chExt cx="1361764" cy="1361764"/>
          </a:xfrm>
        </p:grpSpPr>
        <p:pic>
          <p:nvPicPr>
            <p:cNvPr id="5" name="Graphic 4" descr="Scroll outline">
              <a:extLst>
                <a:ext uri="{FF2B5EF4-FFF2-40B4-BE49-F238E27FC236}">
                  <a16:creationId xmlns:a16="http://schemas.microsoft.com/office/drawing/2014/main" id="{23B8E21B-CA38-C892-9E59-2AA8E2DCE4D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79050" y="4022771"/>
              <a:ext cx="1361764" cy="1361764"/>
            </a:xfrm>
            <a:prstGeom prst="rect">
              <a:avLst/>
            </a:prstGeom>
          </p:spPr>
        </p:pic>
        <p:sp>
          <p:nvSpPr>
            <p:cNvPr id="6" name="TextBox 5">
              <a:extLst>
                <a:ext uri="{FF2B5EF4-FFF2-40B4-BE49-F238E27FC236}">
                  <a16:creationId xmlns:a16="http://schemas.microsoft.com/office/drawing/2014/main" id="{6D627DFE-40AC-209E-CA0E-4E78AC5B5861}"/>
                </a:ext>
              </a:extLst>
            </p:cNvPr>
            <p:cNvSpPr txBox="1"/>
            <p:nvPr/>
          </p:nvSpPr>
          <p:spPr>
            <a:xfrm>
              <a:off x="7148587" y="4211665"/>
              <a:ext cx="528469" cy="203673"/>
            </a:xfrm>
            <a:prstGeom prst="rect">
              <a:avLst/>
            </a:prstGeom>
            <a:solidFill>
              <a:schemeClr val="bg1"/>
            </a:solidFill>
          </p:spPr>
          <p:txBody>
            <a:bodyPr wrap="none" lIns="0" tIns="0" rIns="0" bIns="0" rtlCol="0">
              <a:spAutoFit/>
            </a:bodyPr>
            <a:lstStyle/>
            <a:p>
              <a:pPr algn="ctr"/>
              <a:r>
                <a:rPr lang="en-US" sz="1100">
                  <a:latin typeface="Arial" panose="020B0604020202020204" pitchFamily="34" charset="0"/>
                  <a:cs typeface="Arial" panose="020B0604020202020204" pitchFamily="34" charset="0"/>
                </a:rPr>
                <a:t>Ledger</a:t>
              </a:r>
            </a:p>
          </p:txBody>
        </p:sp>
      </p:grpSp>
      <p:sp>
        <p:nvSpPr>
          <p:cNvPr id="7" name="Rectangle 6">
            <a:extLst>
              <a:ext uri="{FF2B5EF4-FFF2-40B4-BE49-F238E27FC236}">
                <a16:creationId xmlns:a16="http://schemas.microsoft.com/office/drawing/2014/main" id="{29F3C160-D923-E55D-33B5-F3D53BE3C6EC}"/>
              </a:ext>
            </a:extLst>
          </p:cNvPr>
          <p:cNvSpPr/>
          <p:nvPr/>
        </p:nvSpPr>
        <p:spPr>
          <a:xfrm>
            <a:off x="5161954" y="3212761"/>
            <a:ext cx="2945909" cy="165616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a:solidFill>
                  <a:sysClr val="windowText" lastClr="000000"/>
                </a:solidFill>
                <a:latin typeface="Arial" panose="020B0604020202020204" pitchFamily="34" charset="0"/>
                <a:cs typeface="Arial" panose="020B0604020202020204" pitchFamily="34" charset="0"/>
              </a:rPr>
              <a:t>SCITT Instance</a:t>
            </a:r>
          </a:p>
        </p:txBody>
      </p:sp>
      <p:sp>
        <p:nvSpPr>
          <p:cNvPr id="8" name="Rectangle 13">
            <a:extLst>
              <a:ext uri="{FF2B5EF4-FFF2-40B4-BE49-F238E27FC236}">
                <a16:creationId xmlns:a16="http://schemas.microsoft.com/office/drawing/2014/main" id="{A9FAAC6F-0CF1-A572-25C1-89907F84C992}"/>
              </a:ext>
            </a:extLst>
          </p:cNvPr>
          <p:cNvSpPr/>
          <p:nvPr/>
        </p:nvSpPr>
        <p:spPr>
          <a:xfrm>
            <a:off x="5164967" y="5121861"/>
            <a:ext cx="1456820" cy="575149"/>
          </a:xfrm>
          <a:custGeom>
            <a:avLst/>
            <a:gdLst>
              <a:gd name="connsiteX0" fmla="*/ 0 w 1115712"/>
              <a:gd name="connsiteY0" fmla="*/ 0 h 630937"/>
              <a:gd name="connsiteX1" fmla="*/ 1115712 w 1115712"/>
              <a:gd name="connsiteY1" fmla="*/ 0 h 630937"/>
              <a:gd name="connsiteX2" fmla="*/ 1115712 w 1115712"/>
              <a:gd name="connsiteY2" fmla="*/ 630937 h 630937"/>
              <a:gd name="connsiteX3" fmla="*/ 0 w 1115712"/>
              <a:gd name="connsiteY3" fmla="*/ 630937 h 630937"/>
              <a:gd name="connsiteX4" fmla="*/ 0 w 1115712"/>
              <a:gd name="connsiteY4" fmla="*/ 0 h 630937"/>
              <a:gd name="connsiteX0" fmla="*/ 0 w 1115712"/>
              <a:gd name="connsiteY0" fmla="*/ 0 h 630937"/>
              <a:gd name="connsiteX1" fmla="*/ 1115712 w 1115712"/>
              <a:gd name="connsiteY1" fmla="*/ 0 h 630937"/>
              <a:gd name="connsiteX2" fmla="*/ 1115712 w 1115712"/>
              <a:gd name="connsiteY2" fmla="*/ 630937 h 630937"/>
              <a:gd name="connsiteX3" fmla="*/ 0 w 1115712"/>
              <a:gd name="connsiteY3" fmla="*/ 630937 h 630937"/>
              <a:gd name="connsiteX4" fmla="*/ 717 w 1115712"/>
              <a:gd name="connsiteY4" fmla="*/ 229019 h 630937"/>
              <a:gd name="connsiteX5" fmla="*/ 0 w 1115712"/>
              <a:gd name="connsiteY5" fmla="*/ 0 h 630937"/>
              <a:gd name="connsiteX0" fmla="*/ 1664 w 1117376"/>
              <a:gd name="connsiteY0" fmla="*/ 0 h 630937"/>
              <a:gd name="connsiteX1" fmla="*/ 1117376 w 1117376"/>
              <a:gd name="connsiteY1" fmla="*/ 0 h 630937"/>
              <a:gd name="connsiteX2" fmla="*/ 1117376 w 1117376"/>
              <a:gd name="connsiteY2" fmla="*/ 630937 h 630937"/>
              <a:gd name="connsiteX3" fmla="*/ 1664 w 1117376"/>
              <a:gd name="connsiteY3" fmla="*/ 630937 h 630937"/>
              <a:gd name="connsiteX4" fmla="*/ 0 w 1117376"/>
              <a:gd name="connsiteY4" fmla="*/ 552869 h 630937"/>
              <a:gd name="connsiteX5" fmla="*/ 2381 w 1117376"/>
              <a:gd name="connsiteY5" fmla="*/ 229019 h 630937"/>
              <a:gd name="connsiteX6" fmla="*/ 1664 w 1117376"/>
              <a:gd name="connsiteY6" fmla="*/ 0 h 630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7376" h="630937">
                <a:moveTo>
                  <a:pt x="1664" y="0"/>
                </a:moveTo>
                <a:lnTo>
                  <a:pt x="1117376" y="0"/>
                </a:lnTo>
                <a:lnTo>
                  <a:pt x="1117376" y="630937"/>
                </a:lnTo>
                <a:lnTo>
                  <a:pt x="1664" y="630937"/>
                </a:lnTo>
                <a:cubicBezTo>
                  <a:pt x="1109" y="604914"/>
                  <a:pt x="555" y="578892"/>
                  <a:pt x="0" y="552869"/>
                </a:cubicBezTo>
                <a:cubicBezTo>
                  <a:pt x="794" y="444919"/>
                  <a:pt x="1587" y="336969"/>
                  <a:pt x="2381" y="229019"/>
                </a:cubicBezTo>
                <a:lnTo>
                  <a:pt x="1664" y="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ysClr val="windowText" lastClr="000000"/>
                </a:solidFill>
                <a:latin typeface="Arial" panose="020B0604020202020204" pitchFamily="34" charset="0"/>
                <a:cs typeface="Arial" panose="020B0604020202020204" pitchFamily="34" charset="0"/>
              </a:rPr>
              <a:t>Storage</a:t>
            </a:r>
          </a:p>
        </p:txBody>
      </p:sp>
      <p:cxnSp>
        <p:nvCxnSpPr>
          <p:cNvPr id="9" name="Connector: Elbow 8">
            <a:extLst>
              <a:ext uri="{FF2B5EF4-FFF2-40B4-BE49-F238E27FC236}">
                <a16:creationId xmlns:a16="http://schemas.microsoft.com/office/drawing/2014/main" id="{C1C215CB-F567-784A-594B-05620C2ADCE7}"/>
              </a:ext>
            </a:extLst>
          </p:cNvPr>
          <p:cNvCxnSpPr>
            <a:cxnSpLocks/>
            <a:stCxn id="12" idx="0"/>
            <a:endCxn id="17" idx="3"/>
          </p:cNvCxnSpPr>
          <p:nvPr/>
        </p:nvCxnSpPr>
        <p:spPr>
          <a:xfrm rot="16200000" flipH="1">
            <a:off x="6699033" y="3964223"/>
            <a:ext cx="98572" cy="921337"/>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01236F35-B153-4E61-5445-EBE33811F993}"/>
              </a:ext>
            </a:extLst>
          </p:cNvPr>
          <p:cNvSpPr/>
          <p:nvPr/>
        </p:nvSpPr>
        <p:spPr>
          <a:xfrm>
            <a:off x="5164967" y="3627181"/>
            <a:ext cx="1456820" cy="6309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a:solidFill>
                  <a:sysClr val="windowText" lastClr="000000"/>
                </a:solidFill>
                <a:latin typeface="Arial" panose="020B0604020202020204" pitchFamily="34" charset="0"/>
                <a:cs typeface="Arial" panose="020B0604020202020204" pitchFamily="34" charset="0"/>
              </a:rPr>
              <a:t>eNotary</a:t>
            </a:r>
          </a:p>
        </p:txBody>
      </p:sp>
      <p:sp>
        <p:nvSpPr>
          <p:cNvPr id="11" name="Isosceles Triangle 10">
            <a:extLst>
              <a:ext uri="{FF2B5EF4-FFF2-40B4-BE49-F238E27FC236}">
                <a16:creationId xmlns:a16="http://schemas.microsoft.com/office/drawing/2014/main" id="{FB2858DF-52FD-FDE6-C190-CF5DE0E990AE}"/>
              </a:ext>
            </a:extLst>
          </p:cNvPr>
          <p:cNvSpPr/>
          <p:nvPr/>
        </p:nvSpPr>
        <p:spPr>
          <a:xfrm rot="5400000">
            <a:off x="5033367" y="3825964"/>
            <a:ext cx="138112" cy="11906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2" name="Isosceles Triangle 11">
            <a:extLst>
              <a:ext uri="{FF2B5EF4-FFF2-40B4-BE49-F238E27FC236}">
                <a16:creationId xmlns:a16="http://schemas.microsoft.com/office/drawing/2014/main" id="{6136D106-304C-1697-920D-DB7598044266}"/>
              </a:ext>
            </a:extLst>
          </p:cNvPr>
          <p:cNvSpPr/>
          <p:nvPr/>
        </p:nvSpPr>
        <p:spPr>
          <a:xfrm rot="10800000">
            <a:off x="6218595" y="4256544"/>
            <a:ext cx="138112" cy="11906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13" name="Connector: Elbow 12">
            <a:extLst>
              <a:ext uri="{FF2B5EF4-FFF2-40B4-BE49-F238E27FC236}">
                <a16:creationId xmlns:a16="http://schemas.microsoft.com/office/drawing/2014/main" id="{F3C8C092-F237-B43A-1E7D-38764AA92A05}"/>
              </a:ext>
            </a:extLst>
          </p:cNvPr>
          <p:cNvCxnSpPr>
            <a:cxnSpLocks/>
            <a:stCxn id="15" idx="0"/>
            <a:endCxn id="14" idx="3"/>
          </p:cNvCxnSpPr>
          <p:nvPr/>
        </p:nvCxnSpPr>
        <p:spPr>
          <a:xfrm rot="5400000">
            <a:off x="5395879" y="4686708"/>
            <a:ext cx="622206" cy="1"/>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Isosceles Triangle 13">
            <a:extLst>
              <a:ext uri="{FF2B5EF4-FFF2-40B4-BE49-F238E27FC236}">
                <a16:creationId xmlns:a16="http://schemas.microsoft.com/office/drawing/2014/main" id="{07E3035F-BB9E-5E8E-B43C-FBD421CE5566}"/>
              </a:ext>
            </a:extLst>
          </p:cNvPr>
          <p:cNvSpPr/>
          <p:nvPr/>
        </p:nvSpPr>
        <p:spPr>
          <a:xfrm rot="10800000">
            <a:off x="5637925" y="4997811"/>
            <a:ext cx="138112" cy="11906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5" name="Isosceles Triangle 14">
            <a:extLst>
              <a:ext uri="{FF2B5EF4-FFF2-40B4-BE49-F238E27FC236}">
                <a16:creationId xmlns:a16="http://schemas.microsoft.com/office/drawing/2014/main" id="{1E91B606-6A30-8B14-3E32-034ABE6A9D4D}"/>
              </a:ext>
            </a:extLst>
          </p:cNvPr>
          <p:cNvSpPr/>
          <p:nvPr/>
        </p:nvSpPr>
        <p:spPr>
          <a:xfrm rot="10800000">
            <a:off x="5637926" y="4256543"/>
            <a:ext cx="138112" cy="11906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6" name="Isosceles Triangle 15">
            <a:extLst>
              <a:ext uri="{FF2B5EF4-FFF2-40B4-BE49-F238E27FC236}">
                <a16:creationId xmlns:a16="http://schemas.microsoft.com/office/drawing/2014/main" id="{6A425D47-54FA-6626-BEBB-9521EFE16DC3}"/>
              </a:ext>
            </a:extLst>
          </p:cNvPr>
          <p:cNvSpPr/>
          <p:nvPr/>
        </p:nvSpPr>
        <p:spPr>
          <a:xfrm rot="16200000">
            <a:off x="5033367" y="4156467"/>
            <a:ext cx="138112" cy="11906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7" name="Isosceles Triangle 16">
            <a:extLst>
              <a:ext uri="{FF2B5EF4-FFF2-40B4-BE49-F238E27FC236}">
                <a16:creationId xmlns:a16="http://schemas.microsoft.com/office/drawing/2014/main" id="{DFBB1AEC-4EE7-D065-C631-F26E2A83D53B}"/>
              </a:ext>
            </a:extLst>
          </p:cNvPr>
          <p:cNvSpPr/>
          <p:nvPr/>
        </p:nvSpPr>
        <p:spPr>
          <a:xfrm rot="5400000">
            <a:off x="7199463" y="4414647"/>
            <a:ext cx="138112" cy="11906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pic>
        <p:nvPicPr>
          <p:cNvPr id="18" name="Key">
            <a:extLst>
              <a:ext uri="{FF2B5EF4-FFF2-40B4-BE49-F238E27FC236}">
                <a16:creationId xmlns:a16="http://schemas.microsoft.com/office/drawing/2014/main" id="{9E9F9EB2-553C-1C45-E62A-2F3B790AA7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21982" y="3674928"/>
            <a:ext cx="145505" cy="145505"/>
          </a:xfrm>
          <a:prstGeom prst="rect">
            <a:avLst/>
          </a:prstGeom>
        </p:spPr>
      </p:pic>
      <p:sp>
        <p:nvSpPr>
          <p:cNvPr id="19" name="Rectangle 18">
            <a:extLst>
              <a:ext uri="{FF2B5EF4-FFF2-40B4-BE49-F238E27FC236}">
                <a16:creationId xmlns:a16="http://schemas.microsoft.com/office/drawing/2014/main" id="{7815673D-145C-DDC1-B72E-82DD20F2DEA5}"/>
              </a:ext>
            </a:extLst>
          </p:cNvPr>
          <p:cNvSpPr/>
          <p:nvPr/>
        </p:nvSpPr>
        <p:spPr>
          <a:xfrm>
            <a:off x="3355398" y="4375605"/>
            <a:ext cx="518932" cy="6692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algn="ctr"/>
            <a:r>
              <a:rPr lang="en-US" sz="1100" dirty="0">
                <a:solidFill>
                  <a:sysClr val="windowText" lastClr="000000"/>
                </a:solidFill>
                <a:latin typeface="Arial" panose="020B0604020202020204" pitchFamily="34" charset="0"/>
                <a:cs typeface="Arial" panose="020B0604020202020204" pitchFamily="34" charset="0"/>
              </a:rPr>
              <a:t>receipt</a:t>
            </a:r>
          </a:p>
        </p:txBody>
      </p:sp>
      <p:sp>
        <p:nvSpPr>
          <p:cNvPr id="20" name="Rectangle 19">
            <a:extLst>
              <a:ext uri="{FF2B5EF4-FFF2-40B4-BE49-F238E27FC236}">
                <a16:creationId xmlns:a16="http://schemas.microsoft.com/office/drawing/2014/main" id="{9BD10DD8-D343-CB42-E71E-01384C6E903A}"/>
              </a:ext>
            </a:extLst>
          </p:cNvPr>
          <p:cNvSpPr/>
          <p:nvPr/>
        </p:nvSpPr>
        <p:spPr>
          <a:xfrm>
            <a:off x="3345180" y="3672078"/>
            <a:ext cx="539371" cy="2661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algn="ctr"/>
            <a:r>
              <a:rPr lang="en-US" sz="1100">
                <a:solidFill>
                  <a:sysClr val="windowText" lastClr="000000"/>
                </a:solidFill>
                <a:latin typeface="Arial" panose="020B0604020202020204" pitchFamily="34" charset="0"/>
                <a:cs typeface="Arial" panose="020B0604020202020204" pitchFamily="34" charset="0"/>
              </a:rPr>
              <a:t>Claim</a:t>
            </a:r>
            <a:r>
              <a:rPr lang="en-US" sz="1100">
                <a:solidFill>
                  <a:schemeClr val="bg1"/>
                </a:solidFill>
                <a:latin typeface="Arial" panose="020B0604020202020204" pitchFamily="34" charset="0"/>
                <a:cs typeface="Arial" panose="020B0604020202020204" pitchFamily="34" charset="0"/>
              </a:rPr>
              <a:t>_</a:t>
            </a:r>
          </a:p>
        </p:txBody>
      </p:sp>
      <p:sp>
        <p:nvSpPr>
          <p:cNvPr id="21" name="Rectangle 20">
            <a:extLst>
              <a:ext uri="{FF2B5EF4-FFF2-40B4-BE49-F238E27FC236}">
                <a16:creationId xmlns:a16="http://schemas.microsoft.com/office/drawing/2014/main" id="{CFEA9AFD-7BF6-403E-09FA-87AF567BEBB7}"/>
              </a:ext>
            </a:extLst>
          </p:cNvPr>
          <p:cNvSpPr/>
          <p:nvPr/>
        </p:nvSpPr>
        <p:spPr>
          <a:xfrm>
            <a:off x="3345179" y="3957577"/>
            <a:ext cx="539371" cy="2661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algn="ctr"/>
            <a:r>
              <a:rPr lang="en-US" sz="900">
                <a:solidFill>
                  <a:sysClr val="windowText" lastClr="000000"/>
                </a:solidFill>
                <a:latin typeface="Arial" panose="020B0604020202020204" pitchFamily="34" charset="0"/>
                <a:cs typeface="Arial" panose="020B0604020202020204" pitchFamily="34" charset="0"/>
              </a:rPr>
              <a:t>Evidence</a:t>
            </a:r>
          </a:p>
        </p:txBody>
      </p:sp>
      <p:cxnSp>
        <p:nvCxnSpPr>
          <p:cNvPr id="22" name="Connector: Elbow 21">
            <a:extLst>
              <a:ext uri="{FF2B5EF4-FFF2-40B4-BE49-F238E27FC236}">
                <a16:creationId xmlns:a16="http://schemas.microsoft.com/office/drawing/2014/main" id="{9A97DF9E-D630-3170-0CBB-2A942ECCBEAF}"/>
              </a:ext>
            </a:extLst>
          </p:cNvPr>
          <p:cNvCxnSpPr>
            <a:cxnSpLocks/>
            <a:stCxn id="16" idx="0"/>
            <a:endCxn id="19" idx="3"/>
          </p:cNvCxnSpPr>
          <p:nvPr/>
        </p:nvCxnSpPr>
        <p:spPr>
          <a:xfrm rot="10800000" flipV="1">
            <a:off x="3874330" y="4215998"/>
            <a:ext cx="1168562" cy="494224"/>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995722D3-1C3A-B7CF-94EA-5A2316DC91AF}"/>
              </a:ext>
            </a:extLst>
          </p:cNvPr>
          <p:cNvCxnSpPr>
            <a:cxnSpLocks/>
            <a:stCxn id="11" idx="0"/>
            <a:endCxn id="12" idx="3"/>
          </p:cNvCxnSpPr>
          <p:nvPr/>
        </p:nvCxnSpPr>
        <p:spPr>
          <a:xfrm>
            <a:off x="5161954" y="3885495"/>
            <a:ext cx="1125697" cy="37104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Isosceles Triangle 23">
            <a:extLst>
              <a:ext uri="{FF2B5EF4-FFF2-40B4-BE49-F238E27FC236}">
                <a16:creationId xmlns:a16="http://schemas.microsoft.com/office/drawing/2014/main" id="{8A117802-4E96-384B-2C4B-37ADCADABE92}"/>
              </a:ext>
            </a:extLst>
          </p:cNvPr>
          <p:cNvSpPr/>
          <p:nvPr/>
        </p:nvSpPr>
        <p:spPr>
          <a:xfrm rot="5400000">
            <a:off x="5033366" y="4002180"/>
            <a:ext cx="138112" cy="11906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25" name="Connector: Elbow 24">
            <a:extLst>
              <a:ext uri="{FF2B5EF4-FFF2-40B4-BE49-F238E27FC236}">
                <a16:creationId xmlns:a16="http://schemas.microsoft.com/office/drawing/2014/main" id="{91F92424-DB89-843B-F0FF-E3F0C7CC7204}"/>
              </a:ext>
            </a:extLst>
          </p:cNvPr>
          <p:cNvCxnSpPr>
            <a:cxnSpLocks/>
            <a:stCxn id="20" idx="3"/>
            <a:endCxn id="11" idx="3"/>
          </p:cNvCxnSpPr>
          <p:nvPr/>
        </p:nvCxnSpPr>
        <p:spPr>
          <a:xfrm>
            <a:off x="3884551" y="3805177"/>
            <a:ext cx="1158341" cy="80318"/>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2EAA3197-A81F-30C5-6604-4CA69A8317E9}"/>
              </a:ext>
            </a:extLst>
          </p:cNvPr>
          <p:cNvCxnSpPr>
            <a:cxnSpLocks/>
            <a:stCxn id="21" idx="3"/>
            <a:endCxn id="24" idx="3"/>
          </p:cNvCxnSpPr>
          <p:nvPr/>
        </p:nvCxnSpPr>
        <p:spPr>
          <a:xfrm flipV="1">
            <a:off x="3884550" y="4061711"/>
            <a:ext cx="1158341" cy="28965"/>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165207C1-9BFA-D870-DAF6-623C4E7FFF09}"/>
              </a:ext>
            </a:extLst>
          </p:cNvPr>
          <p:cNvCxnSpPr>
            <a:cxnSpLocks/>
            <a:stCxn id="24" idx="0"/>
            <a:endCxn id="15" idx="3"/>
          </p:cNvCxnSpPr>
          <p:nvPr/>
        </p:nvCxnSpPr>
        <p:spPr>
          <a:xfrm>
            <a:off x="5161953" y="4061711"/>
            <a:ext cx="545029" cy="1948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28" name="Signature">
            <a:extLst>
              <a:ext uri="{FF2B5EF4-FFF2-40B4-BE49-F238E27FC236}">
                <a16:creationId xmlns:a16="http://schemas.microsoft.com/office/drawing/2014/main" id="{D2FD3713-62E3-0D16-4213-082F368C425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14300" y="4038337"/>
            <a:ext cx="122744" cy="122744"/>
          </a:xfrm>
          <a:prstGeom prst="rect">
            <a:avLst/>
          </a:prstGeom>
        </p:spPr>
      </p:pic>
      <p:sp>
        <p:nvSpPr>
          <p:cNvPr id="29" name="Rectangle 28">
            <a:extLst>
              <a:ext uri="{FF2B5EF4-FFF2-40B4-BE49-F238E27FC236}">
                <a16:creationId xmlns:a16="http://schemas.microsoft.com/office/drawing/2014/main" id="{27B14B5F-5F75-E10D-9196-9F6A0FD2AA31}"/>
              </a:ext>
            </a:extLst>
          </p:cNvPr>
          <p:cNvSpPr/>
          <p:nvPr/>
        </p:nvSpPr>
        <p:spPr>
          <a:xfrm>
            <a:off x="5952287" y="3871253"/>
            <a:ext cx="280482"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nvGrpSpPr>
          <p:cNvPr id="30" name="Group 29">
            <a:extLst>
              <a:ext uri="{FF2B5EF4-FFF2-40B4-BE49-F238E27FC236}">
                <a16:creationId xmlns:a16="http://schemas.microsoft.com/office/drawing/2014/main" id="{3F55D5E6-83B4-6C17-56B6-E275FFD6BD53}"/>
              </a:ext>
            </a:extLst>
          </p:cNvPr>
          <p:cNvGrpSpPr/>
          <p:nvPr/>
        </p:nvGrpSpPr>
        <p:grpSpPr>
          <a:xfrm>
            <a:off x="5910651" y="3640965"/>
            <a:ext cx="330148" cy="448295"/>
            <a:chOff x="8063044" y="1845049"/>
            <a:chExt cx="781093" cy="1060616"/>
          </a:xfrm>
        </p:grpSpPr>
        <p:grpSp>
          <p:nvGrpSpPr>
            <p:cNvPr id="31" name="Group 30">
              <a:extLst>
                <a:ext uri="{FF2B5EF4-FFF2-40B4-BE49-F238E27FC236}">
                  <a16:creationId xmlns:a16="http://schemas.microsoft.com/office/drawing/2014/main" id="{CFF000D8-FE6A-1D42-1351-CE3B7C0E888B}"/>
                </a:ext>
              </a:extLst>
            </p:cNvPr>
            <p:cNvGrpSpPr/>
            <p:nvPr/>
          </p:nvGrpSpPr>
          <p:grpSpPr>
            <a:xfrm>
              <a:off x="8063044" y="1845049"/>
              <a:ext cx="762095" cy="752475"/>
              <a:chOff x="3420816" y="2061435"/>
              <a:chExt cx="762095" cy="752475"/>
            </a:xfrm>
          </p:grpSpPr>
          <p:sp>
            <p:nvSpPr>
              <p:cNvPr id="33" name="Freeform: Shape 32">
                <a:extLst>
                  <a:ext uri="{FF2B5EF4-FFF2-40B4-BE49-F238E27FC236}">
                    <a16:creationId xmlns:a16="http://schemas.microsoft.com/office/drawing/2014/main" id="{78F69A9C-BD41-26B4-DBD1-E6F44D3B3C05}"/>
                  </a:ext>
                </a:extLst>
              </p:cNvPr>
              <p:cNvSpPr/>
              <p:nvPr/>
            </p:nvSpPr>
            <p:spPr>
              <a:xfrm>
                <a:off x="3420816" y="2061435"/>
                <a:ext cx="762095" cy="752475"/>
              </a:xfrm>
              <a:custGeom>
                <a:avLst/>
                <a:gdLst>
                  <a:gd name="connsiteX0" fmla="*/ 161925 w 762095"/>
                  <a:gd name="connsiteY0" fmla="*/ 190500 h 752475"/>
                  <a:gd name="connsiteX1" fmla="*/ 161925 w 762095"/>
                  <a:gd name="connsiteY1" fmla="*/ 433388 h 752475"/>
                  <a:gd name="connsiteX2" fmla="*/ 167507 w 762095"/>
                  <a:gd name="connsiteY2" fmla="*/ 446856 h 752475"/>
                  <a:gd name="connsiteX3" fmla="*/ 196891 w 762095"/>
                  <a:gd name="connsiteY3" fmla="*/ 476250 h 752475"/>
                  <a:gd name="connsiteX4" fmla="*/ 162744 w 762095"/>
                  <a:gd name="connsiteY4" fmla="*/ 510407 h 752475"/>
                  <a:gd name="connsiteX5" fmla="*/ 157163 w 762095"/>
                  <a:gd name="connsiteY5" fmla="*/ 523875 h 752475"/>
                  <a:gd name="connsiteX6" fmla="*/ 157163 w 762095"/>
                  <a:gd name="connsiteY6" fmla="*/ 652463 h 752475"/>
                  <a:gd name="connsiteX7" fmla="*/ 257175 w 762095"/>
                  <a:gd name="connsiteY7" fmla="*/ 752476 h 752475"/>
                  <a:gd name="connsiteX8" fmla="*/ 666750 w 762095"/>
                  <a:gd name="connsiteY8" fmla="*/ 752476 h 752475"/>
                  <a:gd name="connsiteX9" fmla="*/ 762095 w 762095"/>
                  <a:gd name="connsiteY9" fmla="*/ 657322 h 752475"/>
                  <a:gd name="connsiteX10" fmla="*/ 685800 w 762095"/>
                  <a:gd name="connsiteY10" fmla="*/ 563880 h 752475"/>
                  <a:gd name="connsiteX11" fmla="*/ 685800 w 762095"/>
                  <a:gd name="connsiteY11" fmla="*/ 309563 h 752475"/>
                  <a:gd name="connsiteX12" fmla="*/ 677675 w 762095"/>
                  <a:gd name="connsiteY12" fmla="*/ 293952 h 752475"/>
                  <a:gd name="connsiteX13" fmla="*/ 647024 w 762095"/>
                  <a:gd name="connsiteY13" fmla="*/ 272501 h 752475"/>
                  <a:gd name="connsiteX14" fmla="*/ 681390 w 762095"/>
                  <a:gd name="connsiteY14" fmla="*/ 231267 h 752475"/>
                  <a:gd name="connsiteX15" fmla="*/ 683085 w 762095"/>
                  <a:gd name="connsiteY15" fmla="*/ 209274 h 752475"/>
                  <a:gd name="connsiteX16" fmla="*/ 662130 w 762095"/>
                  <a:gd name="connsiteY16" fmla="*/ 174403 h 752475"/>
                  <a:gd name="connsiteX17" fmla="*/ 680180 w 762095"/>
                  <a:gd name="connsiteY17" fmla="*/ 156306 h 752475"/>
                  <a:gd name="connsiteX18" fmla="*/ 685800 w 762095"/>
                  <a:gd name="connsiteY18" fmla="*/ 142875 h 752475"/>
                  <a:gd name="connsiteX19" fmla="*/ 685800 w 762095"/>
                  <a:gd name="connsiteY19" fmla="*/ 100013 h 752475"/>
                  <a:gd name="connsiteX20" fmla="*/ 585788 w 762095"/>
                  <a:gd name="connsiteY20" fmla="*/ 0 h 752475"/>
                  <a:gd name="connsiteX21" fmla="*/ 100013 w 762095"/>
                  <a:gd name="connsiteY21" fmla="*/ 0 h 752475"/>
                  <a:gd name="connsiteX22" fmla="*/ 0 w 762095"/>
                  <a:gd name="connsiteY22" fmla="*/ 99184 h 752475"/>
                  <a:gd name="connsiteX23" fmla="*/ 37433 w 762095"/>
                  <a:gd name="connsiteY23" fmla="*/ 176546 h 752475"/>
                  <a:gd name="connsiteX24" fmla="*/ 38500 w 762095"/>
                  <a:gd name="connsiteY24" fmla="*/ 177337 h 752475"/>
                  <a:gd name="connsiteX25" fmla="*/ 79620 w 762095"/>
                  <a:gd name="connsiteY25" fmla="*/ 190586 h 752475"/>
                  <a:gd name="connsiteX26" fmla="*/ 138779 w 762095"/>
                  <a:gd name="connsiteY26" fmla="*/ 152400 h 752475"/>
                  <a:gd name="connsiteX27" fmla="*/ 142875 w 762095"/>
                  <a:gd name="connsiteY27" fmla="*/ 132169 h 752475"/>
                  <a:gd name="connsiteX28" fmla="*/ 86922 w 762095"/>
                  <a:gd name="connsiteY28" fmla="*/ 75406 h 752475"/>
                  <a:gd name="connsiteX29" fmla="*/ 85725 w 762095"/>
                  <a:gd name="connsiteY29" fmla="*/ 75410 h 752475"/>
                  <a:gd name="connsiteX30" fmla="*/ 66675 w 762095"/>
                  <a:gd name="connsiteY30" fmla="*/ 94460 h 752475"/>
                  <a:gd name="connsiteX31" fmla="*/ 85725 w 762095"/>
                  <a:gd name="connsiteY31" fmla="*/ 113510 h 752475"/>
                  <a:gd name="connsiteX32" fmla="*/ 104766 w 762095"/>
                  <a:gd name="connsiteY32" fmla="*/ 131348 h 752475"/>
                  <a:gd name="connsiteX33" fmla="*/ 104775 w 762095"/>
                  <a:gd name="connsiteY33" fmla="*/ 132169 h 752475"/>
                  <a:gd name="connsiteX34" fmla="*/ 93059 w 762095"/>
                  <a:gd name="connsiteY34" fmla="*/ 149124 h 752475"/>
                  <a:gd name="connsiteX35" fmla="*/ 60674 w 762095"/>
                  <a:gd name="connsiteY35" fmla="*/ 146314 h 752475"/>
                  <a:gd name="connsiteX36" fmla="*/ 38100 w 762095"/>
                  <a:gd name="connsiteY36" fmla="*/ 99184 h 752475"/>
                  <a:gd name="connsiteX37" fmla="*/ 100427 w 762095"/>
                  <a:gd name="connsiteY37" fmla="*/ 37686 h 752475"/>
                  <a:gd name="connsiteX38" fmla="*/ 161925 w 762095"/>
                  <a:gd name="connsiteY38" fmla="*/ 100013 h 752475"/>
                  <a:gd name="connsiteX39" fmla="*/ 161925 w 762095"/>
                  <a:gd name="connsiteY39" fmla="*/ 152400 h 752475"/>
                  <a:gd name="connsiteX40" fmla="*/ 285750 w 762095"/>
                  <a:gd name="connsiteY40" fmla="*/ 562071 h 752475"/>
                  <a:gd name="connsiteX41" fmla="*/ 251165 w 762095"/>
                  <a:gd name="connsiteY41" fmla="*/ 569624 h 752475"/>
                  <a:gd name="connsiteX42" fmla="*/ 219075 w 762095"/>
                  <a:gd name="connsiteY42" fmla="*/ 620307 h 752475"/>
                  <a:gd name="connsiteX43" fmla="*/ 275028 w 762095"/>
                  <a:gd name="connsiteY43" fmla="*/ 677070 h 752475"/>
                  <a:gd name="connsiteX44" fmla="*/ 276225 w 762095"/>
                  <a:gd name="connsiteY44" fmla="*/ 677066 h 752475"/>
                  <a:gd name="connsiteX45" fmla="*/ 295275 w 762095"/>
                  <a:gd name="connsiteY45" fmla="*/ 658016 h 752475"/>
                  <a:gd name="connsiteX46" fmla="*/ 276225 w 762095"/>
                  <a:gd name="connsiteY46" fmla="*/ 638966 h 752475"/>
                  <a:gd name="connsiteX47" fmla="*/ 257184 w 762095"/>
                  <a:gd name="connsiteY47" fmla="*/ 621128 h 752475"/>
                  <a:gd name="connsiteX48" fmla="*/ 257175 w 762095"/>
                  <a:gd name="connsiteY48" fmla="*/ 620307 h 752475"/>
                  <a:gd name="connsiteX49" fmla="*/ 268891 w 762095"/>
                  <a:gd name="connsiteY49" fmla="*/ 603352 h 752475"/>
                  <a:gd name="connsiteX50" fmla="*/ 301276 w 762095"/>
                  <a:gd name="connsiteY50" fmla="*/ 606210 h 752475"/>
                  <a:gd name="connsiteX51" fmla="*/ 323850 w 762095"/>
                  <a:gd name="connsiteY51" fmla="*/ 653292 h 752475"/>
                  <a:gd name="connsiteX52" fmla="*/ 261938 w 762095"/>
                  <a:gd name="connsiteY52" fmla="*/ 714376 h 752475"/>
                  <a:gd name="connsiteX53" fmla="*/ 257175 w 762095"/>
                  <a:gd name="connsiteY53" fmla="*/ 714376 h 752475"/>
                  <a:gd name="connsiteX54" fmla="*/ 195263 w 762095"/>
                  <a:gd name="connsiteY54" fmla="*/ 652463 h 752475"/>
                  <a:gd name="connsiteX55" fmla="*/ 195263 w 762095"/>
                  <a:gd name="connsiteY55" fmla="*/ 531772 h 752475"/>
                  <a:gd name="connsiteX56" fmla="*/ 237306 w 762095"/>
                  <a:gd name="connsiteY56" fmla="*/ 489719 h 752475"/>
                  <a:gd name="connsiteX57" fmla="*/ 237306 w 762095"/>
                  <a:gd name="connsiteY57" fmla="*/ 462782 h 752475"/>
                  <a:gd name="connsiteX58" fmla="*/ 200025 w 762095"/>
                  <a:gd name="connsiteY58" fmla="*/ 425492 h 752475"/>
                  <a:gd name="connsiteX59" fmla="*/ 200025 w 762095"/>
                  <a:gd name="connsiteY59" fmla="*/ 100013 h 752475"/>
                  <a:gd name="connsiteX60" fmla="*/ 178508 w 762095"/>
                  <a:gd name="connsiteY60" fmla="*/ 38100 h 752475"/>
                  <a:gd name="connsiteX61" fmla="*/ 585788 w 762095"/>
                  <a:gd name="connsiteY61" fmla="*/ 38100 h 752475"/>
                  <a:gd name="connsiteX62" fmla="*/ 647700 w 762095"/>
                  <a:gd name="connsiteY62" fmla="*/ 100013 h 752475"/>
                  <a:gd name="connsiteX63" fmla="*/ 647700 w 762095"/>
                  <a:gd name="connsiteY63" fmla="*/ 134979 h 752475"/>
                  <a:gd name="connsiteX64" fmla="*/ 624707 w 762095"/>
                  <a:gd name="connsiteY64" fmla="*/ 157982 h 752475"/>
                  <a:gd name="connsiteX65" fmla="*/ 621849 w 762095"/>
                  <a:gd name="connsiteY65" fmla="*/ 181252 h 752475"/>
                  <a:gd name="connsiteX66" fmla="*/ 643461 w 762095"/>
                  <a:gd name="connsiteY66" fmla="*/ 217275 h 752475"/>
                  <a:gd name="connsiteX67" fmla="*/ 604485 w 762095"/>
                  <a:gd name="connsiteY67" fmla="*/ 264034 h 752475"/>
                  <a:gd name="connsiteX68" fmla="*/ 606926 w 762095"/>
                  <a:gd name="connsiteY68" fmla="*/ 290864 h 752475"/>
                  <a:gd name="connsiteX69" fmla="*/ 608200 w 762095"/>
                  <a:gd name="connsiteY69" fmla="*/ 291837 h 752475"/>
                  <a:gd name="connsiteX70" fmla="*/ 647700 w 762095"/>
                  <a:gd name="connsiteY70" fmla="*/ 319488 h 752475"/>
                  <a:gd name="connsiteX71" fmla="*/ 647700 w 762095"/>
                  <a:gd name="connsiteY71" fmla="*/ 561976 h 752475"/>
                  <a:gd name="connsiteX72" fmla="*/ 666750 w 762095"/>
                  <a:gd name="connsiteY72" fmla="*/ 714376 h 752475"/>
                  <a:gd name="connsiteX73" fmla="*/ 340566 w 762095"/>
                  <a:gd name="connsiteY73" fmla="*/ 714376 h 752475"/>
                  <a:gd name="connsiteX74" fmla="*/ 346281 w 762095"/>
                  <a:gd name="connsiteY74" fmla="*/ 600076 h 752475"/>
                  <a:gd name="connsiteX75" fmla="*/ 666750 w 762095"/>
                  <a:gd name="connsiteY75" fmla="*/ 600076 h 752475"/>
                  <a:gd name="connsiteX76" fmla="*/ 723900 w 762095"/>
                  <a:gd name="connsiteY76" fmla="*/ 657226 h 752475"/>
                  <a:gd name="connsiteX77" fmla="*/ 666750 w 762095"/>
                  <a:gd name="connsiteY77" fmla="*/ 714376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762095" h="752475">
                    <a:moveTo>
                      <a:pt x="161925" y="190500"/>
                    </a:moveTo>
                    <a:lnTo>
                      <a:pt x="161925" y="433388"/>
                    </a:lnTo>
                    <a:cubicBezTo>
                      <a:pt x="161926" y="438440"/>
                      <a:pt x="163934" y="443284"/>
                      <a:pt x="167507" y="446856"/>
                    </a:cubicBezTo>
                    <a:lnTo>
                      <a:pt x="196891" y="476250"/>
                    </a:lnTo>
                    <a:lnTo>
                      <a:pt x="162744" y="510407"/>
                    </a:lnTo>
                    <a:cubicBezTo>
                      <a:pt x="159171" y="513979"/>
                      <a:pt x="157163" y="518823"/>
                      <a:pt x="157163" y="523875"/>
                    </a:cubicBezTo>
                    <a:lnTo>
                      <a:pt x="157163" y="652463"/>
                    </a:lnTo>
                    <a:cubicBezTo>
                      <a:pt x="157225" y="707672"/>
                      <a:pt x="201966" y="752413"/>
                      <a:pt x="257175" y="752476"/>
                    </a:cubicBezTo>
                    <a:lnTo>
                      <a:pt x="666750" y="752476"/>
                    </a:lnTo>
                    <a:cubicBezTo>
                      <a:pt x="719355" y="752529"/>
                      <a:pt x="762043" y="709926"/>
                      <a:pt x="762095" y="657322"/>
                    </a:cubicBezTo>
                    <a:cubicBezTo>
                      <a:pt x="762141" y="611987"/>
                      <a:pt x="730228" y="572902"/>
                      <a:pt x="685800" y="563880"/>
                    </a:cubicBezTo>
                    <a:lnTo>
                      <a:pt x="685800" y="309563"/>
                    </a:lnTo>
                    <a:cubicBezTo>
                      <a:pt x="685802" y="303345"/>
                      <a:pt x="682769" y="297518"/>
                      <a:pt x="677675" y="293952"/>
                    </a:cubicBezTo>
                    <a:lnTo>
                      <a:pt x="647024" y="272501"/>
                    </a:lnTo>
                    <a:lnTo>
                      <a:pt x="681390" y="231267"/>
                    </a:lnTo>
                    <a:cubicBezTo>
                      <a:pt x="686573" y="225043"/>
                      <a:pt x="687254" y="216220"/>
                      <a:pt x="683085" y="209274"/>
                    </a:cubicBezTo>
                    <a:lnTo>
                      <a:pt x="662130" y="174403"/>
                    </a:lnTo>
                    <a:lnTo>
                      <a:pt x="680180" y="156306"/>
                    </a:lnTo>
                    <a:cubicBezTo>
                      <a:pt x="683758" y="152749"/>
                      <a:pt x="685779" y="147920"/>
                      <a:pt x="685800" y="142875"/>
                    </a:cubicBezTo>
                    <a:lnTo>
                      <a:pt x="685800" y="100013"/>
                    </a:lnTo>
                    <a:cubicBezTo>
                      <a:pt x="685737" y="44804"/>
                      <a:pt x="640996" y="63"/>
                      <a:pt x="585788" y="0"/>
                    </a:cubicBezTo>
                    <a:lnTo>
                      <a:pt x="100013" y="0"/>
                    </a:lnTo>
                    <a:cubicBezTo>
                      <a:pt x="45030" y="-168"/>
                      <a:pt x="289" y="44203"/>
                      <a:pt x="0" y="99184"/>
                    </a:cubicBezTo>
                    <a:cubicBezTo>
                      <a:pt x="-28" y="129343"/>
                      <a:pt x="13767" y="157853"/>
                      <a:pt x="37433" y="176546"/>
                    </a:cubicBezTo>
                    <a:cubicBezTo>
                      <a:pt x="37776" y="176823"/>
                      <a:pt x="38129" y="177089"/>
                      <a:pt x="38500" y="177337"/>
                    </a:cubicBezTo>
                    <a:cubicBezTo>
                      <a:pt x="50540" y="185833"/>
                      <a:pt x="64884" y="190455"/>
                      <a:pt x="79620" y="190586"/>
                    </a:cubicBezTo>
                    <a:close/>
                    <a:moveTo>
                      <a:pt x="138779" y="152400"/>
                    </a:moveTo>
                    <a:cubicBezTo>
                      <a:pt x="141441" y="145985"/>
                      <a:pt x="142832" y="139115"/>
                      <a:pt x="142875" y="132169"/>
                    </a:cubicBezTo>
                    <a:cubicBezTo>
                      <a:pt x="143099" y="101044"/>
                      <a:pt x="118048" y="75630"/>
                      <a:pt x="86922" y="75406"/>
                    </a:cubicBezTo>
                    <a:cubicBezTo>
                      <a:pt x="86523" y="75403"/>
                      <a:pt x="86124" y="75404"/>
                      <a:pt x="85725" y="75410"/>
                    </a:cubicBezTo>
                    <a:cubicBezTo>
                      <a:pt x="75204" y="75410"/>
                      <a:pt x="66675" y="83939"/>
                      <a:pt x="66675" y="94460"/>
                    </a:cubicBezTo>
                    <a:cubicBezTo>
                      <a:pt x="66675" y="104981"/>
                      <a:pt x="75204" y="113510"/>
                      <a:pt x="85725" y="113510"/>
                    </a:cubicBezTo>
                    <a:cubicBezTo>
                      <a:pt x="95909" y="113177"/>
                      <a:pt x="104434" y="121164"/>
                      <a:pt x="104766" y="131348"/>
                    </a:cubicBezTo>
                    <a:cubicBezTo>
                      <a:pt x="104775" y="131622"/>
                      <a:pt x="104778" y="131896"/>
                      <a:pt x="104775" y="132169"/>
                    </a:cubicBezTo>
                    <a:cubicBezTo>
                      <a:pt x="104295" y="139549"/>
                      <a:pt x="99793" y="146065"/>
                      <a:pt x="93059" y="149124"/>
                    </a:cubicBezTo>
                    <a:cubicBezTo>
                      <a:pt x="82577" y="154260"/>
                      <a:pt x="70115" y="153179"/>
                      <a:pt x="60674" y="146314"/>
                    </a:cubicBezTo>
                    <a:cubicBezTo>
                      <a:pt x="46403" y="134832"/>
                      <a:pt x="38103" y="117502"/>
                      <a:pt x="38100" y="99184"/>
                    </a:cubicBezTo>
                    <a:cubicBezTo>
                      <a:pt x="38329" y="64991"/>
                      <a:pt x="66234" y="37458"/>
                      <a:pt x="100427" y="37686"/>
                    </a:cubicBezTo>
                    <a:cubicBezTo>
                      <a:pt x="134621" y="37915"/>
                      <a:pt x="162154" y="65819"/>
                      <a:pt x="161925" y="100013"/>
                    </a:cubicBezTo>
                    <a:lnTo>
                      <a:pt x="161925" y="152400"/>
                    </a:lnTo>
                    <a:close/>
                    <a:moveTo>
                      <a:pt x="285750" y="562071"/>
                    </a:moveTo>
                    <a:cubicBezTo>
                      <a:pt x="273759" y="561518"/>
                      <a:pt x="261834" y="564123"/>
                      <a:pt x="251165" y="569624"/>
                    </a:cubicBezTo>
                    <a:cubicBezTo>
                      <a:pt x="231872" y="579232"/>
                      <a:pt x="219508" y="598758"/>
                      <a:pt x="219075" y="620307"/>
                    </a:cubicBezTo>
                    <a:cubicBezTo>
                      <a:pt x="218851" y="651432"/>
                      <a:pt x="243902" y="676846"/>
                      <a:pt x="275028" y="677070"/>
                    </a:cubicBezTo>
                    <a:cubicBezTo>
                      <a:pt x="275427" y="677073"/>
                      <a:pt x="275826" y="677072"/>
                      <a:pt x="276225" y="677066"/>
                    </a:cubicBezTo>
                    <a:cubicBezTo>
                      <a:pt x="286746" y="677066"/>
                      <a:pt x="295275" y="668537"/>
                      <a:pt x="295275" y="658016"/>
                    </a:cubicBezTo>
                    <a:cubicBezTo>
                      <a:pt x="295275" y="647495"/>
                      <a:pt x="286746" y="638966"/>
                      <a:pt x="276225" y="638966"/>
                    </a:cubicBezTo>
                    <a:cubicBezTo>
                      <a:pt x="266041" y="639298"/>
                      <a:pt x="257516" y="631312"/>
                      <a:pt x="257184" y="621128"/>
                    </a:cubicBezTo>
                    <a:cubicBezTo>
                      <a:pt x="257175" y="620854"/>
                      <a:pt x="257172" y="620580"/>
                      <a:pt x="257175" y="620307"/>
                    </a:cubicBezTo>
                    <a:cubicBezTo>
                      <a:pt x="257655" y="612927"/>
                      <a:pt x="262158" y="606411"/>
                      <a:pt x="268891" y="603352"/>
                    </a:cubicBezTo>
                    <a:cubicBezTo>
                      <a:pt x="279382" y="598230"/>
                      <a:pt x="291844" y="599330"/>
                      <a:pt x="301276" y="606210"/>
                    </a:cubicBezTo>
                    <a:cubicBezTo>
                      <a:pt x="315534" y="617681"/>
                      <a:pt x="323833" y="634991"/>
                      <a:pt x="323850" y="653292"/>
                    </a:cubicBezTo>
                    <a:cubicBezTo>
                      <a:pt x="323582" y="687240"/>
                      <a:pt x="295887" y="714566"/>
                      <a:pt x="261938" y="714376"/>
                    </a:cubicBezTo>
                    <a:lnTo>
                      <a:pt x="257175" y="714376"/>
                    </a:lnTo>
                    <a:cubicBezTo>
                      <a:pt x="222999" y="714334"/>
                      <a:pt x="195304" y="686639"/>
                      <a:pt x="195263" y="652463"/>
                    </a:cubicBezTo>
                    <a:lnTo>
                      <a:pt x="195263" y="531772"/>
                    </a:lnTo>
                    <a:lnTo>
                      <a:pt x="237306" y="489719"/>
                    </a:lnTo>
                    <a:cubicBezTo>
                      <a:pt x="244743" y="482280"/>
                      <a:pt x="244743" y="470221"/>
                      <a:pt x="237306" y="462782"/>
                    </a:cubicBezTo>
                    <a:lnTo>
                      <a:pt x="200025" y="425492"/>
                    </a:lnTo>
                    <a:lnTo>
                      <a:pt x="200025" y="100013"/>
                    </a:lnTo>
                    <a:cubicBezTo>
                      <a:pt x="200050" y="77538"/>
                      <a:pt x="192466" y="55716"/>
                      <a:pt x="178508" y="38100"/>
                    </a:cubicBezTo>
                    <a:lnTo>
                      <a:pt x="585788" y="38100"/>
                    </a:lnTo>
                    <a:cubicBezTo>
                      <a:pt x="619963" y="38142"/>
                      <a:pt x="647658" y="65837"/>
                      <a:pt x="647700" y="100013"/>
                    </a:cubicBezTo>
                    <a:lnTo>
                      <a:pt x="647700" y="134979"/>
                    </a:lnTo>
                    <a:lnTo>
                      <a:pt x="624707" y="157982"/>
                    </a:lnTo>
                    <a:cubicBezTo>
                      <a:pt x="618529" y="164165"/>
                      <a:pt x="617351" y="173758"/>
                      <a:pt x="621849" y="181252"/>
                    </a:cubicBezTo>
                    <a:lnTo>
                      <a:pt x="643461" y="217275"/>
                    </a:lnTo>
                    <a:lnTo>
                      <a:pt x="604485" y="264034"/>
                    </a:lnTo>
                    <a:cubicBezTo>
                      <a:pt x="597750" y="272116"/>
                      <a:pt x="598843" y="284128"/>
                      <a:pt x="606926" y="290864"/>
                    </a:cubicBezTo>
                    <a:cubicBezTo>
                      <a:pt x="607337" y="291205"/>
                      <a:pt x="607762" y="291530"/>
                      <a:pt x="608200" y="291837"/>
                    </a:cubicBezTo>
                    <a:lnTo>
                      <a:pt x="647700" y="319488"/>
                    </a:lnTo>
                    <a:lnTo>
                      <a:pt x="647700" y="561976"/>
                    </a:lnTo>
                    <a:close/>
                    <a:moveTo>
                      <a:pt x="666750" y="714376"/>
                    </a:moveTo>
                    <a:lnTo>
                      <a:pt x="340566" y="714376"/>
                    </a:lnTo>
                    <a:cubicBezTo>
                      <a:pt x="366797" y="681448"/>
                      <a:pt x="369098" y="635455"/>
                      <a:pt x="346281" y="600076"/>
                    </a:cubicBezTo>
                    <a:lnTo>
                      <a:pt x="666750" y="600076"/>
                    </a:lnTo>
                    <a:cubicBezTo>
                      <a:pt x="698313" y="600076"/>
                      <a:pt x="723900" y="625663"/>
                      <a:pt x="723900" y="657226"/>
                    </a:cubicBezTo>
                    <a:cubicBezTo>
                      <a:pt x="723900" y="688788"/>
                      <a:pt x="698313" y="714376"/>
                      <a:pt x="666750" y="714376"/>
                    </a:cubicBezTo>
                    <a:close/>
                  </a:path>
                </a:pathLst>
              </a:custGeom>
              <a:solidFill>
                <a:srgbClr val="000000"/>
              </a:solidFill>
              <a:ln w="9525" cap="flat">
                <a:noFill/>
                <a:prstDash val="solid"/>
                <a:miter/>
              </a:ln>
            </p:spPr>
            <p:txBody>
              <a:bodyPr rtlCol="0" anchor="ctr"/>
              <a:lstStyle/>
              <a:p>
                <a:endParaRPr lang="en-US" sz="1200">
                  <a:latin typeface="Arial" panose="020B0604020202020204" pitchFamily="34" charset="0"/>
                  <a:cs typeface="Arial" panose="020B0604020202020204" pitchFamily="34" charset="0"/>
                </a:endParaRPr>
              </a:p>
            </p:txBody>
          </p:sp>
          <p:sp>
            <p:nvSpPr>
              <p:cNvPr id="34" name="Freeform: Shape 33">
                <a:extLst>
                  <a:ext uri="{FF2B5EF4-FFF2-40B4-BE49-F238E27FC236}">
                    <a16:creationId xmlns:a16="http://schemas.microsoft.com/office/drawing/2014/main" id="{92BB7B6F-627B-7383-C362-1CF602CB1549}"/>
                  </a:ext>
                </a:extLst>
              </p:cNvPr>
              <p:cNvSpPr/>
              <p:nvPr/>
            </p:nvSpPr>
            <p:spPr>
              <a:xfrm>
                <a:off x="3702482" y="2484621"/>
                <a:ext cx="76200" cy="76200"/>
              </a:xfrm>
              <a:custGeom>
                <a:avLst/>
                <a:gdLst>
                  <a:gd name="connsiteX0" fmla="*/ 0 w 76200"/>
                  <a:gd name="connsiteY0" fmla="*/ 0 h 76200"/>
                  <a:gd name="connsiteX1" fmla="*/ 76200 w 76200"/>
                  <a:gd name="connsiteY1" fmla="*/ 0 h 76200"/>
                  <a:gd name="connsiteX2" fmla="*/ 76200 w 76200"/>
                  <a:gd name="connsiteY2" fmla="*/ 76200 h 76200"/>
                  <a:gd name="connsiteX3" fmla="*/ 0 w 76200"/>
                  <a:gd name="connsiteY3" fmla="*/ 76200 h 76200"/>
                </a:gdLst>
                <a:ahLst/>
                <a:cxnLst>
                  <a:cxn ang="0">
                    <a:pos x="connsiteX0" y="connsiteY0"/>
                  </a:cxn>
                  <a:cxn ang="0">
                    <a:pos x="connsiteX1" y="connsiteY1"/>
                  </a:cxn>
                  <a:cxn ang="0">
                    <a:pos x="connsiteX2" y="connsiteY2"/>
                  </a:cxn>
                  <a:cxn ang="0">
                    <a:pos x="connsiteX3" y="connsiteY3"/>
                  </a:cxn>
                </a:cxnLst>
                <a:rect l="l" t="t" r="r" b="b"/>
                <a:pathLst>
                  <a:path w="76200" h="76200">
                    <a:moveTo>
                      <a:pt x="0" y="0"/>
                    </a:moveTo>
                    <a:lnTo>
                      <a:pt x="76200" y="0"/>
                    </a:lnTo>
                    <a:lnTo>
                      <a:pt x="76200" y="76200"/>
                    </a:lnTo>
                    <a:lnTo>
                      <a:pt x="0" y="76200"/>
                    </a:lnTo>
                    <a:close/>
                  </a:path>
                </a:pathLst>
              </a:custGeom>
              <a:solidFill>
                <a:srgbClr val="000000"/>
              </a:solidFill>
              <a:ln w="9525" cap="flat">
                <a:noFill/>
                <a:prstDash val="solid"/>
                <a:miter/>
              </a:ln>
            </p:spPr>
            <p:txBody>
              <a:bodyPr rtlCol="0" anchor="ctr"/>
              <a:lstStyle/>
              <a:p>
                <a:endParaRPr lang="en-US" sz="1200">
                  <a:latin typeface="Arial" panose="020B0604020202020204" pitchFamily="34" charset="0"/>
                  <a:cs typeface="Arial" panose="020B0604020202020204" pitchFamily="34" charset="0"/>
                </a:endParaRPr>
              </a:p>
            </p:txBody>
          </p:sp>
          <p:sp>
            <p:nvSpPr>
              <p:cNvPr id="35" name="Freeform: Shape 34">
                <a:extLst>
                  <a:ext uri="{FF2B5EF4-FFF2-40B4-BE49-F238E27FC236}">
                    <a16:creationId xmlns:a16="http://schemas.microsoft.com/office/drawing/2014/main" id="{D913179A-8AE5-17AF-1A3D-6AAB41F2DAD1}"/>
                  </a:ext>
                </a:extLst>
              </p:cNvPr>
              <p:cNvSpPr/>
              <p:nvPr/>
            </p:nvSpPr>
            <p:spPr>
              <a:xfrm>
                <a:off x="3837826" y="2209137"/>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solidFill>
                <a:srgbClr val="000000"/>
              </a:solidFill>
              <a:ln w="9525" cap="flat">
                <a:noFill/>
                <a:prstDash val="solid"/>
                <a:miter/>
              </a:ln>
            </p:spPr>
            <p:txBody>
              <a:bodyPr rtlCol="0" anchor="ctr"/>
              <a:lstStyle/>
              <a:p>
                <a:endParaRPr lang="en-US" sz="1200">
                  <a:latin typeface="Arial" panose="020B0604020202020204" pitchFamily="34" charset="0"/>
                  <a:cs typeface="Arial" panose="020B0604020202020204" pitchFamily="34" charset="0"/>
                </a:endParaRPr>
              </a:p>
            </p:txBody>
          </p:sp>
          <p:sp>
            <p:nvSpPr>
              <p:cNvPr id="36" name="Freeform: Shape 35">
                <a:extLst>
                  <a:ext uri="{FF2B5EF4-FFF2-40B4-BE49-F238E27FC236}">
                    <a16:creationId xmlns:a16="http://schemas.microsoft.com/office/drawing/2014/main" id="{AED8D528-0ED6-9C81-DA72-FC7628218662}"/>
                  </a:ext>
                </a:extLst>
              </p:cNvPr>
              <p:cNvSpPr/>
              <p:nvPr/>
            </p:nvSpPr>
            <p:spPr>
              <a:xfrm>
                <a:off x="3837826" y="2513937"/>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solidFill>
                <a:srgbClr val="000000"/>
              </a:solidFill>
              <a:ln w="9525" cap="flat">
                <a:noFill/>
                <a:prstDash val="solid"/>
                <a:miter/>
              </a:ln>
            </p:spPr>
            <p:txBody>
              <a:bodyPr rtlCol="0" anchor="ctr"/>
              <a:lstStyle/>
              <a:p>
                <a:endParaRPr lang="en-US" sz="1200">
                  <a:latin typeface="Arial" panose="020B0604020202020204" pitchFamily="34" charset="0"/>
                  <a:cs typeface="Arial" panose="020B0604020202020204" pitchFamily="34" charset="0"/>
                </a:endParaRPr>
              </a:p>
            </p:txBody>
          </p:sp>
          <p:sp>
            <p:nvSpPr>
              <p:cNvPr id="37" name="Freeform: Shape 36">
                <a:extLst>
                  <a:ext uri="{FF2B5EF4-FFF2-40B4-BE49-F238E27FC236}">
                    <a16:creationId xmlns:a16="http://schemas.microsoft.com/office/drawing/2014/main" id="{882341B8-2511-F2BD-E9F9-E5B49967165C}"/>
                  </a:ext>
                </a:extLst>
              </p:cNvPr>
              <p:cNvSpPr/>
              <p:nvPr/>
            </p:nvSpPr>
            <p:spPr>
              <a:xfrm>
                <a:off x="3837826" y="2361537"/>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solidFill>
                <a:srgbClr val="000000"/>
              </a:solidFill>
              <a:ln w="9525" cap="flat">
                <a:noFill/>
                <a:prstDash val="solid"/>
                <a:miter/>
              </a:ln>
            </p:spPr>
            <p:txBody>
              <a:bodyPr rtlCol="0" anchor="ctr"/>
              <a:lstStyle/>
              <a:p>
                <a:endParaRPr lang="en-US" sz="1200">
                  <a:latin typeface="Arial" panose="020B0604020202020204" pitchFamily="34" charset="0"/>
                  <a:cs typeface="Arial" panose="020B0604020202020204" pitchFamily="34" charset="0"/>
                </a:endParaRPr>
              </a:p>
            </p:txBody>
          </p:sp>
          <p:sp>
            <p:nvSpPr>
              <p:cNvPr id="38" name="Freeform: Shape 37">
                <a:extLst>
                  <a:ext uri="{FF2B5EF4-FFF2-40B4-BE49-F238E27FC236}">
                    <a16:creationId xmlns:a16="http://schemas.microsoft.com/office/drawing/2014/main" id="{5218656F-5F5B-905F-B682-10E5F05B9D6A}"/>
                  </a:ext>
                </a:extLst>
              </p:cNvPr>
              <p:cNvSpPr/>
              <p:nvPr/>
            </p:nvSpPr>
            <p:spPr>
              <a:xfrm>
                <a:off x="3675901" y="2161512"/>
                <a:ext cx="140969" cy="116205"/>
              </a:xfrm>
              <a:custGeom>
                <a:avLst/>
                <a:gdLst>
                  <a:gd name="connsiteX0" fmla="*/ 140970 w 140969"/>
                  <a:gd name="connsiteY0" fmla="*/ 26670 h 116205"/>
                  <a:gd name="connsiteX1" fmla="*/ 114300 w 140969"/>
                  <a:gd name="connsiteY1" fmla="*/ 0 h 116205"/>
                  <a:gd name="connsiteX2" fmla="*/ 51435 w 140969"/>
                  <a:gd name="connsiteY2" fmla="*/ 62865 h 116205"/>
                  <a:gd name="connsiteX3" fmla="*/ 26670 w 140969"/>
                  <a:gd name="connsiteY3" fmla="*/ 38100 h 116205"/>
                  <a:gd name="connsiteX4" fmla="*/ 0 w 140969"/>
                  <a:gd name="connsiteY4" fmla="*/ 64770 h 116205"/>
                  <a:gd name="connsiteX5" fmla="*/ 51435 w 140969"/>
                  <a:gd name="connsiteY5" fmla="*/ 116205 h 116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969" h="116205">
                    <a:moveTo>
                      <a:pt x="140970" y="26670"/>
                    </a:moveTo>
                    <a:lnTo>
                      <a:pt x="114300" y="0"/>
                    </a:lnTo>
                    <a:lnTo>
                      <a:pt x="51435" y="62865"/>
                    </a:lnTo>
                    <a:lnTo>
                      <a:pt x="26670" y="38100"/>
                    </a:lnTo>
                    <a:lnTo>
                      <a:pt x="0" y="64770"/>
                    </a:lnTo>
                    <a:lnTo>
                      <a:pt x="51435" y="116205"/>
                    </a:lnTo>
                    <a:close/>
                  </a:path>
                </a:pathLst>
              </a:custGeom>
              <a:solidFill>
                <a:srgbClr val="000000"/>
              </a:solidFill>
              <a:ln w="9525" cap="flat">
                <a:noFill/>
                <a:prstDash val="solid"/>
                <a:miter/>
              </a:ln>
            </p:spPr>
            <p:txBody>
              <a:bodyPr rtlCol="0" anchor="ctr"/>
              <a:lstStyle/>
              <a:p>
                <a:endParaRPr lang="en-US" sz="1200">
                  <a:latin typeface="Arial" panose="020B0604020202020204" pitchFamily="34" charset="0"/>
                  <a:cs typeface="Arial" panose="020B0604020202020204" pitchFamily="34" charset="0"/>
                </a:endParaRPr>
              </a:p>
            </p:txBody>
          </p:sp>
          <p:sp>
            <p:nvSpPr>
              <p:cNvPr id="39" name="Freeform: Shape 38">
                <a:extLst>
                  <a:ext uri="{FF2B5EF4-FFF2-40B4-BE49-F238E27FC236}">
                    <a16:creationId xmlns:a16="http://schemas.microsoft.com/office/drawing/2014/main" id="{09030435-7088-0CC4-9D63-3A9A6F0CC422}"/>
                  </a:ext>
                </a:extLst>
              </p:cNvPr>
              <p:cNvSpPr/>
              <p:nvPr/>
            </p:nvSpPr>
            <p:spPr>
              <a:xfrm>
                <a:off x="3675901" y="2313912"/>
                <a:ext cx="140969" cy="116205"/>
              </a:xfrm>
              <a:custGeom>
                <a:avLst/>
                <a:gdLst>
                  <a:gd name="connsiteX0" fmla="*/ 140970 w 140969"/>
                  <a:gd name="connsiteY0" fmla="*/ 26670 h 116205"/>
                  <a:gd name="connsiteX1" fmla="*/ 114300 w 140969"/>
                  <a:gd name="connsiteY1" fmla="*/ 0 h 116205"/>
                  <a:gd name="connsiteX2" fmla="*/ 51435 w 140969"/>
                  <a:gd name="connsiteY2" fmla="*/ 62865 h 116205"/>
                  <a:gd name="connsiteX3" fmla="*/ 26670 w 140969"/>
                  <a:gd name="connsiteY3" fmla="*/ 38100 h 116205"/>
                  <a:gd name="connsiteX4" fmla="*/ 0 w 140969"/>
                  <a:gd name="connsiteY4" fmla="*/ 64770 h 116205"/>
                  <a:gd name="connsiteX5" fmla="*/ 51435 w 140969"/>
                  <a:gd name="connsiteY5" fmla="*/ 116205 h 116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969" h="116205">
                    <a:moveTo>
                      <a:pt x="140970" y="26670"/>
                    </a:moveTo>
                    <a:lnTo>
                      <a:pt x="114300" y="0"/>
                    </a:lnTo>
                    <a:lnTo>
                      <a:pt x="51435" y="62865"/>
                    </a:lnTo>
                    <a:lnTo>
                      <a:pt x="26670" y="38100"/>
                    </a:lnTo>
                    <a:lnTo>
                      <a:pt x="0" y="64770"/>
                    </a:lnTo>
                    <a:lnTo>
                      <a:pt x="51435" y="116205"/>
                    </a:lnTo>
                    <a:close/>
                  </a:path>
                </a:pathLst>
              </a:custGeom>
              <a:solidFill>
                <a:srgbClr val="000000"/>
              </a:solidFill>
              <a:ln w="9525" cap="flat">
                <a:noFill/>
                <a:prstDash val="solid"/>
                <a:miter/>
              </a:ln>
            </p:spPr>
            <p:txBody>
              <a:bodyPr rtlCol="0" anchor="ctr"/>
              <a:lstStyle/>
              <a:p>
                <a:endParaRPr lang="en-US" sz="1200">
                  <a:latin typeface="Arial" panose="020B0604020202020204" pitchFamily="34" charset="0"/>
                  <a:cs typeface="Arial" panose="020B0604020202020204" pitchFamily="34" charset="0"/>
                </a:endParaRPr>
              </a:p>
            </p:txBody>
          </p:sp>
        </p:grpSp>
        <p:sp>
          <p:nvSpPr>
            <p:cNvPr id="32" name="TextBox 31">
              <a:extLst>
                <a:ext uri="{FF2B5EF4-FFF2-40B4-BE49-F238E27FC236}">
                  <a16:creationId xmlns:a16="http://schemas.microsoft.com/office/drawing/2014/main" id="{8D6BC1BE-F53A-4AB1-5528-6CFBE19B2BCA}"/>
                </a:ext>
              </a:extLst>
            </p:cNvPr>
            <p:cNvSpPr txBox="1"/>
            <p:nvPr/>
          </p:nvSpPr>
          <p:spPr>
            <a:xfrm>
              <a:off x="8115969" y="2577992"/>
              <a:ext cx="728168" cy="327673"/>
            </a:xfrm>
            <a:prstGeom prst="rect">
              <a:avLst/>
            </a:prstGeom>
            <a:noFill/>
          </p:spPr>
          <p:txBody>
            <a:bodyPr wrap="none" lIns="0" tIns="0" rIns="0" bIns="0" rtlCol="0">
              <a:spAutoFit/>
            </a:bodyPr>
            <a:lstStyle/>
            <a:p>
              <a:pPr algn="ctr"/>
              <a:r>
                <a:rPr lang="en-US" sz="900">
                  <a:latin typeface="Arial" panose="020B0604020202020204" pitchFamily="34" charset="0"/>
                  <a:cs typeface="Arial" panose="020B0604020202020204" pitchFamily="34" charset="0"/>
                </a:rPr>
                <a:t>Policy</a:t>
              </a:r>
            </a:p>
          </p:txBody>
        </p:sp>
      </p:grpSp>
      <p:cxnSp>
        <p:nvCxnSpPr>
          <p:cNvPr id="40" name="Connector: Elbow 92">
            <a:extLst>
              <a:ext uri="{FF2B5EF4-FFF2-40B4-BE49-F238E27FC236}">
                <a16:creationId xmlns:a16="http://schemas.microsoft.com/office/drawing/2014/main" id="{DE450D94-CAA4-3E98-C193-C8F22A49581D}"/>
              </a:ext>
            </a:extLst>
          </p:cNvPr>
          <p:cNvCxnSpPr>
            <a:cxnSpLocks/>
            <a:stCxn id="14" idx="2"/>
            <a:endCxn id="17" idx="3"/>
          </p:cNvCxnSpPr>
          <p:nvPr/>
        </p:nvCxnSpPr>
        <p:spPr>
          <a:xfrm flipV="1">
            <a:off x="5776037" y="4474178"/>
            <a:ext cx="1432951" cy="523633"/>
          </a:xfrm>
          <a:prstGeom prst="straightConnector1">
            <a:avLst/>
          </a:prstGeom>
          <a:ln w="9525">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76DAEB11-B3C4-A2A8-5F85-5B94C8A3E4B1}"/>
              </a:ext>
            </a:extLst>
          </p:cNvPr>
          <p:cNvSpPr/>
          <p:nvPr/>
        </p:nvSpPr>
        <p:spPr>
          <a:xfrm>
            <a:off x="4197227" y="3842894"/>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1</a:t>
            </a:r>
          </a:p>
        </p:txBody>
      </p:sp>
      <p:sp>
        <p:nvSpPr>
          <p:cNvPr id="42" name="Oval 41">
            <a:extLst>
              <a:ext uri="{FF2B5EF4-FFF2-40B4-BE49-F238E27FC236}">
                <a16:creationId xmlns:a16="http://schemas.microsoft.com/office/drawing/2014/main" id="{4E0FC672-49BB-1643-391D-DB68C464CE30}"/>
              </a:ext>
            </a:extLst>
          </p:cNvPr>
          <p:cNvSpPr/>
          <p:nvPr/>
        </p:nvSpPr>
        <p:spPr>
          <a:xfrm>
            <a:off x="5973827" y="3396063"/>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2</a:t>
            </a:r>
          </a:p>
        </p:txBody>
      </p:sp>
      <p:sp>
        <p:nvSpPr>
          <p:cNvPr id="43" name="Isosceles Triangle 42">
            <a:extLst>
              <a:ext uri="{FF2B5EF4-FFF2-40B4-BE49-F238E27FC236}">
                <a16:creationId xmlns:a16="http://schemas.microsoft.com/office/drawing/2014/main" id="{DC408CBF-E537-41EF-E6D0-9C239F2F76BA}"/>
              </a:ext>
            </a:extLst>
          </p:cNvPr>
          <p:cNvSpPr/>
          <p:nvPr/>
        </p:nvSpPr>
        <p:spPr>
          <a:xfrm rot="10800000">
            <a:off x="5526148" y="3501080"/>
            <a:ext cx="138112" cy="11906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44" name="Connector: Elbow 43">
            <a:extLst>
              <a:ext uri="{FF2B5EF4-FFF2-40B4-BE49-F238E27FC236}">
                <a16:creationId xmlns:a16="http://schemas.microsoft.com/office/drawing/2014/main" id="{716E3DC0-8825-85CE-6D18-22EEBC2D5A3D}"/>
              </a:ext>
            </a:extLst>
          </p:cNvPr>
          <p:cNvCxnSpPr>
            <a:cxnSpLocks/>
            <a:stCxn id="43" idx="3"/>
            <a:endCxn id="45" idx="4"/>
          </p:cNvCxnSpPr>
          <p:nvPr/>
        </p:nvCxnSpPr>
        <p:spPr>
          <a:xfrm rot="5400000" flipH="1" flipV="1">
            <a:off x="5342730" y="3248056"/>
            <a:ext cx="505498" cy="551"/>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5" name="Thought Bubble: Cloud 44">
            <a:extLst>
              <a:ext uri="{FF2B5EF4-FFF2-40B4-BE49-F238E27FC236}">
                <a16:creationId xmlns:a16="http://schemas.microsoft.com/office/drawing/2014/main" id="{3E59E763-E130-F206-A392-531A2EB38635}"/>
              </a:ext>
            </a:extLst>
          </p:cNvPr>
          <p:cNvSpPr/>
          <p:nvPr/>
        </p:nvSpPr>
        <p:spPr>
          <a:xfrm>
            <a:off x="5164240" y="2559102"/>
            <a:ext cx="858992" cy="371049"/>
          </a:xfrm>
          <a:prstGeom prst="cloudCallout">
            <a:avLst>
              <a:gd name="adj1" fmla="val 235"/>
              <a:gd name="adj2" fmla="val 676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6" name="Oval 45">
            <a:extLst>
              <a:ext uri="{FF2B5EF4-FFF2-40B4-BE49-F238E27FC236}">
                <a16:creationId xmlns:a16="http://schemas.microsoft.com/office/drawing/2014/main" id="{BA240FCC-B155-1CA7-1A67-DA76AC85C225}"/>
              </a:ext>
            </a:extLst>
          </p:cNvPr>
          <p:cNvSpPr/>
          <p:nvPr/>
        </p:nvSpPr>
        <p:spPr>
          <a:xfrm>
            <a:off x="5353713" y="3220147"/>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3</a:t>
            </a:r>
          </a:p>
        </p:txBody>
      </p:sp>
      <p:sp>
        <p:nvSpPr>
          <p:cNvPr id="47" name="Oval 46">
            <a:extLst>
              <a:ext uri="{FF2B5EF4-FFF2-40B4-BE49-F238E27FC236}">
                <a16:creationId xmlns:a16="http://schemas.microsoft.com/office/drawing/2014/main" id="{68329E11-7256-8A4D-8341-79C52C7633D0}"/>
              </a:ext>
            </a:extLst>
          </p:cNvPr>
          <p:cNvSpPr/>
          <p:nvPr/>
        </p:nvSpPr>
        <p:spPr>
          <a:xfrm>
            <a:off x="5733019" y="4631751"/>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4</a:t>
            </a:r>
          </a:p>
        </p:txBody>
      </p:sp>
      <p:sp>
        <p:nvSpPr>
          <p:cNvPr id="48" name="Oval 47">
            <a:extLst>
              <a:ext uri="{FF2B5EF4-FFF2-40B4-BE49-F238E27FC236}">
                <a16:creationId xmlns:a16="http://schemas.microsoft.com/office/drawing/2014/main" id="{11162AC8-AF05-42F4-46CB-1BF17226CF8F}"/>
              </a:ext>
            </a:extLst>
          </p:cNvPr>
          <p:cNvSpPr/>
          <p:nvPr/>
        </p:nvSpPr>
        <p:spPr>
          <a:xfrm>
            <a:off x="6880904" y="4237596"/>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5</a:t>
            </a:r>
          </a:p>
        </p:txBody>
      </p:sp>
      <p:sp>
        <p:nvSpPr>
          <p:cNvPr id="49" name="Oval 48">
            <a:extLst>
              <a:ext uri="{FF2B5EF4-FFF2-40B4-BE49-F238E27FC236}">
                <a16:creationId xmlns:a16="http://schemas.microsoft.com/office/drawing/2014/main" id="{E4D98A92-9B67-87EE-5E73-DB59A95B2871}"/>
              </a:ext>
            </a:extLst>
          </p:cNvPr>
          <p:cNvSpPr/>
          <p:nvPr/>
        </p:nvSpPr>
        <p:spPr>
          <a:xfrm>
            <a:off x="4788348" y="4262104"/>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6</a:t>
            </a:r>
          </a:p>
        </p:txBody>
      </p:sp>
      <p:pic>
        <p:nvPicPr>
          <p:cNvPr id="50" name="Signature">
            <a:extLst>
              <a:ext uri="{FF2B5EF4-FFF2-40B4-BE49-F238E27FC236}">
                <a16:creationId xmlns:a16="http://schemas.microsoft.com/office/drawing/2014/main" id="{7517A21E-5A9A-6947-4473-D423AFEC159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51712" y="3682432"/>
            <a:ext cx="122744" cy="122744"/>
          </a:xfrm>
          <a:prstGeom prst="rect">
            <a:avLst/>
          </a:prstGeom>
        </p:spPr>
      </p:pic>
    </p:spTree>
    <p:extLst>
      <p:ext uri="{BB962C8B-B14F-4D97-AF65-F5344CB8AC3E}">
        <p14:creationId xmlns:p14="http://schemas.microsoft.com/office/powerpoint/2010/main" val="3183233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42" presetClass="path" presetSubtype="0" accel="50000" decel="50000" fill="hold" nodeType="withEffect">
                                  <p:stCondLst>
                                    <p:cond delay="0"/>
                                  </p:stCondLst>
                                  <p:childTnLst>
                                    <p:animMotion origin="layout" path="M 1.66667E-6 -2.96296E-6 L 0.30521 0.06968 " pathEditMode="relative" rAng="0" ptsTypes="AA">
                                      <p:cBhvr>
                                        <p:cTn id="9" dur="2000" fill="hold"/>
                                        <p:tgtEl>
                                          <p:spTgt spid="18"/>
                                        </p:tgtEl>
                                        <p:attrNameLst>
                                          <p:attrName>ppt_x</p:attrName>
                                          <p:attrName>ppt_y</p:attrName>
                                        </p:attrNameLst>
                                      </p:cBhvr>
                                      <p:rCtr x="15260" y="347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E368A758-4C7E-4069-B9E9-F59EC9033E6C}"/>
              </a:ext>
            </a:extLst>
          </p:cNvPr>
          <p:cNvSpPr/>
          <p:nvPr/>
        </p:nvSpPr>
        <p:spPr>
          <a:xfrm>
            <a:off x="5014509" y="2654362"/>
            <a:ext cx="3187565" cy="1959679"/>
          </a:xfrm>
          <a:prstGeom prst="cloud">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a:extLst>
              <a:ext uri="{FF2B5EF4-FFF2-40B4-BE49-F238E27FC236}">
                <a16:creationId xmlns:a16="http://schemas.microsoft.com/office/drawing/2014/main" id="{0E1E7179-5521-4C96-9E8C-76A55958954D}"/>
              </a:ext>
            </a:extLst>
          </p:cNvPr>
          <p:cNvSpPr/>
          <p:nvPr/>
        </p:nvSpPr>
        <p:spPr>
          <a:xfrm>
            <a:off x="8361744" y="1038385"/>
            <a:ext cx="3735945" cy="5699299"/>
          </a:xfrm>
          <a:prstGeom prst="rect">
            <a:avLst/>
          </a:prstGeom>
          <a:noFill/>
          <a:ln w="19050" cmpd="sng">
            <a:prstDash val="solid"/>
            <a:extLst>
              <a:ext uri="{C807C97D-BFC1-408E-A445-0C87EB9F89A2}">
                <ask:lineSketchStyleProps xmlns:ask="http://schemas.microsoft.com/office/drawing/2018/sketchyshapes" sd="4041759816">
                  <a:custGeom>
                    <a:avLst/>
                    <a:gdLst>
                      <a:gd name="connsiteX0" fmla="*/ 0 w 3735945"/>
                      <a:gd name="connsiteY0" fmla="*/ 0 h 2580445"/>
                      <a:gd name="connsiteX1" fmla="*/ 547939 w 3735945"/>
                      <a:gd name="connsiteY1" fmla="*/ 0 h 2580445"/>
                      <a:gd name="connsiteX2" fmla="*/ 1133237 w 3735945"/>
                      <a:gd name="connsiteY2" fmla="*/ 0 h 2580445"/>
                      <a:gd name="connsiteX3" fmla="*/ 1755894 w 3735945"/>
                      <a:gd name="connsiteY3" fmla="*/ 0 h 2580445"/>
                      <a:gd name="connsiteX4" fmla="*/ 2378552 w 3735945"/>
                      <a:gd name="connsiteY4" fmla="*/ 0 h 2580445"/>
                      <a:gd name="connsiteX5" fmla="*/ 3075928 w 3735945"/>
                      <a:gd name="connsiteY5" fmla="*/ 0 h 2580445"/>
                      <a:gd name="connsiteX6" fmla="*/ 3735945 w 3735945"/>
                      <a:gd name="connsiteY6" fmla="*/ 0 h 2580445"/>
                      <a:gd name="connsiteX7" fmla="*/ 3735945 w 3735945"/>
                      <a:gd name="connsiteY7" fmla="*/ 645111 h 2580445"/>
                      <a:gd name="connsiteX8" fmla="*/ 3735945 w 3735945"/>
                      <a:gd name="connsiteY8" fmla="*/ 1316027 h 2580445"/>
                      <a:gd name="connsiteX9" fmla="*/ 3735945 w 3735945"/>
                      <a:gd name="connsiteY9" fmla="*/ 1986943 h 2580445"/>
                      <a:gd name="connsiteX10" fmla="*/ 3735945 w 3735945"/>
                      <a:gd name="connsiteY10" fmla="*/ 2580445 h 2580445"/>
                      <a:gd name="connsiteX11" fmla="*/ 3188006 w 3735945"/>
                      <a:gd name="connsiteY11" fmla="*/ 2580445 h 2580445"/>
                      <a:gd name="connsiteX12" fmla="*/ 2490630 w 3735945"/>
                      <a:gd name="connsiteY12" fmla="*/ 2580445 h 2580445"/>
                      <a:gd name="connsiteX13" fmla="*/ 1867973 w 3735945"/>
                      <a:gd name="connsiteY13" fmla="*/ 2580445 h 2580445"/>
                      <a:gd name="connsiteX14" fmla="*/ 1282674 w 3735945"/>
                      <a:gd name="connsiteY14" fmla="*/ 2580445 h 2580445"/>
                      <a:gd name="connsiteX15" fmla="*/ 697376 w 3735945"/>
                      <a:gd name="connsiteY15" fmla="*/ 2580445 h 2580445"/>
                      <a:gd name="connsiteX16" fmla="*/ 0 w 3735945"/>
                      <a:gd name="connsiteY16" fmla="*/ 2580445 h 2580445"/>
                      <a:gd name="connsiteX17" fmla="*/ 0 w 3735945"/>
                      <a:gd name="connsiteY17" fmla="*/ 1883725 h 2580445"/>
                      <a:gd name="connsiteX18" fmla="*/ 0 w 3735945"/>
                      <a:gd name="connsiteY18" fmla="*/ 1187005 h 2580445"/>
                      <a:gd name="connsiteX19" fmla="*/ 0 w 3735945"/>
                      <a:gd name="connsiteY19" fmla="*/ 619307 h 2580445"/>
                      <a:gd name="connsiteX20" fmla="*/ 0 w 3735945"/>
                      <a:gd name="connsiteY20" fmla="*/ 0 h 258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35945" h="2580445" extrusionOk="0">
                        <a:moveTo>
                          <a:pt x="0" y="0"/>
                        </a:moveTo>
                        <a:cubicBezTo>
                          <a:pt x="263038" y="26769"/>
                          <a:pt x="420780" y="-6663"/>
                          <a:pt x="547939" y="0"/>
                        </a:cubicBezTo>
                        <a:cubicBezTo>
                          <a:pt x="675098" y="6663"/>
                          <a:pt x="918419" y="17275"/>
                          <a:pt x="1133237" y="0"/>
                        </a:cubicBezTo>
                        <a:cubicBezTo>
                          <a:pt x="1348055" y="-17275"/>
                          <a:pt x="1569411" y="-20917"/>
                          <a:pt x="1755894" y="0"/>
                        </a:cubicBezTo>
                        <a:cubicBezTo>
                          <a:pt x="1942377" y="20917"/>
                          <a:pt x="2209657" y="-24178"/>
                          <a:pt x="2378552" y="0"/>
                        </a:cubicBezTo>
                        <a:cubicBezTo>
                          <a:pt x="2547447" y="24178"/>
                          <a:pt x="2786869" y="-8451"/>
                          <a:pt x="3075928" y="0"/>
                        </a:cubicBezTo>
                        <a:cubicBezTo>
                          <a:pt x="3364987" y="8451"/>
                          <a:pt x="3565446" y="-26444"/>
                          <a:pt x="3735945" y="0"/>
                        </a:cubicBezTo>
                        <a:cubicBezTo>
                          <a:pt x="3756705" y="295708"/>
                          <a:pt x="3737359" y="489800"/>
                          <a:pt x="3735945" y="645111"/>
                        </a:cubicBezTo>
                        <a:cubicBezTo>
                          <a:pt x="3734531" y="800422"/>
                          <a:pt x="3717936" y="1039665"/>
                          <a:pt x="3735945" y="1316027"/>
                        </a:cubicBezTo>
                        <a:cubicBezTo>
                          <a:pt x="3753954" y="1592389"/>
                          <a:pt x="3717661" y="1812121"/>
                          <a:pt x="3735945" y="1986943"/>
                        </a:cubicBezTo>
                        <a:cubicBezTo>
                          <a:pt x="3754229" y="2161765"/>
                          <a:pt x="3737694" y="2412544"/>
                          <a:pt x="3735945" y="2580445"/>
                        </a:cubicBezTo>
                        <a:cubicBezTo>
                          <a:pt x="3521684" y="2600927"/>
                          <a:pt x="3347422" y="2598234"/>
                          <a:pt x="3188006" y="2580445"/>
                        </a:cubicBezTo>
                        <a:cubicBezTo>
                          <a:pt x="3028590" y="2562656"/>
                          <a:pt x="2650332" y="2571582"/>
                          <a:pt x="2490630" y="2580445"/>
                        </a:cubicBezTo>
                        <a:cubicBezTo>
                          <a:pt x="2330928" y="2589308"/>
                          <a:pt x="2042360" y="2585503"/>
                          <a:pt x="1867973" y="2580445"/>
                        </a:cubicBezTo>
                        <a:cubicBezTo>
                          <a:pt x="1693586" y="2575387"/>
                          <a:pt x="1486638" y="2552140"/>
                          <a:pt x="1282674" y="2580445"/>
                        </a:cubicBezTo>
                        <a:cubicBezTo>
                          <a:pt x="1078710" y="2608750"/>
                          <a:pt x="823615" y="2594233"/>
                          <a:pt x="697376" y="2580445"/>
                        </a:cubicBezTo>
                        <a:cubicBezTo>
                          <a:pt x="571137" y="2566657"/>
                          <a:pt x="165569" y="2548080"/>
                          <a:pt x="0" y="2580445"/>
                        </a:cubicBezTo>
                        <a:cubicBezTo>
                          <a:pt x="23876" y="2354580"/>
                          <a:pt x="-12284" y="2059628"/>
                          <a:pt x="0" y="1883725"/>
                        </a:cubicBezTo>
                        <a:cubicBezTo>
                          <a:pt x="12284" y="1707822"/>
                          <a:pt x="8405" y="1494956"/>
                          <a:pt x="0" y="1187005"/>
                        </a:cubicBezTo>
                        <a:cubicBezTo>
                          <a:pt x="-8405" y="879054"/>
                          <a:pt x="21345" y="764960"/>
                          <a:pt x="0" y="619307"/>
                        </a:cubicBezTo>
                        <a:cubicBezTo>
                          <a:pt x="-21345" y="473654"/>
                          <a:pt x="-20389" y="253224"/>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6" name="Rectangle 15">
            <a:extLst>
              <a:ext uri="{FF2B5EF4-FFF2-40B4-BE49-F238E27FC236}">
                <a16:creationId xmlns:a16="http://schemas.microsoft.com/office/drawing/2014/main" id="{4D09BCB5-A5A0-4864-BAFA-AE0E8B9840E5}"/>
              </a:ext>
            </a:extLst>
          </p:cNvPr>
          <p:cNvSpPr/>
          <p:nvPr/>
        </p:nvSpPr>
        <p:spPr>
          <a:xfrm>
            <a:off x="7391845" y="1303555"/>
            <a:ext cx="1358181" cy="6503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b="1">
                <a:solidFill>
                  <a:sysClr val="windowText" lastClr="000000"/>
                </a:solidFill>
              </a:rPr>
              <a:t>Trust Policy</a:t>
            </a:r>
          </a:p>
        </p:txBody>
      </p:sp>
      <p:sp>
        <p:nvSpPr>
          <p:cNvPr id="2" name="Title 1">
            <a:extLst>
              <a:ext uri="{FF2B5EF4-FFF2-40B4-BE49-F238E27FC236}">
                <a16:creationId xmlns:a16="http://schemas.microsoft.com/office/drawing/2014/main" id="{1510B3F3-96F8-4C80-88AA-1312C8EEFEA1}"/>
              </a:ext>
            </a:extLst>
          </p:cNvPr>
          <p:cNvSpPr>
            <a:spLocks noGrp="1"/>
          </p:cNvSpPr>
          <p:nvPr>
            <p:ph type="title"/>
          </p:nvPr>
        </p:nvSpPr>
        <p:spPr>
          <a:xfrm>
            <a:off x="838200" y="-85199"/>
            <a:ext cx="10515600" cy="1325563"/>
          </a:xfrm>
        </p:spPr>
        <p:txBody>
          <a:bodyPr/>
          <a:lstStyle/>
          <a:p>
            <a:r>
              <a:rPr lang="en-US" dirty="0"/>
              <a:t>Artifact Promotion</a:t>
            </a:r>
          </a:p>
        </p:txBody>
      </p:sp>
      <p:sp>
        <p:nvSpPr>
          <p:cNvPr id="323" name="Content Placeholder 2">
            <a:extLst>
              <a:ext uri="{FF2B5EF4-FFF2-40B4-BE49-F238E27FC236}">
                <a16:creationId xmlns:a16="http://schemas.microsoft.com/office/drawing/2014/main" id="{32F367DA-AFC6-CFEC-2B17-48135F1A224A}"/>
              </a:ext>
            </a:extLst>
          </p:cNvPr>
          <p:cNvSpPr>
            <a:spLocks noGrp="1"/>
          </p:cNvSpPr>
          <p:nvPr>
            <p:ph idx="4294967295"/>
          </p:nvPr>
        </p:nvSpPr>
        <p:spPr>
          <a:xfrm>
            <a:off x="1676400" y="4978400"/>
            <a:ext cx="10515600" cy="2343150"/>
          </a:xfrm>
        </p:spPr>
        <p:txBody>
          <a:bodyPr>
            <a:normAutofit/>
          </a:bodyPr>
          <a:lstStyle/>
          <a:p>
            <a:r>
              <a:rPr lang="en-US" sz="1800"/>
              <a:t>Wabbit Networks built the </a:t>
            </a:r>
            <a:r>
              <a:rPr lang="en-US" sz="1800" b="1">
                <a:latin typeface="Consolas" panose="020B0609020204030204" pitchFamily="49" charset="0"/>
              </a:rPr>
              <a:t>net-monitor:v1</a:t>
            </a:r>
            <a:r>
              <a:rPr lang="en-US" sz="1800"/>
              <a:t> image (software)</a:t>
            </a:r>
          </a:p>
          <a:p>
            <a:r>
              <a:rPr lang="en-US" sz="1800"/>
              <a:t>ACME Rockets Imports </a:t>
            </a:r>
            <a:r>
              <a:rPr lang="en-US" sz="1800" b="1">
                <a:latin typeface="Consolas" panose="020B0609020204030204" pitchFamily="49" charset="0"/>
              </a:rPr>
              <a:t>net-monitor:v1</a:t>
            </a:r>
            <a:r>
              <a:rPr lang="en-US" sz="1800"/>
              <a:t> </a:t>
            </a:r>
          </a:p>
          <a:p>
            <a:pPr lvl="1"/>
            <a:r>
              <a:rPr lang="en-US" sz="1600"/>
              <a:t>ACME tests it for their security posture (SBOM, Scans, Claims)</a:t>
            </a:r>
          </a:p>
          <a:p>
            <a:pPr lvl="1"/>
            <a:r>
              <a:rPr lang="en-US" sz="1600"/>
              <a:t>If </a:t>
            </a:r>
            <a:r>
              <a:rPr lang="en-US" sz="1600" b="1">
                <a:latin typeface="Consolas" panose="020B0609020204030204" pitchFamily="49" charset="0"/>
              </a:rPr>
              <a:t>net-monitor:v1 </a:t>
            </a:r>
            <a:r>
              <a:rPr lang="en-US" sz="1600"/>
              <a:t>meets ACME standards, it’s “approved”</a:t>
            </a:r>
          </a:p>
          <a:p>
            <a:pPr lvl="1"/>
            <a:r>
              <a:rPr lang="en-US" sz="1600"/>
              <a:t>Approved is indicated with a signature and </a:t>
            </a:r>
            <a:r>
              <a:rPr lang="en-US" sz="1600" i="1"/>
              <a:t>a new claim</a:t>
            </a:r>
          </a:p>
        </p:txBody>
      </p:sp>
      <p:sp>
        <p:nvSpPr>
          <p:cNvPr id="154" name="SBoM">
            <a:extLst>
              <a:ext uri="{FF2B5EF4-FFF2-40B4-BE49-F238E27FC236}">
                <a16:creationId xmlns:a16="http://schemas.microsoft.com/office/drawing/2014/main" id="{C6A7A287-1025-492D-8626-9DD56F1BF42D}"/>
              </a:ext>
            </a:extLst>
          </p:cNvPr>
          <p:cNvSpPr/>
          <p:nvPr/>
        </p:nvSpPr>
        <p:spPr>
          <a:xfrm>
            <a:off x="821538" y="2020964"/>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155" name="ScanResult">
            <a:extLst>
              <a:ext uri="{FF2B5EF4-FFF2-40B4-BE49-F238E27FC236}">
                <a16:creationId xmlns:a16="http://schemas.microsoft.com/office/drawing/2014/main" id="{06DAB5C0-1EAD-4E43-BEEA-3A6EF337486E}"/>
              </a:ext>
            </a:extLst>
          </p:cNvPr>
          <p:cNvSpPr/>
          <p:nvPr/>
        </p:nvSpPr>
        <p:spPr>
          <a:xfrm>
            <a:off x="826078" y="2323961"/>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156" name="Rectangle 155">
            <a:extLst>
              <a:ext uri="{FF2B5EF4-FFF2-40B4-BE49-F238E27FC236}">
                <a16:creationId xmlns:a16="http://schemas.microsoft.com/office/drawing/2014/main" id="{DD5D7BC7-D673-4610-BA68-25C2031348AF}"/>
              </a:ext>
            </a:extLst>
          </p:cNvPr>
          <p:cNvSpPr/>
          <p:nvPr/>
        </p:nvSpPr>
        <p:spPr>
          <a:xfrm>
            <a:off x="821801" y="1717967"/>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sp>
        <p:nvSpPr>
          <p:cNvPr id="159" name="TextBox 25">
            <a:extLst>
              <a:ext uri="{FF2B5EF4-FFF2-40B4-BE49-F238E27FC236}">
                <a16:creationId xmlns:a16="http://schemas.microsoft.com/office/drawing/2014/main" id="{7C0A2865-58C0-4933-9462-D928A3BA1A0A}"/>
              </a:ext>
            </a:extLst>
          </p:cNvPr>
          <p:cNvSpPr txBox="1"/>
          <p:nvPr/>
        </p:nvSpPr>
        <p:spPr>
          <a:xfrm>
            <a:off x="226848" y="1221279"/>
            <a:ext cx="973219" cy="43088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a:t>Artifact Build Environment</a:t>
            </a:r>
          </a:p>
        </p:txBody>
      </p:sp>
      <p:pic>
        <p:nvPicPr>
          <p:cNvPr id="161" name="pipeline">
            <a:extLst>
              <a:ext uri="{FF2B5EF4-FFF2-40B4-BE49-F238E27FC236}">
                <a16:creationId xmlns:a16="http://schemas.microsoft.com/office/drawing/2014/main" id="{8167B9BF-E19F-40FC-825F-06E8A09294D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6684" y="1682202"/>
            <a:ext cx="470529" cy="470529"/>
          </a:xfrm>
          <a:prstGeom prst="rect">
            <a:avLst/>
          </a:prstGeom>
        </p:spPr>
      </p:pic>
      <p:sp>
        <p:nvSpPr>
          <p:cNvPr id="162" name="Rectangle 161">
            <a:extLst>
              <a:ext uri="{FF2B5EF4-FFF2-40B4-BE49-F238E27FC236}">
                <a16:creationId xmlns:a16="http://schemas.microsoft.com/office/drawing/2014/main" id="{92161037-8B5A-4FAE-8A4B-86B281C0A4FA}"/>
              </a:ext>
            </a:extLst>
          </p:cNvPr>
          <p:cNvSpPr/>
          <p:nvPr/>
        </p:nvSpPr>
        <p:spPr>
          <a:xfrm>
            <a:off x="104975" y="991476"/>
            <a:ext cx="1577846" cy="1971753"/>
          </a:xfrm>
          <a:prstGeom prst="rect">
            <a:avLst/>
          </a:prstGeom>
          <a:noFill/>
          <a:ln w="19050">
            <a:prstDash val="dash"/>
            <a:extLst>
              <a:ext uri="{C807C97D-BFC1-408E-A445-0C87EB9F89A2}">
                <ask:lineSketchStyleProps xmlns:ask="http://schemas.microsoft.com/office/drawing/2018/sketchyshapes" sd="4041759816">
                  <a:custGeom>
                    <a:avLst/>
                    <a:gdLst>
                      <a:gd name="connsiteX0" fmla="*/ 0 w 1826722"/>
                      <a:gd name="connsiteY0" fmla="*/ 0 h 2287201"/>
                      <a:gd name="connsiteX1" fmla="*/ 420146 w 1826722"/>
                      <a:gd name="connsiteY1" fmla="*/ 0 h 2287201"/>
                      <a:gd name="connsiteX2" fmla="*/ 858559 w 1826722"/>
                      <a:gd name="connsiteY2" fmla="*/ 0 h 2287201"/>
                      <a:gd name="connsiteX3" fmla="*/ 1315240 w 1826722"/>
                      <a:gd name="connsiteY3" fmla="*/ 0 h 2287201"/>
                      <a:gd name="connsiteX4" fmla="*/ 1826722 w 1826722"/>
                      <a:gd name="connsiteY4" fmla="*/ 0 h 2287201"/>
                      <a:gd name="connsiteX5" fmla="*/ 1826722 w 1826722"/>
                      <a:gd name="connsiteY5" fmla="*/ 617544 h 2287201"/>
                      <a:gd name="connsiteX6" fmla="*/ 1826722 w 1826722"/>
                      <a:gd name="connsiteY6" fmla="*/ 1143601 h 2287201"/>
                      <a:gd name="connsiteX7" fmla="*/ 1826722 w 1826722"/>
                      <a:gd name="connsiteY7" fmla="*/ 1761145 h 2287201"/>
                      <a:gd name="connsiteX8" fmla="*/ 1826722 w 1826722"/>
                      <a:gd name="connsiteY8" fmla="*/ 2287201 h 2287201"/>
                      <a:gd name="connsiteX9" fmla="*/ 1351774 w 1826722"/>
                      <a:gd name="connsiteY9" fmla="*/ 2287201 h 2287201"/>
                      <a:gd name="connsiteX10" fmla="*/ 949895 w 1826722"/>
                      <a:gd name="connsiteY10" fmla="*/ 2287201 h 2287201"/>
                      <a:gd name="connsiteX11" fmla="*/ 493215 w 1826722"/>
                      <a:gd name="connsiteY11" fmla="*/ 2287201 h 2287201"/>
                      <a:gd name="connsiteX12" fmla="*/ 0 w 1826722"/>
                      <a:gd name="connsiteY12" fmla="*/ 2287201 h 2287201"/>
                      <a:gd name="connsiteX13" fmla="*/ 0 w 1826722"/>
                      <a:gd name="connsiteY13" fmla="*/ 1715401 h 2287201"/>
                      <a:gd name="connsiteX14" fmla="*/ 0 w 1826722"/>
                      <a:gd name="connsiteY14" fmla="*/ 1189345 h 2287201"/>
                      <a:gd name="connsiteX15" fmla="*/ 0 w 1826722"/>
                      <a:gd name="connsiteY15" fmla="*/ 617544 h 2287201"/>
                      <a:gd name="connsiteX16" fmla="*/ 0 w 1826722"/>
                      <a:gd name="connsiteY16" fmla="*/ 0 h 228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26722" h="2287201" extrusionOk="0">
                        <a:moveTo>
                          <a:pt x="0" y="0"/>
                        </a:moveTo>
                        <a:cubicBezTo>
                          <a:pt x="147020" y="-40010"/>
                          <a:pt x="243272" y="7804"/>
                          <a:pt x="420146" y="0"/>
                        </a:cubicBezTo>
                        <a:cubicBezTo>
                          <a:pt x="597020" y="-7804"/>
                          <a:pt x="673021" y="48817"/>
                          <a:pt x="858559" y="0"/>
                        </a:cubicBezTo>
                        <a:cubicBezTo>
                          <a:pt x="1044097" y="-48817"/>
                          <a:pt x="1102717" y="6541"/>
                          <a:pt x="1315240" y="0"/>
                        </a:cubicBezTo>
                        <a:cubicBezTo>
                          <a:pt x="1527763" y="-6541"/>
                          <a:pt x="1672359" y="3020"/>
                          <a:pt x="1826722" y="0"/>
                        </a:cubicBezTo>
                        <a:cubicBezTo>
                          <a:pt x="1895332" y="208853"/>
                          <a:pt x="1798092" y="422089"/>
                          <a:pt x="1826722" y="617544"/>
                        </a:cubicBezTo>
                        <a:cubicBezTo>
                          <a:pt x="1855352" y="812999"/>
                          <a:pt x="1818504" y="1015957"/>
                          <a:pt x="1826722" y="1143601"/>
                        </a:cubicBezTo>
                        <a:cubicBezTo>
                          <a:pt x="1834940" y="1271245"/>
                          <a:pt x="1814435" y="1521039"/>
                          <a:pt x="1826722" y="1761145"/>
                        </a:cubicBezTo>
                        <a:cubicBezTo>
                          <a:pt x="1839009" y="2001251"/>
                          <a:pt x="1803243" y="2170613"/>
                          <a:pt x="1826722" y="2287201"/>
                        </a:cubicBezTo>
                        <a:cubicBezTo>
                          <a:pt x="1632152" y="2333024"/>
                          <a:pt x="1500485" y="2258696"/>
                          <a:pt x="1351774" y="2287201"/>
                        </a:cubicBezTo>
                        <a:cubicBezTo>
                          <a:pt x="1203063" y="2315706"/>
                          <a:pt x="1099164" y="2255328"/>
                          <a:pt x="949895" y="2287201"/>
                        </a:cubicBezTo>
                        <a:cubicBezTo>
                          <a:pt x="800626" y="2319074"/>
                          <a:pt x="615970" y="2280238"/>
                          <a:pt x="493215" y="2287201"/>
                        </a:cubicBezTo>
                        <a:cubicBezTo>
                          <a:pt x="370460" y="2294164"/>
                          <a:pt x="180981" y="2265192"/>
                          <a:pt x="0" y="2287201"/>
                        </a:cubicBezTo>
                        <a:cubicBezTo>
                          <a:pt x="-15640" y="2151787"/>
                          <a:pt x="56294" y="1907929"/>
                          <a:pt x="0" y="1715401"/>
                        </a:cubicBezTo>
                        <a:cubicBezTo>
                          <a:pt x="-56294" y="1522873"/>
                          <a:pt x="17661" y="1426596"/>
                          <a:pt x="0" y="1189345"/>
                        </a:cubicBezTo>
                        <a:cubicBezTo>
                          <a:pt x="-17661" y="952094"/>
                          <a:pt x="64649" y="808241"/>
                          <a:pt x="0" y="617544"/>
                        </a:cubicBezTo>
                        <a:cubicBezTo>
                          <a:pt x="-64649" y="426847"/>
                          <a:pt x="51165" y="231782"/>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1" i="0" u="none" strike="noStrike" kern="0" cap="none" spc="0" normalizeH="0" baseline="0" noProof="0">
                <a:ln>
                  <a:noFill/>
                </a:ln>
                <a:solidFill>
                  <a:srgbClr val="000000"/>
                </a:solidFill>
                <a:effectLst/>
                <a:uLnTx/>
                <a:uFillTx/>
                <a:latin typeface="Segoe UI" panose="020B0502040204020203" pitchFamily="34" charset="0"/>
                <a:cs typeface="Segoe UI" panose="020B0502040204020203" pitchFamily="34" charset="0"/>
                <a:sym typeface="Arial"/>
              </a:rPr>
              <a:t>Wabbit Networks</a:t>
            </a:r>
          </a:p>
        </p:txBody>
      </p:sp>
      <p:pic>
        <p:nvPicPr>
          <p:cNvPr id="193" name="Signature">
            <a:extLst>
              <a:ext uri="{FF2B5EF4-FFF2-40B4-BE49-F238E27FC236}">
                <a16:creationId xmlns:a16="http://schemas.microsoft.com/office/drawing/2014/main" id="{7628357F-9B74-49E9-8496-0DC51B073F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12949" y="1780498"/>
            <a:ext cx="122744" cy="122744"/>
          </a:xfrm>
          <a:prstGeom prst="rect">
            <a:avLst/>
          </a:prstGeom>
        </p:spPr>
      </p:pic>
      <p:pic>
        <p:nvPicPr>
          <p:cNvPr id="194" name="Signature">
            <a:extLst>
              <a:ext uri="{FF2B5EF4-FFF2-40B4-BE49-F238E27FC236}">
                <a16:creationId xmlns:a16="http://schemas.microsoft.com/office/drawing/2014/main" id="{2F3991A5-6B78-4425-9236-521634C4CC0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93008" y="2081698"/>
            <a:ext cx="122744" cy="122744"/>
          </a:xfrm>
          <a:prstGeom prst="rect">
            <a:avLst/>
          </a:prstGeom>
        </p:spPr>
      </p:pic>
      <p:pic>
        <p:nvPicPr>
          <p:cNvPr id="195" name="Signature">
            <a:extLst>
              <a:ext uri="{FF2B5EF4-FFF2-40B4-BE49-F238E27FC236}">
                <a16:creationId xmlns:a16="http://schemas.microsoft.com/office/drawing/2014/main" id="{29E21C65-355D-4D6C-9729-62A5DF4E822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93008" y="2382898"/>
            <a:ext cx="122744" cy="122744"/>
          </a:xfrm>
          <a:prstGeom prst="rect">
            <a:avLst/>
          </a:prstGeom>
        </p:spPr>
      </p:pic>
      <p:pic>
        <p:nvPicPr>
          <p:cNvPr id="196" name="Key">
            <a:extLst>
              <a:ext uri="{FF2B5EF4-FFF2-40B4-BE49-F238E27FC236}">
                <a16:creationId xmlns:a16="http://schemas.microsoft.com/office/drawing/2014/main" id="{74A8803B-D189-46B2-A684-4936F920F76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609019" y="1058979"/>
            <a:ext cx="122745" cy="122745"/>
          </a:xfrm>
          <a:prstGeom prst="rect">
            <a:avLst/>
          </a:prstGeom>
        </p:spPr>
      </p:pic>
      <p:sp>
        <p:nvSpPr>
          <p:cNvPr id="197" name="Ssrc">
            <a:extLst>
              <a:ext uri="{FF2B5EF4-FFF2-40B4-BE49-F238E27FC236}">
                <a16:creationId xmlns:a16="http://schemas.microsoft.com/office/drawing/2014/main" id="{5E2C3085-F9AA-43F6-9068-61B185A2E4C8}"/>
              </a:ext>
            </a:extLst>
          </p:cNvPr>
          <p:cNvSpPr/>
          <p:nvPr/>
        </p:nvSpPr>
        <p:spPr>
          <a:xfrm>
            <a:off x="821538" y="2626957"/>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980" b="0" i="0" u="none" strike="noStrike" kern="0" cap="none" spc="0" normalizeH="0" baseline="0" noProof="0">
                <a:ln>
                  <a:noFill/>
                </a:ln>
                <a:solidFill>
                  <a:sysClr val="windowText" lastClr="000000"/>
                </a:solidFill>
                <a:effectLst/>
                <a:uLnTx/>
                <a:uFillTx/>
                <a:latin typeface="Calibri"/>
                <a:ea typeface="+mn-ea"/>
                <a:cs typeface="+mn-cs"/>
              </a:rPr>
              <a:t>Claims</a:t>
            </a:r>
            <a:endParaRPr kumimoji="0" lang="en-US" sz="491" b="0" i="0" u="none" strike="noStrike" kern="0" cap="none" spc="0" normalizeH="0" baseline="0" noProof="0">
              <a:ln>
                <a:noFill/>
              </a:ln>
              <a:solidFill>
                <a:sysClr val="windowText" lastClr="000000"/>
              </a:solidFill>
              <a:effectLst/>
              <a:uLnTx/>
              <a:uFillTx/>
              <a:latin typeface="Calibri"/>
              <a:ea typeface="+mn-ea"/>
              <a:cs typeface="+mn-cs"/>
            </a:endParaRPr>
          </a:p>
        </p:txBody>
      </p:sp>
      <p:pic>
        <p:nvPicPr>
          <p:cNvPr id="198" name="Signature">
            <a:extLst>
              <a:ext uri="{FF2B5EF4-FFF2-40B4-BE49-F238E27FC236}">
                <a16:creationId xmlns:a16="http://schemas.microsoft.com/office/drawing/2014/main" id="{B8DCF1BE-543C-4249-96F5-4CC4F2FB4EC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12949" y="2684099"/>
            <a:ext cx="122744" cy="122744"/>
          </a:xfrm>
          <a:prstGeom prst="rect">
            <a:avLst/>
          </a:prstGeom>
        </p:spPr>
      </p:pic>
      <p:grpSp>
        <p:nvGrpSpPr>
          <p:cNvPr id="204" name="Shared Registry">
            <a:extLst>
              <a:ext uri="{FF2B5EF4-FFF2-40B4-BE49-F238E27FC236}">
                <a16:creationId xmlns:a16="http://schemas.microsoft.com/office/drawing/2014/main" id="{DB5A1E4A-7610-4716-9517-FDAE02C996D9}"/>
              </a:ext>
            </a:extLst>
          </p:cNvPr>
          <p:cNvGrpSpPr/>
          <p:nvPr/>
        </p:nvGrpSpPr>
        <p:grpSpPr>
          <a:xfrm>
            <a:off x="9527236" y="1393484"/>
            <a:ext cx="745984" cy="649997"/>
            <a:chOff x="4738225" y="1972596"/>
            <a:chExt cx="745984" cy="649997"/>
          </a:xfrm>
        </p:grpSpPr>
        <p:pic>
          <p:nvPicPr>
            <p:cNvPr id="268" name="Distribution">
              <a:extLst>
                <a:ext uri="{FF2B5EF4-FFF2-40B4-BE49-F238E27FC236}">
                  <a16:creationId xmlns:a16="http://schemas.microsoft.com/office/drawing/2014/main" id="{229065F9-89D0-473C-B1AC-5CC585D1685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67084" y="1972596"/>
              <a:ext cx="335450" cy="335450"/>
            </a:xfrm>
            <a:prstGeom prst="rect">
              <a:avLst/>
            </a:prstGeom>
          </p:spPr>
        </p:pic>
        <p:sp>
          <p:nvSpPr>
            <p:cNvPr id="269" name="TextBox 85">
              <a:extLst>
                <a:ext uri="{FF2B5EF4-FFF2-40B4-BE49-F238E27FC236}">
                  <a16:creationId xmlns:a16="http://schemas.microsoft.com/office/drawing/2014/main" id="{0B854C03-D40B-45C4-957C-41BB08CA9F3B}"/>
                </a:ext>
              </a:extLst>
            </p:cNvPr>
            <p:cNvSpPr txBox="1"/>
            <p:nvPr/>
          </p:nvSpPr>
          <p:spPr>
            <a:xfrm>
              <a:off x="4738225" y="2314816"/>
              <a:ext cx="745984"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700"/>
                <a:t>Private Registry</a:t>
              </a:r>
            </a:p>
          </p:txBody>
        </p:sp>
      </p:grpSp>
      <p:sp>
        <p:nvSpPr>
          <p:cNvPr id="205" name="TextBox 105">
            <a:extLst>
              <a:ext uri="{FF2B5EF4-FFF2-40B4-BE49-F238E27FC236}">
                <a16:creationId xmlns:a16="http://schemas.microsoft.com/office/drawing/2014/main" id="{64ED9806-92B7-42B4-9624-C7FC3EE14616}"/>
              </a:ext>
            </a:extLst>
          </p:cNvPr>
          <p:cNvSpPr txBox="1"/>
          <p:nvPr/>
        </p:nvSpPr>
        <p:spPr>
          <a:xfrm>
            <a:off x="8335730" y="1061138"/>
            <a:ext cx="1278162" cy="27699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200" b="1"/>
              <a:t>ACME Rockets</a:t>
            </a:r>
          </a:p>
        </p:txBody>
      </p:sp>
      <p:sp>
        <p:nvSpPr>
          <p:cNvPr id="209" name="VNet">
            <a:extLst>
              <a:ext uri="{FF2B5EF4-FFF2-40B4-BE49-F238E27FC236}">
                <a16:creationId xmlns:a16="http://schemas.microsoft.com/office/drawing/2014/main" id="{5C0E6248-33BC-4665-8CB5-2A0581A1B8ED}"/>
              </a:ext>
            </a:extLst>
          </p:cNvPr>
          <p:cNvSpPr/>
          <p:nvPr/>
        </p:nvSpPr>
        <p:spPr>
          <a:xfrm>
            <a:off x="9553575" y="1080862"/>
            <a:ext cx="2482617" cy="1462524"/>
          </a:xfrm>
          <a:prstGeom prst="rect">
            <a:avLst/>
          </a:prstGeom>
          <a:noFill/>
          <a:ln w="15875" cmpd="sng">
            <a:prstDash val="sysDash"/>
            <a:extLst>
              <a:ext uri="{C807C97D-BFC1-408E-A445-0C87EB9F89A2}">
                <ask:lineSketchStyleProps xmlns:ask="http://schemas.microsoft.com/office/drawing/2018/sketchyshapes" sd="4041759816">
                  <a:custGeom>
                    <a:avLst/>
                    <a:gdLst>
                      <a:gd name="connsiteX0" fmla="*/ 0 w 3735945"/>
                      <a:gd name="connsiteY0" fmla="*/ 0 h 2580445"/>
                      <a:gd name="connsiteX1" fmla="*/ 547939 w 3735945"/>
                      <a:gd name="connsiteY1" fmla="*/ 0 h 2580445"/>
                      <a:gd name="connsiteX2" fmla="*/ 1133237 w 3735945"/>
                      <a:gd name="connsiteY2" fmla="*/ 0 h 2580445"/>
                      <a:gd name="connsiteX3" fmla="*/ 1755894 w 3735945"/>
                      <a:gd name="connsiteY3" fmla="*/ 0 h 2580445"/>
                      <a:gd name="connsiteX4" fmla="*/ 2378552 w 3735945"/>
                      <a:gd name="connsiteY4" fmla="*/ 0 h 2580445"/>
                      <a:gd name="connsiteX5" fmla="*/ 3075928 w 3735945"/>
                      <a:gd name="connsiteY5" fmla="*/ 0 h 2580445"/>
                      <a:gd name="connsiteX6" fmla="*/ 3735945 w 3735945"/>
                      <a:gd name="connsiteY6" fmla="*/ 0 h 2580445"/>
                      <a:gd name="connsiteX7" fmla="*/ 3735945 w 3735945"/>
                      <a:gd name="connsiteY7" fmla="*/ 645111 h 2580445"/>
                      <a:gd name="connsiteX8" fmla="*/ 3735945 w 3735945"/>
                      <a:gd name="connsiteY8" fmla="*/ 1316027 h 2580445"/>
                      <a:gd name="connsiteX9" fmla="*/ 3735945 w 3735945"/>
                      <a:gd name="connsiteY9" fmla="*/ 1986943 h 2580445"/>
                      <a:gd name="connsiteX10" fmla="*/ 3735945 w 3735945"/>
                      <a:gd name="connsiteY10" fmla="*/ 2580445 h 2580445"/>
                      <a:gd name="connsiteX11" fmla="*/ 3188006 w 3735945"/>
                      <a:gd name="connsiteY11" fmla="*/ 2580445 h 2580445"/>
                      <a:gd name="connsiteX12" fmla="*/ 2490630 w 3735945"/>
                      <a:gd name="connsiteY12" fmla="*/ 2580445 h 2580445"/>
                      <a:gd name="connsiteX13" fmla="*/ 1867973 w 3735945"/>
                      <a:gd name="connsiteY13" fmla="*/ 2580445 h 2580445"/>
                      <a:gd name="connsiteX14" fmla="*/ 1282674 w 3735945"/>
                      <a:gd name="connsiteY14" fmla="*/ 2580445 h 2580445"/>
                      <a:gd name="connsiteX15" fmla="*/ 697376 w 3735945"/>
                      <a:gd name="connsiteY15" fmla="*/ 2580445 h 2580445"/>
                      <a:gd name="connsiteX16" fmla="*/ 0 w 3735945"/>
                      <a:gd name="connsiteY16" fmla="*/ 2580445 h 2580445"/>
                      <a:gd name="connsiteX17" fmla="*/ 0 w 3735945"/>
                      <a:gd name="connsiteY17" fmla="*/ 1883725 h 2580445"/>
                      <a:gd name="connsiteX18" fmla="*/ 0 w 3735945"/>
                      <a:gd name="connsiteY18" fmla="*/ 1187005 h 2580445"/>
                      <a:gd name="connsiteX19" fmla="*/ 0 w 3735945"/>
                      <a:gd name="connsiteY19" fmla="*/ 619307 h 2580445"/>
                      <a:gd name="connsiteX20" fmla="*/ 0 w 3735945"/>
                      <a:gd name="connsiteY20" fmla="*/ 0 h 258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35945" h="2580445" extrusionOk="0">
                        <a:moveTo>
                          <a:pt x="0" y="0"/>
                        </a:moveTo>
                        <a:cubicBezTo>
                          <a:pt x="263038" y="26769"/>
                          <a:pt x="420780" y="-6663"/>
                          <a:pt x="547939" y="0"/>
                        </a:cubicBezTo>
                        <a:cubicBezTo>
                          <a:pt x="675098" y="6663"/>
                          <a:pt x="918419" y="17275"/>
                          <a:pt x="1133237" y="0"/>
                        </a:cubicBezTo>
                        <a:cubicBezTo>
                          <a:pt x="1348055" y="-17275"/>
                          <a:pt x="1569411" y="-20917"/>
                          <a:pt x="1755894" y="0"/>
                        </a:cubicBezTo>
                        <a:cubicBezTo>
                          <a:pt x="1942377" y="20917"/>
                          <a:pt x="2209657" y="-24178"/>
                          <a:pt x="2378552" y="0"/>
                        </a:cubicBezTo>
                        <a:cubicBezTo>
                          <a:pt x="2547447" y="24178"/>
                          <a:pt x="2786869" y="-8451"/>
                          <a:pt x="3075928" y="0"/>
                        </a:cubicBezTo>
                        <a:cubicBezTo>
                          <a:pt x="3364987" y="8451"/>
                          <a:pt x="3565446" y="-26444"/>
                          <a:pt x="3735945" y="0"/>
                        </a:cubicBezTo>
                        <a:cubicBezTo>
                          <a:pt x="3756705" y="295708"/>
                          <a:pt x="3737359" y="489800"/>
                          <a:pt x="3735945" y="645111"/>
                        </a:cubicBezTo>
                        <a:cubicBezTo>
                          <a:pt x="3734531" y="800422"/>
                          <a:pt x="3717936" y="1039665"/>
                          <a:pt x="3735945" y="1316027"/>
                        </a:cubicBezTo>
                        <a:cubicBezTo>
                          <a:pt x="3753954" y="1592389"/>
                          <a:pt x="3717661" y="1812121"/>
                          <a:pt x="3735945" y="1986943"/>
                        </a:cubicBezTo>
                        <a:cubicBezTo>
                          <a:pt x="3754229" y="2161765"/>
                          <a:pt x="3737694" y="2412544"/>
                          <a:pt x="3735945" y="2580445"/>
                        </a:cubicBezTo>
                        <a:cubicBezTo>
                          <a:pt x="3521684" y="2600927"/>
                          <a:pt x="3347422" y="2598234"/>
                          <a:pt x="3188006" y="2580445"/>
                        </a:cubicBezTo>
                        <a:cubicBezTo>
                          <a:pt x="3028590" y="2562656"/>
                          <a:pt x="2650332" y="2571582"/>
                          <a:pt x="2490630" y="2580445"/>
                        </a:cubicBezTo>
                        <a:cubicBezTo>
                          <a:pt x="2330928" y="2589308"/>
                          <a:pt x="2042360" y="2585503"/>
                          <a:pt x="1867973" y="2580445"/>
                        </a:cubicBezTo>
                        <a:cubicBezTo>
                          <a:pt x="1693586" y="2575387"/>
                          <a:pt x="1486638" y="2552140"/>
                          <a:pt x="1282674" y="2580445"/>
                        </a:cubicBezTo>
                        <a:cubicBezTo>
                          <a:pt x="1078710" y="2608750"/>
                          <a:pt x="823615" y="2594233"/>
                          <a:pt x="697376" y="2580445"/>
                        </a:cubicBezTo>
                        <a:cubicBezTo>
                          <a:pt x="571137" y="2566657"/>
                          <a:pt x="165569" y="2548080"/>
                          <a:pt x="0" y="2580445"/>
                        </a:cubicBezTo>
                        <a:cubicBezTo>
                          <a:pt x="23876" y="2354580"/>
                          <a:pt x="-12284" y="2059628"/>
                          <a:pt x="0" y="1883725"/>
                        </a:cubicBezTo>
                        <a:cubicBezTo>
                          <a:pt x="12284" y="1707822"/>
                          <a:pt x="8405" y="1494956"/>
                          <a:pt x="0" y="1187005"/>
                        </a:cubicBezTo>
                        <a:cubicBezTo>
                          <a:pt x="-8405" y="879054"/>
                          <a:pt x="21345" y="764960"/>
                          <a:pt x="0" y="619307"/>
                        </a:cubicBezTo>
                        <a:cubicBezTo>
                          <a:pt x="-21345" y="473654"/>
                          <a:pt x="-20389" y="253224"/>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nvGrpSpPr>
          <p:cNvPr id="395" name="Group 394">
            <a:extLst>
              <a:ext uri="{FF2B5EF4-FFF2-40B4-BE49-F238E27FC236}">
                <a16:creationId xmlns:a16="http://schemas.microsoft.com/office/drawing/2014/main" id="{42FB3AD6-C089-4E33-B8F1-0F6BBA29A060}"/>
              </a:ext>
            </a:extLst>
          </p:cNvPr>
          <p:cNvGrpSpPr/>
          <p:nvPr/>
        </p:nvGrpSpPr>
        <p:grpSpPr>
          <a:xfrm>
            <a:off x="10359168" y="1671402"/>
            <a:ext cx="648024" cy="634756"/>
            <a:chOff x="6782244" y="3003640"/>
            <a:chExt cx="648024" cy="634756"/>
          </a:xfrm>
        </p:grpSpPr>
        <p:sp>
          <p:nvSpPr>
            <p:cNvPr id="396" name="label">
              <a:extLst>
                <a:ext uri="{FF2B5EF4-FFF2-40B4-BE49-F238E27FC236}">
                  <a16:creationId xmlns:a16="http://schemas.microsoft.com/office/drawing/2014/main" id="{706CCEF0-68CA-42DE-8D7C-13B83FAF9F26}"/>
                </a:ext>
              </a:extLst>
            </p:cNvPr>
            <p:cNvSpPr txBox="1"/>
            <p:nvPr/>
          </p:nvSpPr>
          <p:spPr>
            <a:xfrm>
              <a:off x="6782244" y="3361397"/>
              <a:ext cx="648024" cy="27699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a:t>Policy</a:t>
              </a:r>
              <a:br>
                <a:rPr lang="en-US" sz="600"/>
              </a:br>
              <a:r>
                <a:rPr lang="en-US" sz="600"/>
                <a:t>Management</a:t>
              </a:r>
            </a:p>
          </p:txBody>
        </p:sp>
        <p:grpSp>
          <p:nvGrpSpPr>
            <p:cNvPr id="397" name="Picture 6">
              <a:extLst>
                <a:ext uri="{FF2B5EF4-FFF2-40B4-BE49-F238E27FC236}">
                  <a16:creationId xmlns:a16="http://schemas.microsoft.com/office/drawing/2014/main" id="{9B15ADA9-D7DD-44CF-BF70-629BC69E6279}"/>
                </a:ext>
              </a:extLst>
            </p:cNvPr>
            <p:cNvGrpSpPr/>
            <p:nvPr/>
          </p:nvGrpSpPr>
          <p:grpSpPr>
            <a:xfrm>
              <a:off x="6954140" y="3003640"/>
              <a:ext cx="380737" cy="385628"/>
              <a:chOff x="6954140" y="3003640"/>
              <a:chExt cx="380737" cy="385628"/>
            </a:xfrm>
          </p:grpSpPr>
          <p:sp>
            <p:nvSpPr>
              <p:cNvPr id="398" name="Freeform: Shape 397">
                <a:extLst>
                  <a:ext uri="{FF2B5EF4-FFF2-40B4-BE49-F238E27FC236}">
                    <a16:creationId xmlns:a16="http://schemas.microsoft.com/office/drawing/2014/main" id="{1941FD3A-1972-40D4-BB57-365CA87D4467}"/>
                  </a:ext>
                </a:extLst>
              </p:cNvPr>
              <p:cNvSpPr/>
              <p:nvPr/>
            </p:nvSpPr>
            <p:spPr>
              <a:xfrm>
                <a:off x="7045859" y="3162212"/>
                <a:ext cx="51362" cy="41171"/>
              </a:xfrm>
              <a:custGeom>
                <a:avLst/>
                <a:gdLst>
                  <a:gd name="connsiteX0" fmla="*/ 51363 w 51362"/>
                  <a:gd name="connsiteY0" fmla="*/ 7745 h 41171"/>
                  <a:gd name="connsiteX1" fmla="*/ 43210 w 51362"/>
                  <a:gd name="connsiteY1" fmla="*/ 0 h 41171"/>
                  <a:gd name="connsiteX2" fmla="*/ 17936 w 51362"/>
                  <a:gd name="connsiteY2" fmla="*/ 25274 h 41171"/>
                  <a:gd name="connsiteX3" fmla="*/ 8153 w 51362"/>
                  <a:gd name="connsiteY3" fmla="*/ 15490 h 41171"/>
                  <a:gd name="connsiteX4" fmla="*/ 0 w 51362"/>
                  <a:gd name="connsiteY4" fmla="*/ 23236 h 41171"/>
                  <a:gd name="connsiteX5" fmla="*/ 17936 w 51362"/>
                  <a:gd name="connsiteY5" fmla="*/ 41172 h 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362" h="41171">
                    <a:moveTo>
                      <a:pt x="51363" y="7745"/>
                    </a:moveTo>
                    <a:lnTo>
                      <a:pt x="43210" y="0"/>
                    </a:lnTo>
                    <a:lnTo>
                      <a:pt x="17936" y="25274"/>
                    </a:lnTo>
                    <a:lnTo>
                      <a:pt x="8153" y="15490"/>
                    </a:lnTo>
                    <a:lnTo>
                      <a:pt x="0" y="23236"/>
                    </a:lnTo>
                    <a:lnTo>
                      <a:pt x="17936" y="41172"/>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99" name="Freeform: Shape 398">
                <a:extLst>
                  <a:ext uri="{FF2B5EF4-FFF2-40B4-BE49-F238E27FC236}">
                    <a16:creationId xmlns:a16="http://schemas.microsoft.com/office/drawing/2014/main" id="{22DB43FE-9A24-4B5D-BA9A-77F89CA6724B}"/>
                  </a:ext>
                </a:extLst>
              </p:cNvPr>
              <p:cNvSpPr/>
              <p:nvPr/>
            </p:nvSpPr>
            <p:spPr>
              <a:xfrm>
                <a:off x="7232967" y="3287766"/>
                <a:ext cx="74190" cy="64815"/>
              </a:xfrm>
              <a:custGeom>
                <a:avLst/>
                <a:gdLst>
                  <a:gd name="connsiteX0" fmla="*/ 18752 w 74190"/>
                  <a:gd name="connsiteY0" fmla="*/ 0 h 64815"/>
                  <a:gd name="connsiteX1" fmla="*/ 0 w 74190"/>
                  <a:gd name="connsiteY1" fmla="*/ 0 h 64815"/>
                  <a:gd name="connsiteX2" fmla="*/ 0 w 74190"/>
                  <a:gd name="connsiteY2" fmla="*/ 10191 h 64815"/>
                  <a:gd name="connsiteX3" fmla="*/ 0 w 74190"/>
                  <a:gd name="connsiteY3" fmla="*/ 64815 h 64815"/>
                  <a:gd name="connsiteX4" fmla="*/ 74191 w 74190"/>
                  <a:gd name="connsiteY4" fmla="*/ 64815 h 64815"/>
                  <a:gd name="connsiteX5" fmla="*/ 74191 w 74190"/>
                  <a:gd name="connsiteY5" fmla="*/ 10191 h 64815"/>
                  <a:gd name="connsiteX6" fmla="*/ 18752 w 74190"/>
                  <a:gd name="connsiteY6" fmla="*/ 10191 h 64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190" h="64815">
                    <a:moveTo>
                      <a:pt x="18752" y="0"/>
                    </a:moveTo>
                    <a:lnTo>
                      <a:pt x="0" y="0"/>
                    </a:lnTo>
                    <a:lnTo>
                      <a:pt x="0" y="10191"/>
                    </a:lnTo>
                    <a:lnTo>
                      <a:pt x="0" y="64815"/>
                    </a:lnTo>
                    <a:lnTo>
                      <a:pt x="74191" y="64815"/>
                    </a:lnTo>
                    <a:lnTo>
                      <a:pt x="74191" y="10191"/>
                    </a:lnTo>
                    <a:lnTo>
                      <a:pt x="18752" y="10191"/>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00" name="Freeform: Shape 399">
                <a:extLst>
                  <a:ext uri="{FF2B5EF4-FFF2-40B4-BE49-F238E27FC236}">
                    <a16:creationId xmlns:a16="http://schemas.microsoft.com/office/drawing/2014/main" id="{8506754C-5007-4E55-9D6E-8839E4E9468E}"/>
                  </a:ext>
                </a:extLst>
              </p:cNvPr>
              <p:cNvSpPr/>
              <p:nvPr/>
            </p:nvSpPr>
            <p:spPr>
              <a:xfrm>
                <a:off x="7008356" y="3112276"/>
                <a:ext cx="126369" cy="145324"/>
              </a:xfrm>
              <a:custGeom>
                <a:avLst/>
                <a:gdLst>
                  <a:gd name="connsiteX0" fmla="*/ 30166 w 126369"/>
                  <a:gd name="connsiteY0" fmla="*/ 128611 h 145324"/>
                  <a:gd name="connsiteX1" fmla="*/ 56662 w 126369"/>
                  <a:gd name="connsiteY1" fmla="*/ 144101 h 145324"/>
                  <a:gd name="connsiteX2" fmla="*/ 63185 w 126369"/>
                  <a:gd name="connsiteY2" fmla="*/ 145324 h 145324"/>
                  <a:gd name="connsiteX3" fmla="*/ 69707 w 126369"/>
                  <a:gd name="connsiteY3" fmla="*/ 144101 h 145324"/>
                  <a:gd name="connsiteX4" fmla="*/ 96204 w 126369"/>
                  <a:gd name="connsiteY4" fmla="*/ 128611 h 145324"/>
                  <a:gd name="connsiteX5" fmla="*/ 115770 w 126369"/>
                  <a:gd name="connsiteY5" fmla="*/ 110675 h 145324"/>
                  <a:gd name="connsiteX6" fmla="*/ 126369 w 126369"/>
                  <a:gd name="connsiteY6" fmla="*/ 82548 h 145324"/>
                  <a:gd name="connsiteX7" fmla="*/ 126369 w 126369"/>
                  <a:gd name="connsiteY7" fmla="*/ 29962 h 145324"/>
                  <a:gd name="connsiteX8" fmla="*/ 114955 w 126369"/>
                  <a:gd name="connsiteY8" fmla="*/ 14879 h 145324"/>
                  <a:gd name="connsiteX9" fmla="*/ 67669 w 126369"/>
                  <a:gd name="connsiteY9" fmla="*/ 611 h 145324"/>
                  <a:gd name="connsiteX10" fmla="*/ 58700 w 126369"/>
                  <a:gd name="connsiteY10" fmla="*/ 611 h 145324"/>
                  <a:gd name="connsiteX11" fmla="*/ 11414 w 126369"/>
                  <a:gd name="connsiteY11" fmla="*/ 14879 h 145324"/>
                  <a:gd name="connsiteX12" fmla="*/ 0 w 126369"/>
                  <a:gd name="connsiteY12" fmla="*/ 29962 h 145324"/>
                  <a:gd name="connsiteX13" fmla="*/ 0 w 126369"/>
                  <a:gd name="connsiteY13" fmla="*/ 82140 h 145324"/>
                  <a:gd name="connsiteX14" fmla="*/ 10599 w 126369"/>
                  <a:gd name="connsiteY14" fmla="*/ 110267 h 145324"/>
                  <a:gd name="connsiteX15" fmla="*/ 30166 w 126369"/>
                  <a:gd name="connsiteY15" fmla="*/ 128611 h 145324"/>
                  <a:gd name="connsiteX16" fmla="*/ 24459 w 126369"/>
                  <a:gd name="connsiteY16" fmla="*/ 36484 h 145324"/>
                  <a:gd name="connsiteX17" fmla="*/ 63185 w 126369"/>
                  <a:gd name="connsiteY17" fmla="*/ 25070 h 145324"/>
                  <a:gd name="connsiteX18" fmla="*/ 101911 w 126369"/>
                  <a:gd name="connsiteY18" fmla="*/ 36484 h 145324"/>
                  <a:gd name="connsiteX19" fmla="*/ 101911 w 126369"/>
                  <a:gd name="connsiteY19" fmla="*/ 82140 h 145324"/>
                  <a:gd name="connsiteX20" fmla="*/ 96204 w 126369"/>
                  <a:gd name="connsiteY20" fmla="*/ 95184 h 145324"/>
                  <a:gd name="connsiteX21" fmla="*/ 81528 w 126369"/>
                  <a:gd name="connsiteY21" fmla="*/ 108637 h 145324"/>
                  <a:gd name="connsiteX22" fmla="*/ 62777 w 126369"/>
                  <a:gd name="connsiteY22" fmla="*/ 120051 h 145324"/>
                  <a:gd name="connsiteX23" fmla="*/ 44025 w 126369"/>
                  <a:gd name="connsiteY23" fmla="*/ 108637 h 145324"/>
                  <a:gd name="connsiteX24" fmla="*/ 29350 w 126369"/>
                  <a:gd name="connsiteY24" fmla="*/ 95184 h 145324"/>
                  <a:gd name="connsiteX25" fmla="*/ 23643 w 126369"/>
                  <a:gd name="connsiteY25" fmla="*/ 82140 h 145324"/>
                  <a:gd name="connsiteX26" fmla="*/ 23643 w 126369"/>
                  <a:gd name="connsiteY26" fmla="*/ 36484 h 14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6369" h="145324">
                    <a:moveTo>
                      <a:pt x="30166" y="128611"/>
                    </a:moveTo>
                    <a:cubicBezTo>
                      <a:pt x="42802" y="137987"/>
                      <a:pt x="55439" y="143286"/>
                      <a:pt x="56662" y="144101"/>
                    </a:cubicBezTo>
                    <a:cubicBezTo>
                      <a:pt x="58700" y="144917"/>
                      <a:pt x="60739" y="145324"/>
                      <a:pt x="63185" y="145324"/>
                    </a:cubicBezTo>
                    <a:cubicBezTo>
                      <a:pt x="65630" y="145324"/>
                      <a:pt x="67669" y="144917"/>
                      <a:pt x="69707" y="144101"/>
                    </a:cubicBezTo>
                    <a:cubicBezTo>
                      <a:pt x="70930" y="143286"/>
                      <a:pt x="83567" y="137987"/>
                      <a:pt x="96204" y="128611"/>
                    </a:cubicBezTo>
                    <a:cubicBezTo>
                      <a:pt x="104356" y="122904"/>
                      <a:pt x="110879" y="116789"/>
                      <a:pt x="115770" y="110675"/>
                    </a:cubicBezTo>
                    <a:cubicBezTo>
                      <a:pt x="123108" y="101707"/>
                      <a:pt x="126369" y="91923"/>
                      <a:pt x="126369" y="82548"/>
                    </a:cubicBezTo>
                    <a:lnTo>
                      <a:pt x="126369" y="29962"/>
                    </a:lnTo>
                    <a:cubicBezTo>
                      <a:pt x="126369" y="23032"/>
                      <a:pt x="121885" y="16917"/>
                      <a:pt x="114955" y="14879"/>
                    </a:cubicBezTo>
                    <a:lnTo>
                      <a:pt x="67669" y="611"/>
                    </a:lnTo>
                    <a:cubicBezTo>
                      <a:pt x="64815" y="-204"/>
                      <a:pt x="61554" y="-204"/>
                      <a:pt x="58700" y="611"/>
                    </a:cubicBezTo>
                    <a:lnTo>
                      <a:pt x="11414" y="14879"/>
                    </a:lnTo>
                    <a:cubicBezTo>
                      <a:pt x="4892" y="16917"/>
                      <a:pt x="0" y="23032"/>
                      <a:pt x="0" y="29962"/>
                    </a:cubicBezTo>
                    <a:lnTo>
                      <a:pt x="0" y="82140"/>
                    </a:lnTo>
                    <a:cubicBezTo>
                      <a:pt x="0" y="91516"/>
                      <a:pt x="3669" y="101299"/>
                      <a:pt x="10599" y="110267"/>
                    </a:cubicBezTo>
                    <a:cubicBezTo>
                      <a:pt x="15898" y="116382"/>
                      <a:pt x="22420" y="122496"/>
                      <a:pt x="30166" y="128611"/>
                    </a:cubicBezTo>
                    <a:close/>
                    <a:moveTo>
                      <a:pt x="24459" y="36484"/>
                    </a:moveTo>
                    <a:lnTo>
                      <a:pt x="63185" y="25070"/>
                    </a:lnTo>
                    <a:lnTo>
                      <a:pt x="101911" y="36484"/>
                    </a:lnTo>
                    <a:lnTo>
                      <a:pt x="101911" y="82140"/>
                    </a:lnTo>
                    <a:cubicBezTo>
                      <a:pt x="101911" y="86216"/>
                      <a:pt x="99872" y="90700"/>
                      <a:pt x="96204" y="95184"/>
                    </a:cubicBezTo>
                    <a:cubicBezTo>
                      <a:pt x="92942" y="99668"/>
                      <a:pt x="88051" y="104153"/>
                      <a:pt x="81528" y="108637"/>
                    </a:cubicBezTo>
                    <a:cubicBezTo>
                      <a:pt x="74191" y="113936"/>
                      <a:pt x="67261" y="117605"/>
                      <a:pt x="62777" y="120051"/>
                    </a:cubicBezTo>
                    <a:cubicBezTo>
                      <a:pt x="58700" y="118012"/>
                      <a:pt x="51363" y="113936"/>
                      <a:pt x="44025" y="108637"/>
                    </a:cubicBezTo>
                    <a:cubicBezTo>
                      <a:pt x="37911" y="104153"/>
                      <a:pt x="33019" y="99668"/>
                      <a:pt x="29350" y="95184"/>
                    </a:cubicBezTo>
                    <a:cubicBezTo>
                      <a:pt x="25681" y="90293"/>
                      <a:pt x="23643" y="86216"/>
                      <a:pt x="23643" y="82140"/>
                    </a:cubicBezTo>
                    <a:lnTo>
                      <a:pt x="23643" y="36484"/>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01" name="Freeform: Shape 400">
                <a:extLst>
                  <a:ext uri="{FF2B5EF4-FFF2-40B4-BE49-F238E27FC236}">
                    <a16:creationId xmlns:a16="http://schemas.microsoft.com/office/drawing/2014/main" id="{4E8FF234-38E8-4852-AD46-DA47C3BF3D14}"/>
                  </a:ext>
                </a:extLst>
              </p:cNvPr>
              <p:cNvSpPr/>
              <p:nvPr/>
            </p:nvSpPr>
            <p:spPr>
              <a:xfrm>
                <a:off x="6998165" y="3286135"/>
                <a:ext cx="146751" cy="24458"/>
              </a:xfrm>
              <a:custGeom>
                <a:avLst/>
                <a:gdLst>
                  <a:gd name="connsiteX0" fmla="*/ 0 w 146751"/>
                  <a:gd name="connsiteY0" fmla="*/ 0 h 24458"/>
                  <a:gd name="connsiteX1" fmla="*/ 146751 w 146751"/>
                  <a:gd name="connsiteY1" fmla="*/ 0 h 24458"/>
                  <a:gd name="connsiteX2" fmla="*/ 146751 w 146751"/>
                  <a:gd name="connsiteY2" fmla="*/ 24459 h 24458"/>
                  <a:gd name="connsiteX3" fmla="*/ 0 w 146751"/>
                  <a:gd name="connsiteY3" fmla="*/ 24459 h 24458"/>
                </a:gdLst>
                <a:ahLst/>
                <a:cxnLst>
                  <a:cxn ang="0">
                    <a:pos x="connsiteX0" y="connsiteY0"/>
                  </a:cxn>
                  <a:cxn ang="0">
                    <a:pos x="connsiteX1" y="connsiteY1"/>
                  </a:cxn>
                  <a:cxn ang="0">
                    <a:pos x="connsiteX2" y="connsiteY2"/>
                  </a:cxn>
                  <a:cxn ang="0">
                    <a:pos x="connsiteX3" y="connsiteY3"/>
                  </a:cxn>
                </a:cxnLst>
                <a:rect l="l" t="t" r="r" b="b"/>
                <a:pathLst>
                  <a:path w="146751" h="24458">
                    <a:moveTo>
                      <a:pt x="0" y="0"/>
                    </a:moveTo>
                    <a:lnTo>
                      <a:pt x="146751" y="0"/>
                    </a:lnTo>
                    <a:lnTo>
                      <a:pt x="146751" y="24459"/>
                    </a:lnTo>
                    <a:lnTo>
                      <a:pt x="0" y="24459"/>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02" name="Freeform: Shape 401">
                <a:extLst>
                  <a:ext uri="{FF2B5EF4-FFF2-40B4-BE49-F238E27FC236}">
                    <a16:creationId xmlns:a16="http://schemas.microsoft.com/office/drawing/2014/main" id="{F5C71388-5585-49C0-8048-99E5A88EDE17}"/>
                  </a:ext>
                </a:extLst>
              </p:cNvPr>
              <p:cNvSpPr/>
              <p:nvPr/>
            </p:nvSpPr>
            <p:spPr>
              <a:xfrm>
                <a:off x="6998165" y="3333014"/>
                <a:ext cx="146751" cy="24458"/>
              </a:xfrm>
              <a:custGeom>
                <a:avLst/>
                <a:gdLst>
                  <a:gd name="connsiteX0" fmla="*/ 0 w 146751"/>
                  <a:gd name="connsiteY0" fmla="*/ 0 h 24458"/>
                  <a:gd name="connsiteX1" fmla="*/ 146751 w 146751"/>
                  <a:gd name="connsiteY1" fmla="*/ 0 h 24458"/>
                  <a:gd name="connsiteX2" fmla="*/ 146751 w 146751"/>
                  <a:gd name="connsiteY2" fmla="*/ 24459 h 24458"/>
                  <a:gd name="connsiteX3" fmla="*/ 0 w 146751"/>
                  <a:gd name="connsiteY3" fmla="*/ 24459 h 24458"/>
                </a:gdLst>
                <a:ahLst/>
                <a:cxnLst>
                  <a:cxn ang="0">
                    <a:pos x="connsiteX0" y="connsiteY0"/>
                  </a:cxn>
                  <a:cxn ang="0">
                    <a:pos x="connsiteX1" y="connsiteY1"/>
                  </a:cxn>
                  <a:cxn ang="0">
                    <a:pos x="connsiteX2" y="connsiteY2"/>
                  </a:cxn>
                  <a:cxn ang="0">
                    <a:pos x="connsiteX3" y="connsiteY3"/>
                  </a:cxn>
                </a:cxnLst>
                <a:rect l="l" t="t" r="r" b="b"/>
                <a:pathLst>
                  <a:path w="146751" h="24458">
                    <a:moveTo>
                      <a:pt x="0" y="0"/>
                    </a:moveTo>
                    <a:lnTo>
                      <a:pt x="146751" y="0"/>
                    </a:lnTo>
                    <a:lnTo>
                      <a:pt x="146751" y="24459"/>
                    </a:lnTo>
                    <a:lnTo>
                      <a:pt x="0" y="24459"/>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03" name="Freeform: Shape 402">
                <a:extLst>
                  <a:ext uri="{FF2B5EF4-FFF2-40B4-BE49-F238E27FC236}">
                    <a16:creationId xmlns:a16="http://schemas.microsoft.com/office/drawing/2014/main" id="{2A814CAC-3C59-478D-ADDD-2D69715F2C61}"/>
                  </a:ext>
                </a:extLst>
              </p:cNvPr>
              <p:cNvSpPr/>
              <p:nvPr/>
            </p:nvSpPr>
            <p:spPr>
              <a:xfrm>
                <a:off x="7023439" y="3003640"/>
                <a:ext cx="234801" cy="247846"/>
              </a:xfrm>
              <a:custGeom>
                <a:avLst/>
                <a:gdLst>
                  <a:gd name="connsiteX0" fmla="*/ 0 w 234801"/>
                  <a:gd name="connsiteY0" fmla="*/ 40764 h 247846"/>
                  <a:gd name="connsiteX1" fmla="*/ 165503 w 234801"/>
                  <a:gd name="connsiteY1" fmla="*/ 40764 h 247846"/>
                  <a:gd name="connsiteX2" fmla="*/ 189961 w 234801"/>
                  <a:gd name="connsiteY2" fmla="*/ 40764 h 247846"/>
                  <a:gd name="connsiteX3" fmla="*/ 189961 w 234801"/>
                  <a:gd name="connsiteY3" fmla="*/ 65223 h 247846"/>
                  <a:gd name="connsiteX4" fmla="*/ 189961 w 234801"/>
                  <a:gd name="connsiteY4" fmla="*/ 247846 h 247846"/>
                  <a:gd name="connsiteX5" fmla="*/ 234802 w 234801"/>
                  <a:gd name="connsiteY5" fmla="*/ 228280 h 247846"/>
                  <a:gd name="connsiteX6" fmla="*/ 234802 w 234801"/>
                  <a:gd name="connsiteY6" fmla="*/ 0 h 247846"/>
                  <a:gd name="connsiteX7" fmla="*/ 0 w 234801"/>
                  <a:gd name="connsiteY7" fmla="*/ 0 h 247846"/>
                  <a:gd name="connsiteX8" fmla="*/ 0 w 234801"/>
                  <a:gd name="connsiteY8" fmla="*/ 40764 h 24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801" h="247846">
                    <a:moveTo>
                      <a:pt x="0" y="40764"/>
                    </a:moveTo>
                    <a:lnTo>
                      <a:pt x="165503" y="40764"/>
                    </a:lnTo>
                    <a:lnTo>
                      <a:pt x="189961" y="40764"/>
                    </a:lnTo>
                    <a:lnTo>
                      <a:pt x="189961" y="65223"/>
                    </a:lnTo>
                    <a:lnTo>
                      <a:pt x="189961" y="247846"/>
                    </a:lnTo>
                    <a:cubicBezTo>
                      <a:pt x="202598" y="237655"/>
                      <a:pt x="218089" y="230725"/>
                      <a:pt x="234802" y="228280"/>
                    </a:cubicBezTo>
                    <a:lnTo>
                      <a:pt x="234802" y="0"/>
                    </a:lnTo>
                    <a:lnTo>
                      <a:pt x="0" y="0"/>
                    </a:lnTo>
                    <a:lnTo>
                      <a:pt x="0" y="40764"/>
                    </a:lnTo>
                    <a:close/>
                  </a:path>
                </a:pathLst>
              </a:custGeom>
              <a:solidFill>
                <a:srgbClr val="A6A6A6"/>
              </a:solid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04" name="Freeform: Shape 403">
                <a:extLst>
                  <a:ext uri="{FF2B5EF4-FFF2-40B4-BE49-F238E27FC236}">
                    <a16:creationId xmlns:a16="http://schemas.microsoft.com/office/drawing/2014/main" id="{8A450493-31AE-4898-BA00-E4811DD4E0D5}"/>
                  </a:ext>
                </a:extLst>
              </p:cNvPr>
              <p:cNvSpPr/>
              <p:nvPr/>
            </p:nvSpPr>
            <p:spPr>
              <a:xfrm>
                <a:off x="6954140" y="3068862"/>
                <a:ext cx="234801" cy="320406"/>
              </a:xfrm>
              <a:custGeom>
                <a:avLst/>
                <a:gdLst>
                  <a:gd name="connsiteX0" fmla="*/ 0 w 234801"/>
                  <a:gd name="connsiteY0" fmla="*/ 320407 h 320406"/>
                  <a:gd name="connsiteX1" fmla="*/ 234802 w 234801"/>
                  <a:gd name="connsiteY1" fmla="*/ 320407 h 320406"/>
                  <a:gd name="connsiteX2" fmla="*/ 234802 w 234801"/>
                  <a:gd name="connsiteY2" fmla="*/ 289018 h 320406"/>
                  <a:gd name="connsiteX3" fmla="*/ 226649 w 234801"/>
                  <a:gd name="connsiteY3" fmla="*/ 251923 h 320406"/>
                  <a:gd name="connsiteX4" fmla="*/ 234802 w 234801"/>
                  <a:gd name="connsiteY4" fmla="*/ 214827 h 320406"/>
                  <a:gd name="connsiteX5" fmla="*/ 234802 w 234801"/>
                  <a:gd name="connsiteY5" fmla="*/ 0 h 320406"/>
                  <a:gd name="connsiteX6" fmla="*/ 0 w 234801"/>
                  <a:gd name="connsiteY6" fmla="*/ 0 h 320406"/>
                  <a:gd name="connsiteX7" fmla="*/ 0 w 234801"/>
                  <a:gd name="connsiteY7" fmla="*/ 320407 h 320406"/>
                  <a:gd name="connsiteX8" fmla="*/ 54216 w 234801"/>
                  <a:gd name="connsiteY8" fmla="*/ 73376 h 320406"/>
                  <a:gd name="connsiteX9" fmla="*/ 65630 w 234801"/>
                  <a:gd name="connsiteY9" fmla="*/ 58293 h 320406"/>
                  <a:gd name="connsiteX10" fmla="*/ 112917 w 234801"/>
                  <a:gd name="connsiteY10" fmla="*/ 44025 h 320406"/>
                  <a:gd name="connsiteX11" fmla="*/ 121885 w 234801"/>
                  <a:gd name="connsiteY11" fmla="*/ 44025 h 320406"/>
                  <a:gd name="connsiteX12" fmla="*/ 169171 w 234801"/>
                  <a:gd name="connsiteY12" fmla="*/ 58293 h 320406"/>
                  <a:gd name="connsiteX13" fmla="*/ 180585 w 234801"/>
                  <a:gd name="connsiteY13" fmla="*/ 73376 h 320406"/>
                  <a:gd name="connsiteX14" fmla="*/ 180585 w 234801"/>
                  <a:gd name="connsiteY14" fmla="*/ 125554 h 320406"/>
                  <a:gd name="connsiteX15" fmla="*/ 169987 w 234801"/>
                  <a:gd name="connsiteY15" fmla="*/ 153681 h 320406"/>
                  <a:gd name="connsiteX16" fmla="*/ 150420 w 234801"/>
                  <a:gd name="connsiteY16" fmla="*/ 171617 h 320406"/>
                  <a:gd name="connsiteX17" fmla="*/ 123923 w 234801"/>
                  <a:gd name="connsiteY17" fmla="*/ 187108 h 320406"/>
                  <a:gd name="connsiteX18" fmla="*/ 117401 w 234801"/>
                  <a:gd name="connsiteY18" fmla="*/ 188331 h 320406"/>
                  <a:gd name="connsiteX19" fmla="*/ 110879 w 234801"/>
                  <a:gd name="connsiteY19" fmla="*/ 187108 h 320406"/>
                  <a:gd name="connsiteX20" fmla="*/ 84382 w 234801"/>
                  <a:gd name="connsiteY20" fmla="*/ 171617 h 320406"/>
                  <a:gd name="connsiteX21" fmla="*/ 64815 w 234801"/>
                  <a:gd name="connsiteY21" fmla="*/ 153681 h 320406"/>
                  <a:gd name="connsiteX22" fmla="*/ 54216 w 234801"/>
                  <a:gd name="connsiteY22" fmla="*/ 125554 h 320406"/>
                  <a:gd name="connsiteX23" fmla="*/ 54216 w 234801"/>
                  <a:gd name="connsiteY23" fmla="*/ 73376 h 320406"/>
                  <a:gd name="connsiteX24" fmla="*/ 44025 w 234801"/>
                  <a:gd name="connsiteY24" fmla="*/ 217273 h 320406"/>
                  <a:gd name="connsiteX25" fmla="*/ 190777 w 234801"/>
                  <a:gd name="connsiteY25" fmla="*/ 217273 h 320406"/>
                  <a:gd name="connsiteX26" fmla="*/ 190777 w 234801"/>
                  <a:gd name="connsiteY26" fmla="*/ 241732 h 320406"/>
                  <a:gd name="connsiteX27" fmla="*/ 44025 w 234801"/>
                  <a:gd name="connsiteY27" fmla="*/ 241732 h 320406"/>
                  <a:gd name="connsiteX28" fmla="*/ 44025 w 234801"/>
                  <a:gd name="connsiteY28" fmla="*/ 217273 h 320406"/>
                  <a:gd name="connsiteX29" fmla="*/ 44025 w 234801"/>
                  <a:gd name="connsiteY29" fmla="*/ 264152 h 320406"/>
                  <a:gd name="connsiteX30" fmla="*/ 190777 w 234801"/>
                  <a:gd name="connsiteY30" fmla="*/ 264152 h 320406"/>
                  <a:gd name="connsiteX31" fmla="*/ 190777 w 234801"/>
                  <a:gd name="connsiteY31" fmla="*/ 288611 h 320406"/>
                  <a:gd name="connsiteX32" fmla="*/ 44025 w 234801"/>
                  <a:gd name="connsiteY32" fmla="*/ 288611 h 320406"/>
                  <a:gd name="connsiteX33" fmla="*/ 44025 w 234801"/>
                  <a:gd name="connsiteY33" fmla="*/ 264152 h 320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34801" h="320406">
                    <a:moveTo>
                      <a:pt x="0" y="320407"/>
                    </a:moveTo>
                    <a:lnTo>
                      <a:pt x="234802" y="320407"/>
                    </a:lnTo>
                    <a:lnTo>
                      <a:pt x="234802" y="289018"/>
                    </a:lnTo>
                    <a:cubicBezTo>
                      <a:pt x="229503" y="277604"/>
                      <a:pt x="226649" y="264967"/>
                      <a:pt x="226649" y="251923"/>
                    </a:cubicBezTo>
                    <a:cubicBezTo>
                      <a:pt x="226649" y="238878"/>
                      <a:pt x="229503" y="225834"/>
                      <a:pt x="234802" y="214827"/>
                    </a:cubicBezTo>
                    <a:lnTo>
                      <a:pt x="234802" y="0"/>
                    </a:lnTo>
                    <a:lnTo>
                      <a:pt x="0" y="0"/>
                    </a:lnTo>
                    <a:lnTo>
                      <a:pt x="0" y="320407"/>
                    </a:lnTo>
                    <a:close/>
                    <a:moveTo>
                      <a:pt x="54216" y="73376"/>
                    </a:moveTo>
                    <a:cubicBezTo>
                      <a:pt x="54216" y="66446"/>
                      <a:pt x="58700" y="60331"/>
                      <a:pt x="65630" y="58293"/>
                    </a:cubicBezTo>
                    <a:lnTo>
                      <a:pt x="112917" y="44025"/>
                    </a:lnTo>
                    <a:cubicBezTo>
                      <a:pt x="115770" y="43210"/>
                      <a:pt x="119032" y="43210"/>
                      <a:pt x="121885" y="44025"/>
                    </a:cubicBezTo>
                    <a:lnTo>
                      <a:pt x="169171" y="58293"/>
                    </a:lnTo>
                    <a:cubicBezTo>
                      <a:pt x="175694" y="60331"/>
                      <a:pt x="180585" y="66446"/>
                      <a:pt x="180585" y="73376"/>
                    </a:cubicBezTo>
                    <a:lnTo>
                      <a:pt x="180585" y="125554"/>
                    </a:lnTo>
                    <a:cubicBezTo>
                      <a:pt x="180585" y="134930"/>
                      <a:pt x="176917" y="144713"/>
                      <a:pt x="169987" y="153681"/>
                    </a:cubicBezTo>
                    <a:cubicBezTo>
                      <a:pt x="165095" y="159796"/>
                      <a:pt x="158573" y="165910"/>
                      <a:pt x="150420" y="171617"/>
                    </a:cubicBezTo>
                    <a:cubicBezTo>
                      <a:pt x="137783" y="180993"/>
                      <a:pt x="125146" y="186292"/>
                      <a:pt x="123923" y="187108"/>
                    </a:cubicBezTo>
                    <a:cubicBezTo>
                      <a:pt x="121885" y="187923"/>
                      <a:pt x="119847" y="188331"/>
                      <a:pt x="117401" y="188331"/>
                    </a:cubicBezTo>
                    <a:cubicBezTo>
                      <a:pt x="114955" y="188331"/>
                      <a:pt x="112917" y="187923"/>
                      <a:pt x="110879" y="187108"/>
                    </a:cubicBezTo>
                    <a:cubicBezTo>
                      <a:pt x="109248" y="186292"/>
                      <a:pt x="97019" y="180585"/>
                      <a:pt x="84382" y="171617"/>
                    </a:cubicBezTo>
                    <a:cubicBezTo>
                      <a:pt x="76229" y="165910"/>
                      <a:pt x="69707" y="159796"/>
                      <a:pt x="64815" y="153681"/>
                    </a:cubicBezTo>
                    <a:cubicBezTo>
                      <a:pt x="57885" y="144713"/>
                      <a:pt x="54216" y="134930"/>
                      <a:pt x="54216" y="125554"/>
                    </a:cubicBezTo>
                    <a:lnTo>
                      <a:pt x="54216" y="73376"/>
                    </a:lnTo>
                    <a:close/>
                    <a:moveTo>
                      <a:pt x="44025" y="217273"/>
                    </a:moveTo>
                    <a:lnTo>
                      <a:pt x="190777" y="217273"/>
                    </a:lnTo>
                    <a:lnTo>
                      <a:pt x="190777" y="241732"/>
                    </a:lnTo>
                    <a:lnTo>
                      <a:pt x="44025" y="241732"/>
                    </a:lnTo>
                    <a:lnTo>
                      <a:pt x="44025" y="217273"/>
                    </a:lnTo>
                    <a:close/>
                    <a:moveTo>
                      <a:pt x="44025" y="264152"/>
                    </a:moveTo>
                    <a:lnTo>
                      <a:pt x="190777" y="264152"/>
                    </a:lnTo>
                    <a:lnTo>
                      <a:pt x="190777" y="288611"/>
                    </a:lnTo>
                    <a:lnTo>
                      <a:pt x="44025" y="288611"/>
                    </a:lnTo>
                    <a:lnTo>
                      <a:pt x="44025" y="264152"/>
                    </a:lnTo>
                    <a:close/>
                  </a:path>
                </a:pathLst>
              </a:custGeom>
              <a:solidFill>
                <a:srgbClr val="A6A6A6"/>
              </a:solid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05" name="Freeform: Shape 404">
                <a:extLst>
                  <a:ext uri="{FF2B5EF4-FFF2-40B4-BE49-F238E27FC236}">
                    <a16:creationId xmlns:a16="http://schemas.microsoft.com/office/drawing/2014/main" id="{2A916789-F14D-48FD-A905-606D1DB4AAFC}"/>
                  </a:ext>
                </a:extLst>
              </p:cNvPr>
              <p:cNvSpPr/>
              <p:nvPr/>
            </p:nvSpPr>
            <p:spPr>
              <a:xfrm>
                <a:off x="7033222" y="3137346"/>
                <a:ext cx="77452" cy="94980"/>
              </a:xfrm>
              <a:custGeom>
                <a:avLst/>
                <a:gdLst>
                  <a:gd name="connsiteX0" fmla="*/ 19567 w 77452"/>
                  <a:gd name="connsiteY0" fmla="*/ 83567 h 94980"/>
                  <a:gd name="connsiteX1" fmla="*/ 38318 w 77452"/>
                  <a:gd name="connsiteY1" fmla="*/ 94981 h 94980"/>
                  <a:gd name="connsiteX2" fmla="*/ 57070 w 77452"/>
                  <a:gd name="connsiteY2" fmla="*/ 83567 h 94980"/>
                  <a:gd name="connsiteX3" fmla="*/ 71745 w 77452"/>
                  <a:gd name="connsiteY3" fmla="*/ 70114 h 94980"/>
                  <a:gd name="connsiteX4" fmla="*/ 77452 w 77452"/>
                  <a:gd name="connsiteY4" fmla="*/ 57070 h 94980"/>
                  <a:gd name="connsiteX5" fmla="*/ 77452 w 77452"/>
                  <a:gd name="connsiteY5" fmla="*/ 11414 h 94980"/>
                  <a:gd name="connsiteX6" fmla="*/ 38726 w 77452"/>
                  <a:gd name="connsiteY6" fmla="*/ 0 h 94980"/>
                  <a:gd name="connsiteX7" fmla="*/ 0 w 77452"/>
                  <a:gd name="connsiteY7" fmla="*/ 11414 h 94980"/>
                  <a:gd name="connsiteX8" fmla="*/ 0 w 77452"/>
                  <a:gd name="connsiteY8" fmla="*/ 57070 h 94980"/>
                  <a:gd name="connsiteX9" fmla="*/ 5707 w 77452"/>
                  <a:gd name="connsiteY9" fmla="*/ 70114 h 94980"/>
                  <a:gd name="connsiteX10" fmla="*/ 19567 w 77452"/>
                  <a:gd name="connsiteY10" fmla="*/ 83567 h 94980"/>
                  <a:gd name="connsiteX11" fmla="*/ 20790 w 77452"/>
                  <a:gd name="connsiteY11" fmla="*/ 40357 h 94980"/>
                  <a:gd name="connsiteX12" fmla="*/ 30573 w 77452"/>
                  <a:gd name="connsiteY12" fmla="*/ 50140 h 94980"/>
                  <a:gd name="connsiteX13" fmla="*/ 55847 w 77452"/>
                  <a:gd name="connsiteY13" fmla="*/ 24866 h 94980"/>
                  <a:gd name="connsiteX14" fmla="*/ 63592 w 77452"/>
                  <a:gd name="connsiteY14" fmla="*/ 32611 h 94980"/>
                  <a:gd name="connsiteX15" fmla="*/ 30573 w 77452"/>
                  <a:gd name="connsiteY15" fmla="*/ 66038 h 94980"/>
                  <a:gd name="connsiteX16" fmla="*/ 12637 w 77452"/>
                  <a:gd name="connsiteY16" fmla="*/ 48102 h 94980"/>
                  <a:gd name="connsiteX17" fmla="*/ 20790 w 77452"/>
                  <a:gd name="connsiteY17" fmla="*/ 40357 h 9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7452" h="94980">
                    <a:moveTo>
                      <a:pt x="19567" y="83567"/>
                    </a:moveTo>
                    <a:cubicBezTo>
                      <a:pt x="26904" y="88866"/>
                      <a:pt x="33834" y="92535"/>
                      <a:pt x="38318" y="94981"/>
                    </a:cubicBezTo>
                    <a:cubicBezTo>
                      <a:pt x="42395" y="92942"/>
                      <a:pt x="49732" y="88866"/>
                      <a:pt x="57070" y="83567"/>
                    </a:cubicBezTo>
                    <a:cubicBezTo>
                      <a:pt x="63185" y="79083"/>
                      <a:pt x="68076" y="74599"/>
                      <a:pt x="71745" y="70114"/>
                    </a:cubicBezTo>
                    <a:cubicBezTo>
                      <a:pt x="75414" y="65223"/>
                      <a:pt x="77452" y="61146"/>
                      <a:pt x="77452" y="57070"/>
                    </a:cubicBezTo>
                    <a:lnTo>
                      <a:pt x="77452" y="11414"/>
                    </a:lnTo>
                    <a:lnTo>
                      <a:pt x="38726" y="0"/>
                    </a:lnTo>
                    <a:lnTo>
                      <a:pt x="0" y="11414"/>
                    </a:lnTo>
                    <a:lnTo>
                      <a:pt x="0" y="57070"/>
                    </a:lnTo>
                    <a:cubicBezTo>
                      <a:pt x="0" y="61146"/>
                      <a:pt x="2038" y="65630"/>
                      <a:pt x="5707" y="70114"/>
                    </a:cubicBezTo>
                    <a:cubicBezTo>
                      <a:pt x="8560" y="74599"/>
                      <a:pt x="13452" y="79083"/>
                      <a:pt x="19567" y="83567"/>
                    </a:cubicBezTo>
                    <a:close/>
                    <a:moveTo>
                      <a:pt x="20790" y="40357"/>
                    </a:moveTo>
                    <a:lnTo>
                      <a:pt x="30573" y="50140"/>
                    </a:lnTo>
                    <a:lnTo>
                      <a:pt x="55847" y="24866"/>
                    </a:lnTo>
                    <a:lnTo>
                      <a:pt x="63592" y="32611"/>
                    </a:lnTo>
                    <a:lnTo>
                      <a:pt x="30573" y="66038"/>
                    </a:lnTo>
                    <a:lnTo>
                      <a:pt x="12637" y="48102"/>
                    </a:lnTo>
                    <a:lnTo>
                      <a:pt x="20790" y="40357"/>
                    </a:lnTo>
                    <a:close/>
                  </a:path>
                </a:pathLst>
              </a:custGeom>
              <a:solidFill>
                <a:srgbClr val="A6A6A6"/>
              </a:solid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06" name="Freeform: Shape 405">
                <a:extLst>
                  <a:ext uri="{FF2B5EF4-FFF2-40B4-BE49-F238E27FC236}">
                    <a16:creationId xmlns:a16="http://schemas.microsoft.com/office/drawing/2014/main" id="{61936507-878E-4142-BA84-EFC5127E271E}"/>
                  </a:ext>
                </a:extLst>
              </p:cNvPr>
              <p:cNvSpPr/>
              <p:nvPr/>
            </p:nvSpPr>
            <p:spPr>
              <a:xfrm>
                <a:off x="7205247" y="3255562"/>
                <a:ext cx="129630" cy="129630"/>
              </a:xfrm>
              <a:custGeom>
                <a:avLst/>
                <a:gdLst>
                  <a:gd name="connsiteX0" fmla="*/ 64815 w 129630"/>
                  <a:gd name="connsiteY0" fmla="*/ 0 h 129630"/>
                  <a:gd name="connsiteX1" fmla="*/ 0 w 129630"/>
                  <a:gd name="connsiteY1" fmla="*/ 64815 h 129630"/>
                  <a:gd name="connsiteX2" fmla="*/ 64815 w 129630"/>
                  <a:gd name="connsiteY2" fmla="*/ 129630 h 129630"/>
                  <a:gd name="connsiteX3" fmla="*/ 129630 w 129630"/>
                  <a:gd name="connsiteY3" fmla="*/ 64815 h 129630"/>
                  <a:gd name="connsiteX4" fmla="*/ 64815 w 129630"/>
                  <a:gd name="connsiteY4" fmla="*/ 0 h 129630"/>
                  <a:gd name="connsiteX5" fmla="*/ 101911 w 129630"/>
                  <a:gd name="connsiteY5" fmla="*/ 97019 h 129630"/>
                  <a:gd name="connsiteX6" fmla="*/ 27720 w 129630"/>
                  <a:gd name="connsiteY6" fmla="*/ 97019 h 129630"/>
                  <a:gd name="connsiteX7" fmla="*/ 27720 w 129630"/>
                  <a:gd name="connsiteY7" fmla="*/ 42395 h 129630"/>
                  <a:gd name="connsiteX8" fmla="*/ 27720 w 129630"/>
                  <a:gd name="connsiteY8" fmla="*/ 32204 h 129630"/>
                  <a:gd name="connsiteX9" fmla="*/ 46471 w 129630"/>
                  <a:gd name="connsiteY9" fmla="*/ 32204 h 129630"/>
                  <a:gd name="connsiteX10" fmla="*/ 46471 w 129630"/>
                  <a:gd name="connsiteY10" fmla="*/ 42395 h 129630"/>
                  <a:gd name="connsiteX11" fmla="*/ 101911 w 129630"/>
                  <a:gd name="connsiteY11" fmla="*/ 42395 h 129630"/>
                  <a:gd name="connsiteX12" fmla="*/ 101911 w 129630"/>
                  <a:gd name="connsiteY12" fmla="*/ 97019 h 129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9630" h="129630">
                    <a:moveTo>
                      <a:pt x="64815" y="0"/>
                    </a:moveTo>
                    <a:cubicBezTo>
                      <a:pt x="28943" y="0"/>
                      <a:pt x="0" y="29350"/>
                      <a:pt x="0" y="64815"/>
                    </a:cubicBezTo>
                    <a:cubicBezTo>
                      <a:pt x="0" y="100280"/>
                      <a:pt x="29350" y="129630"/>
                      <a:pt x="64815" y="129630"/>
                    </a:cubicBezTo>
                    <a:cubicBezTo>
                      <a:pt x="100280" y="129630"/>
                      <a:pt x="129630" y="100280"/>
                      <a:pt x="129630" y="64815"/>
                    </a:cubicBezTo>
                    <a:cubicBezTo>
                      <a:pt x="129630" y="29350"/>
                      <a:pt x="100688" y="0"/>
                      <a:pt x="64815" y="0"/>
                    </a:cubicBezTo>
                    <a:close/>
                    <a:moveTo>
                      <a:pt x="101911" y="97019"/>
                    </a:moveTo>
                    <a:lnTo>
                      <a:pt x="27720" y="97019"/>
                    </a:lnTo>
                    <a:lnTo>
                      <a:pt x="27720" y="42395"/>
                    </a:lnTo>
                    <a:lnTo>
                      <a:pt x="27720" y="32204"/>
                    </a:lnTo>
                    <a:lnTo>
                      <a:pt x="46471" y="32204"/>
                    </a:lnTo>
                    <a:lnTo>
                      <a:pt x="46471" y="42395"/>
                    </a:lnTo>
                    <a:lnTo>
                      <a:pt x="101911" y="42395"/>
                    </a:lnTo>
                    <a:lnTo>
                      <a:pt x="101911" y="97019"/>
                    </a:lnTo>
                    <a:close/>
                  </a:path>
                </a:pathLst>
              </a:custGeom>
              <a:solidFill>
                <a:srgbClr val="A6A6A6"/>
              </a:solid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grpSp>
      </p:grpSp>
      <p:grpSp>
        <p:nvGrpSpPr>
          <p:cNvPr id="329" name="Group 328">
            <a:extLst>
              <a:ext uri="{FF2B5EF4-FFF2-40B4-BE49-F238E27FC236}">
                <a16:creationId xmlns:a16="http://schemas.microsoft.com/office/drawing/2014/main" id="{76CB26C5-A35C-4DC3-86FF-AE10C2EB5FF2}"/>
              </a:ext>
            </a:extLst>
          </p:cNvPr>
          <p:cNvGrpSpPr/>
          <p:nvPr/>
        </p:nvGrpSpPr>
        <p:grpSpPr>
          <a:xfrm>
            <a:off x="11132783" y="1355078"/>
            <a:ext cx="706574" cy="819878"/>
            <a:chOff x="7347395" y="2196903"/>
            <a:chExt cx="706574" cy="819878"/>
          </a:xfrm>
        </p:grpSpPr>
        <p:grpSp>
          <p:nvGrpSpPr>
            <p:cNvPr id="358" name="Container Host">
              <a:extLst>
                <a:ext uri="{FF2B5EF4-FFF2-40B4-BE49-F238E27FC236}">
                  <a16:creationId xmlns:a16="http://schemas.microsoft.com/office/drawing/2014/main" id="{1494FAA5-B1C5-48D2-920E-16C647DA89F2}"/>
                </a:ext>
              </a:extLst>
            </p:cNvPr>
            <p:cNvGrpSpPr/>
            <p:nvPr/>
          </p:nvGrpSpPr>
          <p:grpSpPr>
            <a:xfrm>
              <a:off x="7439819" y="2196903"/>
              <a:ext cx="521813" cy="521813"/>
              <a:chOff x="1882487" y="2277671"/>
              <a:chExt cx="521813" cy="521813"/>
            </a:xfrm>
          </p:grpSpPr>
          <p:sp>
            <p:nvSpPr>
              <p:cNvPr id="361" name="Freeform: Shape 360">
                <a:extLst>
                  <a:ext uri="{FF2B5EF4-FFF2-40B4-BE49-F238E27FC236}">
                    <a16:creationId xmlns:a16="http://schemas.microsoft.com/office/drawing/2014/main" id="{B5D8F6CC-1B6F-4BE1-AE82-F9A8391CE21F}"/>
                  </a:ext>
                </a:extLst>
              </p:cNvPr>
              <p:cNvSpPr/>
              <p:nvPr/>
            </p:nvSpPr>
            <p:spPr>
              <a:xfrm>
                <a:off x="2043088" y="2438272"/>
                <a:ext cx="12225" cy="51125"/>
              </a:xfrm>
              <a:custGeom>
                <a:avLst/>
                <a:gdLst>
                  <a:gd name="connsiteX0" fmla="*/ 1667 w 12225"/>
                  <a:gd name="connsiteY0" fmla="*/ 5557 h 51125"/>
                  <a:gd name="connsiteX1" fmla="*/ 0 w 12225"/>
                  <a:gd name="connsiteY1" fmla="*/ 6113 h 51125"/>
                  <a:gd name="connsiteX2" fmla="*/ 0 w 12225"/>
                  <a:gd name="connsiteY2" fmla="*/ 17227 h 51125"/>
                  <a:gd name="connsiteX3" fmla="*/ 0 w 12225"/>
                  <a:gd name="connsiteY3" fmla="*/ 23340 h 51125"/>
                  <a:gd name="connsiteX4" fmla="*/ 0 w 12225"/>
                  <a:gd name="connsiteY4" fmla="*/ 24451 h 51125"/>
                  <a:gd name="connsiteX5" fmla="*/ 0 w 12225"/>
                  <a:gd name="connsiteY5" fmla="*/ 30008 h 51125"/>
                  <a:gd name="connsiteX6" fmla="*/ 0 w 12225"/>
                  <a:gd name="connsiteY6" fmla="*/ 30008 h 51125"/>
                  <a:gd name="connsiteX7" fmla="*/ 0 w 12225"/>
                  <a:gd name="connsiteY7" fmla="*/ 31120 h 51125"/>
                  <a:gd name="connsiteX8" fmla="*/ 0 w 12225"/>
                  <a:gd name="connsiteY8" fmla="*/ 51125 h 51125"/>
                  <a:gd name="connsiteX9" fmla="*/ 1111 w 12225"/>
                  <a:gd name="connsiteY9" fmla="*/ 51125 h 51125"/>
                  <a:gd name="connsiteX10" fmla="*/ 7224 w 12225"/>
                  <a:gd name="connsiteY10" fmla="*/ 47791 h 51125"/>
                  <a:gd name="connsiteX11" fmla="*/ 12226 w 12225"/>
                  <a:gd name="connsiteY11" fmla="*/ 45013 h 51125"/>
                  <a:gd name="connsiteX12" fmla="*/ 12226 w 12225"/>
                  <a:gd name="connsiteY12" fmla="*/ 26674 h 51125"/>
                  <a:gd name="connsiteX13" fmla="*/ 12226 w 12225"/>
                  <a:gd name="connsiteY13" fmla="*/ 26674 h 51125"/>
                  <a:gd name="connsiteX14" fmla="*/ 12226 w 12225"/>
                  <a:gd name="connsiteY14" fmla="*/ 20561 h 51125"/>
                  <a:gd name="connsiteX15" fmla="*/ 12226 w 12225"/>
                  <a:gd name="connsiteY15" fmla="*/ 20561 h 51125"/>
                  <a:gd name="connsiteX16" fmla="*/ 12226 w 12225"/>
                  <a:gd name="connsiteY16" fmla="*/ 0 h 51125"/>
                  <a:gd name="connsiteX17" fmla="*/ 7780 w 12225"/>
                  <a:gd name="connsiteY17" fmla="*/ 2779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667" y="5557"/>
                    </a:moveTo>
                    <a:lnTo>
                      <a:pt x="0" y="6113"/>
                    </a:lnTo>
                    <a:lnTo>
                      <a:pt x="0" y="17227"/>
                    </a:lnTo>
                    <a:lnTo>
                      <a:pt x="0" y="23340"/>
                    </a:lnTo>
                    <a:lnTo>
                      <a:pt x="0" y="24451"/>
                    </a:lnTo>
                    <a:lnTo>
                      <a:pt x="0" y="30008"/>
                    </a:lnTo>
                    <a:lnTo>
                      <a:pt x="0" y="30008"/>
                    </a:lnTo>
                    <a:lnTo>
                      <a:pt x="0" y="31120"/>
                    </a:lnTo>
                    <a:lnTo>
                      <a:pt x="0" y="51125"/>
                    </a:lnTo>
                    <a:lnTo>
                      <a:pt x="1111" y="51125"/>
                    </a:lnTo>
                    <a:lnTo>
                      <a:pt x="7224" y="47791"/>
                    </a:lnTo>
                    <a:lnTo>
                      <a:pt x="12226" y="45013"/>
                    </a:lnTo>
                    <a:lnTo>
                      <a:pt x="12226" y="26674"/>
                    </a:lnTo>
                    <a:lnTo>
                      <a:pt x="12226" y="26674"/>
                    </a:lnTo>
                    <a:lnTo>
                      <a:pt x="12226" y="20561"/>
                    </a:lnTo>
                    <a:lnTo>
                      <a:pt x="12226" y="20561"/>
                    </a:lnTo>
                    <a:lnTo>
                      <a:pt x="12226" y="0"/>
                    </a:lnTo>
                    <a:lnTo>
                      <a:pt x="7780" y="2779"/>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62" name="Freeform: Shape 361">
                <a:extLst>
                  <a:ext uri="{FF2B5EF4-FFF2-40B4-BE49-F238E27FC236}">
                    <a16:creationId xmlns:a16="http://schemas.microsoft.com/office/drawing/2014/main" id="{2245EFDC-DAF2-4FA5-A9A9-7F221722E213}"/>
                  </a:ext>
                </a:extLst>
              </p:cNvPr>
              <p:cNvSpPr/>
              <p:nvPr/>
            </p:nvSpPr>
            <p:spPr>
              <a:xfrm>
                <a:off x="2095881" y="2412154"/>
                <a:ext cx="12225" cy="51125"/>
              </a:xfrm>
              <a:custGeom>
                <a:avLst/>
                <a:gdLst>
                  <a:gd name="connsiteX0" fmla="*/ 12226 w 12225"/>
                  <a:gd name="connsiteY0" fmla="*/ 45013 h 51125"/>
                  <a:gd name="connsiteX1" fmla="*/ 12226 w 12225"/>
                  <a:gd name="connsiteY1" fmla="*/ 0 h 51125"/>
                  <a:gd name="connsiteX2" fmla="*/ 0 w 12225"/>
                  <a:gd name="connsiteY2" fmla="*/ 6113 h 51125"/>
                  <a:gd name="connsiteX3" fmla="*/ 0 w 12225"/>
                  <a:gd name="connsiteY3" fmla="*/ 45013 h 51125"/>
                  <a:gd name="connsiteX4" fmla="*/ 0 w 12225"/>
                  <a:gd name="connsiteY4" fmla="*/ 51125 h 51125"/>
                  <a:gd name="connsiteX5" fmla="*/ 9447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45013"/>
                    </a:moveTo>
                    <a:lnTo>
                      <a:pt x="12226" y="0"/>
                    </a:lnTo>
                    <a:lnTo>
                      <a:pt x="0" y="6113"/>
                    </a:lnTo>
                    <a:lnTo>
                      <a:pt x="0" y="45013"/>
                    </a:lnTo>
                    <a:lnTo>
                      <a:pt x="0" y="51125"/>
                    </a:lnTo>
                    <a:lnTo>
                      <a:pt x="9447" y="46124"/>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63" name="Freeform: Shape 362">
                <a:extLst>
                  <a:ext uri="{FF2B5EF4-FFF2-40B4-BE49-F238E27FC236}">
                    <a16:creationId xmlns:a16="http://schemas.microsoft.com/office/drawing/2014/main" id="{D906C49F-D724-4E5B-97F9-B6F83619D708}"/>
                  </a:ext>
                </a:extLst>
              </p:cNvPr>
              <p:cNvSpPr/>
              <p:nvPr/>
            </p:nvSpPr>
            <p:spPr>
              <a:xfrm>
                <a:off x="2178126" y="2588314"/>
                <a:ext cx="12225" cy="51125"/>
              </a:xfrm>
              <a:custGeom>
                <a:avLst/>
                <a:gdLst>
                  <a:gd name="connsiteX0" fmla="*/ 12226 w 12225"/>
                  <a:gd name="connsiteY0" fmla="*/ 51125 h 51125"/>
                  <a:gd name="connsiteX1" fmla="*/ 12226 w 12225"/>
                  <a:gd name="connsiteY1" fmla="*/ 45013 h 51125"/>
                  <a:gd name="connsiteX2" fmla="*/ 12226 w 12225"/>
                  <a:gd name="connsiteY2" fmla="*/ 6113 h 51125"/>
                  <a:gd name="connsiteX3" fmla="*/ 0 w 12225"/>
                  <a:gd name="connsiteY3" fmla="*/ 0 h 51125"/>
                  <a:gd name="connsiteX4" fmla="*/ 0 w 12225"/>
                  <a:gd name="connsiteY4" fmla="*/ 45013 h 51125"/>
                  <a:gd name="connsiteX5" fmla="*/ 2223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51125"/>
                    </a:moveTo>
                    <a:lnTo>
                      <a:pt x="12226" y="45013"/>
                    </a:lnTo>
                    <a:lnTo>
                      <a:pt x="12226" y="6113"/>
                    </a:lnTo>
                    <a:lnTo>
                      <a:pt x="0" y="0"/>
                    </a:lnTo>
                    <a:lnTo>
                      <a:pt x="0" y="45013"/>
                    </a:lnTo>
                    <a:lnTo>
                      <a:pt x="2223" y="46124"/>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64" name="Freeform: Shape 363">
                <a:extLst>
                  <a:ext uri="{FF2B5EF4-FFF2-40B4-BE49-F238E27FC236}">
                    <a16:creationId xmlns:a16="http://schemas.microsoft.com/office/drawing/2014/main" id="{F23B8643-1A67-4E56-A6E5-834F041B2788}"/>
                  </a:ext>
                </a:extLst>
              </p:cNvPr>
              <p:cNvSpPr/>
              <p:nvPr/>
            </p:nvSpPr>
            <p:spPr>
              <a:xfrm>
                <a:off x="2204800" y="2601651"/>
                <a:ext cx="12225" cy="51125"/>
              </a:xfrm>
              <a:custGeom>
                <a:avLst/>
                <a:gdLst>
                  <a:gd name="connsiteX0" fmla="*/ 12226 w 12225"/>
                  <a:gd name="connsiteY0" fmla="*/ 41123 h 51125"/>
                  <a:gd name="connsiteX1" fmla="*/ 12226 w 12225"/>
                  <a:gd name="connsiteY1" fmla="*/ 41123 h 51125"/>
                  <a:gd name="connsiteX2" fmla="*/ 12226 w 12225"/>
                  <a:gd name="connsiteY2" fmla="*/ 41123 h 51125"/>
                  <a:gd name="connsiteX3" fmla="*/ 12226 w 12225"/>
                  <a:gd name="connsiteY3" fmla="*/ 35010 h 51125"/>
                  <a:gd name="connsiteX4" fmla="*/ 12226 w 12225"/>
                  <a:gd name="connsiteY4" fmla="*/ 35010 h 51125"/>
                  <a:gd name="connsiteX5" fmla="*/ 12226 w 12225"/>
                  <a:gd name="connsiteY5" fmla="*/ 28897 h 51125"/>
                  <a:gd name="connsiteX6" fmla="*/ 12226 w 12225"/>
                  <a:gd name="connsiteY6" fmla="*/ 6113 h 51125"/>
                  <a:gd name="connsiteX7" fmla="*/ 0 w 12225"/>
                  <a:gd name="connsiteY7" fmla="*/ 0 h 51125"/>
                  <a:gd name="connsiteX8" fmla="*/ 0 w 12225"/>
                  <a:gd name="connsiteY8" fmla="*/ 30008 h 51125"/>
                  <a:gd name="connsiteX9" fmla="*/ 0 w 12225"/>
                  <a:gd name="connsiteY9" fmla="*/ 36121 h 51125"/>
                  <a:gd name="connsiteX10" fmla="*/ 0 w 12225"/>
                  <a:gd name="connsiteY10" fmla="*/ 36121 h 51125"/>
                  <a:gd name="connsiteX11" fmla="*/ 0 w 12225"/>
                  <a:gd name="connsiteY11" fmla="*/ 42234 h 51125"/>
                  <a:gd name="connsiteX12" fmla="*/ 0 w 12225"/>
                  <a:gd name="connsiteY12" fmla="*/ 42234 h 51125"/>
                  <a:gd name="connsiteX13" fmla="*/ 0 w 12225"/>
                  <a:gd name="connsiteY13" fmla="*/ 45013 h 51125"/>
                  <a:gd name="connsiteX14" fmla="*/ 12226 w 12225"/>
                  <a:gd name="connsiteY14" fmla="*/ 51125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1123"/>
                    </a:moveTo>
                    <a:lnTo>
                      <a:pt x="12226" y="41123"/>
                    </a:lnTo>
                    <a:lnTo>
                      <a:pt x="12226" y="41123"/>
                    </a:lnTo>
                    <a:lnTo>
                      <a:pt x="12226" y="35010"/>
                    </a:lnTo>
                    <a:lnTo>
                      <a:pt x="12226" y="35010"/>
                    </a:lnTo>
                    <a:lnTo>
                      <a:pt x="12226" y="28897"/>
                    </a:lnTo>
                    <a:lnTo>
                      <a:pt x="12226" y="6113"/>
                    </a:lnTo>
                    <a:lnTo>
                      <a:pt x="0" y="0"/>
                    </a:lnTo>
                    <a:lnTo>
                      <a:pt x="0" y="30008"/>
                    </a:lnTo>
                    <a:lnTo>
                      <a:pt x="0" y="36121"/>
                    </a:lnTo>
                    <a:lnTo>
                      <a:pt x="0" y="36121"/>
                    </a:lnTo>
                    <a:lnTo>
                      <a:pt x="0" y="42234"/>
                    </a:lnTo>
                    <a:lnTo>
                      <a:pt x="0" y="42234"/>
                    </a:lnTo>
                    <a:lnTo>
                      <a:pt x="0" y="45013"/>
                    </a:lnTo>
                    <a:lnTo>
                      <a:pt x="12226" y="51125"/>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65" name="Freeform: Shape 364">
                <a:extLst>
                  <a:ext uri="{FF2B5EF4-FFF2-40B4-BE49-F238E27FC236}">
                    <a16:creationId xmlns:a16="http://schemas.microsoft.com/office/drawing/2014/main" id="{A1F0306F-8A5E-4E39-B1EA-CC83FB7AB569}"/>
                  </a:ext>
                </a:extLst>
              </p:cNvPr>
              <p:cNvSpPr/>
              <p:nvPr/>
            </p:nvSpPr>
            <p:spPr>
              <a:xfrm>
                <a:off x="2069206" y="2425491"/>
                <a:ext cx="12225" cy="51125"/>
              </a:xfrm>
              <a:custGeom>
                <a:avLst/>
                <a:gdLst>
                  <a:gd name="connsiteX0" fmla="*/ 12226 w 12225"/>
                  <a:gd name="connsiteY0" fmla="*/ 42790 h 51125"/>
                  <a:gd name="connsiteX1" fmla="*/ 12226 w 12225"/>
                  <a:gd name="connsiteY1" fmla="*/ 42234 h 51125"/>
                  <a:gd name="connsiteX2" fmla="*/ 12226 w 12225"/>
                  <a:gd name="connsiteY2" fmla="*/ 36677 h 51125"/>
                  <a:gd name="connsiteX3" fmla="*/ 12226 w 12225"/>
                  <a:gd name="connsiteY3" fmla="*/ 36121 h 51125"/>
                  <a:gd name="connsiteX4" fmla="*/ 12226 w 12225"/>
                  <a:gd name="connsiteY4" fmla="*/ 30008 h 51125"/>
                  <a:gd name="connsiteX5" fmla="*/ 12226 w 12225"/>
                  <a:gd name="connsiteY5" fmla="*/ 0 h 51125"/>
                  <a:gd name="connsiteX6" fmla="*/ 0 w 12225"/>
                  <a:gd name="connsiteY6" fmla="*/ 6113 h 51125"/>
                  <a:gd name="connsiteX7" fmla="*/ 0 w 12225"/>
                  <a:gd name="connsiteY7" fmla="*/ 28897 h 51125"/>
                  <a:gd name="connsiteX8" fmla="*/ 0 w 12225"/>
                  <a:gd name="connsiteY8" fmla="*/ 35010 h 51125"/>
                  <a:gd name="connsiteX9" fmla="*/ 0 w 12225"/>
                  <a:gd name="connsiteY9" fmla="*/ 35010 h 51125"/>
                  <a:gd name="connsiteX10" fmla="*/ 0 w 12225"/>
                  <a:gd name="connsiteY10" fmla="*/ 41123 h 51125"/>
                  <a:gd name="connsiteX11" fmla="*/ 0 w 12225"/>
                  <a:gd name="connsiteY11" fmla="*/ 41123 h 51125"/>
                  <a:gd name="connsiteX12" fmla="*/ 0 w 12225"/>
                  <a:gd name="connsiteY12" fmla="*/ 41123 h 51125"/>
                  <a:gd name="connsiteX13" fmla="*/ 0 w 12225"/>
                  <a:gd name="connsiteY13" fmla="*/ 51125 h 51125"/>
                  <a:gd name="connsiteX14" fmla="*/ 12226 w 12225"/>
                  <a:gd name="connsiteY14" fmla="*/ 450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2790"/>
                    </a:moveTo>
                    <a:lnTo>
                      <a:pt x="12226" y="42234"/>
                    </a:lnTo>
                    <a:lnTo>
                      <a:pt x="12226" y="36677"/>
                    </a:lnTo>
                    <a:lnTo>
                      <a:pt x="12226" y="36121"/>
                    </a:lnTo>
                    <a:lnTo>
                      <a:pt x="12226" y="30008"/>
                    </a:lnTo>
                    <a:lnTo>
                      <a:pt x="12226" y="0"/>
                    </a:lnTo>
                    <a:lnTo>
                      <a:pt x="0" y="6113"/>
                    </a:lnTo>
                    <a:lnTo>
                      <a:pt x="0" y="28897"/>
                    </a:lnTo>
                    <a:lnTo>
                      <a:pt x="0" y="35010"/>
                    </a:lnTo>
                    <a:lnTo>
                      <a:pt x="0" y="35010"/>
                    </a:lnTo>
                    <a:lnTo>
                      <a:pt x="0" y="41123"/>
                    </a:lnTo>
                    <a:lnTo>
                      <a:pt x="0" y="41123"/>
                    </a:lnTo>
                    <a:lnTo>
                      <a:pt x="0" y="41123"/>
                    </a:lnTo>
                    <a:lnTo>
                      <a:pt x="0" y="51125"/>
                    </a:lnTo>
                    <a:lnTo>
                      <a:pt x="12226" y="450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66" name="Freeform: Shape 365">
                <a:extLst>
                  <a:ext uri="{FF2B5EF4-FFF2-40B4-BE49-F238E27FC236}">
                    <a16:creationId xmlns:a16="http://schemas.microsoft.com/office/drawing/2014/main" id="{42251D8D-9B0C-45F2-AD0F-B334E8E6F261}"/>
                  </a:ext>
                </a:extLst>
              </p:cNvPr>
              <p:cNvSpPr/>
              <p:nvPr/>
            </p:nvSpPr>
            <p:spPr>
              <a:xfrm>
                <a:off x="2230918" y="2614433"/>
                <a:ext cx="12225" cy="51125"/>
              </a:xfrm>
              <a:custGeom>
                <a:avLst/>
                <a:gdLst>
                  <a:gd name="connsiteX0" fmla="*/ 11114 w 12225"/>
                  <a:gd name="connsiteY0" fmla="*/ 50570 h 51125"/>
                  <a:gd name="connsiteX1" fmla="*/ 12226 w 12225"/>
                  <a:gd name="connsiteY1" fmla="*/ 51125 h 51125"/>
                  <a:gd name="connsiteX2" fmla="*/ 12226 w 12225"/>
                  <a:gd name="connsiteY2" fmla="*/ 31120 h 51125"/>
                  <a:gd name="connsiteX3" fmla="*/ 12226 w 12225"/>
                  <a:gd name="connsiteY3" fmla="*/ 30008 h 51125"/>
                  <a:gd name="connsiteX4" fmla="*/ 12226 w 12225"/>
                  <a:gd name="connsiteY4" fmla="*/ 30008 h 51125"/>
                  <a:gd name="connsiteX5" fmla="*/ 12226 w 12225"/>
                  <a:gd name="connsiteY5" fmla="*/ 23896 h 51125"/>
                  <a:gd name="connsiteX6" fmla="*/ 12226 w 12225"/>
                  <a:gd name="connsiteY6" fmla="*/ 23340 h 51125"/>
                  <a:gd name="connsiteX7" fmla="*/ 12226 w 12225"/>
                  <a:gd name="connsiteY7" fmla="*/ 17227 h 51125"/>
                  <a:gd name="connsiteX8" fmla="*/ 12226 w 12225"/>
                  <a:gd name="connsiteY8" fmla="*/ 6113 h 51125"/>
                  <a:gd name="connsiteX9" fmla="*/ 10559 w 12225"/>
                  <a:gd name="connsiteY9" fmla="*/ 5557 h 51125"/>
                  <a:gd name="connsiteX10" fmla="*/ 4446 w 12225"/>
                  <a:gd name="connsiteY10" fmla="*/ 2223 h 51125"/>
                  <a:gd name="connsiteX11" fmla="*/ 0 w 12225"/>
                  <a:gd name="connsiteY11" fmla="*/ 0 h 51125"/>
                  <a:gd name="connsiteX12" fmla="*/ 0 w 12225"/>
                  <a:gd name="connsiteY12" fmla="*/ 20561 h 51125"/>
                  <a:gd name="connsiteX13" fmla="*/ 0 w 12225"/>
                  <a:gd name="connsiteY13" fmla="*/ 20561 h 51125"/>
                  <a:gd name="connsiteX14" fmla="*/ 0 w 12225"/>
                  <a:gd name="connsiteY14" fmla="*/ 26674 h 51125"/>
                  <a:gd name="connsiteX15" fmla="*/ 0 w 12225"/>
                  <a:gd name="connsiteY15" fmla="*/ 26674 h 51125"/>
                  <a:gd name="connsiteX16" fmla="*/ 0 w 12225"/>
                  <a:gd name="connsiteY16" fmla="*/ 45013 h 51125"/>
                  <a:gd name="connsiteX17" fmla="*/ 5001 w 12225"/>
                  <a:gd name="connsiteY17" fmla="*/ 47791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1114" y="50570"/>
                    </a:moveTo>
                    <a:lnTo>
                      <a:pt x="12226" y="51125"/>
                    </a:lnTo>
                    <a:lnTo>
                      <a:pt x="12226" y="31120"/>
                    </a:lnTo>
                    <a:lnTo>
                      <a:pt x="12226" y="30008"/>
                    </a:lnTo>
                    <a:lnTo>
                      <a:pt x="12226" y="30008"/>
                    </a:lnTo>
                    <a:lnTo>
                      <a:pt x="12226" y="23896"/>
                    </a:lnTo>
                    <a:lnTo>
                      <a:pt x="12226" y="23340"/>
                    </a:lnTo>
                    <a:lnTo>
                      <a:pt x="12226" y="17227"/>
                    </a:lnTo>
                    <a:lnTo>
                      <a:pt x="12226" y="6113"/>
                    </a:lnTo>
                    <a:lnTo>
                      <a:pt x="10559" y="5557"/>
                    </a:lnTo>
                    <a:lnTo>
                      <a:pt x="4446" y="2223"/>
                    </a:lnTo>
                    <a:lnTo>
                      <a:pt x="0" y="0"/>
                    </a:lnTo>
                    <a:lnTo>
                      <a:pt x="0" y="20561"/>
                    </a:lnTo>
                    <a:lnTo>
                      <a:pt x="0" y="20561"/>
                    </a:lnTo>
                    <a:lnTo>
                      <a:pt x="0" y="26674"/>
                    </a:lnTo>
                    <a:lnTo>
                      <a:pt x="0" y="26674"/>
                    </a:lnTo>
                    <a:lnTo>
                      <a:pt x="0" y="45013"/>
                    </a:lnTo>
                    <a:lnTo>
                      <a:pt x="5001" y="47791"/>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67" name="Freeform: Shape 366">
                <a:extLst>
                  <a:ext uri="{FF2B5EF4-FFF2-40B4-BE49-F238E27FC236}">
                    <a16:creationId xmlns:a16="http://schemas.microsoft.com/office/drawing/2014/main" id="{B23DFBF7-0BF8-4BAC-9121-2AA21924807C}"/>
                  </a:ext>
                </a:extLst>
              </p:cNvPr>
              <p:cNvSpPr/>
              <p:nvPr/>
            </p:nvSpPr>
            <p:spPr>
              <a:xfrm>
                <a:off x="2178126" y="2499400"/>
                <a:ext cx="12225" cy="51125"/>
              </a:xfrm>
              <a:custGeom>
                <a:avLst/>
                <a:gdLst>
                  <a:gd name="connsiteX0" fmla="*/ 12226 w 12225"/>
                  <a:gd name="connsiteY0" fmla="*/ 51125 h 51125"/>
                  <a:gd name="connsiteX1" fmla="*/ 12226 w 12225"/>
                  <a:gd name="connsiteY1" fmla="*/ 45013 h 51125"/>
                  <a:gd name="connsiteX2" fmla="*/ 12226 w 12225"/>
                  <a:gd name="connsiteY2" fmla="*/ 6113 h 51125"/>
                  <a:gd name="connsiteX3" fmla="*/ 0 w 12225"/>
                  <a:gd name="connsiteY3" fmla="*/ 0 h 51125"/>
                  <a:gd name="connsiteX4" fmla="*/ 0 w 12225"/>
                  <a:gd name="connsiteY4" fmla="*/ 45013 h 51125"/>
                  <a:gd name="connsiteX5" fmla="*/ 2223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51125"/>
                    </a:moveTo>
                    <a:lnTo>
                      <a:pt x="12226" y="45013"/>
                    </a:lnTo>
                    <a:lnTo>
                      <a:pt x="12226" y="6113"/>
                    </a:lnTo>
                    <a:lnTo>
                      <a:pt x="0" y="0"/>
                    </a:lnTo>
                    <a:lnTo>
                      <a:pt x="0" y="45013"/>
                    </a:lnTo>
                    <a:lnTo>
                      <a:pt x="2223" y="46124"/>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68" name="Freeform: Shape 367">
                <a:extLst>
                  <a:ext uri="{FF2B5EF4-FFF2-40B4-BE49-F238E27FC236}">
                    <a16:creationId xmlns:a16="http://schemas.microsoft.com/office/drawing/2014/main" id="{9049EA7A-60B9-48B1-BF58-89CAF5E1827C}"/>
                  </a:ext>
                </a:extLst>
              </p:cNvPr>
              <p:cNvSpPr/>
              <p:nvPr/>
            </p:nvSpPr>
            <p:spPr>
              <a:xfrm>
                <a:off x="2043088" y="2614433"/>
                <a:ext cx="12225" cy="51125"/>
              </a:xfrm>
              <a:custGeom>
                <a:avLst/>
                <a:gdLst>
                  <a:gd name="connsiteX0" fmla="*/ 1667 w 12225"/>
                  <a:gd name="connsiteY0" fmla="*/ 5557 h 51125"/>
                  <a:gd name="connsiteX1" fmla="*/ 0 w 12225"/>
                  <a:gd name="connsiteY1" fmla="*/ 6113 h 51125"/>
                  <a:gd name="connsiteX2" fmla="*/ 0 w 12225"/>
                  <a:gd name="connsiteY2" fmla="*/ 17227 h 51125"/>
                  <a:gd name="connsiteX3" fmla="*/ 0 w 12225"/>
                  <a:gd name="connsiteY3" fmla="*/ 23340 h 51125"/>
                  <a:gd name="connsiteX4" fmla="*/ 0 w 12225"/>
                  <a:gd name="connsiteY4" fmla="*/ 23896 h 51125"/>
                  <a:gd name="connsiteX5" fmla="*/ 0 w 12225"/>
                  <a:gd name="connsiteY5" fmla="*/ 30008 h 51125"/>
                  <a:gd name="connsiteX6" fmla="*/ 0 w 12225"/>
                  <a:gd name="connsiteY6" fmla="*/ 30008 h 51125"/>
                  <a:gd name="connsiteX7" fmla="*/ 0 w 12225"/>
                  <a:gd name="connsiteY7" fmla="*/ 31120 h 51125"/>
                  <a:gd name="connsiteX8" fmla="*/ 0 w 12225"/>
                  <a:gd name="connsiteY8" fmla="*/ 51125 h 51125"/>
                  <a:gd name="connsiteX9" fmla="*/ 1111 w 12225"/>
                  <a:gd name="connsiteY9" fmla="*/ 50570 h 51125"/>
                  <a:gd name="connsiteX10" fmla="*/ 7224 w 12225"/>
                  <a:gd name="connsiteY10" fmla="*/ 47791 h 51125"/>
                  <a:gd name="connsiteX11" fmla="*/ 12226 w 12225"/>
                  <a:gd name="connsiteY11" fmla="*/ 45013 h 51125"/>
                  <a:gd name="connsiteX12" fmla="*/ 12226 w 12225"/>
                  <a:gd name="connsiteY12" fmla="*/ 26674 h 51125"/>
                  <a:gd name="connsiteX13" fmla="*/ 12226 w 12225"/>
                  <a:gd name="connsiteY13" fmla="*/ 26674 h 51125"/>
                  <a:gd name="connsiteX14" fmla="*/ 12226 w 12225"/>
                  <a:gd name="connsiteY14" fmla="*/ 20561 h 51125"/>
                  <a:gd name="connsiteX15" fmla="*/ 12226 w 12225"/>
                  <a:gd name="connsiteY15" fmla="*/ 20561 h 51125"/>
                  <a:gd name="connsiteX16" fmla="*/ 12226 w 12225"/>
                  <a:gd name="connsiteY16" fmla="*/ 0 h 51125"/>
                  <a:gd name="connsiteX17" fmla="*/ 7780 w 12225"/>
                  <a:gd name="connsiteY17" fmla="*/ 222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667" y="5557"/>
                    </a:moveTo>
                    <a:lnTo>
                      <a:pt x="0" y="6113"/>
                    </a:lnTo>
                    <a:lnTo>
                      <a:pt x="0" y="17227"/>
                    </a:lnTo>
                    <a:lnTo>
                      <a:pt x="0" y="23340"/>
                    </a:lnTo>
                    <a:lnTo>
                      <a:pt x="0" y="23896"/>
                    </a:lnTo>
                    <a:lnTo>
                      <a:pt x="0" y="30008"/>
                    </a:lnTo>
                    <a:lnTo>
                      <a:pt x="0" y="30008"/>
                    </a:lnTo>
                    <a:lnTo>
                      <a:pt x="0" y="31120"/>
                    </a:lnTo>
                    <a:lnTo>
                      <a:pt x="0" y="51125"/>
                    </a:lnTo>
                    <a:lnTo>
                      <a:pt x="1111" y="50570"/>
                    </a:lnTo>
                    <a:lnTo>
                      <a:pt x="7224" y="47791"/>
                    </a:lnTo>
                    <a:lnTo>
                      <a:pt x="12226" y="45013"/>
                    </a:lnTo>
                    <a:lnTo>
                      <a:pt x="12226" y="26674"/>
                    </a:lnTo>
                    <a:lnTo>
                      <a:pt x="12226" y="26674"/>
                    </a:lnTo>
                    <a:lnTo>
                      <a:pt x="12226" y="20561"/>
                    </a:lnTo>
                    <a:lnTo>
                      <a:pt x="12226" y="20561"/>
                    </a:lnTo>
                    <a:lnTo>
                      <a:pt x="12226" y="0"/>
                    </a:lnTo>
                    <a:lnTo>
                      <a:pt x="7780" y="222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69" name="Freeform: Shape 368">
                <a:extLst>
                  <a:ext uri="{FF2B5EF4-FFF2-40B4-BE49-F238E27FC236}">
                    <a16:creationId xmlns:a16="http://schemas.microsoft.com/office/drawing/2014/main" id="{CAD0F08B-E6F6-4C58-95D4-1DEC0D1FD804}"/>
                  </a:ext>
                </a:extLst>
              </p:cNvPr>
              <p:cNvSpPr/>
              <p:nvPr/>
            </p:nvSpPr>
            <p:spPr>
              <a:xfrm>
                <a:off x="2069206" y="2601651"/>
                <a:ext cx="12225" cy="51125"/>
              </a:xfrm>
              <a:custGeom>
                <a:avLst/>
                <a:gdLst>
                  <a:gd name="connsiteX0" fmla="*/ 0 w 12225"/>
                  <a:gd name="connsiteY0" fmla="*/ 28897 h 51125"/>
                  <a:gd name="connsiteX1" fmla="*/ 0 w 12225"/>
                  <a:gd name="connsiteY1" fmla="*/ 35010 h 51125"/>
                  <a:gd name="connsiteX2" fmla="*/ 0 w 12225"/>
                  <a:gd name="connsiteY2" fmla="*/ 35010 h 51125"/>
                  <a:gd name="connsiteX3" fmla="*/ 0 w 12225"/>
                  <a:gd name="connsiteY3" fmla="*/ 41123 h 51125"/>
                  <a:gd name="connsiteX4" fmla="*/ 0 w 12225"/>
                  <a:gd name="connsiteY4" fmla="*/ 41123 h 51125"/>
                  <a:gd name="connsiteX5" fmla="*/ 0 w 12225"/>
                  <a:gd name="connsiteY5" fmla="*/ 41123 h 51125"/>
                  <a:gd name="connsiteX6" fmla="*/ 0 w 12225"/>
                  <a:gd name="connsiteY6" fmla="*/ 51125 h 51125"/>
                  <a:gd name="connsiteX7" fmla="*/ 12226 w 12225"/>
                  <a:gd name="connsiteY7" fmla="*/ 45013 h 51125"/>
                  <a:gd name="connsiteX8" fmla="*/ 12226 w 12225"/>
                  <a:gd name="connsiteY8" fmla="*/ 42234 h 51125"/>
                  <a:gd name="connsiteX9" fmla="*/ 12226 w 12225"/>
                  <a:gd name="connsiteY9" fmla="*/ 42234 h 51125"/>
                  <a:gd name="connsiteX10" fmla="*/ 12226 w 12225"/>
                  <a:gd name="connsiteY10" fmla="*/ 36121 h 51125"/>
                  <a:gd name="connsiteX11" fmla="*/ 12226 w 12225"/>
                  <a:gd name="connsiteY11" fmla="*/ 36121 h 51125"/>
                  <a:gd name="connsiteX12" fmla="*/ 12226 w 12225"/>
                  <a:gd name="connsiteY12" fmla="*/ 30008 h 51125"/>
                  <a:gd name="connsiteX13" fmla="*/ 12226 w 12225"/>
                  <a:gd name="connsiteY13" fmla="*/ 0 h 51125"/>
                  <a:gd name="connsiteX14" fmla="*/ 0 w 12225"/>
                  <a:gd name="connsiteY14"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0" y="28897"/>
                    </a:moveTo>
                    <a:lnTo>
                      <a:pt x="0" y="35010"/>
                    </a:lnTo>
                    <a:lnTo>
                      <a:pt x="0" y="35010"/>
                    </a:lnTo>
                    <a:lnTo>
                      <a:pt x="0" y="41123"/>
                    </a:lnTo>
                    <a:lnTo>
                      <a:pt x="0" y="41123"/>
                    </a:lnTo>
                    <a:lnTo>
                      <a:pt x="0" y="41123"/>
                    </a:lnTo>
                    <a:lnTo>
                      <a:pt x="0" y="51125"/>
                    </a:lnTo>
                    <a:lnTo>
                      <a:pt x="12226" y="45013"/>
                    </a:lnTo>
                    <a:lnTo>
                      <a:pt x="12226" y="42234"/>
                    </a:lnTo>
                    <a:lnTo>
                      <a:pt x="12226" y="42234"/>
                    </a:lnTo>
                    <a:lnTo>
                      <a:pt x="12226" y="36121"/>
                    </a:lnTo>
                    <a:lnTo>
                      <a:pt x="12226" y="36121"/>
                    </a:lnTo>
                    <a:lnTo>
                      <a:pt x="12226" y="30008"/>
                    </a:lnTo>
                    <a:lnTo>
                      <a:pt x="12226" y="0"/>
                    </a:lnTo>
                    <a:lnTo>
                      <a:pt x="0" y="61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70" name="Freeform: Shape 369">
                <a:extLst>
                  <a:ext uri="{FF2B5EF4-FFF2-40B4-BE49-F238E27FC236}">
                    <a16:creationId xmlns:a16="http://schemas.microsoft.com/office/drawing/2014/main" id="{F02F9179-9BC6-418E-B0BF-A26BDE3176F0}"/>
                  </a:ext>
                </a:extLst>
              </p:cNvPr>
              <p:cNvSpPr/>
              <p:nvPr/>
            </p:nvSpPr>
            <p:spPr>
              <a:xfrm>
                <a:off x="2043088" y="2525519"/>
                <a:ext cx="12225" cy="51125"/>
              </a:xfrm>
              <a:custGeom>
                <a:avLst/>
                <a:gdLst>
                  <a:gd name="connsiteX0" fmla="*/ 1667 w 12225"/>
                  <a:gd name="connsiteY0" fmla="*/ 5557 h 51125"/>
                  <a:gd name="connsiteX1" fmla="*/ 0 w 12225"/>
                  <a:gd name="connsiteY1" fmla="*/ 6113 h 51125"/>
                  <a:gd name="connsiteX2" fmla="*/ 0 w 12225"/>
                  <a:gd name="connsiteY2" fmla="*/ 17227 h 51125"/>
                  <a:gd name="connsiteX3" fmla="*/ 0 w 12225"/>
                  <a:gd name="connsiteY3" fmla="*/ 23340 h 51125"/>
                  <a:gd name="connsiteX4" fmla="*/ 0 w 12225"/>
                  <a:gd name="connsiteY4" fmla="*/ 24451 h 51125"/>
                  <a:gd name="connsiteX5" fmla="*/ 0 w 12225"/>
                  <a:gd name="connsiteY5" fmla="*/ 30008 h 51125"/>
                  <a:gd name="connsiteX6" fmla="*/ 0 w 12225"/>
                  <a:gd name="connsiteY6" fmla="*/ 30008 h 51125"/>
                  <a:gd name="connsiteX7" fmla="*/ 0 w 12225"/>
                  <a:gd name="connsiteY7" fmla="*/ 31120 h 51125"/>
                  <a:gd name="connsiteX8" fmla="*/ 0 w 12225"/>
                  <a:gd name="connsiteY8" fmla="*/ 51125 h 51125"/>
                  <a:gd name="connsiteX9" fmla="*/ 1111 w 12225"/>
                  <a:gd name="connsiteY9" fmla="*/ 51125 h 51125"/>
                  <a:gd name="connsiteX10" fmla="*/ 7224 w 12225"/>
                  <a:gd name="connsiteY10" fmla="*/ 47791 h 51125"/>
                  <a:gd name="connsiteX11" fmla="*/ 12226 w 12225"/>
                  <a:gd name="connsiteY11" fmla="*/ 45013 h 51125"/>
                  <a:gd name="connsiteX12" fmla="*/ 12226 w 12225"/>
                  <a:gd name="connsiteY12" fmla="*/ 26674 h 51125"/>
                  <a:gd name="connsiteX13" fmla="*/ 12226 w 12225"/>
                  <a:gd name="connsiteY13" fmla="*/ 26674 h 51125"/>
                  <a:gd name="connsiteX14" fmla="*/ 12226 w 12225"/>
                  <a:gd name="connsiteY14" fmla="*/ 20561 h 51125"/>
                  <a:gd name="connsiteX15" fmla="*/ 12226 w 12225"/>
                  <a:gd name="connsiteY15" fmla="*/ 20561 h 51125"/>
                  <a:gd name="connsiteX16" fmla="*/ 12226 w 12225"/>
                  <a:gd name="connsiteY16" fmla="*/ 0 h 51125"/>
                  <a:gd name="connsiteX17" fmla="*/ 7780 w 12225"/>
                  <a:gd name="connsiteY17" fmla="*/ 222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667" y="5557"/>
                    </a:moveTo>
                    <a:lnTo>
                      <a:pt x="0" y="6113"/>
                    </a:lnTo>
                    <a:lnTo>
                      <a:pt x="0" y="17227"/>
                    </a:lnTo>
                    <a:lnTo>
                      <a:pt x="0" y="23340"/>
                    </a:lnTo>
                    <a:lnTo>
                      <a:pt x="0" y="24451"/>
                    </a:lnTo>
                    <a:lnTo>
                      <a:pt x="0" y="30008"/>
                    </a:lnTo>
                    <a:lnTo>
                      <a:pt x="0" y="30008"/>
                    </a:lnTo>
                    <a:lnTo>
                      <a:pt x="0" y="31120"/>
                    </a:lnTo>
                    <a:lnTo>
                      <a:pt x="0" y="51125"/>
                    </a:lnTo>
                    <a:lnTo>
                      <a:pt x="1111" y="51125"/>
                    </a:lnTo>
                    <a:lnTo>
                      <a:pt x="7224" y="47791"/>
                    </a:lnTo>
                    <a:lnTo>
                      <a:pt x="12226" y="45013"/>
                    </a:lnTo>
                    <a:lnTo>
                      <a:pt x="12226" y="26674"/>
                    </a:lnTo>
                    <a:lnTo>
                      <a:pt x="12226" y="26674"/>
                    </a:lnTo>
                    <a:lnTo>
                      <a:pt x="12226" y="20561"/>
                    </a:lnTo>
                    <a:lnTo>
                      <a:pt x="12226" y="20561"/>
                    </a:lnTo>
                    <a:lnTo>
                      <a:pt x="12226" y="0"/>
                    </a:lnTo>
                    <a:lnTo>
                      <a:pt x="7780" y="222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71" name="Freeform: Shape 370">
                <a:extLst>
                  <a:ext uri="{FF2B5EF4-FFF2-40B4-BE49-F238E27FC236}">
                    <a16:creationId xmlns:a16="http://schemas.microsoft.com/office/drawing/2014/main" id="{CB0A7445-9147-4F3B-BA99-E8798ED92C1D}"/>
                  </a:ext>
                </a:extLst>
              </p:cNvPr>
              <p:cNvSpPr/>
              <p:nvPr/>
            </p:nvSpPr>
            <p:spPr>
              <a:xfrm>
                <a:off x="2095881" y="2588314"/>
                <a:ext cx="12225" cy="51125"/>
              </a:xfrm>
              <a:custGeom>
                <a:avLst/>
                <a:gdLst>
                  <a:gd name="connsiteX0" fmla="*/ 0 w 12225"/>
                  <a:gd name="connsiteY0" fmla="*/ 45013 h 51125"/>
                  <a:gd name="connsiteX1" fmla="*/ 0 w 12225"/>
                  <a:gd name="connsiteY1" fmla="*/ 51125 h 51125"/>
                  <a:gd name="connsiteX2" fmla="*/ 9447 w 12225"/>
                  <a:gd name="connsiteY2" fmla="*/ 46124 h 51125"/>
                  <a:gd name="connsiteX3" fmla="*/ 12226 w 12225"/>
                  <a:gd name="connsiteY3" fmla="*/ 45013 h 51125"/>
                  <a:gd name="connsiteX4" fmla="*/ 12226 w 12225"/>
                  <a:gd name="connsiteY4" fmla="*/ 0 h 51125"/>
                  <a:gd name="connsiteX5" fmla="*/ 0 w 12225"/>
                  <a:gd name="connsiteY5"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0" y="45013"/>
                    </a:moveTo>
                    <a:lnTo>
                      <a:pt x="0" y="51125"/>
                    </a:lnTo>
                    <a:lnTo>
                      <a:pt x="9447" y="46124"/>
                    </a:lnTo>
                    <a:lnTo>
                      <a:pt x="12226" y="45013"/>
                    </a:lnTo>
                    <a:lnTo>
                      <a:pt x="12226" y="0"/>
                    </a:lnTo>
                    <a:lnTo>
                      <a:pt x="0" y="61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72" name="Freeform: Shape 371">
                <a:extLst>
                  <a:ext uri="{FF2B5EF4-FFF2-40B4-BE49-F238E27FC236}">
                    <a16:creationId xmlns:a16="http://schemas.microsoft.com/office/drawing/2014/main" id="{EDB9E470-9792-4221-83B3-6E5E6A2B7157}"/>
                  </a:ext>
                </a:extLst>
              </p:cNvPr>
              <p:cNvSpPr/>
              <p:nvPr/>
            </p:nvSpPr>
            <p:spPr>
              <a:xfrm>
                <a:off x="2204800" y="2425491"/>
                <a:ext cx="12225" cy="51125"/>
              </a:xfrm>
              <a:custGeom>
                <a:avLst/>
                <a:gdLst>
                  <a:gd name="connsiteX0" fmla="*/ 12226 w 12225"/>
                  <a:gd name="connsiteY0" fmla="*/ 41123 h 51125"/>
                  <a:gd name="connsiteX1" fmla="*/ 12226 w 12225"/>
                  <a:gd name="connsiteY1" fmla="*/ 41123 h 51125"/>
                  <a:gd name="connsiteX2" fmla="*/ 12226 w 12225"/>
                  <a:gd name="connsiteY2" fmla="*/ 41123 h 51125"/>
                  <a:gd name="connsiteX3" fmla="*/ 12226 w 12225"/>
                  <a:gd name="connsiteY3" fmla="*/ 35010 h 51125"/>
                  <a:gd name="connsiteX4" fmla="*/ 12226 w 12225"/>
                  <a:gd name="connsiteY4" fmla="*/ 35010 h 51125"/>
                  <a:gd name="connsiteX5" fmla="*/ 12226 w 12225"/>
                  <a:gd name="connsiteY5" fmla="*/ 28897 h 51125"/>
                  <a:gd name="connsiteX6" fmla="*/ 12226 w 12225"/>
                  <a:gd name="connsiteY6" fmla="*/ 6113 h 51125"/>
                  <a:gd name="connsiteX7" fmla="*/ 0 w 12225"/>
                  <a:gd name="connsiteY7" fmla="*/ 0 h 51125"/>
                  <a:gd name="connsiteX8" fmla="*/ 0 w 12225"/>
                  <a:gd name="connsiteY8" fmla="*/ 30008 h 51125"/>
                  <a:gd name="connsiteX9" fmla="*/ 0 w 12225"/>
                  <a:gd name="connsiteY9" fmla="*/ 36121 h 51125"/>
                  <a:gd name="connsiteX10" fmla="*/ 0 w 12225"/>
                  <a:gd name="connsiteY10" fmla="*/ 36677 h 51125"/>
                  <a:gd name="connsiteX11" fmla="*/ 0 w 12225"/>
                  <a:gd name="connsiteY11" fmla="*/ 42234 h 51125"/>
                  <a:gd name="connsiteX12" fmla="*/ 0 w 12225"/>
                  <a:gd name="connsiteY12" fmla="*/ 42790 h 51125"/>
                  <a:gd name="connsiteX13" fmla="*/ 0 w 12225"/>
                  <a:gd name="connsiteY13" fmla="*/ 45013 h 51125"/>
                  <a:gd name="connsiteX14" fmla="*/ 12226 w 12225"/>
                  <a:gd name="connsiteY14" fmla="*/ 51125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1123"/>
                    </a:moveTo>
                    <a:lnTo>
                      <a:pt x="12226" y="41123"/>
                    </a:lnTo>
                    <a:lnTo>
                      <a:pt x="12226" y="41123"/>
                    </a:lnTo>
                    <a:lnTo>
                      <a:pt x="12226" y="35010"/>
                    </a:lnTo>
                    <a:lnTo>
                      <a:pt x="12226" y="35010"/>
                    </a:lnTo>
                    <a:lnTo>
                      <a:pt x="12226" y="28897"/>
                    </a:lnTo>
                    <a:lnTo>
                      <a:pt x="12226" y="6113"/>
                    </a:lnTo>
                    <a:lnTo>
                      <a:pt x="0" y="0"/>
                    </a:lnTo>
                    <a:lnTo>
                      <a:pt x="0" y="30008"/>
                    </a:lnTo>
                    <a:lnTo>
                      <a:pt x="0" y="36121"/>
                    </a:lnTo>
                    <a:lnTo>
                      <a:pt x="0" y="36677"/>
                    </a:lnTo>
                    <a:lnTo>
                      <a:pt x="0" y="42234"/>
                    </a:lnTo>
                    <a:lnTo>
                      <a:pt x="0" y="42790"/>
                    </a:lnTo>
                    <a:lnTo>
                      <a:pt x="0" y="45013"/>
                    </a:lnTo>
                    <a:lnTo>
                      <a:pt x="12226" y="51125"/>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73" name="Freeform: Shape 372">
                <a:extLst>
                  <a:ext uri="{FF2B5EF4-FFF2-40B4-BE49-F238E27FC236}">
                    <a16:creationId xmlns:a16="http://schemas.microsoft.com/office/drawing/2014/main" id="{2D551124-F2B5-4356-995C-89000C134E6D}"/>
                  </a:ext>
                </a:extLst>
              </p:cNvPr>
              <p:cNvSpPr/>
              <p:nvPr/>
            </p:nvSpPr>
            <p:spPr>
              <a:xfrm>
                <a:off x="2178126" y="2412154"/>
                <a:ext cx="12225" cy="51125"/>
              </a:xfrm>
              <a:custGeom>
                <a:avLst/>
                <a:gdLst>
                  <a:gd name="connsiteX0" fmla="*/ 12226 w 12225"/>
                  <a:gd name="connsiteY0" fmla="*/ 51125 h 51125"/>
                  <a:gd name="connsiteX1" fmla="*/ 12226 w 12225"/>
                  <a:gd name="connsiteY1" fmla="*/ 45013 h 51125"/>
                  <a:gd name="connsiteX2" fmla="*/ 12226 w 12225"/>
                  <a:gd name="connsiteY2" fmla="*/ 6113 h 51125"/>
                  <a:gd name="connsiteX3" fmla="*/ 0 w 12225"/>
                  <a:gd name="connsiteY3" fmla="*/ 0 h 51125"/>
                  <a:gd name="connsiteX4" fmla="*/ 0 w 12225"/>
                  <a:gd name="connsiteY4" fmla="*/ 45013 h 51125"/>
                  <a:gd name="connsiteX5" fmla="*/ 2223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51125"/>
                    </a:moveTo>
                    <a:lnTo>
                      <a:pt x="12226" y="45013"/>
                    </a:lnTo>
                    <a:lnTo>
                      <a:pt x="12226" y="6113"/>
                    </a:lnTo>
                    <a:lnTo>
                      <a:pt x="0" y="0"/>
                    </a:lnTo>
                    <a:lnTo>
                      <a:pt x="0" y="45013"/>
                    </a:lnTo>
                    <a:lnTo>
                      <a:pt x="2223" y="46124"/>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74" name="Freeform: Shape 373">
                <a:extLst>
                  <a:ext uri="{FF2B5EF4-FFF2-40B4-BE49-F238E27FC236}">
                    <a16:creationId xmlns:a16="http://schemas.microsoft.com/office/drawing/2014/main" id="{CBD1F067-7120-47B5-A03A-EA22849574E8}"/>
                  </a:ext>
                </a:extLst>
              </p:cNvPr>
              <p:cNvSpPr/>
              <p:nvPr/>
            </p:nvSpPr>
            <p:spPr>
              <a:xfrm>
                <a:off x="2230918" y="2525519"/>
                <a:ext cx="12225" cy="51125"/>
              </a:xfrm>
              <a:custGeom>
                <a:avLst/>
                <a:gdLst>
                  <a:gd name="connsiteX0" fmla="*/ 11114 w 12225"/>
                  <a:gd name="connsiteY0" fmla="*/ 51125 h 51125"/>
                  <a:gd name="connsiteX1" fmla="*/ 12226 w 12225"/>
                  <a:gd name="connsiteY1" fmla="*/ 51125 h 51125"/>
                  <a:gd name="connsiteX2" fmla="*/ 12226 w 12225"/>
                  <a:gd name="connsiteY2" fmla="*/ 31120 h 51125"/>
                  <a:gd name="connsiteX3" fmla="*/ 12226 w 12225"/>
                  <a:gd name="connsiteY3" fmla="*/ 30008 h 51125"/>
                  <a:gd name="connsiteX4" fmla="*/ 12226 w 12225"/>
                  <a:gd name="connsiteY4" fmla="*/ 30008 h 51125"/>
                  <a:gd name="connsiteX5" fmla="*/ 12226 w 12225"/>
                  <a:gd name="connsiteY5" fmla="*/ 24451 h 51125"/>
                  <a:gd name="connsiteX6" fmla="*/ 12226 w 12225"/>
                  <a:gd name="connsiteY6" fmla="*/ 23340 h 51125"/>
                  <a:gd name="connsiteX7" fmla="*/ 12226 w 12225"/>
                  <a:gd name="connsiteY7" fmla="*/ 17227 h 51125"/>
                  <a:gd name="connsiteX8" fmla="*/ 12226 w 12225"/>
                  <a:gd name="connsiteY8" fmla="*/ 6113 h 51125"/>
                  <a:gd name="connsiteX9" fmla="*/ 10559 w 12225"/>
                  <a:gd name="connsiteY9" fmla="*/ 5557 h 51125"/>
                  <a:gd name="connsiteX10" fmla="*/ 4446 w 12225"/>
                  <a:gd name="connsiteY10" fmla="*/ 2223 h 51125"/>
                  <a:gd name="connsiteX11" fmla="*/ 0 w 12225"/>
                  <a:gd name="connsiteY11" fmla="*/ 0 h 51125"/>
                  <a:gd name="connsiteX12" fmla="*/ 0 w 12225"/>
                  <a:gd name="connsiteY12" fmla="*/ 20561 h 51125"/>
                  <a:gd name="connsiteX13" fmla="*/ 0 w 12225"/>
                  <a:gd name="connsiteY13" fmla="*/ 20561 h 51125"/>
                  <a:gd name="connsiteX14" fmla="*/ 0 w 12225"/>
                  <a:gd name="connsiteY14" fmla="*/ 26674 h 51125"/>
                  <a:gd name="connsiteX15" fmla="*/ 0 w 12225"/>
                  <a:gd name="connsiteY15" fmla="*/ 26674 h 51125"/>
                  <a:gd name="connsiteX16" fmla="*/ 0 w 12225"/>
                  <a:gd name="connsiteY16" fmla="*/ 45013 h 51125"/>
                  <a:gd name="connsiteX17" fmla="*/ 5001 w 12225"/>
                  <a:gd name="connsiteY17" fmla="*/ 47791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1114" y="51125"/>
                    </a:moveTo>
                    <a:lnTo>
                      <a:pt x="12226" y="51125"/>
                    </a:lnTo>
                    <a:lnTo>
                      <a:pt x="12226" y="31120"/>
                    </a:lnTo>
                    <a:lnTo>
                      <a:pt x="12226" y="30008"/>
                    </a:lnTo>
                    <a:lnTo>
                      <a:pt x="12226" y="30008"/>
                    </a:lnTo>
                    <a:lnTo>
                      <a:pt x="12226" y="24451"/>
                    </a:lnTo>
                    <a:lnTo>
                      <a:pt x="12226" y="23340"/>
                    </a:lnTo>
                    <a:lnTo>
                      <a:pt x="12226" y="17227"/>
                    </a:lnTo>
                    <a:lnTo>
                      <a:pt x="12226" y="6113"/>
                    </a:lnTo>
                    <a:lnTo>
                      <a:pt x="10559" y="5557"/>
                    </a:lnTo>
                    <a:lnTo>
                      <a:pt x="4446" y="2223"/>
                    </a:lnTo>
                    <a:lnTo>
                      <a:pt x="0" y="0"/>
                    </a:lnTo>
                    <a:lnTo>
                      <a:pt x="0" y="20561"/>
                    </a:lnTo>
                    <a:lnTo>
                      <a:pt x="0" y="20561"/>
                    </a:lnTo>
                    <a:lnTo>
                      <a:pt x="0" y="26674"/>
                    </a:lnTo>
                    <a:lnTo>
                      <a:pt x="0" y="26674"/>
                    </a:lnTo>
                    <a:lnTo>
                      <a:pt x="0" y="45013"/>
                    </a:lnTo>
                    <a:lnTo>
                      <a:pt x="5001" y="47791"/>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75" name="Freeform: Shape 374">
                <a:extLst>
                  <a:ext uri="{FF2B5EF4-FFF2-40B4-BE49-F238E27FC236}">
                    <a16:creationId xmlns:a16="http://schemas.microsoft.com/office/drawing/2014/main" id="{8DD1EE89-3C6F-4054-A407-106CDFABD412}"/>
                  </a:ext>
                </a:extLst>
              </p:cNvPr>
              <p:cNvSpPr/>
              <p:nvPr/>
            </p:nvSpPr>
            <p:spPr>
              <a:xfrm>
                <a:off x="2230918" y="2438272"/>
                <a:ext cx="12225" cy="51125"/>
              </a:xfrm>
              <a:custGeom>
                <a:avLst/>
                <a:gdLst>
                  <a:gd name="connsiteX0" fmla="*/ 11114 w 12225"/>
                  <a:gd name="connsiteY0" fmla="*/ 51125 h 51125"/>
                  <a:gd name="connsiteX1" fmla="*/ 12226 w 12225"/>
                  <a:gd name="connsiteY1" fmla="*/ 51125 h 51125"/>
                  <a:gd name="connsiteX2" fmla="*/ 12226 w 12225"/>
                  <a:gd name="connsiteY2" fmla="*/ 31120 h 51125"/>
                  <a:gd name="connsiteX3" fmla="*/ 12226 w 12225"/>
                  <a:gd name="connsiteY3" fmla="*/ 30008 h 51125"/>
                  <a:gd name="connsiteX4" fmla="*/ 12226 w 12225"/>
                  <a:gd name="connsiteY4" fmla="*/ 30008 h 51125"/>
                  <a:gd name="connsiteX5" fmla="*/ 12226 w 12225"/>
                  <a:gd name="connsiteY5" fmla="*/ 24451 h 51125"/>
                  <a:gd name="connsiteX6" fmla="*/ 12226 w 12225"/>
                  <a:gd name="connsiteY6" fmla="*/ 23340 h 51125"/>
                  <a:gd name="connsiteX7" fmla="*/ 12226 w 12225"/>
                  <a:gd name="connsiteY7" fmla="*/ 17227 h 51125"/>
                  <a:gd name="connsiteX8" fmla="*/ 12226 w 12225"/>
                  <a:gd name="connsiteY8" fmla="*/ 6113 h 51125"/>
                  <a:gd name="connsiteX9" fmla="*/ 10559 w 12225"/>
                  <a:gd name="connsiteY9" fmla="*/ 5557 h 51125"/>
                  <a:gd name="connsiteX10" fmla="*/ 4446 w 12225"/>
                  <a:gd name="connsiteY10" fmla="*/ 2779 h 51125"/>
                  <a:gd name="connsiteX11" fmla="*/ 0 w 12225"/>
                  <a:gd name="connsiteY11" fmla="*/ 0 h 51125"/>
                  <a:gd name="connsiteX12" fmla="*/ 0 w 12225"/>
                  <a:gd name="connsiteY12" fmla="*/ 20561 h 51125"/>
                  <a:gd name="connsiteX13" fmla="*/ 0 w 12225"/>
                  <a:gd name="connsiteY13" fmla="*/ 20561 h 51125"/>
                  <a:gd name="connsiteX14" fmla="*/ 0 w 12225"/>
                  <a:gd name="connsiteY14" fmla="*/ 26674 h 51125"/>
                  <a:gd name="connsiteX15" fmla="*/ 0 w 12225"/>
                  <a:gd name="connsiteY15" fmla="*/ 26674 h 51125"/>
                  <a:gd name="connsiteX16" fmla="*/ 0 w 12225"/>
                  <a:gd name="connsiteY16" fmla="*/ 45013 h 51125"/>
                  <a:gd name="connsiteX17" fmla="*/ 5001 w 12225"/>
                  <a:gd name="connsiteY17" fmla="*/ 47791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1114" y="51125"/>
                    </a:moveTo>
                    <a:lnTo>
                      <a:pt x="12226" y="51125"/>
                    </a:lnTo>
                    <a:lnTo>
                      <a:pt x="12226" y="31120"/>
                    </a:lnTo>
                    <a:lnTo>
                      <a:pt x="12226" y="30008"/>
                    </a:lnTo>
                    <a:lnTo>
                      <a:pt x="12226" y="30008"/>
                    </a:lnTo>
                    <a:lnTo>
                      <a:pt x="12226" y="24451"/>
                    </a:lnTo>
                    <a:lnTo>
                      <a:pt x="12226" y="23340"/>
                    </a:lnTo>
                    <a:lnTo>
                      <a:pt x="12226" y="17227"/>
                    </a:lnTo>
                    <a:lnTo>
                      <a:pt x="12226" y="6113"/>
                    </a:lnTo>
                    <a:lnTo>
                      <a:pt x="10559" y="5557"/>
                    </a:lnTo>
                    <a:lnTo>
                      <a:pt x="4446" y="2779"/>
                    </a:lnTo>
                    <a:lnTo>
                      <a:pt x="0" y="0"/>
                    </a:lnTo>
                    <a:lnTo>
                      <a:pt x="0" y="20561"/>
                    </a:lnTo>
                    <a:lnTo>
                      <a:pt x="0" y="20561"/>
                    </a:lnTo>
                    <a:lnTo>
                      <a:pt x="0" y="26674"/>
                    </a:lnTo>
                    <a:lnTo>
                      <a:pt x="0" y="26674"/>
                    </a:lnTo>
                    <a:lnTo>
                      <a:pt x="0" y="45013"/>
                    </a:lnTo>
                    <a:lnTo>
                      <a:pt x="5001" y="47791"/>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76" name="Freeform: Shape 375">
                <a:extLst>
                  <a:ext uri="{FF2B5EF4-FFF2-40B4-BE49-F238E27FC236}">
                    <a16:creationId xmlns:a16="http://schemas.microsoft.com/office/drawing/2014/main" id="{AF32541F-EFD2-40A0-A173-8D4702140707}"/>
                  </a:ext>
                </a:extLst>
              </p:cNvPr>
              <p:cNvSpPr/>
              <p:nvPr/>
            </p:nvSpPr>
            <p:spPr>
              <a:xfrm>
                <a:off x="2095881" y="2499400"/>
                <a:ext cx="12225" cy="51125"/>
              </a:xfrm>
              <a:custGeom>
                <a:avLst/>
                <a:gdLst>
                  <a:gd name="connsiteX0" fmla="*/ 0 w 12225"/>
                  <a:gd name="connsiteY0" fmla="*/ 45013 h 51125"/>
                  <a:gd name="connsiteX1" fmla="*/ 0 w 12225"/>
                  <a:gd name="connsiteY1" fmla="*/ 51125 h 51125"/>
                  <a:gd name="connsiteX2" fmla="*/ 9447 w 12225"/>
                  <a:gd name="connsiteY2" fmla="*/ 46124 h 51125"/>
                  <a:gd name="connsiteX3" fmla="*/ 12226 w 12225"/>
                  <a:gd name="connsiteY3" fmla="*/ 45013 h 51125"/>
                  <a:gd name="connsiteX4" fmla="*/ 12226 w 12225"/>
                  <a:gd name="connsiteY4" fmla="*/ 0 h 51125"/>
                  <a:gd name="connsiteX5" fmla="*/ 0 w 12225"/>
                  <a:gd name="connsiteY5"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0" y="45013"/>
                    </a:moveTo>
                    <a:lnTo>
                      <a:pt x="0" y="51125"/>
                    </a:lnTo>
                    <a:lnTo>
                      <a:pt x="9447" y="46124"/>
                    </a:lnTo>
                    <a:lnTo>
                      <a:pt x="12226" y="45013"/>
                    </a:lnTo>
                    <a:lnTo>
                      <a:pt x="12226" y="0"/>
                    </a:lnTo>
                    <a:lnTo>
                      <a:pt x="0" y="61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77" name="Freeform: Shape 376">
                <a:extLst>
                  <a:ext uri="{FF2B5EF4-FFF2-40B4-BE49-F238E27FC236}">
                    <a16:creationId xmlns:a16="http://schemas.microsoft.com/office/drawing/2014/main" id="{CDAAAB7F-0E1B-484D-994B-EC5806395F58}"/>
                  </a:ext>
                </a:extLst>
              </p:cNvPr>
              <p:cNvSpPr/>
              <p:nvPr/>
            </p:nvSpPr>
            <p:spPr>
              <a:xfrm>
                <a:off x="2069206" y="2512737"/>
                <a:ext cx="12225" cy="51125"/>
              </a:xfrm>
              <a:custGeom>
                <a:avLst/>
                <a:gdLst>
                  <a:gd name="connsiteX0" fmla="*/ 0 w 12225"/>
                  <a:gd name="connsiteY0" fmla="*/ 28897 h 51125"/>
                  <a:gd name="connsiteX1" fmla="*/ 0 w 12225"/>
                  <a:gd name="connsiteY1" fmla="*/ 35010 h 51125"/>
                  <a:gd name="connsiteX2" fmla="*/ 0 w 12225"/>
                  <a:gd name="connsiteY2" fmla="*/ 35010 h 51125"/>
                  <a:gd name="connsiteX3" fmla="*/ 0 w 12225"/>
                  <a:gd name="connsiteY3" fmla="*/ 41123 h 51125"/>
                  <a:gd name="connsiteX4" fmla="*/ 0 w 12225"/>
                  <a:gd name="connsiteY4" fmla="*/ 41123 h 51125"/>
                  <a:gd name="connsiteX5" fmla="*/ 0 w 12225"/>
                  <a:gd name="connsiteY5" fmla="*/ 41123 h 51125"/>
                  <a:gd name="connsiteX6" fmla="*/ 0 w 12225"/>
                  <a:gd name="connsiteY6" fmla="*/ 51125 h 51125"/>
                  <a:gd name="connsiteX7" fmla="*/ 12226 w 12225"/>
                  <a:gd name="connsiteY7" fmla="*/ 45013 h 51125"/>
                  <a:gd name="connsiteX8" fmla="*/ 12226 w 12225"/>
                  <a:gd name="connsiteY8" fmla="*/ 42790 h 51125"/>
                  <a:gd name="connsiteX9" fmla="*/ 12226 w 12225"/>
                  <a:gd name="connsiteY9" fmla="*/ 42234 h 51125"/>
                  <a:gd name="connsiteX10" fmla="*/ 12226 w 12225"/>
                  <a:gd name="connsiteY10" fmla="*/ 36121 h 51125"/>
                  <a:gd name="connsiteX11" fmla="*/ 12226 w 12225"/>
                  <a:gd name="connsiteY11" fmla="*/ 36121 h 51125"/>
                  <a:gd name="connsiteX12" fmla="*/ 12226 w 12225"/>
                  <a:gd name="connsiteY12" fmla="*/ 30008 h 51125"/>
                  <a:gd name="connsiteX13" fmla="*/ 12226 w 12225"/>
                  <a:gd name="connsiteY13" fmla="*/ 0 h 51125"/>
                  <a:gd name="connsiteX14" fmla="*/ 0 w 12225"/>
                  <a:gd name="connsiteY14"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0" y="28897"/>
                    </a:moveTo>
                    <a:lnTo>
                      <a:pt x="0" y="35010"/>
                    </a:lnTo>
                    <a:lnTo>
                      <a:pt x="0" y="35010"/>
                    </a:lnTo>
                    <a:lnTo>
                      <a:pt x="0" y="41123"/>
                    </a:lnTo>
                    <a:lnTo>
                      <a:pt x="0" y="41123"/>
                    </a:lnTo>
                    <a:lnTo>
                      <a:pt x="0" y="41123"/>
                    </a:lnTo>
                    <a:lnTo>
                      <a:pt x="0" y="51125"/>
                    </a:lnTo>
                    <a:lnTo>
                      <a:pt x="12226" y="45013"/>
                    </a:lnTo>
                    <a:lnTo>
                      <a:pt x="12226" y="42790"/>
                    </a:lnTo>
                    <a:lnTo>
                      <a:pt x="12226" y="42234"/>
                    </a:lnTo>
                    <a:lnTo>
                      <a:pt x="12226" y="36121"/>
                    </a:lnTo>
                    <a:lnTo>
                      <a:pt x="12226" y="36121"/>
                    </a:lnTo>
                    <a:lnTo>
                      <a:pt x="12226" y="30008"/>
                    </a:lnTo>
                    <a:lnTo>
                      <a:pt x="12226" y="0"/>
                    </a:lnTo>
                    <a:lnTo>
                      <a:pt x="0" y="61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78" name="Freeform: Shape 377">
                <a:extLst>
                  <a:ext uri="{FF2B5EF4-FFF2-40B4-BE49-F238E27FC236}">
                    <a16:creationId xmlns:a16="http://schemas.microsoft.com/office/drawing/2014/main" id="{0FBA9CD5-0F0A-46A5-B5AC-B408BBF62FA6}"/>
                  </a:ext>
                </a:extLst>
              </p:cNvPr>
              <p:cNvSpPr/>
              <p:nvPr/>
            </p:nvSpPr>
            <p:spPr>
              <a:xfrm>
                <a:off x="2204800" y="2512737"/>
                <a:ext cx="12225" cy="51125"/>
              </a:xfrm>
              <a:custGeom>
                <a:avLst/>
                <a:gdLst>
                  <a:gd name="connsiteX0" fmla="*/ 12226 w 12225"/>
                  <a:gd name="connsiteY0" fmla="*/ 41123 h 51125"/>
                  <a:gd name="connsiteX1" fmla="*/ 12226 w 12225"/>
                  <a:gd name="connsiteY1" fmla="*/ 41123 h 51125"/>
                  <a:gd name="connsiteX2" fmla="*/ 12226 w 12225"/>
                  <a:gd name="connsiteY2" fmla="*/ 41123 h 51125"/>
                  <a:gd name="connsiteX3" fmla="*/ 12226 w 12225"/>
                  <a:gd name="connsiteY3" fmla="*/ 35010 h 51125"/>
                  <a:gd name="connsiteX4" fmla="*/ 12226 w 12225"/>
                  <a:gd name="connsiteY4" fmla="*/ 35010 h 51125"/>
                  <a:gd name="connsiteX5" fmla="*/ 12226 w 12225"/>
                  <a:gd name="connsiteY5" fmla="*/ 28897 h 51125"/>
                  <a:gd name="connsiteX6" fmla="*/ 12226 w 12225"/>
                  <a:gd name="connsiteY6" fmla="*/ 6113 h 51125"/>
                  <a:gd name="connsiteX7" fmla="*/ 0 w 12225"/>
                  <a:gd name="connsiteY7" fmla="*/ 0 h 51125"/>
                  <a:gd name="connsiteX8" fmla="*/ 0 w 12225"/>
                  <a:gd name="connsiteY8" fmla="*/ 30008 h 51125"/>
                  <a:gd name="connsiteX9" fmla="*/ 0 w 12225"/>
                  <a:gd name="connsiteY9" fmla="*/ 36121 h 51125"/>
                  <a:gd name="connsiteX10" fmla="*/ 0 w 12225"/>
                  <a:gd name="connsiteY10" fmla="*/ 36121 h 51125"/>
                  <a:gd name="connsiteX11" fmla="*/ 0 w 12225"/>
                  <a:gd name="connsiteY11" fmla="*/ 42234 h 51125"/>
                  <a:gd name="connsiteX12" fmla="*/ 0 w 12225"/>
                  <a:gd name="connsiteY12" fmla="*/ 42790 h 51125"/>
                  <a:gd name="connsiteX13" fmla="*/ 0 w 12225"/>
                  <a:gd name="connsiteY13" fmla="*/ 45013 h 51125"/>
                  <a:gd name="connsiteX14" fmla="*/ 12226 w 12225"/>
                  <a:gd name="connsiteY14" fmla="*/ 51125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1123"/>
                    </a:moveTo>
                    <a:lnTo>
                      <a:pt x="12226" y="41123"/>
                    </a:lnTo>
                    <a:lnTo>
                      <a:pt x="12226" y="41123"/>
                    </a:lnTo>
                    <a:lnTo>
                      <a:pt x="12226" y="35010"/>
                    </a:lnTo>
                    <a:lnTo>
                      <a:pt x="12226" y="35010"/>
                    </a:lnTo>
                    <a:lnTo>
                      <a:pt x="12226" y="28897"/>
                    </a:lnTo>
                    <a:lnTo>
                      <a:pt x="12226" y="6113"/>
                    </a:lnTo>
                    <a:lnTo>
                      <a:pt x="0" y="0"/>
                    </a:lnTo>
                    <a:lnTo>
                      <a:pt x="0" y="30008"/>
                    </a:lnTo>
                    <a:lnTo>
                      <a:pt x="0" y="36121"/>
                    </a:lnTo>
                    <a:lnTo>
                      <a:pt x="0" y="36121"/>
                    </a:lnTo>
                    <a:lnTo>
                      <a:pt x="0" y="42234"/>
                    </a:lnTo>
                    <a:lnTo>
                      <a:pt x="0" y="42790"/>
                    </a:lnTo>
                    <a:lnTo>
                      <a:pt x="0" y="45013"/>
                    </a:lnTo>
                    <a:lnTo>
                      <a:pt x="12226" y="51125"/>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79" name="Freeform: Shape 378">
                <a:extLst>
                  <a:ext uri="{FF2B5EF4-FFF2-40B4-BE49-F238E27FC236}">
                    <a16:creationId xmlns:a16="http://schemas.microsoft.com/office/drawing/2014/main" id="{D0502947-35D6-4A82-9C24-89AED646E1C6}"/>
                  </a:ext>
                </a:extLst>
              </p:cNvPr>
              <p:cNvSpPr/>
              <p:nvPr/>
            </p:nvSpPr>
            <p:spPr>
              <a:xfrm>
                <a:off x="1882487" y="2277671"/>
                <a:ext cx="521813" cy="521813"/>
              </a:xfrm>
              <a:custGeom>
                <a:avLst/>
                <a:gdLst>
                  <a:gd name="connsiteX0" fmla="*/ 521257 w 521813"/>
                  <a:gd name="connsiteY0" fmla="*/ 487915 h 521813"/>
                  <a:gd name="connsiteX1" fmla="*/ 521257 w 521813"/>
                  <a:gd name="connsiteY1" fmla="*/ 33343 h 521813"/>
                  <a:gd name="connsiteX2" fmla="*/ 521257 w 521813"/>
                  <a:gd name="connsiteY2" fmla="*/ 0 h 521813"/>
                  <a:gd name="connsiteX3" fmla="*/ 487915 w 521813"/>
                  <a:gd name="connsiteY3" fmla="*/ 0 h 521813"/>
                  <a:gd name="connsiteX4" fmla="*/ 33343 w 521813"/>
                  <a:gd name="connsiteY4" fmla="*/ 0 h 521813"/>
                  <a:gd name="connsiteX5" fmla="*/ 0 w 521813"/>
                  <a:gd name="connsiteY5" fmla="*/ 0 h 521813"/>
                  <a:gd name="connsiteX6" fmla="*/ 0 w 521813"/>
                  <a:gd name="connsiteY6" fmla="*/ 33343 h 521813"/>
                  <a:gd name="connsiteX7" fmla="*/ 0 w 521813"/>
                  <a:gd name="connsiteY7" fmla="*/ 488471 h 521813"/>
                  <a:gd name="connsiteX8" fmla="*/ 0 w 521813"/>
                  <a:gd name="connsiteY8" fmla="*/ 521813 h 521813"/>
                  <a:gd name="connsiteX9" fmla="*/ 33343 w 521813"/>
                  <a:gd name="connsiteY9" fmla="*/ 521813 h 521813"/>
                  <a:gd name="connsiteX10" fmla="*/ 488471 w 521813"/>
                  <a:gd name="connsiteY10" fmla="*/ 521813 h 521813"/>
                  <a:gd name="connsiteX11" fmla="*/ 521813 w 521813"/>
                  <a:gd name="connsiteY11" fmla="*/ 521813 h 521813"/>
                  <a:gd name="connsiteX12" fmla="*/ 521813 w 521813"/>
                  <a:gd name="connsiteY12" fmla="*/ 487915 h 521813"/>
                  <a:gd name="connsiteX13" fmla="*/ 487915 w 521813"/>
                  <a:gd name="connsiteY13" fmla="*/ 487915 h 521813"/>
                  <a:gd name="connsiteX14" fmla="*/ 33343 w 521813"/>
                  <a:gd name="connsiteY14" fmla="*/ 487915 h 521813"/>
                  <a:gd name="connsiteX15" fmla="*/ 33343 w 521813"/>
                  <a:gd name="connsiteY15" fmla="*/ 33343 h 521813"/>
                  <a:gd name="connsiteX16" fmla="*/ 488471 w 521813"/>
                  <a:gd name="connsiteY16" fmla="*/ 33343 h 521813"/>
                  <a:gd name="connsiteX17" fmla="*/ 488471 w 521813"/>
                  <a:gd name="connsiteY17" fmla="*/ 487915 h 521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1813" h="521813">
                    <a:moveTo>
                      <a:pt x="521257" y="487915"/>
                    </a:moveTo>
                    <a:lnTo>
                      <a:pt x="521257" y="33343"/>
                    </a:lnTo>
                    <a:lnTo>
                      <a:pt x="521257" y="0"/>
                    </a:lnTo>
                    <a:lnTo>
                      <a:pt x="487915" y="0"/>
                    </a:lnTo>
                    <a:lnTo>
                      <a:pt x="33343" y="0"/>
                    </a:lnTo>
                    <a:lnTo>
                      <a:pt x="0" y="0"/>
                    </a:lnTo>
                    <a:lnTo>
                      <a:pt x="0" y="33343"/>
                    </a:lnTo>
                    <a:lnTo>
                      <a:pt x="0" y="488471"/>
                    </a:lnTo>
                    <a:lnTo>
                      <a:pt x="0" y="521813"/>
                    </a:lnTo>
                    <a:lnTo>
                      <a:pt x="33343" y="521813"/>
                    </a:lnTo>
                    <a:lnTo>
                      <a:pt x="488471" y="521813"/>
                    </a:lnTo>
                    <a:lnTo>
                      <a:pt x="521813" y="521813"/>
                    </a:lnTo>
                    <a:lnTo>
                      <a:pt x="521813" y="487915"/>
                    </a:lnTo>
                    <a:close/>
                    <a:moveTo>
                      <a:pt x="487915" y="487915"/>
                    </a:moveTo>
                    <a:lnTo>
                      <a:pt x="33343" y="487915"/>
                    </a:lnTo>
                    <a:lnTo>
                      <a:pt x="33343" y="33343"/>
                    </a:lnTo>
                    <a:lnTo>
                      <a:pt x="488471" y="33343"/>
                    </a:lnTo>
                    <a:lnTo>
                      <a:pt x="488471" y="487915"/>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80" name="Freeform: Shape 379">
                <a:extLst>
                  <a:ext uri="{FF2B5EF4-FFF2-40B4-BE49-F238E27FC236}">
                    <a16:creationId xmlns:a16="http://schemas.microsoft.com/office/drawing/2014/main" id="{7591229F-D6C1-4C15-BB7C-E3ECA1F6D39C}"/>
                  </a:ext>
                </a:extLst>
              </p:cNvPr>
              <p:cNvSpPr/>
              <p:nvPr/>
            </p:nvSpPr>
            <p:spPr>
              <a:xfrm>
                <a:off x="2177570" y="2376588"/>
                <a:ext cx="145596" cy="50569"/>
              </a:xfrm>
              <a:custGeom>
                <a:avLst/>
                <a:gdLst>
                  <a:gd name="connsiteX0" fmla="*/ 58350 w 145596"/>
                  <a:gd name="connsiteY0" fmla="*/ 35566 h 50569"/>
                  <a:gd name="connsiteX1" fmla="*/ 64463 w 145596"/>
                  <a:gd name="connsiteY1" fmla="*/ 38900 h 50569"/>
                  <a:gd name="connsiteX2" fmla="*/ 87802 w 145596"/>
                  <a:gd name="connsiteY2" fmla="*/ 50570 h 50569"/>
                  <a:gd name="connsiteX3" fmla="*/ 145596 w 145596"/>
                  <a:gd name="connsiteY3" fmla="*/ 43901 h 50569"/>
                  <a:gd name="connsiteX4" fmla="*/ 107808 w 145596"/>
                  <a:gd name="connsiteY4" fmla="*/ 25007 h 50569"/>
                  <a:gd name="connsiteX5" fmla="*/ 58905 w 145596"/>
                  <a:gd name="connsiteY5" fmla="*/ 556 h 50569"/>
                  <a:gd name="connsiteX6" fmla="*/ 57794 w 145596"/>
                  <a:gd name="connsiteY6" fmla="*/ 0 h 50569"/>
                  <a:gd name="connsiteX7" fmla="*/ 52793 w 145596"/>
                  <a:gd name="connsiteY7" fmla="*/ 556 h 50569"/>
                  <a:gd name="connsiteX8" fmla="*/ 0 w 145596"/>
                  <a:gd name="connsiteY8" fmla="*/ 6113 h 50569"/>
                  <a:gd name="connsiteX9" fmla="*/ 52237 w 145596"/>
                  <a:gd name="connsiteY9" fmla="*/ 32787 h 50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596" h="50569">
                    <a:moveTo>
                      <a:pt x="58350" y="35566"/>
                    </a:moveTo>
                    <a:lnTo>
                      <a:pt x="64463" y="38900"/>
                    </a:lnTo>
                    <a:lnTo>
                      <a:pt x="87802" y="50570"/>
                    </a:lnTo>
                    <a:lnTo>
                      <a:pt x="145596" y="43901"/>
                    </a:lnTo>
                    <a:lnTo>
                      <a:pt x="107808" y="25007"/>
                    </a:lnTo>
                    <a:lnTo>
                      <a:pt x="58905" y="556"/>
                    </a:lnTo>
                    <a:lnTo>
                      <a:pt x="57794" y="0"/>
                    </a:lnTo>
                    <a:lnTo>
                      <a:pt x="52793" y="556"/>
                    </a:lnTo>
                    <a:lnTo>
                      <a:pt x="0" y="6113"/>
                    </a:lnTo>
                    <a:lnTo>
                      <a:pt x="52237" y="32787"/>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81" name="Freeform: Shape 380">
                <a:extLst>
                  <a:ext uri="{FF2B5EF4-FFF2-40B4-BE49-F238E27FC236}">
                    <a16:creationId xmlns:a16="http://schemas.microsoft.com/office/drawing/2014/main" id="{9B193135-C209-4B38-AD5E-A579FAB0F17C}"/>
                  </a:ext>
                </a:extLst>
              </p:cNvPr>
              <p:cNvSpPr/>
              <p:nvPr/>
            </p:nvSpPr>
            <p:spPr>
              <a:xfrm>
                <a:off x="2160899" y="2564974"/>
                <a:ext cx="97249" cy="122256"/>
              </a:xfrm>
              <a:custGeom>
                <a:avLst/>
                <a:gdLst>
                  <a:gd name="connsiteX0" fmla="*/ 5001 w 97249"/>
                  <a:gd name="connsiteY0" fmla="*/ 77244 h 122256"/>
                  <a:gd name="connsiteX1" fmla="*/ 15004 w 97249"/>
                  <a:gd name="connsiteY1" fmla="*/ 82245 h 122256"/>
                  <a:gd name="connsiteX2" fmla="*/ 68908 w 97249"/>
                  <a:gd name="connsiteY2" fmla="*/ 109475 h 122256"/>
                  <a:gd name="connsiteX3" fmla="*/ 75021 w 97249"/>
                  <a:gd name="connsiteY3" fmla="*/ 112254 h 122256"/>
                  <a:gd name="connsiteX4" fmla="*/ 81134 w 97249"/>
                  <a:gd name="connsiteY4" fmla="*/ 115032 h 122256"/>
                  <a:gd name="connsiteX5" fmla="*/ 96138 w 97249"/>
                  <a:gd name="connsiteY5" fmla="*/ 122257 h 122256"/>
                  <a:gd name="connsiteX6" fmla="*/ 96138 w 97249"/>
                  <a:gd name="connsiteY6" fmla="*/ 122257 h 122256"/>
                  <a:gd name="connsiteX7" fmla="*/ 96138 w 97249"/>
                  <a:gd name="connsiteY7" fmla="*/ 121145 h 122256"/>
                  <a:gd name="connsiteX8" fmla="*/ 96694 w 97249"/>
                  <a:gd name="connsiteY8" fmla="*/ 87247 h 122256"/>
                  <a:gd name="connsiteX9" fmla="*/ 96694 w 97249"/>
                  <a:gd name="connsiteY9" fmla="*/ 86135 h 122256"/>
                  <a:gd name="connsiteX10" fmla="*/ 96694 w 97249"/>
                  <a:gd name="connsiteY10" fmla="*/ 86135 h 122256"/>
                  <a:gd name="connsiteX11" fmla="*/ 96694 w 97249"/>
                  <a:gd name="connsiteY11" fmla="*/ 80578 h 122256"/>
                  <a:gd name="connsiteX12" fmla="*/ 96694 w 97249"/>
                  <a:gd name="connsiteY12" fmla="*/ 79467 h 122256"/>
                  <a:gd name="connsiteX13" fmla="*/ 96694 w 97249"/>
                  <a:gd name="connsiteY13" fmla="*/ 73910 h 122256"/>
                  <a:gd name="connsiteX14" fmla="*/ 97250 w 97249"/>
                  <a:gd name="connsiteY14" fmla="*/ 47791 h 122256"/>
                  <a:gd name="connsiteX15" fmla="*/ 80578 w 97249"/>
                  <a:gd name="connsiteY15" fmla="*/ 40011 h 122256"/>
                  <a:gd name="connsiteX16" fmla="*/ 75021 w 97249"/>
                  <a:gd name="connsiteY16" fmla="*/ 36677 h 122256"/>
                  <a:gd name="connsiteX17" fmla="*/ 68908 w 97249"/>
                  <a:gd name="connsiteY17" fmla="*/ 33898 h 122256"/>
                  <a:gd name="connsiteX18" fmla="*/ 1111 w 97249"/>
                  <a:gd name="connsiteY18" fmla="*/ 0 h 122256"/>
                  <a:gd name="connsiteX19" fmla="*/ 1111 w 97249"/>
                  <a:gd name="connsiteY19" fmla="*/ 0 h 122256"/>
                  <a:gd name="connsiteX20" fmla="*/ 0 w 97249"/>
                  <a:gd name="connsiteY20" fmla="*/ 75021 h 122256"/>
                  <a:gd name="connsiteX21" fmla="*/ 5001 w 97249"/>
                  <a:gd name="connsiteY21" fmla="*/ 77244 h 122256"/>
                  <a:gd name="connsiteX22" fmla="*/ 5001 w 97249"/>
                  <a:gd name="connsiteY22" fmla="*/ 77244 h 122256"/>
                  <a:gd name="connsiteX23" fmla="*/ 70020 w 97249"/>
                  <a:gd name="connsiteY23" fmla="*/ 76133 h 122256"/>
                  <a:gd name="connsiteX24" fmla="*/ 70020 w 97249"/>
                  <a:gd name="connsiteY24" fmla="*/ 76133 h 122256"/>
                  <a:gd name="connsiteX25" fmla="*/ 70020 w 97249"/>
                  <a:gd name="connsiteY25" fmla="*/ 70020 h 122256"/>
                  <a:gd name="connsiteX26" fmla="*/ 70020 w 97249"/>
                  <a:gd name="connsiteY26" fmla="*/ 70020 h 122256"/>
                  <a:gd name="connsiteX27" fmla="*/ 70020 w 97249"/>
                  <a:gd name="connsiteY27" fmla="*/ 49458 h 122256"/>
                  <a:gd name="connsiteX28" fmla="*/ 74465 w 97249"/>
                  <a:gd name="connsiteY28" fmla="*/ 51681 h 122256"/>
                  <a:gd name="connsiteX29" fmla="*/ 80578 w 97249"/>
                  <a:gd name="connsiteY29" fmla="*/ 55015 h 122256"/>
                  <a:gd name="connsiteX30" fmla="*/ 82245 w 97249"/>
                  <a:gd name="connsiteY30" fmla="*/ 55571 h 122256"/>
                  <a:gd name="connsiteX31" fmla="*/ 82245 w 97249"/>
                  <a:gd name="connsiteY31" fmla="*/ 66685 h 122256"/>
                  <a:gd name="connsiteX32" fmla="*/ 82245 w 97249"/>
                  <a:gd name="connsiteY32" fmla="*/ 72243 h 122256"/>
                  <a:gd name="connsiteX33" fmla="*/ 82245 w 97249"/>
                  <a:gd name="connsiteY33" fmla="*/ 73354 h 122256"/>
                  <a:gd name="connsiteX34" fmla="*/ 82245 w 97249"/>
                  <a:gd name="connsiteY34" fmla="*/ 78911 h 122256"/>
                  <a:gd name="connsiteX35" fmla="*/ 82245 w 97249"/>
                  <a:gd name="connsiteY35" fmla="*/ 78911 h 122256"/>
                  <a:gd name="connsiteX36" fmla="*/ 82245 w 97249"/>
                  <a:gd name="connsiteY36" fmla="*/ 80022 h 122256"/>
                  <a:gd name="connsiteX37" fmla="*/ 82245 w 97249"/>
                  <a:gd name="connsiteY37" fmla="*/ 100028 h 122256"/>
                  <a:gd name="connsiteX38" fmla="*/ 81690 w 97249"/>
                  <a:gd name="connsiteY38" fmla="*/ 99472 h 122256"/>
                  <a:gd name="connsiteX39" fmla="*/ 75021 w 97249"/>
                  <a:gd name="connsiteY39" fmla="*/ 97250 h 122256"/>
                  <a:gd name="connsiteX40" fmla="*/ 69464 w 97249"/>
                  <a:gd name="connsiteY40" fmla="*/ 94471 h 122256"/>
                  <a:gd name="connsiteX41" fmla="*/ 69464 w 97249"/>
                  <a:gd name="connsiteY41" fmla="*/ 76133 h 122256"/>
                  <a:gd name="connsiteX42" fmla="*/ 43901 w 97249"/>
                  <a:gd name="connsiteY42" fmla="*/ 78911 h 122256"/>
                  <a:gd name="connsiteX43" fmla="*/ 43901 w 97249"/>
                  <a:gd name="connsiteY43" fmla="*/ 78911 h 122256"/>
                  <a:gd name="connsiteX44" fmla="*/ 43901 w 97249"/>
                  <a:gd name="connsiteY44" fmla="*/ 72798 h 122256"/>
                  <a:gd name="connsiteX45" fmla="*/ 43901 w 97249"/>
                  <a:gd name="connsiteY45" fmla="*/ 72798 h 122256"/>
                  <a:gd name="connsiteX46" fmla="*/ 43901 w 97249"/>
                  <a:gd name="connsiteY46" fmla="*/ 66685 h 122256"/>
                  <a:gd name="connsiteX47" fmla="*/ 43901 w 97249"/>
                  <a:gd name="connsiteY47" fmla="*/ 36677 h 122256"/>
                  <a:gd name="connsiteX48" fmla="*/ 56127 w 97249"/>
                  <a:gd name="connsiteY48" fmla="*/ 42790 h 122256"/>
                  <a:gd name="connsiteX49" fmla="*/ 56127 w 97249"/>
                  <a:gd name="connsiteY49" fmla="*/ 65574 h 122256"/>
                  <a:gd name="connsiteX50" fmla="*/ 56127 w 97249"/>
                  <a:gd name="connsiteY50" fmla="*/ 71687 h 122256"/>
                  <a:gd name="connsiteX51" fmla="*/ 56127 w 97249"/>
                  <a:gd name="connsiteY51" fmla="*/ 71687 h 122256"/>
                  <a:gd name="connsiteX52" fmla="*/ 56127 w 97249"/>
                  <a:gd name="connsiteY52" fmla="*/ 77800 h 122256"/>
                  <a:gd name="connsiteX53" fmla="*/ 56127 w 97249"/>
                  <a:gd name="connsiteY53" fmla="*/ 77800 h 122256"/>
                  <a:gd name="connsiteX54" fmla="*/ 56127 w 97249"/>
                  <a:gd name="connsiteY54" fmla="*/ 77800 h 122256"/>
                  <a:gd name="connsiteX55" fmla="*/ 56127 w 97249"/>
                  <a:gd name="connsiteY55" fmla="*/ 87802 h 122256"/>
                  <a:gd name="connsiteX56" fmla="*/ 43901 w 97249"/>
                  <a:gd name="connsiteY56" fmla="*/ 81690 h 122256"/>
                  <a:gd name="connsiteX57" fmla="*/ 43901 w 97249"/>
                  <a:gd name="connsiteY57" fmla="*/ 78911 h 122256"/>
                  <a:gd name="connsiteX58" fmla="*/ 17227 w 97249"/>
                  <a:gd name="connsiteY58" fmla="*/ 23340 h 122256"/>
                  <a:gd name="connsiteX59" fmla="*/ 29453 w 97249"/>
                  <a:gd name="connsiteY59" fmla="*/ 29453 h 122256"/>
                  <a:gd name="connsiteX60" fmla="*/ 29453 w 97249"/>
                  <a:gd name="connsiteY60" fmla="*/ 68908 h 122256"/>
                  <a:gd name="connsiteX61" fmla="*/ 29453 w 97249"/>
                  <a:gd name="connsiteY61" fmla="*/ 74465 h 122256"/>
                  <a:gd name="connsiteX62" fmla="*/ 19450 w 97249"/>
                  <a:gd name="connsiteY62" fmla="*/ 69464 h 122256"/>
                  <a:gd name="connsiteX63" fmla="*/ 16671 w 97249"/>
                  <a:gd name="connsiteY63" fmla="*/ 68353 h 122256"/>
                  <a:gd name="connsiteX64" fmla="*/ 16671 w 97249"/>
                  <a:gd name="connsiteY64" fmla="*/ 2334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5001" y="77244"/>
                    </a:moveTo>
                    <a:lnTo>
                      <a:pt x="15004" y="82245"/>
                    </a:lnTo>
                    <a:lnTo>
                      <a:pt x="68908" y="109475"/>
                    </a:lnTo>
                    <a:lnTo>
                      <a:pt x="75021" y="112254"/>
                    </a:lnTo>
                    <a:lnTo>
                      <a:pt x="81134" y="115032"/>
                    </a:lnTo>
                    <a:lnTo>
                      <a:pt x="96138" y="122257"/>
                    </a:lnTo>
                    <a:lnTo>
                      <a:pt x="96138" y="122257"/>
                    </a:lnTo>
                    <a:lnTo>
                      <a:pt x="96138" y="121145"/>
                    </a:lnTo>
                    <a:lnTo>
                      <a:pt x="96694" y="87247"/>
                    </a:lnTo>
                    <a:lnTo>
                      <a:pt x="96694" y="86135"/>
                    </a:lnTo>
                    <a:lnTo>
                      <a:pt x="96694" y="86135"/>
                    </a:lnTo>
                    <a:lnTo>
                      <a:pt x="96694" y="80578"/>
                    </a:lnTo>
                    <a:lnTo>
                      <a:pt x="96694" y="79467"/>
                    </a:lnTo>
                    <a:lnTo>
                      <a:pt x="96694" y="73910"/>
                    </a:lnTo>
                    <a:lnTo>
                      <a:pt x="97250" y="47791"/>
                    </a:lnTo>
                    <a:lnTo>
                      <a:pt x="80578" y="40011"/>
                    </a:lnTo>
                    <a:lnTo>
                      <a:pt x="75021" y="36677"/>
                    </a:lnTo>
                    <a:lnTo>
                      <a:pt x="68908" y="33898"/>
                    </a:lnTo>
                    <a:lnTo>
                      <a:pt x="1111" y="0"/>
                    </a:lnTo>
                    <a:lnTo>
                      <a:pt x="1111" y="0"/>
                    </a:lnTo>
                    <a:lnTo>
                      <a:pt x="0" y="75021"/>
                    </a:lnTo>
                    <a:lnTo>
                      <a:pt x="5001" y="77244"/>
                    </a:lnTo>
                    <a:lnTo>
                      <a:pt x="5001" y="77244"/>
                    </a:lnTo>
                    <a:close/>
                    <a:moveTo>
                      <a:pt x="70020" y="76133"/>
                    </a:moveTo>
                    <a:lnTo>
                      <a:pt x="70020" y="76133"/>
                    </a:lnTo>
                    <a:lnTo>
                      <a:pt x="70020" y="70020"/>
                    </a:lnTo>
                    <a:lnTo>
                      <a:pt x="70020" y="70020"/>
                    </a:lnTo>
                    <a:lnTo>
                      <a:pt x="70020" y="49458"/>
                    </a:lnTo>
                    <a:lnTo>
                      <a:pt x="74465" y="51681"/>
                    </a:lnTo>
                    <a:lnTo>
                      <a:pt x="80578" y="55015"/>
                    </a:lnTo>
                    <a:lnTo>
                      <a:pt x="82245" y="55571"/>
                    </a:lnTo>
                    <a:lnTo>
                      <a:pt x="82245" y="66685"/>
                    </a:lnTo>
                    <a:lnTo>
                      <a:pt x="82245" y="72243"/>
                    </a:lnTo>
                    <a:lnTo>
                      <a:pt x="82245" y="73354"/>
                    </a:lnTo>
                    <a:lnTo>
                      <a:pt x="82245" y="78911"/>
                    </a:lnTo>
                    <a:lnTo>
                      <a:pt x="82245" y="78911"/>
                    </a:lnTo>
                    <a:lnTo>
                      <a:pt x="82245" y="80022"/>
                    </a:lnTo>
                    <a:lnTo>
                      <a:pt x="82245" y="100028"/>
                    </a:lnTo>
                    <a:lnTo>
                      <a:pt x="81690" y="99472"/>
                    </a:lnTo>
                    <a:lnTo>
                      <a:pt x="75021" y="97250"/>
                    </a:lnTo>
                    <a:lnTo>
                      <a:pt x="69464" y="94471"/>
                    </a:lnTo>
                    <a:lnTo>
                      <a:pt x="69464" y="76133"/>
                    </a:lnTo>
                    <a:close/>
                    <a:moveTo>
                      <a:pt x="43901" y="78911"/>
                    </a:moveTo>
                    <a:lnTo>
                      <a:pt x="43901" y="78911"/>
                    </a:lnTo>
                    <a:lnTo>
                      <a:pt x="43901" y="72798"/>
                    </a:lnTo>
                    <a:lnTo>
                      <a:pt x="43901" y="72798"/>
                    </a:lnTo>
                    <a:lnTo>
                      <a:pt x="43901" y="66685"/>
                    </a:lnTo>
                    <a:lnTo>
                      <a:pt x="43901" y="36677"/>
                    </a:lnTo>
                    <a:lnTo>
                      <a:pt x="56127" y="42790"/>
                    </a:lnTo>
                    <a:lnTo>
                      <a:pt x="56127" y="65574"/>
                    </a:lnTo>
                    <a:lnTo>
                      <a:pt x="56127" y="71687"/>
                    </a:lnTo>
                    <a:lnTo>
                      <a:pt x="56127" y="71687"/>
                    </a:lnTo>
                    <a:lnTo>
                      <a:pt x="56127" y="77800"/>
                    </a:lnTo>
                    <a:lnTo>
                      <a:pt x="56127" y="77800"/>
                    </a:lnTo>
                    <a:lnTo>
                      <a:pt x="56127" y="77800"/>
                    </a:lnTo>
                    <a:lnTo>
                      <a:pt x="56127" y="87802"/>
                    </a:lnTo>
                    <a:lnTo>
                      <a:pt x="43901" y="81690"/>
                    </a:lnTo>
                    <a:lnTo>
                      <a:pt x="43901" y="78911"/>
                    </a:lnTo>
                    <a:close/>
                    <a:moveTo>
                      <a:pt x="17227" y="23340"/>
                    </a:moveTo>
                    <a:lnTo>
                      <a:pt x="29453" y="29453"/>
                    </a:lnTo>
                    <a:lnTo>
                      <a:pt x="29453" y="68908"/>
                    </a:lnTo>
                    <a:lnTo>
                      <a:pt x="29453" y="74465"/>
                    </a:lnTo>
                    <a:lnTo>
                      <a:pt x="19450" y="69464"/>
                    </a:lnTo>
                    <a:lnTo>
                      <a:pt x="16671" y="68353"/>
                    </a:lnTo>
                    <a:lnTo>
                      <a:pt x="16671" y="2334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82" name="Freeform: Shape 381">
                <a:extLst>
                  <a:ext uri="{FF2B5EF4-FFF2-40B4-BE49-F238E27FC236}">
                    <a16:creationId xmlns:a16="http://schemas.microsoft.com/office/drawing/2014/main" id="{E451603E-C4B7-4099-A504-0423AF068175}"/>
                  </a:ext>
                </a:extLst>
              </p:cNvPr>
              <p:cNvSpPr/>
              <p:nvPr/>
            </p:nvSpPr>
            <p:spPr>
              <a:xfrm>
                <a:off x="2268707" y="2607208"/>
                <a:ext cx="70019" cy="83356"/>
              </a:xfrm>
              <a:custGeom>
                <a:avLst/>
                <a:gdLst>
                  <a:gd name="connsiteX0" fmla="*/ 1111 w 70019"/>
                  <a:gd name="connsiteY0" fmla="*/ 37788 h 83356"/>
                  <a:gd name="connsiteX1" fmla="*/ 1111 w 70019"/>
                  <a:gd name="connsiteY1" fmla="*/ 43901 h 83356"/>
                  <a:gd name="connsiteX2" fmla="*/ 1111 w 70019"/>
                  <a:gd name="connsiteY2" fmla="*/ 44457 h 83356"/>
                  <a:gd name="connsiteX3" fmla="*/ 556 w 70019"/>
                  <a:gd name="connsiteY3" fmla="*/ 50570 h 83356"/>
                  <a:gd name="connsiteX4" fmla="*/ 556 w 70019"/>
                  <a:gd name="connsiteY4" fmla="*/ 50570 h 83356"/>
                  <a:gd name="connsiteX5" fmla="*/ 556 w 70019"/>
                  <a:gd name="connsiteY5" fmla="*/ 51681 h 83356"/>
                  <a:gd name="connsiteX6" fmla="*/ 0 w 70019"/>
                  <a:gd name="connsiteY6" fmla="*/ 83357 h 83356"/>
                  <a:gd name="connsiteX7" fmla="*/ 0 w 70019"/>
                  <a:gd name="connsiteY7" fmla="*/ 83357 h 83356"/>
                  <a:gd name="connsiteX8" fmla="*/ 0 w 70019"/>
                  <a:gd name="connsiteY8" fmla="*/ 83357 h 83356"/>
                  <a:gd name="connsiteX9" fmla="*/ 32787 w 70019"/>
                  <a:gd name="connsiteY9" fmla="*/ 80022 h 83356"/>
                  <a:gd name="connsiteX10" fmla="*/ 53348 w 70019"/>
                  <a:gd name="connsiteY10" fmla="*/ 77800 h 83356"/>
                  <a:gd name="connsiteX11" fmla="*/ 53348 w 70019"/>
                  <a:gd name="connsiteY11" fmla="*/ 77800 h 83356"/>
                  <a:gd name="connsiteX12" fmla="*/ 55015 w 70019"/>
                  <a:gd name="connsiteY12" fmla="*/ 77800 h 83356"/>
                  <a:gd name="connsiteX13" fmla="*/ 64463 w 70019"/>
                  <a:gd name="connsiteY13" fmla="*/ 76688 h 83356"/>
                  <a:gd name="connsiteX14" fmla="*/ 66130 w 70019"/>
                  <a:gd name="connsiteY14" fmla="*/ 76132 h 83356"/>
                  <a:gd name="connsiteX15" fmla="*/ 68353 w 70019"/>
                  <a:gd name="connsiteY15" fmla="*/ 76132 h 83356"/>
                  <a:gd name="connsiteX16" fmla="*/ 68353 w 70019"/>
                  <a:gd name="connsiteY16" fmla="*/ 71687 h 83356"/>
                  <a:gd name="connsiteX17" fmla="*/ 70020 w 70019"/>
                  <a:gd name="connsiteY17" fmla="*/ 0 h 83356"/>
                  <a:gd name="connsiteX18" fmla="*/ 1667 w 70019"/>
                  <a:gd name="connsiteY18" fmla="*/ 7780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111" y="37788"/>
                    </a:moveTo>
                    <a:lnTo>
                      <a:pt x="1111" y="43901"/>
                    </a:lnTo>
                    <a:lnTo>
                      <a:pt x="1111" y="44457"/>
                    </a:lnTo>
                    <a:lnTo>
                      <a:pt x="556" y="50570"/>
                    </a:lnTo>
                    <a:lnTo>
                      <a:pt x="556" y="50570"/>
                    </a:lnTo>
                    <a:lnTo>
                      <a:pt x="556" y="51681"/>
                    </a:lnTo>
                    <a:lnTo>
                      <a:pt x="0" y="83357"/>
                    </a:lnTo>
                    <a:lnTo>
                      <a:pt x="0" y="83357"/>
                    </a:lnTo>
                    <a:lnTo>
                      <a:pt x="0" y="83357"/>
                    </a:lnTo>
                    <a:lnTo>
                      <a:pt x="32787" y="80022"/>
                    </a:lnTo>
                    <a:lnTo>
                      <a:pt x="53348" y="77800"/>
                    </a:lnTo>
                    <a:lnTo>
                      <a:pt x="53348" y="77800"/>
                    </a:lnTo>
                    <a:lnTo>
                      <a:pt x="55015" y="77800"/>
                    </a:lnTo>
                    <a:lnTo>
                      <a:pt x="64463" y="76688"/>
                    </a:lnTo>
                    <a:lnTo>
                      <a:pt x="66130" y="76132"/>
                    </a:lnTo>
                    <a:lnTo>
                      <a:pt x="68353" y="76132"/>
                    </a:lnTo>
                    <a:lnTo>
                      <a:pt x="68353" y="71687"/>
                    </a:lnTo>
                    <a:lnTo>
                      <a:pt x="70020" y="0"/>
                    </a:lnTo>
                    <a:lnTo>
                      <a:pt x="1667" y="778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83" name="Freeform: Shape 382">
                <a:extLst>
                  <a:ext uri="{FF2B5EF4-FFF2-40B4-BE49-F238E27FC236}">
                    <a16:creationId xmlns:a16="http://schemas.microsoft.com/office/drawing/2014/main" id="{6702CC0F-E417-4A3C-997B-C58877E6DEDE}"/>
                  </a:ext>
                </a:extLst>
              </p:cNvPr>
              <p:cNvSpPr/>
              <p:nvPr/>
            </p:nvSpPr>
            <p:spPr>
              <a:xfrm>
                <a:off x="2160899" y="2476060"/>
                <a:ext cx="97249" cy="122256"/>
              </a:xfrm>
              <a:custGeom>
                <a:avLst/>
                <a:gdLst>
                  <a:gd name="connsiteX0" fmla="*/ 5001 w 97249"/>
                  <a:gd name="connsiteY0" fmla="*/ 77244 h 122256"/>
                  <a:gd name="connsiteX1" fmla="*/ 15004 w 97249"/>
                  <a:gd name="connsiteY1" fmla="*/ 82245 h 122256"/>
                  <a:gd name="connsiteX2" fmla="*/ 68908 w 97249"/>
                  <a:gd name="connsiteY2" fmla="*/ 109475 h 122256"/>
                  <a:gd name="connsiteX3" fmla="*/ 75021 w 97249"/>
                  <a:gd name="connsiteY3" fmla="*/ 112254 h 122256"/>
                  <a:gd name="connsiteX4" fmla="*/ 81134 w 97249"/>
                  <a:gd name="connsiteY4" fmla="*/ 115032 h 122256"/>
                  <a:gd name="connsiteX5" fmla="*/ 96138 w 97249"/>
                  <a:gd name="connsiteY5" fmla="*/ 122257 h 122256"/>
                  <a:gd name="connsiteX6" fmla="*/ 96138 w 97249"/>
                  <a:gd name="connsiteY6" fmla="*/ 122257 h 122256"/>
                  <a:gd name="connsiteX7" fmla="*/ 96138 w 97249"/>
                  <a:gd name="connsiteY7" fmla="*/ 121145 h 122256"/>
                  <a:gd name="connsiteX8" fmla="*/ 96694 w 97249"/>
                  <a:gd name="connsiteY8" fmla="*/ 87247 h 122256"/>
                  <a:gd name="connsiteX9" fmla="*/ 96694 w 97249"/>
                  <a:gd name="connsiteY9" fmla="*/ 86135 h 122256"/>
                  <a:gd name="connsiteX10" fmla="*/ 96694 w 97249"/>
                  <a:gd name="connsiteY10" fmla="*/ 86135 h 122256"/>
                  <a:gd name="connsiteX11" fmla="*/ 96694 w 97249"/>
                  <a:gd name="connsiteY11" fmla="*/ 80578 h 122256"/>
                  <a:gd name="connsiteX12" fmla="*/ 96694 w 97249"/>
                  <a:gd name="connsiteY12" fmla="*/ 79467 h 122256"/>
                  <a:gd name="connsiteX13" fmla="*/ 96694 w 97249"/>
                  <a:gd name="connsiteY13" fmla="*/ 73910 h 122256"/>
                  <a:gd name="connsiteX14" fmla="*/ 97250 w 97249"/>
                  <a:gd name="connsiteY14" fmla="*/ 47791 h 122256"/>
                  <a:gd name="connsiteX15" fmla="*/ 80578 w 97249"/>
                  <a:gd name="connsiteY15" fmla="*/ 40011 h 122256"/>
                  <a:gd name="connsiteX16" fmla="*/ 75021 w 97249"/>
                  <a:gd name="connsiteY16" fmla="*/ 36677 h 122256"/>
                  <a:gd name="connsiteX17" fmla="*/ 68908 w 97249"/>
                  <a:gd name="connsiteY17" fmla="*/ 33898 h 122256"/>
                  <a:gd name="connsiteX18" fmla="*/ 1111 w 97249"/>
                  <a:gd name="connsiteY18" fmla="*/ 0 h 122256"/>
                  <a:gd name="connsiteX19" fmla="*/ 1111 w 97249"/>
                  <a:gd name="connsiteY19" fmla="*/ 0 h 122256"/>
                  <a:gd name="connsiteX20" fmla="*/ 0 w 97249"/>
                  <a:gd name="connsiteY20" fmla="*/ 75021 h 122256"/>
                  <a:gd name="connsiteX21" fmla="*/ 5001 w 97249"/>
                  <a:gd name="connsiteY21" fmla="*/ 77244 h 122256"/>
                  <a:gd name="connsiteX22" fmla="*/ 5001 w 97249"/>
                  <a:gd name="connsiteY22" fmla="*/ 77244 h 122256"/>
                  <a:gd name="connsiteX23" fmla="*/ 70020 w 97249"/>
                  <a:gd name="connsiteY23" fmla="*/ 76132 h 122256"/>
                  <a:gd name="connsiteX24" fmla="*/ 70020 w 97249"/>
                  <a:gd name="connsiteY24" fmla="*/ 76132 h 122256"/>
                  <a:gd name="connsiteX25" fmla="*/ 70020 w 97249"/>
                  <a:gd name="connsiteY25" fmla="*/ 70020 h 122256"/>
                  <a:gd name="connsiteX26" fmla="*/ 70020 w 97249"/>
                  <a:gd name="connsiteY26" fmla="*/ 70020 h 122256"/>
                  <a:gd name="connsiteX27" fmla="*/ 70020 w 97249"/>
                  <a:gd name="connsiteY27" fmla="*/ 49458 h 122256"/>
                  <a:gd name="connsiteX28" fmla="*/ 74465 w 97249"/>
                  <a:gd name="connsiteY28" fmla="*/ 51681 h 122256"/>
                  <a:gd name="connsiteX29" fmla="*/ 80578 w 97249"/>
                  <a:gd name="connsiteY29" fmla="*/ 55015 h 122256"/>
                  <a:gd name="connsiteX30" fmla="*/ 82245 w 97249"/>
                  <a:gd name="connsiteY30" fmla="*/ 55571 h 122256"/>
                  <a:gd name="connsiteX31" fmla="*/ 82245 w 97249"/>
                  <a:gd name="connsiteY31" fmla="*/ 66685 h 122256"/>
                  <a:gd name="connsiteX32" fmla="*/ 82245 w 97249"/>
                  <a:gd name="connsiteY32" fmla="*/ 72243 h 122256"/>
                  <a:gd name="connsiteX33" fmla="*/ 82245 w 97249"/>
                  <a:gd name="connsiteY33" fmla="*/ 73354 h 122256"/>
                  <a:gd name="connsiteX34" fmla="*/ 82245 w 97249"/>
                  <a:gd name="connsiteY34" fmla="*/ 78911 h 122256"/>
                  <a:gd name="connsiteX35" fmla="*/ 82245 w 97249"/>
                  <a:gd name="connsiteY35" fmla="*/ 78911 h 122256"/>
                  <a:gd name="connsiteX36" fmla="*/ 82245 w 97249"/>
                  <a:gd name="connsiteY36" fmla="*/ 80022 h 122256"/>
                  <a:gd name="connsiteX37" fmla="*/ 82245 w 97249"/>
                  <a:gd name="connsiteY37" fmla="*/ 100028 h 122256"/>
                  <a:gd name="connsiteX38" fmla="*/ 81690 w 97249"/>
                  <a:gd name="connsiteY38" fmla="*/ 99472 h 122256"/>
                  <a:gd name="connsiteX39" fmla="*/ 75021 w 97249"/>
                  <a:gd name="connsiteY39" fmla="*/ 97250 h 122256"/>
                  <a:gd name="connsiteX40" fmla="*/ 69464 w 97249"/>
                  <a:gd name="connsiteY40" fmla="*/ 94471 h 122256"/>
                  <a:gd name="connsiteX41" fmla="*/ 69464 w 97249"/>
                  <a:gd name="connsiteY41" fmla="*/ 76132 h 122256"/>
                  <a:gd name="connsiteX42" fmla="*/ 43901 w 97249"/>
                  <a:gd name="connsiteY42" fmla="*/ 79467 h 122256"/>
                  <a:gd name="connsiteX43" fmla="*/ 43901 w 97249"/>
                  <a:gd name="connsiteY43" fmla="*/ 79467 h 122256"/>
                  <a:gd name="connsiteX44" fmla="*/ 43901 w 97249"/>
                  <a:gd name="connsiteY44" fmla="*/ 73354 h 122256"/>
                  <a:gd name="connsiteX45" fmla="*/ 43901 w 97249"/>
                  <a:gd name="connsiteY45" fmla="*/ 73354 h 122256"/>
                  <a:gd name="connsiteX46" fmla="*/ 43901 w 97249"/>
                  <a:gd name="connsiteY46" fmla="*/ 67241 h 122256"/>
                  <a:gd name="connsiteX47" fmla="*/ 43901 w 97249"/>
                  <a:gd name="connsiteY47" fmla="*/ 37233 h 122256"/>
                  <a:gd name="connsiteX48" fmla="*/ 56127 w 97249"/>
                  <a:gd name="connsiteY48" fmla="*/ 43346 h 122256"/>
                  <a:gd name="connsiteX49" fmla="*/ 56127 w 97249"/>
                  <a:gd name="connsiteY49" fmla="*/ 66130 h 122256"/>
                  <a:gd name="connsiteX50" fmla="*/ 56127 w 97249"/>
                  <a:gd name="connsiteY50" fmla="*/ 71687 h 122256"/>
                  <a:gd name="connsiteX51" fmla="*/ 56127 w 97249"/>
                  <a:gd name="connsiteY51" fmla="*/ 71687 h 122256"/>
                  <a:gd name="connsiteX52" fmla="*/ 56127 w 97249"/>
                  <a:gd name="connsiteY52" fmla="*/ 77800 h 122256"/>
                  <a:gd name="connsiteX53" fmla="*/ 56127 w 97249"/>
                  <a:gd name="connsiteY53" fmla="*/ 77800 h 122256"/>
                  <a:gd name="connsiteX54" fmla="*/ 56127 w 97249"/>
                  <a:gd name="connsiteY54" fmla="*/ 77800 h 122256"/>
                  <a:gd name="connsiteX55" fmla="*/ 56127 w 97249"/>
                  <a:gd name="connsiteY55" fmla="*/ 87802 h 122256"/>
                  <a:gd name="connsiteX56" fmla="*/ 43901 w 97249"/>
                  <a:gd name="connsiteY56" fmla="*/ 81690 h 122256"/>
                  <a:gd name="connsiteX57" fmla="*/ 43901 w 97249"/>
                  <a:gd name="connsiteY57" fmla="*/ 79467 h 122256"/>
                  <a:gd name="connsiteX58" fmla="*/ 17227 w 97249"/>
                  <a:gd name="connsiteY58" fmla="*/ 23340 h 122256"/>
                  <a:gd name="connsiteX59" fmla="*/ 29453 w 97249"/>
                  <a:gd name="connsiteY59" fmla="*/ 29453 h 122256"/>
                  <a:gd name="connsiteX60" fmla="*/ 29453 w 97249"/>
                  <a:gd name="connsiteY60" fmla="*/ 68908 h 122256"/>
                  <a:gd name="connsiteX61" fmla="*/ 29453 w 97249"/>
                  <a:gd name="connsiteY61" fmla="*/ 74465 h 122256"/>
                  <a:gd name="connsiteX62" fmla="*/ 19450 w 97249"/>
                  <a:gd name="connsiteY62" fmla="*/ 69464 h 122256"/>
                  <a:gd name="connsiteX63" fmla="*/ 16671 w 97249"/>
                  <a:gd name="connsiteY63" fmla="*/ 68353 h 122256"/>
                  <a:gd name="connsiteX64" fmla="*/ 16671 w 97249"/>
                  <a:gd name="connsiteY64" fmla="*/ 2334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5001" y="77244"/>
                    </a:moveTo>
                    <a:lnTo>
                      <a:pt x="15004" y="82245"/>
                    </a:lnTo>
                    <a:lnTo>
                      <a:pt x="68908" y="109475"/>
                    </a:lnTo>
                    <a:lnTo>
                      <a:pt x="75021" y="112254"/>
                    </a:lnTo>
                    <a:lnTo>
                      <a:pt x="81134" y="115032"/>
                    </a:lnTo>
                    <a:lnTo>
                      <a:pt x="96138" y="122257"/>
                    </a:lnTo>
                    <a:lnTo>
                      <a:pt x="96138" y="122257"/>
                    </a:lnTo>
                    <a:lnTo>
                      <a:pt x="96138" y="121145"/>
                    </a:lnTo>
                    <a:lnTo>
                      <a:pt x="96694" y="87247"/>
                    </a:lnTo>
                    <a:lnTo>
                      <a:pt x="96694" y="86135"/>
                    </a:lnTo>
                    <a:lnTo>
                      <a:pt x="96694" y="86135"/>
                    </a:lnTo>
                    <a:lnTo>
                      <a:pt x="96694" y="80578"/>
                    </a:lnTo>
                    <a:lnTo>
                      <a:pt x="96694" y="79467"/>
                    </a:lnTo>
                    <a:lnTo>
                      <a:pt x="96694" y="73910"/>
                    </a:lnTo>
                    <a:lnTo>
                      <a:pt x="97250" y="47791"/>
                    </a:lnTo>
                    <a:lnTo>
                      <a:pt x="80578" y="40011"/>
                    </a:lnTo>
                    <a:lnTo>
                      <a:pt x="75021" y="36677"/>
                    </a:lnTo>
                    <a:lnTo>
                      <a:pt x="68908" y="33898"/>
                    </a:lnTo>
                    <a:lnTo>
                      <a:pt x="1111" y="0"/>
                    </a:lnTo>
                    <a:lnTo>
                      <a:pt x="1111" y="0"/>
                    </a:lnTo>
                    <a:lnTo>
                      <a:pt x="0" y="75021"/>
                    </a:lnTo>
                    <a:lnTo>
                      <a:pt x="5001" y="77244"/>
                    </a:lnTo>
                    <a:lnTo>
                      <a:pt x="5001" y="77244"/>
                    </a:lnTo>
                    <a:close/>
                    <a:moveTo>
                      <a:pt x="70020" y="76132"/>
                    </a:moveTo>
                    <a:lnTo>
                      <a:pt x="70020" y="76132"/>
                    </a:lnTo>
                    <a:lnTo>
                      <a:pt x="70020" y="70020"/>
                    </a:lnTo>
                    <a:lnTo>
                      <a:pt x="70020" y="70020"/>
                    </a:lnTo>
                    <a:lnTo>
                      <a:pt x="70020" y="49458"/>
                    </a:lnTo>
                    <a:lnTo>
                      <a:pt x="74465" y="51681"/>
                    </a:lnTo>
                    <a:lnTo>
                      <a:pt x="80578" y="55015"/>
                    </a:lnTo>
                    <a:lnTo>
                      <a:pt x="82245" y="55571"/>
                    </a:lnTo>
                    <a:lnTo>
                      <a:pt x="82245" y="66685"/>
                    </a:lnTo>
                    <a:lnTo>
                      <a:pt x="82245" y="72243"/>
                    </a:lnTo>
                    <a:lnTo>
                      <a:pt x="82245" y="73354"/>
                    </a:lnTo>
                    <a:lnTo>
                      <a:pt x="82245" y="78911"/>
                    </a:lnTo>
                    <a:lnTo>
                      <a:pt x="82245" y="78911"/>
                    </a:lnTo>
                    <a:lnTo>
                      <a:pt x="82245" y="80022"/>
                    </a:lnTo>
                    <a:lnTo>
                      <a:pt x="82245" y="100028"/>
                    </a:lnTo>
                    <a:lnTo>
                      <a:pt x="81690" y="99472"/>
                    </a:lnTo>
                    <a:lnTo>
                      <a:pt x="75021" y="97250"/>
                    </a:lnTo>
                    <a:lnTo>
                      <a:pt x="69464" y="94471"/>
                    </a:lnTo>
                    <a:lnTo>
                      <a:pt x="69464" y="76132"/>
                    </a:lnTo>
                    <a:close/>
                    <a:moveTo>
                      <a:pt x="43901" y="79467"/>
                    </a:moveTo>
                    <a:lnTo>
                      <a:pt x="43901" y="79467"/>
                    </a:lnTo>
                    <a:lnTo>
                      <a:pt x="43901" y="73354"/>
                    </a:lnTo>
                    <a:lnTo>
                      <a:pt x="43901" y="73354"/>
                    </a:lnTo>
                    <a:lnTo>
                      <a:pt x="43901" y="67241"/>
                    </a:lnTo>
                    <a:lnTo>
                      <a:pt x="43901" y="37233"/>
                    </a:lnTo>
                    <a:lnTo>
                      <a:pt x="56127" y="43346"/>
                    </a:lnTo>
                    <a:lnTo>
                      <a:pt x="56127" y="66130"/>
                    </a:lnTo>
                    <a:lnTo>
                      <a:pt x="56127" y="71687"/>
                    </a:lnTo>
                    <a:lnTo>
                      <a:pt x="56127" y="71687"/>
                    </a:lnTo>
                    <a:lnTo>
                      <a:pt x="56127" y="77800"/>
                    </a:lnTo>
                    <a:lnTo>
                      <a:pt x="56127" y="77800"/>
                    </a:lnTo>
                    <a:lnTo>
                      <a:pt x="56127" y="77800"/>
                    </a:lnTo>
                    <a:lnTo>
                      <a:pt x="56127" y="87802"/>
                    </a:lnTo>
                    <a:lnTo>
                      <a:pt x="43901" y="81690"/>
                    </a:lnTo>
                    <a:lnTo>
                      <a:pt x="43901" y="79467"/>
                    </a:lnTo>
                    <a:close/>
                    <a:moveTo>
                      <a:pt x="17227" y="23340"/>
                    </a:moveTo>
                    <a:lnTo>
                      <a:pt x="29453" y="29453"/>
                    </a:lnTo>
                    <a:lnTo>
                      <a:pt x="29453" y="68908"/>
                    </a:lnTo>
                    <a:lnTo>
                      <a:pt x="29453" y="74465"/>
                    </a:lnTo>
                    <a:lnTo>
                      <a:pt x="19450" y="69464"/>
                    </a:lnTo>
                    <a:lnTo>
                      <a:pt x="16671" y="68353"/>
                    </a:lnTo>
                    <a:lnTo>
                      <a:pt x="16671" y="2334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84" name="Freeform: Shape 383">
                <a:extLst>
                  <a:ext uri="{FF2B5EF4-FFF2-40B4-BE49-F238E27FC236}">
                    <a16:creationId xmlns:a16="http://schemas.microsoft.com/office/drawing/2014/main" id="{AA1AB847-375C-4B4C-8182-244D41875BA2}"/>
                  </a:ext>
                </a:extLst>
              </p:cNvPr>
              <p:cNvSpPr/>
              <p:nvPr/>
            </p:nvSpPr>
            <p:spPr>
              <a:xfrm>
                <a:off x="2268707" y="2518294"/>
                <a:ext cx="70019" cy="83356"/>
              </a:xfrm>
              <a:custGeom>
                <a:avLst/>
                <a:gdLst>
                  <a:gd name="connsiteX0" fmla="*/ 1111 w 70019"/>
                  <a:gd name="connsiteY0" fmla="*/ 37788 h 83356"/>
                  <a:gd name="connsiteX1" fmla="*/ 1111 w 70019"/>
                  <a:gd name="connsiteY1" fmla="*/ 43901 h 83356"/>
                  <a:gd name="connsiteX2" fmla="*/ 1111 w 70019"/>
                  <a:gd name="connsiteY2" fmla="*/ 44457 h 83356"/>
                  <a:gd name="connsiteX3" fmla="*/ 556 w 70019"/>
                  <a:gd name="connsiteY3" fmla="*/ 50570 h 83356"/>
                  <a:gd name="connsiteX4" fmla="*/ 556 w 70019"/>
                  <a:gd name="connsiteY4" fmla="*/ 50570 h 83356"/>
                  <a:gd name="connsiteX5" fmla="*/ 556 w 70019"/>
                  <a:gd name="connsiteY5" fmla="*/ 51681 h 83356"/>
                  <a:gd name="connsiteX6" fmla="*/ 0 w 70019"/>
                  <a:gd name="connsiteY6" fmla="*/ 83357 h 83356"/>
                  <a:gd name="connsiteX7" fmla="*/ 0 w 70019"/>
                  <a:gd name="connsiteY7" fmla="*/ 83357 h 83356"/>
                  <a:gd name="connsiteX8" fmla="*/ 0 w 70019"/>
                  <a:gd name="connsiteY8" fmla="*/ 83357 h 83356"/>
                  <a:gd name="connsiteX9" fmla="*/ 32787 w 70019"/>
                  <a:gd name="connsiteY9" fmla="*/ 80022 h 83356"/>
                  <a:gd name="connsiteX10" fmla="*/ 53348 w 70019"/>
                  <a:gd name="connsiteY10" fmla="*/ 77800 h 83356"/>
                  <a:gd name="connsiteX11" fmla="*/ 53348 w 70019"/>
                  <a:gd name="connsiteY11" fmla="*/ 77800 h 83356"/>
                  <a:gd name="connsiteX12" fmla="*/ 55015 w 70019"/>
                  <a:gd name="connsiteY12" fmla="*/ 77800 h 83356"/>
                  <a:gd name="connsiteX13" fmla="*/ 64463 w 70019"/>
                  <a:gd name="connsiteY13" fmla="*/ 76688 h 83356"/>
                  <a:gd name="connsiteX14" fmla="*/ 66130 w 70019"/>
                  <a:gd name="connsiteY14" fmla="*/ 76132 h 83356"/>
                  <a:gd name="connsiteX15" fmla="*/ 68353 w 70019"/>
                  <a:gd name="connsiteY15" fmla="*/ 76132 h 83356"/>
                  <a:gd name="connsiteX16" fmla="*/ 68353 w 70019"/>
                  <a:gd name="connsiteY16" fmla="*/ 71687 h 83356"/>
                  <a:gd name="connsiteX17" fmla="*/ 70020 w 70019"/>
                  <a:gd name="connsiteY17" fmla="*/ 0 h 83356"/>
                  <a:gd name="connsiteX18" fmla="*/ 1667 w 70019"/>
                  <a:gd name="connsiteY18" fmla="*/ 7780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111" y="37788"/>
                    </a:moveTo>
                    <a:lnTo>
                      <a:pt x="1111" y="43901"/>
                    </a:lnTo>
                    <a:lnTo>
                      <a:pt x="1111" y="44457"/>
                    </a:lnTo>
                    <a:lnTo>
                      <a:pt x="556" y="50570"/>
                    </a:lnTo>
                    <a:lnTo>
                      <a:pt x="556" y="50570"/>
                    </a:lnTo>
                    <a:lnTo>
                      <a:pt x="556" y="51681"/>
                    </a:lnTo>
                    <a:lnTo>
                      <a:pt x="0" y="83357"/>
                    </a:lnTo>
                    <a:lnTo>
                      <a:pt x="0" y="83357"/>
                    </a:lnTo>
                    <a:lnTo>
                      <a:pt x="0" y="83357"/>
                    </a:lnTo>
                    <a:lnTo>
                      <a:pt x="32787" y="80022"/>
                    </a:lnTo>
                    <a:lnTo>
                      <a:pt x="53348" y="77800"/>
                    </a:lnTo>
                    <a:lnTo>
                      <a:pt x="53348" y="77800"/>
                    </a:lnTo>
                    <a:lnTo>
                      <a:pt x="55015" y="77800"/>
                    </a:lnTo>
                    <a:lnTo>
                      <a:pt x="64463" y="76688"/>
                    </a:lnTo>
                    <a:lnTo>
                      <a:pt x="66130" y="76132"/>
                    </a:lnTo>
                    <a:lnTo>
                      <a:pt x="68353" y="76132"/>
                    </a:lnTo>
                    <a:lnTo>
                      <a:pt x="68353" y="71687"/>
                    </a:lnTo>
                    <a:lnTo>
                      <a:pt x="70020" y="0"/>
                    </a:lnTo>
                    <a:lnTo>
                      <a:pt x="1667" y="778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85" name="Freeform: Shape 384">
                <a:extLst>
                  <a:ext uri="{FF2B5EF4-FFF2-40B4-BE49-F238E27FC236}">
                    <a16:creationId xmlns:a16="http://schemas.microsoft.com/office/drawing/2014/main" id="{950D1B70-D615-4191-B573-BF92967C6A8A}"/>
                  </a:ext>
                </a:extLst>
              </p:cNvPr>
              <p:cNvSpPr/>
              <p:nvPr/>
            </p:nvSpPr>
            <p:spPr>
              <a:xfrm>
                <a:off x="2160899" y="2388814"/>
                <a:ext cx="97249" cy="122256"/>
              </a:xfrm>
              <a:custGeom>
                <a:avLst/>
                <a:gdLst>
                  <a:gd name="connsiteX0" fmla="*/ 5001 w 97249"/>
                  <a:gd name="connsiteY0" fmla="*/ 77244 h 122256"/>
                  <a:gd name="connsiteX1" fmla="*/ 15004 w 97249"/>
                  <a:gd name="connsiteY1" fmla="*/ 82245 h 122256"/>
                  <a:gd name="connsiteX2" fmla="*/ 68908 w 97249"/>
                  <a:gd name="connsiteY2" fmla="*/ 109475 h 122256"/>
                  <a:gd name="connsiteX3" fmla="*/ 75021 w 97249"/>
                  <a:gd name="connsiteY3" fmla="*/ 112254 h 122256"/>
                  <a:gd name="connsiteX4" fmla="*/ 81134 w 97249"/>
                  <a:gd name="connsiteY4" fmla="*/ 115032 h 122256"/>
                  <a:gd name="connsiteX5" fmla="*/ 96138 w 97249"/>
                  <a:gd name="connsiteY5" fmla="*/ 122257 h 122256"/>
                  <a:gd name="connsiteX6" fmla="*/ 96138 w 97249"/>
                  <a:gd name="connsiteY6" fmla="*/ 122257 h 122256"/>
                  <a:gd name="connsiteX7" fmla="*/ 96138 w 97249"/>
                  <a:gd name="connsiteY7" fmla="*/ 121145 h 122256"/>
                  <a:gd name="connsiteX8" fmla="*/ 96694 w 97249"/>
                  <a:gd name="connsiteY8" fmla="*/ 87247 h 122256"/>
                  <a:gd name="connsiteX9" fmla="*/ 96694 w 97249"/>
                  <a:gd name="connsiteY9" fmla="*/ 86135 h 122256"/>
                  <a:gd name="connsiteX10" fmla="*/ 96694 w 97249"/>
                  <a:gd name="connsiteY10" fmla="*/ 86135 h 122256"/>
                  <a:gd name="connsiteX11" fmla="*/ 96694 w 97249"/>
                  <a:gd name="connsiteY11" fmla="*/ 80578 h 122256"/>
                  <a:gd name="connsiteX12" fmla="*/ 96694 w 97249"/>
                  <a:gd name="connsiteY12" fmla="*/ 79467 h 122256"/>
                  <a:gd name="connsiteX13" fmla="*/ 96694 w 97249"/>
                  <a:gd name="connsiteY13" fmla="*/ 73910 h 122256"/>
                  <a:gd name="connsiteX14" fmla="*/ 97250 w 97249"/>
                  <a:gd name="connsiteY14" fmla="*/ 47791 h 122256"/>
                  <a:gd name="connsiteX15" fmla="*/ 80578 w 97249"/>
                  <a:gd name="connsiteY15" fmla="*/ 40011 h 122256"/>
                  <a:gd name="connsiteX16" fmla="*/ 75021 w 97249"/>
                  <a:gd name="connsiteY16" fmla="*/ 36677 h 122256"/>
                  <a:gd name="connsiteX17" fmla="*/ 68908 w 97249"/>
                  <a:gd name="connsiteY17" fmla="*/ 33898 h 122256"/>
                  <a:gd name="connsiteX18" fmla="*/ 1111 w 97249"/>
                  <a:gd name="connsiteY18" fmla="*/ 0 h 122256"/>
                  <a:gd name="connsiteX19" fmla="*/ 1111 w 97249"/>
                  <a:gd name="connsiteY19" fmla="*/ 0 h 122256"/>
                  <a:gd name="connsiteX20" fmla="*/ 0 w 97249"/>
                  <a:gd name="connsiteY20" fmla="*/ 75021 h 122256"/>
                  <a:gd name="connsiteX21" fmla="*/ 5001 w 97249"/>
                  <a:gd name="connsiteY21" fmla="*/ 77244 h 122256"/>
                  <a:gd name="connsiteX22" fmla="*/ 5001 w 97249"/>
                  <a:gd name="connsiteY22" fmla="*/ 77244 h 122256"/>
                  <a:gd name="connsiteX23" fmla="*/ 70020 w 97249"/>
                  <a:gd name="connsiteY23" fmla="*/ 76132 h 122256"/>
                  <a:gd name="connsiteX24" fmla="*/ 70020 w 97249"/>
                  <a:gd name="connsiteY24" fmla="*/ 76132 h 122256"/>
                  <a:gd name="connsiteX25" fmla="*/ 70020 w 97249"/>
                  <a:gd name="connsiteY25" fmla="*/ 70020 h 122256"/>
                  <a:gd name="connsiteX26" fmla="*/ 70020 w 97249"/>
                  <a:gd name="connsiteY26" fmla="*/ 70020 h 122256"/>
                  <a:gd name="connsiteX27" fmla="*/ 70020 w 97249"/>
                  <a:gd name="connsiteY27" fmla="*/ 49458 h 122256"/>
                  <a:gd name="connsiteX28" fmla="*/ 74465 w 97249"/>
                  <a:gd name="connsiteY28" fmla="*/ 51681 h 122256"/>
                  <a:gd name="connsiteX29" fmla="*/ 80578 w 97249"/>
                  <a:gd name="connsiteY29" fmla="*/ 54460 h 122256"/>
                  <a:gd name="connsiteX30" fmla="*/ 82245 w 97249"/>
                  <a:gd name="connsiteY30" fmla="*/ 55015 h 122256"/>
                  <a:gd name="connsiteX31" fmla="*/ 82245 w 97249"/>
                  <a:gd name="connsiteY31" fmla="*/ 66130 h 122256"/>
                  <a:gd name="connsiteX32" fmla="*/ 82245 w 97249"/>
                  <a:gd name="connsiteY32" fmla="*/ 71687 h 122256"/>
                  <a:gd name="connsiteX33" fmla="*/ 82245 w 97249"/>
                  <a:gd name="connsiteY33" fmla="*/ 72798 h 122256"/>
                  <a:gd name="connsiteX34" fmla="*/ 82245 w 97249"/>
                  <a:gd name="connsiteY34" fmla="*/ 78355 h 122256"/>
                  <a:gd name="connsiteX35" fmla="*/ 82245 w 97249"/>
                  <a:gd name="connsiteY35" fmla="*/ 78355 h 122256"/>
                  <a:gd name="connsiteX36" fmla="*/ 82245 w 97249"/>
                  <a:gd name="connsiteY36" fmla="*/ 79467 h 122256"/>
                  <a:gd name="connsiteX37" fmla="*/ 82245 w 97249"/>
                  <a:gd name="connsiteY37" fmla="*/ 99472 h 122256"/>
                  <a:gd name="connsiteX38" fmla="*/ 81690 w 97249"/>
                  <a:gd name="connsiteY38" fmla="*/ 98917 h 122256"/>
                  <a:gd name="connsiteX39" fmla="*/ 75021 w 97249"/>
                  <a:gd name="connsiteY39" fmla="*/ 97250 h 122256"/>
                  <a:gd name="connsiteX40" fmla="*/ 69464 w 97249"/>
                  <a:gd name="connsiteY40" fmla="*/ 94471 h 122256"/>
                  <a:gd name="connsiteX41" fmla="*/ 69464 w 97249"/>
                  <a:gd name="connsiteY41" fmla="*/ 76132 h 122256"/>
                  <a:gd name="connsiteX42" fmla="*/ 43901 w 97249"/>
                  <a:gd name="connsiteY42" fmla="*/ 79467 h 122256"/>
                  <a:gd name="connsiteX43" fmla="*/ 43901 w 97249"/>
                  <a:gd name="connsiteY43" fmla="*/ 79467 h 122256"/>
                  <a:gd name="connsiteX44" fmla="*/ 43901 w 97249"/>
                  <a:gd name="connsiteY44" fmla="*/ 73354 h 122256"/>
                  <a:gd name="connsiteX45" fmla="*/ 43901 w 97249"/>
                  <a:gd name="connsiteY45" fmla="*/ 73354 h 122256"/>
                  <a:gd name="connsiteX46" fmla="*/ 43901 w 97249"/>
                  <a:gd name="connsiteY46" fmla="*/ 67241 h 122256"/>
                  <a:gd name="connsiteX47" fmla="*/ 43901 w 97249"/>
                  <a:gd name="connsiteY47" fmla="*/ 36677 h 122256"/>
                  <a:gd name="connsiteX48" fmla="*/ 56127 w 97249"/>
                  <a:gd name="connsiteY48" fmla="*/ 42790 h 122256"/>
                  <a:gd name="connsiteX49" fmla="*/ 56127 w 97249"/>
                  <a:gd name="connsiteY49" fmla="*/ 65574 h 122256"/>
                  <a:gd name="connsiteX50" fmla="*/ 56127 w 97249"/>
                  <a:gd name="connsiteY50" fmla="*/ 71687 h 122256"/>
                  <a:gd name="connsiteX51" fmla="*/ 56127 w 97249"/>
                  <a:gd name="connsiteY51" fmla="*/ 71687 h 122256"/>
                  <a:gd name="connsiteX52" fmla="*/ 56127 w 97249"/>
                  <a:gd name="connsiteY52" fmla="*/ 77800 h 122256"/>
                  <a:gd name="connsiteX53" fmla="*/ 56127 w 97249"/>
                  <a:gd name="connsiteY53" fmla="*/ 77800 h 122256"/>
                  <a:gd name="connsiteX54" fmla="*/ 56127 w 97249"/>
                  <a:gd name="connsiteY54" fmla="*/ 77800 h 122256"/>
                  <a:gd name="connsiteX55" fmla="*/ 56127 w 97249"/>
                  <a:gd name="connsiteY55" fmla="*/ 87802 h 122256"/>
                  <a:gd name="connsiteX56" fmla="*/ 43901 w 97249"/>
                  <a:gd name="connsiteY56" fmla="*/ 81690 h 122256"/>
                  <a:gd name="connsiteX57" fmla="*/ 43901 w 97249"/>
                  <a:gd name="connsiteY57" fmla="*/ 79467 h 122256"/>
                  <a:gd name="connsiteX58" fmla="*/ 17227 w 97249"/>
                  <a:gd name="connsiteY58" fmla="*/ 23340 h 122256"/>
                  <a:gd name="connsiteX59" fmla="*/ 29453 w 97249"/>
                  <a:gd name="connsiteY59" fmla="*/ 29453 h 122256"/>
                  <a:gd name="connsiteX60" fmla="*/ 29453 w 97249"/>
                  <a:gd name="connsiteY60" fmla="*/ 68908 h 122256"/>
                  <a:gd name="connsiteX61" fmla="*/ 29453 w 97249"/>
                  <a:gd name="connsiteY61" fmla="*/ 74465 h 122256"/>
                  <a:gd name="connsiteX62" fmla="*/ 19450 w 97249"/>
                  <a:gd name="connsiteY62" fmla="*/ 69464 h 122256"/>
                  <a:gd name="connsiteX63" fmla="*/ 16671 w 97249"/>
                  <a:gd name="connsiteY63" fmla="*/ 68353 h 122256"/>
                  <a:gd name="connsiteX64" fmla="*/ 16671 w 97249"/>
                  <a:gd name="connsiteY64" fmla="*/ 2334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5001" y="77244"/>
                    </a:moveTo>
                    <a:lnTo>
                      <a:pt x="15004" y="82245"/>
                    </a:lnTo>
                    <a:lnTo>
                      <a:pt x="68908" y="109475"/>
                    </a:lnTo>
                    <a:lnTo>
                      <a:pt x="75021" y="112254"/>
                    </a:lnTo>
                    <a:lnTo>
                      <a:pt x="81134" y="115032"/>
                    </a:lnTo>
                    <a:lnTo>
                      <a:pt x="96138" y="122257"/>
                    </a:lnTo>
                    <a:lnTo>
                      <a:pt x="96138" y="122257"/>
                    </a:lnTo>
                    <a:lnTo>
                      <a:pt x="96138" y="121145"/>
                    </a:lnTo>
                    <a:lnTo>
                      <a:pt x="96694" y="87247"/>
                    </a:lnTo>
                    <a:lnTo>
                      <a:pt x="96694" y="86135"/>
                    </a:lnTo>
                    <a:lnTo>
                      <a:pt x="96694" y="86135"/>
                    </a:lnTo>
                    <a:lnTo>
                      <a:pt x="96694" y="80578"/>
                    </a:lnTo>
                    <a:lnTo>
                      <a:pt x="96694" y="79467"/>
                    </a:lnTo>
                    <a:lnTo>
                      <a:pt x="96694" y="73910"/>
                    </a:lnTo>
                    <a:lnTo>
                      <a:pt x="97250" y="47791"/>
                    </a:lnTo>
                    <a:lnTo>
                      <a:pt x="80578" y="40011"/>
                    </a:lnTo>
                    <a:lnTo>
                      <a:pt x="75021" y="36677"/>
                    </a:lnTo>
                    <a:lnTo>
                      <a:pt x="68908" y="33898"/>
                    </a:lnTo>
                    <a:lnTo>
                      <a:pt x="1111" y="0"/>
                    </a:lnTo>
                    <a:lnTo>
                      <a:pt x="1111" y="0"/>
                    </a:lnTo>
                    <a:lnTo>
                      <a:pt x="0" y="75021"/>
                    </a:lnTo>
                    <a:lnTo>
                      <a:pt x="5001" y="77244"/>
                    </a:lnTo>
                    <a:lnTo>
                      <a:pt x="5001" y="77244"/>
                    </a:lnTo>
                    <a:close/>
                    <a:moveTo>
                      <a:pt x="70020" y="76132"/>
                    </a:moveTo>
                    <a:lnTo>
                      <a:pt x="70020" y="76132"/>
                    </a:lnTo>
                    <a:lnTo>
                      <a:pt x="70020" y="70020"/>
                    </a:lnTo>
                    <a:lnTo>
                      <a:pt x="70020" y="70020"/>
                    </a:lnTo>
                    <a:lnTo>
                      <a:pt x="70020" y="49458"/>
                    </a:lnTo>
                    <a:lnTo>
                      <a:pt x="74465" y="51681"/>
                    </a:lnTo>
                    <a:lnTo>
                      <a:pt x="80578" y="54460"/>
                    </a:lnTo>
                    <a:lnTo>
                      <a:pt x="82245" y="55015"/>
                    </a:lnTo>
                    <a:lnTo>
                      <a:pt x="82245" y="66130"/>
                    </a:lnTo>
                    <a:lnTo>
                      <a:pt x="82245" y="71687"/>
                    </a:lnTo>
                    <a:lnTo>
                      <a:pt x="82245" y="72798"/>
                    </a:lnTo>
                    <a:lnTo>
                      <a:pt x="82245" y="78355"/>
                    </a:lnTo>
                    <a:lnTo>
                      <a:pt x="82245" y="78355"/>
                    </a:lnTo>
                    <a:lnTo>
                      <a:pt x="82245" y="79467"/>
                    </a:lnTo>
                    <a:lnTo>
                      <a:pt x="82245" y="99472"/>
                    </a:lnTo>
                    <a:lnTo>
                      <a:pt x="81690" y="98917"/>
                    </a:lnTo>
                    <a:lnTo>
                      <a:pt x="75021" y="97250"/>
                    </a:lnTo>
                    <a:lnTo>
                      <a:pt x="69464" y="94471"/>
                    </a:lnTo>
                    <a:lnTo>
                      <a:pt x="69464" y="76132"/>
                    </a:lnTo>
                    <a:close/>
                    <a:moveTo>
                      <a:pt x="43901" y="79467"/>
                    </a:moveTo>
                    <a:lnTo>
                      <a:pt x="43901" y="79467"/>
                    </a:lnTo>
                    <a:lnTo>
                      <a:pt x="43901" y="73354"/>
                    </a:lnTo>
                    <a:lnTo>
                      <a:pt x="43901" y="73354"/>
                    </a:lnTo>
                    <a:lnTo>
                      <a:pt x="43901" y="67241"/>
                    </a:lnTo>
                    <a:lnTo>
                      <a:pt x="43901" y="36677"/>
                    </a:lnTo>
                    <a:lnTo>
                      <a:pt x="56127" y="42790"/>
                    </a:lnTo>
                    <a:lnTo>
                      <a:pt x="56127" y="65574"/>
                    </a:lnTo>
                    <a:lnTo>
                      <a:pt x="56127" y="71687"/>
                    </a:lnTo>
                    <a:lnTo>
                      <a:pt x="56127" y="71687"/>
                    </a:lnTo>
                    <a:lnTo>
                      <a:pt x="56127" y="77800"/>
                    </a:lnTo>
                    <a:lnTo>
                      <a:pt x="56127" y="77800"/>
                    </a:lnTo>
                    <a:lnTo>
                      <a:pt x="56127" y="77800"/>
                    </a:lnTo>
                    <a:lnTo>
                      <a:pt x="56127" y="87802"/>
                    </a:lnTo>
                    <a:lnTo>
                      <a:pt x="43901" y="81690"/>
                    </a:lnTo>
                    <a:lnTo>
                      <a:pt x="43901" y="79467"/>
                    </a:lnTo>
                    <a:close/>
                    <a:moveTo>
                      <a:pt x="17227" y="23340"/>
                    </a:moveTo>
                    <a:lnTo>
                      <a:pt x="29453" y="29453"/>
                    </a:lnTo>
                    <a:lnTo>
                      <a:pt x="29453" y="68908"/>
                    </a:lnTo>
                    <a:lnTo>
                      <a:pt x="29453" y="74465"/>
                    </a:lnTo>
                    <a:lnTo>
                      <a:pt x="19450" y="69464"/>
                    </a:lnTo>
                    <a:lnTo>
                      <a:pt x="16671" y="68353"/>
                    </a:lnTo>
                    <a:lnTo>
                      <a:pt x="16671" y="2334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86" name="Freeform: Shape 385">
                <a:extLst>
                  <a:ext uri="{FF2B5EF4-FFF2-40B4-BE49-F238E27FC236}">
                    <a16:creationId xmlns:a16="http://schemas.microsoft.com/office/drawing/2014/main" id="{DBD66631-0C66-4752-B28F-7DE3F1B26A1E}"/>
                  </a:ext>
                </a:extLst>
              </p:cNvPr>
              <p:cNvSpPr/>
              <p:nvPr/>
            </p:nvSpPr>
            <p:spPr>
              <a:xfrm>
                <a:off x="2268707" y="2431048"/>
                <a:ext cx="70019" cy="83356"/>
              </a:xfrm>
              <a:custGeom>
                <a:avLst/>
                <a:gdLst>
                  <a:gd name="connsiteX0" fmla="*/ 1111 w 70019"/>
                  <a:gd name="connsiteY0" fmla="*/ 37788 h 83356"/>
                  <a:gd name="connsiteX1" fmla="*/ 1111 w 70019"/>
                  <a:gd name="connsiteY1" fmla="*/ 43901 h 83356"/>
                  <a:gd name="connsiteX2" fmla="*/ 1111 w 70019"/>
                  <a:gd name="connsiteY2" fmla="*/ 45013 h 83356"/>
                  <a:gd name="connsiteX3" fmla="*/ 556 w 70019"/>
                  <a:gd name="connsiteY3" fmla="*/ 50570 h 83356"/>
                  <a:gd name="connsiteX4" fmla="*/ 556 w 70019"/>
                  <a:gd name="connsiteY4" fmla="*/ 50570 h 83356"/>
                  <a:gd name="connsiteX5" fmla="*/ 556 w 70019"/>
                  <a:gd name="connsiteY5" fmla="*/ 51681 h 83356"/>
                  <a:gd name="connsiteX6" fmla="*/ 0 w 70019"/>
                  <a:gd name="connsiteY6" fmla="*/ 83357 h 83356"/>
                  <a:gd name="connsiteX7" fmla="*/ 0 w 70019"/>
                  <a:gd name="connsiteY7" fmla="*/ 83357 h 83356"/>
                  <a:gd name="connsiteX8" fmla="*/ 0 w 70019"/>
                  <a:gd name="connsiteY8" fmla="*/ 83357 h 83356"/>
                  <a:gd name="connsiteX9" fmla="*/ 32787 w 70019"/>
                  <a:gd name="connsiteY9" fmla="*/ 80022 h 83356"/>
                  <a:gd name="connsiteX10" fmla="*/ 53348 w 70019"/>
                  <a:gd name="connsiteY10" fmla="*/ 77800 h 83356"/>
                  <a:gd name="connsiteX11" fmla="*/ 53348 w 70019"/>
                  <a:gd name="connsiteY11" fmla="*/ 77800 h 83356"/>
                  <a:gd name="connsiteX12" fmla="*/ 55015 w 70019"/>
                  <a:gd name="connsiteY12" fmla="*/ 77800 h 83356"/>
                  <a:gd name="connsiteX13" fmla="*/ 64463 w 70019"/>
                  <a:gd name="connsiteY13" fmla="*/ 76688 h 83356"/>
                  <a:gd name="connsiteX14" fmla="*/ 66130 w 70019"/>
                  <a:gd name="connsiteY14" fmla="*/ 76132 h 83356"/>
                  <a:gd name="connsiteX15" fmla="*/ 68353 w 70019"/>
                  <a:gd name="connsiteY15" fmla="*/ 76132 h 83356"/>
                  <a:gd name="connsiteX16" fmla="*/ 68353 w 70019"/>
                  <a:gd name="connsiteY16" fmla="*/ 71687 h 83356"/>
                  <a:gd name="connsiteX17" fmla="*/ 70020 w 70019"/>
                  <a:gd name="connsiteY17" fmla="*/ 0 h 83356"/>
                  <a:gd name="connsiteX18" fmla="*/ 1667 w 70019"/>
                  <a:gd name="connsiteY18" fmla="*/ 7780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111" y="37788"/>
                    </a:moveTo>
                    <a:lnTo>
                      <a:pt x="1111" y="43901"/>
                    </a:lnTo>
                    <a:lnTo>
                      <a:pt x="1111" y="45013"/>
                    </a:lnTo>
                    <a:lnTo>
                      <a:pt x="556" y="50570"/>
                    </a:lnTo>
                    <a:lnTo>
                      <a:pt x="556" y="50570"/>
                    </a:lnTo>
                    <a:lnTo>
                      <a:pt x="556" y="51681"/>
                    </a:lnTo>
                    <a:lnTo>
                      <a:pt x="0" y="83357"/>
                    </a:lnTo>
                    <a:lnTo>
                      <a:pt x="0" y="83357"/>
                    </a:lnTo>
                    <a:lnTo>
                      <a:pt x="0" y="83357"/>
                    </a:lnTo>
                    <a:lnTo>
                      <a:pt x="32787" y="80022"/>
                    </a:lnTo>
                    <a:lnTo>
                      <a:pt x="53348" y="77800"/>
                    </a:lnTo>
                    <a:lnTo>
                      <a:pt x="53348" y="77800"/>
                    </a:lnTo>
                    <a:lnTo>
                      <a:pt x="55015" y="77800"/>
                    </a:lnTo>
                    <a:lnTo>
                      <a:pt x="64463" y="76688"/>
                    </a:lnTo>
                    <a:lnTo>
                      <a:pt x="66130" y="76132"/>
                    </a:lnTo>
                    <a:lnTo>
                      <a:pt x="68353" y="76132"/>
                    </a:lnTo>
                    <a:lnTo>
                      <a:pt x="68353" y="71687"/>
                    </a:lnTo>
                    <a:lnTo>
                      <a:pt x="70020" y="0"/>
                    </a:lnTo>
                    <a:lnTo>
                      <a:pt x="1667" y="778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87" name="Freeform: Shape 386">
                <a:extLst>
                  <a:ext uri="{FF2B5EF4-FFF2-40B4-BE49-F238E27FC236}">
                    <a16:creationId xmlns:a16="http://schemas.microsoft.com/office/drawing/2014/main" id="{DCCA63B1-E673-49C0-9CD4-CDB37DFA28FC}"/>
                  </a:ext>
                </a:extLst>
              </p:cNvPr>
              <p:cNvSpPr/>
              <p:nvPr/>
            </p:nvSpPr>
            <p:spPr>
              <a:xfrm>
                <a:off x="1962510" y="2376588"/>
                <a:ext cx="146152" cy="50569"/>
              </a:xfrm>
              <a:custGeom>
                <a:avLst/>
                <a:gdLst>
                  <a:gd name="connsiteX0" fmla="*/ 81690 w 146152"/>
                  <a:gd name="connsiteY0" fmla="*/ 38900 h 50569"/>
                  <a:gd name="connsiteX1" fmla="*/ 87802 w 146152"/>
                  <a:gd name="connsiteY1" fmla="*/ 35566 h 50569"/>
                  <a:gd name="connsiteX2" fmla="*/ 93915 w 146152"/>
                  <a:gd name="connsiteY2" fmla="*/ 32787 h 50569"/>
                  <a:gd name="connsiteX3" fmla="*/ 146152 w 146152"/>
                  <a:gd name="connsiteY3" fmla="*/ 6113 h 50569"/>
                  <a:gd name="connsiteX4" fmla="*/ 93360 w 146152"/>
                  <a:gd name="connsiteY4" fmla="*/ 556 h 50569"/>
                  <a:gd name="connsiteX5" fmla="*/ 88358 w 146152"/>
                  <a:gd name="connsiteY5" fmla="*/ 0 h 50569"/>
                  <a:gd name="connsiteX6" fmla="*/ 87247 w 146152"/>
                  <a:gd name="connsiteY6" fmla="*/ 556 h 50569"/>
                  <a:gd name="connsiteX7" fmla="*/ 38344 w 146152"/>
                  <a:gd name="connsiteY7" fmla="*/ 25007 h 50569"/>
                  <a:gd name="connsiteX8" fmla="*/ 0 w 146152"/>
                  <a:gd name="connsiteY8" fmla="*/ 43901 h 50569"/>
                  <a:gd name="connsiteX9" fmla="*/ 58350 w 146152"/>
                  <a:gd name="connsiteY9" fmla="*/ 50570 h 50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6152" h="50569">
                    <a:moveTo>
                      <a:pt x="81690" y="38900"/>
                    </a:moveTo>
                    <a:lnTo>
                      <a:pt x="87802" y="35566"/>
                    </a:lnTo>
                    <a:lnTo>
                      <a:pt x="93915" y="32787"/>
                    </a:lnTo>
                    <a:lnTo>
                      <a:pt x="146152" y="6113"/>
                    </a:lnTo>
                    <a:lnTo>
                      <a:pt x="93360" y="556"/>
                    </a:lnTo>
                    <a:lnTo>
                      <a:pt x="88358" y="0"/>
                    </a:lnTo>
                    <a:lnTo>
                      <a:pt x="87247" y="556"/>
                    </a:lnTo>
                    <a:lnTo>
                      <a:pt x="38344" y="25007"/>
                    </a:lnTo>
                    <a:lnTo>
                      <a:pt x="0" y="43901"/>
                    </a:lnTo>
                    <a:lnTo>
                      <a:pt x="58350" y="5057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88" name="Freeform: Shape 387">
                <a:extLst>
                  <a:ext uri="{FF2B5EF4-FFF2-40B4-BE49-F238E27FC236}">
                    <a16:creationId xmlns:a16="http://schemas.microsoft.com/office/drawing/2014/main" id="{2599B94C-5363-4459-830A-4702943B93BE}"/>
                  </a:ext>
                </a:extLst>
              </p:cNvPr>
              <p:cNvSpPr/>
              <p:nvPr/>
            </p:nvSpPr>
            <p:spPr>
              <a:xfrm>
                <a:off x="2028084" y="2564974"/>
                <a:ext cx="97249" cy="122256"/>
              </a:xfrm>
              <a:custGeom>
                <a:avLst/>
                <a:gdLst>
                  <a:gd name="connsiteX0" fmla="*/ 96138 w 97249"/>
                  <a:gd name="connsiteY0" fmla="*/ 0 h 122256"/>
                  <a:gd name="connsiteX1" fmla="*/ 28341 w 97249"/>
                  <a:gd name="connsiteY1" fmla="*/ 33898 h 122256"/>
                  <a:gd name="connsiteX2" fmla="*/ 22228 w 97249"/>
                  <a:gd name="connsiteY2" fmla="*/ 36677 h 122256"/>
                  <a:gd name="connsiteX3" fmla="*/ 16116 w 97249"/>
                  <a:gd name="connsiteY3" fmla="*/ 39456 h 122256"/>
                  <a:gd name="connsiteX4" fmla="*/ 0 w 97249"/>
                  <a:gd name="connsiteY4" fmla="*/ 47791 h 122256"/>
                  <a:gd name="connsiteX5" fmla="*/ 556 w 97249"/>
                  <a:gd name="connsiteY5" fmla="*/ 73910 h 122256"/>
                  <a:gd name="connsiteX6" fmla="*/ 556 w 97249"/>
                  <a:gd name="connsiteY6" fmla="*/ 79467 h 122256"/>
                  <a:gd name="connsiteX7" fmla="*/ 556 w 97249"/>
                  <a:gd name="connsiteY7" fmla="*/ 80578 h 122256"/>
                  <a:gd name="connsiteX8" fmla="*/ 556 w 97249"/>
                  <a:gd name="connsiteY8" fmla="*/ 86135 h 122256"/>
                  <a:gd name="connsiteX9" fmla="*/ 556 w 97249"/>
                  <a:gd name="connsiteY9" fmla="*/ 86135 h 122256"/>
                  <a:gd name="connsiteX10" fmla="*/ 556 w 97249"/>
                  <a:gd name="connsiteY10" fmla="*/ 87247 h 122256"/>
                  <a:gd name="connsiteX11" fmla="*/ 1111 w 97249"/>
                  <a:gd name="connsiteY11" fmla="*/ 121145 h 122256"/>
                  <a:gd name="connsiteX12" fmla="*/ 1111 w 97249"/>
                  <a:gd name="connsiteY12" fmla="*/ 122257 h 122256"/>
                  <a:gd name="connsiteX13" fmla="*/ 1111 w 97249"/>
                  <a:gd name="connsiteY13" fmla="*/ 122257 h 122256"/>
                  <a:gd name="connsiteX14" fmla="*/ 16116 w 97249"/>
                  <a:gd name="connsiteY14" fmla="*/ 115032 h 122256"/>
                  <a:gd name="connsiteX15" fmla="*/ 22228 w 97249"/>
                  <a:gd name="connsiteY15" fmla="*/ 112254 h 122256"/>
                  <a:gd name="connsiteX16" fmla="*/ 28341 w 97249"/>
                  <a:gd name="connsiteY16" fmla="*/ 109475 h 122256"/>
                  <a:gd name="connsiteX17" fmla="*/ 82245 w 97249"/>
                  <a:gd name="connsiteY17" fmla="*/ 82245 h 122256"/>
                  <a:gd name="connsiteX18" fmla="*/ 92248 w 97249"/>
                  <a:gd name="connsiteY18" fmla="*/ 77244 h 122256"/>
                  <a:gd name="connsiteX19" fmla="*/ 92248 w 97249"/>
                  <a:gd name="connsiteY19" fmla="*/ 77244 h 122256"/>
                  <a:gd name="connsiteX20" fmla="*/ 97250 w 97249"/>
                  <a:gd name="connsiteY20" fmla="*/ 75021 h 122256"/>
                  <a:gd name="connsiteX21" fmla="*/ 96138 w 97249"/>
                  <a:gd name="connsiteY21" fmla="*/ 0 h 122256"/>
                  <a:gd name="connsiteX22" fmla="*/ 96138 w 97249"/>
                  <a:gd name="connsiteY22" fmla="*/ 0 h 122256"/>
                  <a:gd name="connsiteX23" fmla="*/ 27230 w 97249"/>
                  <a:gd name="connsiteY23" fmla="*/ 70020 h 122256"/>
                  <a:gd name="connsiteX24" fmla="*/ 27230 w 97249"/>
                  <a:gd name="connsiteY24" fmla="*/ 70020 h 122256"/>
                  <a:gd name="connsiteX25" fmla="*/ 27230 w 97249"/>
                  <a:gd name="connsiteY25" fmla="*/ 76133 h 122256"/>
                  <a:gd name="connsiteX26" fmla="*/ 27230 w 97249"/>
                  <a:gd name="connsiteY26" fmla="*/ 76133 h 122256"/>
                  <a:gd name="connsiteX27" fmla="*/ 27230 w 97249"/>
                  <a:gd name="connsiteY27" fmla="*/ 94471 h 122256"/>
                  <a:gd name="connsiteX28" fmla="*/ 21673 w 97249"/>
                  <a:gd name="connsiteY28" fmla="*/ 97250 h 122256"/>
                  <a:gd name="connsiteX29" fmla="*/ 15560 w 97249"/>
                  <a:gd name="connsiteY29" fmla="*/ 100028 h 122256"/>
                  <a:gd name="connsiteX30" fmla="*/ 15004 w 97249"/>
                  <a:gd name="connsiteY30" fmla="*/ 100584 h 122256"/>
                  <a:gd name="connsiteX31" fmla="*/ 15004 w 97249"/>
                  <a:gd name="connsiteY31" fmla="*/ 80578 h 122256"/>
                  <a:gd name="connsiteX32" fmla="*/ 15004 w 97249"/>
                  <a:gd name="connsiteY32" fmla="*/ 79467 h 122256"/>
                  <a:gd name="connsiteX33" fmla="*/ 15004 w 97249"/>
                  <a:gd name="connsiteY33" fmla="*/ 79467 h 122256"/>
                  <a:gd name="connsiteX34" fmla="*/ 15004 w 97249"/>
                  <a:gd name="connsiteY34" fmla="*/ 73910 h 122256"/>
                  <a:gd name="connsiteX35" fmla="*/ 15004 w 97249"/>
                  <a:gd name="connsiteY35" fmla="*/ 72798 h 122256"/>
                  <a:gd name="connsiteX36" fmla="*/ 15004 w 97249"/>
                  <a:gd name="connsiteY36" fmla="*/ 67241 h 122256"/>
                  <a:gd name="connsiteX37" fmla="*/ 15004 w 97249"/>
                  <a:gd name="connsiteY37" fmla="*/ 56127 h 122256"/>
                  <a:gd name="connsiteX38" fmla="*/ 16671 w 97249"/>
                  <a:gd name="connsiteY38" fmla="*/ 55571 h 122256"/>
                  <a:gd name="connsiteX39" fmla="*/ 22784 w 97249"/>
                  <a:gd name="connsiteY39" fmla="*/ 52793 h 122256"/>
                  <a:gd name="connsiteX40" fmla="*/ 27230 w 97249"/>
                  <a:gd name="connsiteY40" fmla="*/ 50570 h 122256"/>
                  <a:gd name="connsiteX41" fmla="*/ 27230 w 97249"/>
                  <a:gd name="connsiteY41" fmla="*/ 70020 h 122256"/>
                  <a:gd name="connsiteX42" fmla="*/ 53348 w 97249"/>
                  <a:gd name="connsiteY42" fmla="*/ 66685 h 122256"/>
                  <a:gd name="connsiteX43" fmla="*/ 53348 w 97249"/>
                  <a:gd name="connsiteY43" fmla="*/ 72798 h 122256"/>
                  <a:gd name="connsiteX44" fmla="*/ 53348 w 97249"/>
                  <a:gd name="connsiteY44" fmla="*/ 72798 h 122256"/>
                  <a:gd name="connsiteX45" fmla="*/ 53348 w 97249"/>
                  <a:gd name="connsiteY45" fmla="*/ 78911 h 122256"/>
                  <a:gd name="connsiteX46" fmla="*/ 53348 w 97249"/>
                  <a:gd name="connsiteY46" fmla="*/ 78911 h 122256"/>
                  <a:gd name="connsiteX47" fmla="*/ 53348 w 97249"/>
                  <a:gd name="connsiteY47" fmla="*/ 81134 h 122256"/>
                  <a:gd name="connsiteX48" fmla="*/ 41123 w 97249"/>
                  <a:gd name="connsiteY48" fmla="*/ 87802 h 122256"/>
                  <a:gd name="connsiteX49" fmla="*/ 41123 w 97249"/>
                  <a:gd name="connsiteY49" fmla="*/ 77800 h 122256"/>
                  <a:gd name="connsiteX50" fmla="*/ 41123 w 97249"/>
                  <a:gd name="connsiteY50" fmla="*/ 77800 h 122256"/>
                  <a:gd name="connsiteX51" fmla="*/ 41123 w 97249"/>
                  <a:gd name="connsiteY51" fmla="*/ 77800 h 122256"/>
                  <a:gd name="connsiteX52" fmla="*/ 41123 w 97249"/>
                  <a:gd name="connsiteY52" fmla="*/ 71687 h 122256"/>
                  <a:gd name="connsiteX53" fmla="*/ 41123 w 97249"/>
                  <a:gd name="connsiteY53" fmla="*/ 71687 h 122256"/>
                  <a:gd name="connsiteX54" fmla="*/ 41123 w 97249"/>
                  <a:gd name="connsiteY54" fmla="*/ 65574 h 122256"/>
                  <a:gd name="connsiteX55" fmla="*/ 41123 w 97249"/>
                  <a:gd name="connsiteY55" fmla="*/ 42790 h 122256"/>
                  <a:gd name="connsiteX56" fmla="*/ 53348 w 97249"/>
                  <a:gd name="connsiteY56" fmla="*/ 36677 h 122256"/>
                  <a:gd name="connsiteX57" fmla="*/ 53348 w 97249"/>
                  <a:gd name="connsiteY57" fmla="*/ 66685 h 122256"/>
                  <a:gd name="connsiteX58" fmla="*/ 80022 w 97249"/>
                  <a:gd name="connsiteY58" fmla="*/ 68353 h 122256"/>
                  <a:gd name="connsiteX59" fmla="*/ 77244 w 97249"/>
                  <a:gd name="connsiteY59" fmla="*/ 69464 h 122256"/>
                  <a:gd name="connsiteX60" fmla="*/ 67797 w 97249"/>
                  <a:gd name="connsiteY60" fmla="*/ 74465 h 122256"/>
                  <a:gd name="connsiteX61" fmla="*/ 67797 w 97249"/>
                  <a:gd name="connsiteY61" fmla="*/ 68908 h 122256"/>
                  <a:gd name="connsiteX62" fmla="*/ 67797 w 97249"/>
                  <a:gd name="connsiteY62" fmla="*/ 29453 h 122256"/>
                  <a:gd name="connsiteX63" fmla="*/ 80022 w 97249"/>
                  <a:gd name="connsiteY63" fmla="*/ 23340 h 122256"/>
                  <a:gd name="connsiteX64" fmla="*/ 80022 w 97249"/>
                  <a:gd name="connsiteY64" fmla="*/ 68353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96138" y="0"/>
                    </a:moveTo>
                    <a:lnTo>
                      <a:pt x="28341" y="33898"/>
                    </a:lnTo>
                    <a:lnTo>
                      <a:pt x="22228" y="36677"/>
                    </a:lnTo>
                    <a:lnTo>
                      <a:pt x="16116" y="39456"/>
                    </a:lnTo>
                    <a:lnTo>
                      <a:pt x="0" y="47791"/>
                    </a:lnTo>
                    <a:lnTo>
                      <a:pt x="556" y="73910"/>
                    </a:lnTo>
                    <a:lnTo>
                      <a:pt x="556" y="79467"/>
                    </a:lnTo>
                    <a:lnTo>
                      <a:pt x="556" y="80578"/>
                    </a:lnTo>
                    <a:lnTo>
                      <a:pt x="556" y="86135"/>
                    </a:lnTo>
                    <a:lnTo>
                      <a:pt x="556" y="86135"/>
                    </a:lnTo>
                    <a:lnTo>
                      <a:pt x="556" y="87247"/>
                    </a:lnTo>
                    <a:lnTo>
                      <a:pt x="1111" y="121145"/>
                    </a:lnTo>
                    <a:lnTo>
                      <a:pt x="1111" y="122257"/>
                    </a:lnTo>
                    <a:lnTo>
                      <a:pt x="1111" y="122257"/>
                    </a:lnTo>
                    <a:lnTo>
                      <a:pt x="16116" y="115032"/>
                    </a:lnTo>
                    <a:lnTo>
                      <a:pt x="22228" y="112254"/>
                    </a:lnTo>
                    <a:lnTo>
                      <a:pt x="28341" y="109475"/>
                    </a:lnTo>
                    <a:lnTo>
                      <a:pt x="82245" y="82245"/>
                    </a:lnTo>
                    <a:lnTo>
                      <a:pt x="92248" y="77244"/>
                    </a:lnTo>
                    <a:lnTo>
                      <a:pt x="92248" y="77244"/>
                    </a:lnTo>
                    <a:lnTo>
                      <a:pt x="97250" y="75021"/>
                    </a:lnTo>
                    <a:lnTo>
                      <a:pt x="96138" y="0"/>
                    </a:lnTo>
                    <a:lnTo>
                      <a:pt x="96138" y="0"/>
                    </a:lnTo>
                    <a:close/>
                    <a:moveTo>
                      <a:pt x="27230" y="70020"/>
                    </a:moveTo>
                    <a:lnTo>
                      <a:pt x="27230" y="70020"/>
                    </a:lnTo>
                    <a:lnTo>
                      <a:pt x="27230" y="76133"/>
                    </a:lnTo>
                    <a:lnTo>
                      <a:pt x="27230" y="76133"/>
                    </a:lnTo>
                    <a:lnTo>
                      <a:pt x="27230" y="94471"/>
                    </a:lnTo>
                    <a:lnTo>
                      <a:pt x="21673" y="97250"/>
                    </a:lnTo>
                    <a:lnTo>
                      <a:pt x="15560" y="100028"/>
                    </a:lnTo>
                    <a:lnTo>
                      <a:pt x="15004" y="100584"/>
                    </a:lnTo>
                    <a:lnTo>
                      <a:pt x="15004" y="80578"/>
                    </a:lnTo>
                    <a:lnTo>
                      <a:pt x="15004" y="79467"/>
                    </a:lnTo>
                    <a:lnTo>
                      <a:pt x="15004" y="79467"/>
                    </a:lnTo>
                    <a:lnTo>
                      <a:pt x="15004" y="73910"/>
                    </a:lnTo>
                    <a:lnTo>
                      <a:pt x="15004" y="72798"/>
                    </a:lnTo>
                    <a:lnTo>
                      <a:pt x="15004" y="67241"/>
                    </a:lnTo>
                    <a:lnTo>
                      <a:pt x="15004" y="56127"/>
                    </a:lnTo>
                    <a:lnTo>
                      <a:pt x="16671" y="55571"/>
                    </a:lnTo>
                    <a:lnTo>
                      <a:pt x="22784" y="52793"/>
                    </a:lnTo>
                    <a:lnTo>
                      <a:pt x="27230" y="50570"/>
                    </a:lnTo>
                    <a:lnTo>
                      <a:pt x="27230" y="70020"/>
                    </a:lnTo>
                    <a:close/>
                    <a:moveTo>
                      <a:pt x="53348" y="66685"/>
                    </a:moveTo>
                    <a:lnTo>
                      <a:pt x="53348" y="72798"/>
                    </a:lnTo>
                    <a:lnTo>
                      <a:pt x="53348" y="72798"/>
                    </a:lnTo>
                    <a:lnTo>
                      <a:pt x="53348" y="78911"/>
                    </a:lnTo>
                    <a:lnTo>
                      <a:pt x="53348" y="78911"/>
                    </a:lnTo>
                    <a:lnTo>
                      <a:pt x="53348" y="81134"/>
                    </a:lnTo>
                    <a:lnTo>
                      <a:pt x="41123" y="87802"/>
                    </a:lnTo>
                    <a:lnTo>
                      <a:pt x="41123" y="77800"/>
                    </a:lnTo>
                    <a:lnTo>
                      <a:pt x="41123" y="77800"/>
                    </a:lnTo>
                    <a:lnTo>
                      <a:pt x="41123" y="77800"/>
                    </a:lnTo>
                    <a:lnTo>
                      <a:pt x="41123" y="71687"/>
                    </a:lnTo>
                    <a:lnTo>
                      <a:pt x="41123" y="71687"/>
                    </a:lnTo>
                    <a:lnTo>
                      <a:pt x="41123" y="65574"/>
                    </a:lnTo>
                    <a:lnTo>
                      <a:pt x="41123" y="42790"/>
                    </a:lnTo>
                    <a:lnTo>
                      <a:pt x="53348" y="36677"/>
                    </a:lnTo>
                    <a:lnTo>
                      <a:pt x="53348" y="66685"/>
                    </a:lnTo>
                    <a:close/>
                    <a:moveTo>
                      <a:pt x="80022" y="68353"/>
                    </a:moveTo>
                    <a:lnTo>
                      <a:pt x="77244" y="69464"/>
                    </a:lnTo>
                    <a:lnTo>
                      <a:pt x="67797" y="74465"/>
                    </a:lnTo>
                    <a:lnTo>
                      <a:pt x="67797" y="68908"/>
                    </a:lnTo>
                    <a:lnTo>
                      <a:pt x="67797" y="29453"/>
                    </a:lnTo>
                    <a:lnTo>
                      <a:pt x="80022" y="23340"/>
                    </a:lnTo>
                    <a:lnTo>
                      <a:pt x="80022" y="68353"/>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89" name="Freeform: Shape 388">
                <a:extLst>
                  <a:ext uri="{FF2B5EF4-FFF2-40B4-BE49-F238E27FC236}">
                    <a16:creationId xmlns:a16="http://schemas.microsoft.com/office/drawing/2014/main" id="{E7DFFBAC-D8FD-4029-A149-8A57037EF36E}"/>
                  </a:ext>
                </a:extLst>
              </p:cNvPr>
              <p:cNvSpPr/>
              <p:nvPr/>
            </p:nvSpPr>
            <p:spPr>
              <a:xfrm>
                <a:off x="1947506" y="2607208"/>
                <a:ext cx="70019" cy="83356"/>
              </a:xfrm>
              <a:custGeom>
                <a:avLst/>
                <a:gdLst>
                  <a:gd name="connsiteX0" fmla="*/ 1667 w 70019"/>
                  <a:gd name="connsiteY0" fmla="*/ 76132 h 83356"/>
                  <a:gd name="connsiteX1" fmla="*/ 3890 w 70019"/>
                  <a:gd name="connsiteY1" fmla="*/ 76132 h 83356"/>
                  <a:gd name="connsiteX2" fmla="*/ 5557 w 70019"/>
                  <a:gd name="connsiteY2" fmla="*/ 76688 h 83356"/>
                  <a:gd name="connsiteX3" fmla="*/ 15004 w 70019"/>
                  <a:gd name="connsiteY3" fmla="*/ 77800 h 83356"/>
                  <a:gd name="connsiteX4" fmla="*/ 16671 w 70019"/>
                  <a:gd name="connsiteY4" fmla="*/ 77800 h 83356"/>
                  <a:gd name="connsiteX5" fmla="*/ 16671 w 70019"/>
                  <a:gd name="connsiteY5" fmla="*/ 77800 h 83356"/>
                  <a:gd name="connsiteX6" fmla="*/ 37233 w 70019"/>
                  <a:gd name="connsiteY6" fmla="*/ 80022 h 83356"/>
                  <a:gd name="connsiteX7" fmla="*/ 70020 w 70019"/>
                  <a:gd name="connsiteY7" fmla="*/ 83357 h 83356"/>
                  <a:gd name="connsiteX8" fmla="*/ 70020 w 70019"/>
                  <a:gd name="connsiteY8" fmla="*/ 83357 h 83356"/>
                  <a:gd name="connsiteX9" fmla="*/ 70020 w 70019"/>
                  <a:gd name="connsiteY9" fmla="*/ 83357 h 83356"/>
                  <a:gd name="connsiteX10" fmla="*/ 69464 w 70019"/>
                  <a:gd name="connsiteY10" fmla="*/ 51681 h 83356"/>
                  <a:gd name="connsiteX11" fmla="*/ 69464 w 70019"/>
                  <a:gd name="connsiteY11" fmla="*/ 50570 h 83356"/>
                  <a:gd name="connsiteX12" fmla="*/ 69464 w 70019"/>
                  <a:gd name="connsiteY12" fmla="*/ 50570 h 83356"/>
                  <a:gd name="connsiteX13" fmla="*/ 68908 w 70019"/>
                  <a:gd name="connsiteY13" fmla="*/ 44457 h 83356"/>
                  <a:gd name="connsiteX14" fmla="*/ 68908 w 70019"/>
                  <a:gd name="connsiteY14" fmla="*/ 43901 h 83356"/>
                  <a:gd name="connsiteX15" fmla="*/ 68908 w 70019"/>
                  <a:gd name="connsiteY15" fmla="*/ 37788 h 83356"/>
                  <a:gd name="connsiteX16" fmla="*/ 68353 w 70019"/>
                  <a:gd name="connsiteY16" fmla="*/ 7780 h 83356"/>
                  <a:gd name="connsiteX17" fmla="*/ 0 w 70019"/>
                  <a:gd name="connsiteY17" fmla="*/ 0 h 83356"/>
                  <a:gd name="connsiteX18" fmla="*/ 1111 w 70019"/>
                  <a:gd name="connsiteY18" fmla="*/ 71687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667" y="76132"/>
                    </a:moveTo>
                    <a:lnTo>
                      <a:pt x="3890" y="76132"/>
                    </a:lnTo>
                    <a:lnTo>
                      <a:pt x="5557" y="76688"/>
                    </a:lnTo>
                    <a:lnTo>
                      <a:pt x="15004" y="77800"/>
                    </a:lnTo>
                    <a:lnTo>
                      <a:pt x="16671" y="77800"/>
                    </a:lnTo>
                    <a:lnTo>
                      <a:pt x="16671" y="77800"/>
                    </a:lnTo>
                    <a:lnTo>
                      <a:pt x="37233" y="80022"/>
                    </a:lnTo>
                    <a:lnTo>
                      <a:pt x="70020" y="83357"/>
                    </a:lnTo>
                    <a:lnTo>
                      <a:pt x="70020" y="83357"/>
                    </a:lnTo>
                    <a:lnTo>
                      <a:pt x="70020" y="83357"/>
                    </a:lnTo>
                    <a:lnTo>
                      <a:pt x="69464" y="51681"/>
                    </a:lnTo>
                    <a:lnTo>
                      <a:pt x="69464" y="50570"/>
                    </a:lnTo>
                    <a:lnTo>
                      <a:pt x="69464" y="50570"/>
                    </a:lnTo>
                    <a:lnTo>
                      <a:pt x="68908" y="44457"/>
                    </a:lnTo>
                    <a:lnTo>
                      <a:pt x="68908" y="43901"/>
                    </a:lnTo>
                    <a:lnTo>
                      <a:pt x="68908" y="37788"/>
                    </a:lnTo>
                    <a:lnTo>
                      <a:pt x="68353" y="7780"/>
                    </a:lnTo>
                    <a:lnTo>
                      <a:pt x="0" y="0"/>
                    </a:lnTo>
                    <a:lnTo>
                      <a:pt x="1111" y="71687"/>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90" name="Freeform: Shape 389">
                <a:extLst>
                  <a:ext uri="{FF2B5EF4-FFF2-40B4-BE49-F238E27FC236}">
                    <a16:creationId xmlns:a16="http://schemas.microsoft.com/office/drawing/2014/main" id="{1D92B917-1BE3-4BBC-B300-51AD8CE7ED1B}"/>
                  </a:ext>
                </a:extLst>
              </p:cNvPr>
              <p:cNvSpPr/>
              <p:nvPr/>
            </p:nvSpPr>
            <p:spPr>
              <a:xfrm>
                <a:off x="2028084" y="2476060"/>
                <a:ext cx="97249" cy="122256"/>
              </a:xfrm>
              <a:custGeom>
                <a:avLst/>
                <a:gdLst>
                  <a:gd name="connsiteX0" fmla="*/ 96138 w 97249"/>
                  <a:gd name="connsiteY0" fmla="*/ 0 h 122256"/>
                  <a:gd name="connsiteX1" fmla="*/ 28341 w 97249"/>
                  <a:gd name="connsiteY1" fmla="*/ 33898 h 122256"/>
                  <a:gd name="connsiteX2" fmla="*/ 22228 w 97249"/>
                  <a:gd name="connsiteY2" fmla="*/ 36677 h 122256"/>
                  <a:gd name="connsiteX3" fmla="*/ 16116 w 97249"/>
                  <a:gd name="connsiteY3" fmla="*/ 39456 h 122256"/>
                  <a:gd name="connsiteX4" fmla="*/ 0 w 97249"/>
                  <a:gd name="connsiteY4" fmla="*/ 47791 h 122256"/>
                  <a:gd name="connsiteX5" fmla="*/ 556 w 97249"/>
                  <a:gd name="connsiteY5" fmla="*/ 73910 h 122256"/>
                  <a:gd name="connsiteX6" fmla="*/ 556 w 97249"/>
                  <a:gd name="connsiteY6" fmla="*/ 79467 h 122256"/>
                  <a:gd name="connsiteX7" fmla="*/ 556 w 97249"/>
                  <a:gd name="connsiteY7" fmla="*/ 80578 h 122256"/>
                  <a:gd name="connsiteX8" fmla="*/ 556 w 97249"/>
                  <a:gd name="connsiteY8" fmla="*/ 86135 h 122256"/>
                  <a:gd name="connsiteX9" fmla="*/ 556 w 97249"/>
                  <a:gd name="connsiteY9" fmla="*/ 86135 h 122256"/>
                  <a:gd name="connsiteX10" fmla="*/ 556 w 97249"/>
                  <a:gd name="connsiteY10" fmla="*/ 87247 h 122256"/>
                  <a:gd name="connsiteX11" fmla="*/ 1111 w 97249"/>
                  <a:gd name="connsiteY11" fmla="*/ 121145 h 122256"/>
                  <a:gd name="connsiteX12" fmla="*/ 1111 w 97249"/>
                  <a:gd name="connsiteY12" fmla="*/ 122257 h 122256"/>
                  <a:gd name="connsiteX13" fmla="*/ 1111 w 97249"/>
                  <a:gd name="connsiteY13" fmla="*/ 122257 h 122256"/>
                  <a:gd name="connsiteX14" fmla="*/ 16116 w 97249"/>
                  <a:gd name="connsiteY14" fmla="*/ 115032 h 122256"/>
                  <a:gd name="connsiteX15" fmla="*/ 22228 w 97249"/>
                  <a:gd name="connsiteY15" fmla="*/ 112254 h 122256"/>
                  <a:gd name="connsiteX16" fmla="*/ 28341 w 97249"/>
                  <a:gd name="connsiteY16" fmla="*/ 109475 h 122256"/>
                  <a:gd name="connsiteX17" fmla="*/ 82245 w 97249"/>
                  <a:gd name="connsiteY17" fmla="*/ 82245 h 122256"/>
                  <a:gd name="connsiteX18" fmla="*/ 92248 w 97249"/>
                  <a:gd name="connsiteY18" fmla="*/ 77244 h 122256"/>
                  <a:gd name="connsiteX19" fmla="*/ 92248 w 97249"/>
                  <a:gd name="connsiteY19" fmla="*/ 77244 h 122256"/>
                  <a:gd name="connsiteX20" fmla="*/ 97250 w 97249"/>
                  <a:gd name="connsiteY20" fmla="*/ 75021 h 122256"/>
                  <a:gd name="connsiteX21" fmla="*/ 96138 w 97249"/>
                  <a:gd name="connsiteY21" fmla="*/ 0 h 122256"/>
                  <a:gd name="connsiteX22" fmla="*/ 96138 w 97249"/>
                  <a:gd name="connsiteY22" fmla="*/ 0 h 122256"/>
                  <a:gd name="connsiteX23" fmla="*/ 27230 w 97249"/>
                  <a:gd name="connsiteY23" fmla="*/ 70020 h 122256"/>
                  <a:gd name="connsiteX24" fmla="*/ 27230 w 97249"/>
                  <a:gd name="connsiteY24" fmla="*/ 70020 h 122256"/>
                  <a:gd name="connsiteX25" fmla="*/ 27230 w 97249"/>
                  <a:gd name="connsiteY25" fmla="*/ 76132 h 122256"/>
                  <a:gd name="connsiteX26" fmla="*/ 27230 w 97249"/>
                  <a:gd name="connsiteY26" fmla="*/ 76132 h 122256"/>
                  <a:gd name="connsiteX27" fmla="*/ 27230 w 97249"/>
                  <a:gd name="connsiteY27" fmla="*/ 94471 h 122256"/>
                  <a:gd name="connsiteX28" fmla="*/ 21673 w 97249"/>
                  <a:gd name="connsiteY28" fmla="*/ 97250 h 122256"/>
                  <a:gd name="connsiteX29" fmla="*/ 15560 w 97249"/>
                  <a:gd name="connsiteY29" fmla="*/ 100028 h 122256"/>
                  <a:gd name="connsiteX30" fmla="*/ 15004 w 97249"/>
                  <a:gd name="connsiteY30" fmla="*/ 100584 h 122256"/>
                  <a:gd name="connsiteX31" fmla="*/ 15004 w 97249"/>
                  <a:gd name="connsiteY31" fmla="*/ 80578 h 122256"/>
                  <a:gd name="connsiteX32" fmla="*/ 15004 w 97249"/>
                  <a:gd name="connsiteY32" fmla="*/ 79467 h 122256"/>
                  <a:gd name="connsiteX33" fmla="*/ 15004 w 97249"/>
                  <a:gd name="connsiteY33" fmla="*/ 79467 h 122256"/>
                  <a:gd name="connsiteX34" fmla="*/ 15004 w 97249"/>
                  <a:gd name="connsiteY34" fmla="*/ 73910 h 122256"/>
                  <a:gd name="connsiteX35" fmla="*/ 15004 w 97249"/>
                  <a:gd name="connsiteY35" fmla="*/ 72798 h 122256"/>
                  <a:gd name="connsiteX36" fmla="*/ 15004 w 97249"/>
                  <a:gd name="connsiteY36" fmla="*/ 67241 h 122256"/>
                  <a:gd name="connsiteX37" fmla="*/ 15004 w 97249"/>
                  <a:gd name="connsiteY37" fmla="*/ 56127 h 122256"/>
                  <a:gd name="connsiteX38" fmla="*/ 16671 w 97249"/>
                  <a:gd name="connsiteY38" fmla="*/ 55571 h 122256"/>
                  <a:gd name="connsiteX39" fmla="*/ 22784 w 97249"/>
                  <a:gd name="connsiteY39" fmla="*/ 52793 h 122256"/>
                  <a:gd name="connsiteX40" fmla="*/ 27230 w 97249"/>
                  <a:gd name="connsiteY40" fmla="*/ 50570 h 122256"/>
                  <a:gd name="connsiteX41" fmla="*/ 27230 w 97249"/>
                  <a:gd name="connsiteY41" fmla="*/ 70020 h 122256"/>
                  <a:gd name="connsiteX42" fmla="*/ 53348 w 97249"/>
                  <a:gd name="connsiteY42" fmla="*/ 66685 h 122256"/>
                  <a:gd name="connsiteX43" fmla="*/ 53348 w 97249"/>
                  <a:gd name="connsiteY43" fmla="*/ 72798 h 122256"/>
                  <a:gd name="connsiteX44" fmla="*/ 53348 w 97249"/>
                  <a:gd name="connsiteY44" fmla="*/ 72798 h 122256"/>
                  <a:gd name="connsiteX45" fmla="*/ 53348 w 97249"/>
                  <a:gd name="connsiteY45" fmla="*/ 78911 h 122256"/>
                  <a:gd name="connsiteX46" fmla="*/ 53348 w 97249"/>
                  <a:gd name="connsiteY46" fmla="*/ 78911 h 122256"/>
                  <a:gd name="connsiteX47" fmla="*/ 53348 w 97249"/>
                  <a:gd name="connsiteY47" fmla="*/ 81134 h 122256"/>
                  <a:gd name="connsiteX48" fmla="*/ 41123 w 97249"/>
                  <a:gd name="connsiteY48" fmla="*/ 87802 h 122256"/>
                  <a:gd name="connsiteX49" fmla="*/ 41123 w 97249"/>
                  <a:gd name="connsiteY49" fmla="*/ 77800 h 122256"/>
                  <a:gd name="connsiteX50" fmla="*/ 41123 w 97249"/>
                  <a:gd name="connsiteY50" fmla="*/ 77800 h 122256"/>
                  <a:gd name="connsiteX51" fmla="*/ 41123 w 97249"/>
                  <a:gd name="connsiteY51" fmla="*/ 77800 h 122256"/>
                  <a:gd name="connsiteX52" fmla="*/ 41123 w 97249"/>
                  <a:gd name="connsiteY52" fmla="*/ 71687 h 122256"/>
                  <a:gd name="connsiteX53" fmla="*/ 41123 w 97249"/>
                  <a:gd name="connsiteY53" fmla="*/ 71687 h 122256"/>
                  <a:gd name="connsiteX54" fmla="*/ 41123 w 97249"/>
                  <a:gd name="connsiteY54" fmla="*/ 65574 h 122256"/>
                  <a:gd name="connsiteX55" fmla="*/ 41123 w 97249"/>
                  <a:gd name="connsiteY55" fmla="*/ 42790 h 122256"/>
                  <a:gd name="connsiteX56" fmla="*/ 53348 w 97249"/>
                  <a:gd name="connsiteY56" fmla="*/ 36677 h 122256"/>
                  <a:gd name="connsiteX57" fmla="*/ 53348 w 97249"/>
                  <a:gd name="connsiteY57" fmla="*/ 66685 h 122256"/>
                  <a:gd name="connsiteX58" fmla="*/ 80022 w 97249"/>
                  <a:gd name="connsiteY58" fmla="*/ 68353 h 122256"/>
                  <a:gd name="connsiteX59" fmla="*/ 77244 w 97249"/>
                  <a:gd name="connsiteY59" fmla="*/ 69464 h 122256"/>
                  <a:gd name="connsiteX60" fmla="*/ 67797 w 97249"/>
                  <a:gd name="connsiteY60" fmla="*/ 74465 h 122256"/>
                  <a:gd name="connsiteX61" fmla="*/ 67797 w 97249"/>
                  <a:gd name="connsiteY61" fmla="*/ 68908 h 122256"/>
                  <a:gd name="connsiteX62" fmla="*/ 67797 w 97249"/>
                  <a:gd name="connsiteY62" fmla="*/ 29453 h 122256"/>
                  <a:gd name="connsiteX63" fmla="*/ 80022 w 97249"/>
                  <a:gd name="connsiteY63" fmla="*/ 23340 h 122256"/>
                  <a:gd name="connsiteX64" fmla="*/ 80022 w 97249"/>
                  <a:gd name="connsiteY64" fmla="*/ 68353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96138" y="0"/>
                    </a:moveTo>
                    <a:lnTo>
                      <a:pt x="28341" y="33898"/>
                    </a:lnTo>
                    <a:lnTo>
                      <a:pt x="22228" y="36677"/>
                    </a:lnTo>
                    <a:lnTo>
                      <a:pt x="16116" y="39456"/>
                    </a:lnTo>
                    <a:lnTo>
                      <a:pt x="0" y="47791"/>
                    </a:lnTo>
                    <a:lnTo>
                      <a:pt x="556" y="73910"/>
                    </a:lnTo>
                    <a:lnTo>
                      <a:pt x="556" y="79467"/>
                    </a:lnTo>
                    <a:lnTo>
                      <a:pt x="556" y="80578"/>
                    </a:lnTo>
                    <a:lnTo>
                      <a:pt x="556" y="86135"/>
                    </a:lnTo>
                    <a:lnTo>
                      <a:pt x="556" y="86135"/>
                    </a:lnTo>
                    <a:lnTo>
                      <a:pt x="556" y="87247"/>
                    </a:lnTo>
                    <a:lnTo>
                      <a:pt x="1111" y="121145"/>
                    </a:lnTo>
                    <a:lnTo>
                      <a:pt x="1111" y="122257"/>
                    </a:lnTo>
                    <a:lnTo>
                      <a:pt x="1111" y="122257"/>
                    </a:lnTo>
                    <a:lnTo>
                      <a:pt x="16116" y="115032"/>
                    </a:lnTo>
                    <a:lnTo>
                      <a:pt x="22228" y="112254"/>
                    </a:lnTo>
                    <a:lnTo>
                      <a:pt x="28341" y="109475"/>
                    </a:lnTo>
                    <a:lnTo>
                      <a:pt x="82245" y="82245"/>
                    </a:lnTo>
                    <a:lnTo>
                      <a:pt x="92248" y="77244"/>
                    </a:lnTo>
                    <a:lnTo>
                      <a:pt x="92248" y="77244"/>
                    </a:lnTo>
                    <a:lnTo>
                      <a:pt x="97250" y="75021"/>
                    </a:lnTo>
                    <a:lnTo>
                      <a:pt x="96138" y="0"/>
                    </a:lnTo>
                    <a:lnTo>
                      <a:pt x="96138" y="0"/>
                    </a:lnTo>
                    <a:close/>
                    <a:moveTo>
                      <a:pt x="27230" y="70020"/>
                    </a:moveTo>
                    <a:lnTo>
                      <a:pt x="27230" y="70020"/>
                    </a:lnTo>
                    <a:lnTo>
                      <a:pt x="27230" y="76132"/>
                    </a:lnTo>
                    <a:lnTo>
                      <a:pt x="27230" y="76132"/>
                    </a:lnTo>
                    <a:lnTo>
                      <a:pt x="27230" y="94471"/>
                    </a:lnTo>
                    <a:lnTo>
                      <a:pt x="21673" y="97250"/>
                    </a:lnTo>
                    <a:lnTo>
                      <a:pt x="15560" y="100028"/>
                    </a:lnTo>
                    <a:lnTo>
                      <a:pt x="15004" y="100584"/>
                    </a:lnTo>
                    <a:lnTo>
                      <a:pt x="15004" y="80578"/>
                    </a:lnTo>
                    <a:lnTo>
                      <a:pt x="15004" y="79467"/>
                    </a:lnTo>
                    <a:lnTo>
                      <a:pt x="15004" y="79467"/>
                    </a:lnTo>
                    <a:lnTo>
                      <a:pt x="15004" y="73910"/>
                    </a:lnTo>
                    <a:lnTo>
                      <a:pt x="15004" y="72798"/>
                    </a:lnTo>
                    <a:lnTo>
                      <a:pt x="15004" y="67241"/>
                    </a:lnTo>
                    <a:lnTo>
                      <a:pt x="15004" y="56127"/>
                    </a:lnTo>
                    <a:lnTo>
                      <a:pt x="16671" y="55571"/>
                    </a:lnTo>
                    <a:lnTo>
                      <a:pt x="22784" y="52793"/>
                    </a:lnTo>
                    <a:lnTo>
                      <a:pt x="27230" y="50570"/>
                    </a:lnTo>
                    <a:lnTo>
                      <a:pt x="27230" y="70020"/>
                    </a:lnTo>
                    <a:close/>
                    <a:moveTo>
                      <a:pt x="53348" y="66685"/>
                    </a:moveTo>
                    <a:lnTo>
                      <a:pt x="53348" y="72798"/>
                    </a:lnTo>
                    <a:lnTo>
                      <a:pt x="53348" y="72798"/>
                    </a:lnTo>
                    <a:lnTo>
                      <a:pt x="53348" y="78911"/>
                    </a:lnTo>
                    <a:lnTo>
                      <a:pt x="53348" y="78911"/>
                    </a:lnTo>
                    <a:lnTo>
                      <a:pt x="53348" y="81134"/>
                    </a:lnTo>
                    <a:lnTo>
                      <a:pt x="41123" y="87802"/>
                    </a:lnTo>
                    <a:lnTo>
                      <a:pt x="41123" y="77800"/>
                    </a:lnTo>
                    <a:lnTo>
                      <a:pt x="41123" y="77800"/>
                    </a:lnTo>
                    <a:lnTo>
                      <a:pt x="41123" y="77800"/>
                    </a:lnTo>
                    <a:lnTo>
                      <a:pt x="41123" y="71687"/>
                    </a:lnTo>
                    <a:lnTo>
                      <a:pt x="41123" y="71687"/>
                    </a:lnTo>
                    <a:lnTo>
                      <a:pt x="41123" y="65574"/>
                    </a:lnTo>
                    <a:lnTo>
                      <a:pt x="41123" y="42790"/>
                    </a:lnTo>
                    <a:lnTo>
                      <a:pt x="53348" y="36677"/>
                    </a:lnTo>
                    <a:lnTo>
                      <a:pt x="53348" y="66685"/>
                    </a:lnTo>
                    <a:close/>
                    <a:moveTo>
                      <a:pt x="80022" y="68353"/>
                    </a:moveTo>
                    <a:lnTo>
                      <a:pt x="77244" y="69464"/>
                    </a:lnTo>
                    <a:lnTo>
                      <a:pt x="67797" y="74465"/>
                    </a:lnTo>
                    <a:lnTo>
                      <a:pt x="67797" y="68908"/>
                    </a:lnTo>
                    <a:lnTo>
                      <a:pt x="67797" y="29453"/>
                    </a:lnTo>
                    <a:lnTo>
                      <a:pt x="80022" y="23340"/>
                    </a:lnTo>
                    <a:lnTo>
                      <a:pt x="80022" y="68353"/>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91" name="Freeform: Shape 390">
                <a:extLst>
                  <a:ext uri="{FF2B5EF4-FFF2-40B4-BE49-F238E27FC236}">
                    <a16:creationId xmlns:a16="http://schemas.microsoft.com/office/drawing/2014/main" id="{68CC71DB-A728-43CD-8FF7-68CC33D1F5C4}"/>
                  </a:ext>
                </a:extLst>
              </p:cNvPr>
              <p:cNvSpPr/>
              <p:nvPr/>
            </p:nvSpPr>
            <p:spPr>
              <a:xfrm>
                <a:off x="1947506" y="2518294"/>
                <a:ext cx="70019" cy="83356"/>
              </a:xfrm>
              <a:custGeom>
                <a:avLst/>
                <a:gdLst>
                  <a:gd name="connsiteX0" fmla="*/ 1667 w 70019"/>
                  <a:gd name="connsiteY0" fmla="*/ 76132 h 83356"/>
                  <a:gd name="connsiteX1" fmla="*/ 3890 w 70019"/>
                  <a:gd name="connsiteY1" fmla="*/ 76132 h 83356"/>
                  <a:gd name="connsiteX2" fmla="*/ 5557 w 70019"/>
                  <a:gd name="connsiteY2" fmla="*/ 76688 h 83356"/>
                  <a:gd name="connsiteX3" fmla="*/ 15004 w 70019"/>
                  <a:gd name="connsiteY3" fmla="*/ 77800 h 83356"/>
                  <a:gd name="connsiteX4" fmla="*/ 16671 w 70019"/>
                  <a:gd name="connsiteY4" fmla="*/ 77800 h 83356"/>
                  <a:gd name="connsiteX5" fmla="*/ 16671 w 70019"/>
                  <a:gd name="connsiteY5" fmla="*/ 77800 h 83356"/>
                  <a:gd name="connsiteX6" fmla="*/ 37233 w 70019"/>
                  <a:gd name="connsiteY6" fmla="*/ 80022 h 83356"/>
                  <a:gd name="connsiteX7" fmla="*/ 70020 w 70019"/>
                  <a:gd name="connsiteY7" fmla="*/ 83357 h 83356"/>
                  <a:gd name="connsiteX8" fmla="*/ 70020 w 70019"/>
                  <a:gd name="connsiteY8" fmla="*/ 83357 h 83356"/>
                  <a:gd name="connsiteX9" fmla="*/ 70020 w 70019"/>
                  <a:gd name="connsiteY9" fmla="*/ 83357 h 83356"/>
                  <a:gd name="connsiteX10" fmla="*/ 69464 w 70019"/>
                  <a:gd name="connsiteY10" fmla="*/ 51681 h 83356"/>
                  <a:gd name="connsiteX11" fmla="*/ 69464 w 70019"/>
                  <a:gd name="connsiteY11" fmla="*/ 50570 h 83356"/>
                  <a:gd name="connsiteX12" fmla="*/ 69464 w 70019"/>
                  <a:gd name="connsiteY12" fmla="*/ 50570 h 83356"/>
                  <a:gd name="connsiteX13" fmla="*/ 68908 w 70019"/>
                  <a:gd name="connsiteY13" fmla="*/ 44457 h 83356"/>
                  <a:gd name="connsiteX14" fmla="*/ 68908 w 70019"/>
                  <a:gd name="connsiteY14" fmla="*/ 43901 h 83356"/>
                  <a:gd name="connsiteX15" fmla="*/ 68908 w 70019"/>
                  <a:gd name="connsiteY15" fmla="*/ 37788 h 83356"/>
                  <a:gd name="connsiteX16" fmla="*/ 68353 w 70019"/>
                  <a:gd name="connsiteY16" fmla="*/ 7780 h 83356"/>
                  <a:gd name="connsiteX17" fmla="*/ 0 w 70019"/>
                  <a:gd name="connsiteY17" fmla="*/ 0 h 83356"/>
                  <a:gd name="connsiteX18" fmla="*/ 1111 w 70019"/>
                  <a:gd name="connsiteY18" fmla="*/ 71687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667" y="76132"/>
                    </a:moveTo>
                    <a:lnTo>
                      <a:pt x="3890" y="76132"/>
                    </a:lnTo>
                    <a:lnTo>
                      <a:pt x="5557" y="76688"/>
                    </a:lnTo>
                    <a:lnTo>
                      <a:pt x="15004" y="77800"/>
                    </a:lnTo>
                    <a:lnTo>
                      <a:pt x="16671" y="77800"/>
                    </a:lnTo>
                    <a:lnTo>
                      <a:pt x="16671" y="77800"/>
                    </a:lnTo>
                    <a:lnTo>
                      <a:pt x="37233" y="80022"/>
                    </a:lnTo>
                    <a:lnTo>
                      <a:pt x="70020" y="83357"/>
                    </a:lnTo>
                    <a:lnTo>
                      <a:pt x="70020" y="83357"/>
                    </a:lnTo>
                    <a:lnTo>
                      <a:pt x="70020" y="83357"/>
                    </a:lnTo>
                    <a:lnTo>
                      <a:pt x="69464" y="51681"/>
                    </a:lnTo>
                    <a:lnTo>
                      <a:pt x="69464" y="50570"/>
                    </a:lnTo>
                    <a:lnTo>
                      <a:pt x="69464" y="50570"/>
                    </a:lnTo>
                    <a:lnTo>
                      <a:pt x="68908" y="44457"/>
                    </a:lnTo>
                    <a:lnTo>
                      <a:pt x="68908" y="43901"/>
                    </a:lnTo>
                    <a:lnTo>
                      <a:pt x="68908" y="37788"/>
                    </a:lnTo>
                    <a:lnTo>
                      <a:pt x="68353" y="7780"/>
                    </a:lnTo>
                    <a:lnTo>
                      <a:pt x="0" y="0"/>
                    </a:lnTo>
                    <a:lnTo>
                      <a:pt x="1111" y="71687"/>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92" name="Freeform: Shape 391">
                <a:extLst>
                  <a:ext uri="{FF2B5EF4-FFF2-40B4-BE49-F238E27FC236}">
                    <a16:creationId xmlns:a16="http://schemas.microsoft.com/office/drawing/2014/main" id="{94E874CA-ABE8-4F1A-B91B-16ED82E12CF1}"/>
                  </a:ext>
                </a:extLst>
              </p:cNvPr>
              <p:cNvSpPr/>
              <p:nvPr/>
            </p:nvSpPr>
            <p:spPr>
              <a:xfrm>
                <a:off x="2028084" y="2388814"/>
                <a:ext cx="97249" cy="122256"/>
              </a:xfrm>
              <a:custGeom>
                <a:avLst/>
                <a:gdLst>
                  <a:gd name="connsiteX0" fmla="*/ 22228 w 97249"/>
                  <a:gd name="connsiteY0" fmla="*/ 36677 h 122256"/>
                  <a:gd name="connsiteX1" fmla="*/ 16116 w 97249"/>
                  <a:gd name="connsiteY1" fmla="*/ 39456 h 122256"/>
                  <a:gd name="connsiteX2" fmla="*/ 0 w 97249"/>
                  <a:gd name="connsiteY2" fmla="*/ 47791 h 122256"/>
                  <a:gd name="connsiteX3" fmla="*/ 556 w 97249"/>
                  <a:gd name="connsiteY3" fmla="*/ 73910 h 122256"/>
                  <a:gd name="connsiteX4" fmla="*/ 556 w 97249"/>
                  <a:gd name="connsiteY4" fmla="*/ 79467 h 122256"/>
                  <a:gd name="connsiteX5" fmla="*/ 556 w 97249"/>
                  <a:gd name="connsiteY5" fmla="*/ 80578 h 122256"/>
                  <a:gd name="connsiteX6" fmla="*/ 556 w 97249"/>
                  <a:gd name="connsiteY6" fmla="*/ 86135 h 122256"/>
                  <a:gd name="connsiteX7" fmla="*/ 556 w 97249"/>
                  <a:gd name="connsiteY7" fmla="*/ 86135 h 122256"/>
                  <a:gd name="connsiteX8" fmla="*/ 556 w 97249"/>
                  <a:gd name="connsiteY8" fmla="*/ 87247 h 122256"/>
                  <a:gd name="connsiteX9" fmla="*/ 1111 w 97249"/>
                  <a:gd name="connsiteY9" fmla="*/ 121145 h 122256"/>
                  <a:gd name="connsiteX10" fmla="*/ 1111 w 97249"/>
                  <a:gd name="connsiteY10" fmla="*/ 122257 h 122256"/>
                  <a:gd name="connsiteX11" fmla="*/ 1111 w 97249"/>
                  <a:gd name="connsiteY11" fmla="*/ 122257 h 122256"/>
                  <a:gd name="connsiteX12" fmla="*/ 16116 w 97249"/>
                  <a:gd name="connsiteY12" fmla="*/ 115032 h 122256"/>
                  <a:gd name="connsiteX13" fmla="*/ 22228 w 97249"/>
                  <a:gd name="connsiteY13" fmla="*/ 112254 h 122256"/>
                  <a:gd name="connsiteX14" fmla="*/ 28341 w 97249"/>
                  <a:gd name="connsiteY14" fmla="*/ 109475 h 122256"/>
                  <a:gd name="connsiteX15" fmla="*/ 82245 w 97249"/>
                  <a:gd name="connsiteY15" fmla="*/ 82245 h 122256"/>
                  <a:gd name="connsiteX16" fmla="*/ 92248 w 97249"/>
                  <a:gd name="connsiteY16" fmla="*/ 77244 h 122256"/>
                  <a:gd name="connsiteX17" fmla="*/ 92248 w 97249"/>
                  <a:gd name="connsiteY17" fmla="*/ 77244 h 122256"/>
                  <a:gd name="connsiteX18" fmla="*/ 97250 w 97249"/>
                  <a:gd name="connsiteY18" fmla="*/ 75021 h 122256"/>
                  <a:gd name="connsiteX19" fmla="*/ 96138 w 97249"/>
                  <a:gd name="connsiteY19" fmla="*/ 0 h 122256"/>
                  <a:gd name="connsiteX20" fmla="*/ 96138 w 97249"/>
                  <a:gd name="connsiteY20" fmla="*/ 0 h 122256"/>
                  <a:gd name="connsiteX21" fmla="*/ 28341 w 97249"/>
                  <a:gd name="connsiteY21" fmla="*/ 33898 h 122256"/>
                  <a:gd name="connsiteX22" fmla="*/ 22228 w 97249"/>
                  <a:gd name="connsiteY22" fmla="*/ 36677 h 122256"/>
                  <a:gd name="connsiteX23" fmla="*/ 27230 w 97249"/>
                  <a:gd name="connsiteY23" fmla="*/ 70020 h 122256"/>
                  <a:gd name="connsiteX24" fmla="*/ 27230 w 97249"/>
                  <a:gd name="connsiteY24" fmla="*/ 70020 h 122256"/>
                  <a:gd name="connsiteX25" fmla="*/ 27230 w 97249"/>
                  <a:gd name="connsiteY25" fmla="*/ 76132 h 122256"/>
                  <a:gd name="connsiteX26" fmla="*/ 27230 w 97249"/>
                  <a:gd name="connsiteY26" fmla="*/ 76132 h 122256"/>
                  <a:gd name="connsiteX27" fmla="*/ 27230 w 97249"/>
                  <a:gd name="connsiteY27" fmla="*/ 94471 h 122256"/>
                  <a:gd name="connsiteX28" fmla="*/ 21673 w 97249"/>
                  <a:gd name="connsiteY28" fmla="*/ 97250 h 122256"/>
                  <a:gd name="connsiteX29" fmla="*/ 15560 w 97249"/>
                  <a:gd name="connsiteY29" fmla="*/ 100028 h 122256"/>
                  <a:gd name="connsiteX30" fmla="*/ 15004 w 97249"/>
                  <a:gd name="connsiteY30" fmla="*/ 100584 h 122256"/>
                  <a:gd name="connsiteX31" fmla="*/ 15004 w 97249"/>
                  <a:gd name="connsiteY31" fmla="*/ 80578 h 122256"/>
                  <a:gd name="connsiteX32" fmla="*/ 15004 w 97249"/>
                  <a:gd name="connsiteY32" fmla="*/ 79467 h 122256"/>
                  <a:gd name="connsiteX33" fmla="*/ 15004 w 97249"/>
                  <a:gd name="connsiteY33" fmla="*/ 79467 h 122256"/>
                  <a:gd name="connsiteX34" fmla="*/ 15004 w 97249"/>
                  <a:gd name="connsiteY34" fmla="*/ 73910 h 122256"/>
                  <a:gd name="connsiteX35" fmla="*/ 15004 w 97249"/>
                  <a:gd name="connsiteY35" fmla="*/ 72798 h 122256"/>
                  <a:gd name="connsiteX36" fmla="*/ 15004 w 97249"/>
                  <a:gd name="connsiteY36" fmla="*/ 67241 h 122256"/>
                  <a:gd name="connsiteX37" fmla="*/ 15004 w 97249"/>
                  <a:gd name="connsiteY37" fmla="*/ 56127 h 122256"/>
                  <a:gd name="connsiteX38" fmla="*/ 16671 w 97249"/>
                  <a:gd name="connsiteY38" fmla="*/ 55571 h 122256"/>
                  <a:gd name="connsiteX39" fmla="*/ 22784 w 97249"/>
                  <a:gd name="connsiteY39" fmla="*/ 52793 h 122256"/>
                  <a:gd name="connsiteX40" fmla="*/ 27230 w 97249"/>
                  <a:gd name="connsiteY40" fmla="*/ 50570 h 122256"/>
                  <a:gd name="connsiteX41" fmla="*/ 27230 w 97249"/>
                  <a:gd name="connsiteY41" fmla="*/ 70020 h 122256"/>
                  <a:gd name="connsiteX42" fmla="*/ 67797 w 97249"/>
                  <a:gd name="connsiteY42" fmla="*/ 68353 h 122256"/>
                  <a:gd name="connsiteX43" fmla="*/ 67797 w 97249"/>
                  <a:gd name="connsiteY43" fmla="*/ 28897 h 122256"/>
                  <a:gd name="connsiteX44" fmla="*/ 80022 w 97249"/>
                  <a:gd name="connsiteY44" fmla="*/ 22784 h 122256"/>
                  <a:gd name="connsiteX45" fmla="*/ 80022 w 97249"/>
                  <a:gd name="connsiteY45" fmla="*/ 67797 h 122256"/>
                  <a:gd name="connsiteX46" fmla="*/ 77244 w 97249"/>
                  <a:gd name="connsiteY46" fmla="*/ 68908 h 122256"/>
                  <a:gd name="connsiteX47" fmla="*/ 67797 w 97249"/>
                  <a:gd name="connsiteY47" fmla="*/ 73910 h 122256"/>
                  <a:gd name="connsiteX48" fmla="*/ 67797 w 97249"/>
                  <a:gd name="connsiteY48" fmla="*/ 68353 h 122256"/>
                  <a:gd name="connsiteX49" fmla="*/ 41123 w 97249"/>
                  <a:gd name="connsiteY49" fmla="*/ 77800 h 122256"/>
                  <a:gd name="connsiteX50" fmla="*/ 41123 w 97249"/>
                  <a:gd name="connsiteY50" fmla="*/ 77800 h 122256"/>
                  <a:gd name="connsiteX51" fmla="*/ 41123 w 97249"/>
                  <a:gd name="connsiteY51" fmla="*/ 77800 h 122256"/>
                  <a:gd name="connsiteX52" fmla="*/ 41123 w 97249"/>
                  <a:gd name="connsiteY52" fmla="*/ 71687 h 122256"/>
                  <a:gd name="connsiteX53" fmla="*/ 41123 w 97249"/>
                  <a:gd name="connsiteY53" fmla="*/ 71687 h 122256"/>
                  <a:gd name="connsiteX54" fmla="*/ 41123 w 97249"/>
                  <a:gd name="connsiteY54" fmla="*/ 65574 h 122256"/>
                  <a:gd name="connsiteX55" fmla="*/ 41123 w 97249"/>
                  <a:gd name="connsiteY55" fmla="*/ 42790 h 122256"/>
                  <a:gd name="connsiteX56" fmla="*/ 53348 w 97249"/>
                  <a:gd name="connsiteY56" fmla="*/ 36677 h 122256"/>
                  <a:gd name="connsiteX57" fmla="*/ 53348 w 97249"/>
                  <a:gd name="connsiteY57" fmla="*/ 66685 h 122256"/>
                  <a:gd name="connsiteX58" fmla="*/ 53348 w 97249"/>
                  <a:gd name="connsiteY58" fmla="*/ 72798 h 122256"/>
                  <a:gd name="connsiteX59" fmla="*/ 53348 w 97249"/>
                  <a:gd name="connsiteY59" fmla="*/ 72798 h 122256"/>
                  <a:gd name="connsiteX60" fmla="*/ 53348 w 97249"/>
                  <a:gd name="connsiteY60" fmla="*/ 78911 h 122256"/>
                  <a:gd name="connsiteX61" fmla="*/ 53348 w 97249"/>
                  <a:gd name="connsiteY61" fmla="*/ 78911 h 122256"/>
                  <a:gd name="connsiteX62" fmla="*/ 53348 w 97249"/>
                  <a:gd name="connsiteY62" fmla="*/ 81134 h 122256"/>
                  <a:gd name="connsiteX63" fmla="*/ 41123 w 97249"/>
                  <a:gd name="connsiteY63" fmla="*/ 87802 h 122256"/>
                  <a:gd name="connsiteX64" fmla="*/ 41123 w 97249"/>
                  <a:gd name="connsiteY64" fmla="*/ 7780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22228" y="36677"/>
                    </a:moveTo>
                    <a:lnTo>
                      <a:pt x="16116" y="39456"/>
                    </a:lnTo>
                    <a:lnTo>
                      <a:pt x="0" y="47791"/>
                    </a:lnTo>
                    <a:lnTo>
                      <a:pt x="556" y="73910"/>
                    </a:lnTo>
                    <a:lnTo>
                      <a:pt x="556" y="79467"/>
                    </a:lnTo>
                    <a:lnTo>
                      <a:pt x="556" y="80578"/>
                    </a:lnTo>
                    <a:lnTo>
                      <a:pt x="556" y="86135"/>
                    </a:lnTo>
                    <a:lnTo>
                      <a:pt x="556" y="86135"/>
                    </a:lnTo>
                    <a:lnTo>
                      <a:pt x="556" y="87247"/>
                    </a:lnTo>
                    <a:lnTo>
                      <a:pt x="1111" y="121145"/>
                    </a:lnTo>
                    <a:lnTo>
                      <a:pt x="1111" y="122257"/>
                    </a:lnTo>
                    <a:lnTo>
                      <a:pt x="1111" y="122257"/>
                    </a:lnTo>
                    <a:lnTo>
                      <a:pt x="16116" y="115032"/>
                    </a:lnTo>
                    <a:lnTo>
                      <a:pt x="22228" y="112254"/>
                    </a:lnTo>
                    <a:lnTo>
                      <a:pt x="28341" y="109475"/>
                    </a:lnTo>
                    <a:lnTo>
                      <a:pt x="82245" y="82245"/>
                    </a:lnTo>
                    <a:lnTo>
                      <a:pt x="92248" y="77244"/>
                    </a:lnTo>
                    <a:lnTo>
                      <a:pt x="92248" y="77244"/>
                    </a:lnTo>
                    <a:lnTo>
                      <a:pt x="97250" y="75021"/>
                    </a:lnTo>
                    <a:lnTo>
                      <a:pt x="96138" y="0"/>
                    </a:lnTo>
                    <a:lnTo>
                      <a:pt x="96138" y="0"/>
                    </a:lnTo>
                    <a:lnTo>
                      <a:pt x="28341" y="33898"/>
                    </a:lnTo>
                    <a:lnTo>
                      <a:pt x="22228" y="36677"/>
                    </a:lnTo>
                    <a:close/>
                    <a:moveTo>
                      <a:pt x="27230" y="70020"/>
                    </a:moveTo>
                    <a:lnTo>
                      <a:pt x="27230" y="70020"/>
                    </a:lnTo>
                    <a:lnTo>
                      <a:pt x="27230" y="76132"/>
                    </a:lnTo>
                    <a:lnTo>
                      <a:pt x="27230" y="76132"/>
                    </a:lnTo>
                    <a:lnTo>
                      <a:pt x="27230" y="94471"/>
                    </a:lnTo>
                    <a:lnTo>
                      <a:pt x="21673" y="97250"/>
                    </a:lnTo>
                    <a:lnTo>
                      <a:pt x="15560" y="100028"/>
                    </a:lnTo>
                    <a:lnTo>
                      <a:pt x="15004" y="100584"/>
                    </a:lnTo>
                    <a:lnTo>
                      <a:pt x="15004" y="80578"/>
                    </a:lnTo>
                    <a:lnTo>
                      <a:pt x="15004" y="79467"/>
                    </a:lnTo>
                    <a:lnTo>
                      <a:pt x="15004" y="79467"/>
                    </a:lnTo>
                    <a:lnTo>
                      <a:pt x="15004" y="73910"/>
                    </a:lnTo>
                    <a:lnTo>
                      <a:pt x="15004" y="72798"/>
                    </a:lnTo>
                    <a:lnTo>
                      <a:pt x="15004" y="67241"/>
                    </a:lnTo>
                    <a:lnTo>
                      <a:pt x="15004" y="56127"/>
                    </a:lnTo>
                    <a:lnTo>
                      <a:pt x="16671" y="55571"/>
                    </a:lnTo>
                    <a:lnTo>
                      <a:pt x="22784" y="52793"/>
                    </a:lnTo>
                    <a:lnTo>
                      <a:pt x="27230" y="50570"/>
                    </a:lnTo>
                    <a:lnTo>
                      <a:pt x="27230" y="70020"/>
                    </a:lnTo>
                    <a:close/>
                    <a:moveTo>
                      <a:pt x="67797" y="68353"/>
                    </a:moveTo>
                    <a:lnTo>
                      <a:pt x="67797" y="28897"/>
                    </a:lnTo>
                    <a:lnTo>
                      <a:pt x="80022" y="22784"/>
                    </a:lnTo>
                    <a:lnTo>
                      <a:pt x="80022" y="67797"/>
                    </a:lnTo>
                    <a:lnTo>
                      <a:pt x="77244" y="68908"/>
                    </a:lnTo>
                    <a:lnTo>
                      <a:pt x="67797" y="73910"/>
                    </a:lnTo>
                    <a:lnTo>
                      <a:pt x="67797" y="68353"/>
                    </a:lnTo>
                    <a:close/>
                    <a:moveTo>
                      <a:pt x="41123" y="77800"/>
                    </a:moveTo>
                    <a:lnTo>
                      <a:pt x="41123" y="77800"/>
                    </a:lnTo>
                    <a:lnTo>
                      <a:pt x="41123" y="77800"/>
                    </a:lnTo>
                    <a:lnTo>
                      <a:pt x="41123" y="71687"/>
                    </a:lnTo>
                    <a:lnTo>
                      <a:pt x="41123" y="71687"/>
                    </a:lnTo>
                    <a:lnTo>
                      <a:pt x="41123" y="65574"/>
                    </a:lnTo>
                    <a:lnTo>
                      <a:pt x="41123" y="42790"/>
                    </a:lnTo>
                    <a:lnTo>
                      <a:pt x="53348" y="36677"/>
                    </a:lnTo>
                    <a:lnTo>
                      <a:pt x="53348" y="66685"/>
                    </a:lnTo>
                    <a:lnTo>
                      <a:pt x="53348" y="72798"/>
                    </a:lnTo>
                    <a:lnTo>
                      <a:pt x="53348" y="72798"/>
                    </a:lnTo>
                    <a:lnTo>
                      <a:pt x="53348" y="78911"/>
                    </a:lnTo>
                    <a:lnTo>
                      <a:pt x="53348" y="78911"/>
                    </a:lnTo>
                    <a:lnTo>
                      <a:pt x="53348" y="81134"/>
                    </a:lnTo>
                    <a:lnTo>
                      <a:pt x="41123" y="87802"/>
                    </a:lnTo>
                    <a:lnTo>
                      <a:pt x="41123" y="7780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93" name="Freeform: Shape 392">
                <a:extLst>
                  <a:ext uri="{FF2B5EF4-FFF2-40B4-BE49-F238E27FC236}">
                    <a16:creationId xmlns:a16="http://schemas.microsoft.com/office/drawing/2014/main" id="{6DF56565-F84D-4E4D-B07C-BC06F1E79A51}"/>
                  </a:ext>
                </a:extLst>
              </p:cNvPr>
              <p:cNvSpPr/>
              <p:nvPr/>
            </p:nvSpPr>
            <p:spPr>
              <a:xfrm>
                <a:off x="1947506" y="2431048"/>
                <a:ext cx="70019" cy="83356"/>
              </a:xfrm>
              <a:custGeom>
                <a:avLst/>
                <a:gdLst>
                  <a:gd name="connsiteX0" fmla="*/ 1667 w 70019"/>
                  <a:gd name="connsiteY0" fmla="*/ 76132 h 83356"/>
                  <a:gd name="connsiteX1" fmla="*/ 3890 w 70019"/>
                  <a:gd name="connsiteY1" fmla="*/ 76132 h 83356"/>
                  <a:gd name="connsiteX2" fmla="*/ 5557 w 70019"/>
                  <a:gd name="connsiteY2" fmla="*/ 76688 h 83356"/>
                  <a:gd name="connsiteX3" fmla="*/ 15004 w 70019"/>
                  <a:gd name="connsiteY3" fmla="*/ 77800 h 83356"/>
                  <a:gd name="connsiteX4" fmla="*/ 16671 w 70019"/>
                  <a:gd name="connsiteY4" fmla="*/ 77800 h 83356"/>
                  <a:gd name="connsiteX5" fmla="*/ 16671 w 70019"/>
                  <a:gd name="connsiteY5" fmla="*/ 77800 h 83356"/>
                  <a:gd name="connsiteX6" fmla="*/ 37233 w 70019"/>
                  <a:gd name="connsiteY6" fmla="*/ 80022 h 83356"/>
                  <a:gd name="connsiteX7" fmla="*/ 70020 w 70019"/>
                  <a:gd name="connsiteY7" fmla="*/ 83357 h 83356"/>
                  <a:gd name="connsiteX8" fmla="*/ 70020 w 70019"/>
                  <a:gd name="connsiteY8" fmla="*/ 83357 h 83356"/>
                  <a:gd name="connsiteX9" fmla="*/ 70020 w 70019"/>
                  <a:gd name="connsiteY9" fmla="*/ 83357 h 83356"/>
                  <a:gd name="connsiteX10" fmla="*/ 69464 w 70019"/>
                  <a:gd name="connsiteY10" fmla="*/ 51681 h 83356"/>
                  <a:gd name="connsiteX11" fmla="*/ 69464 w 70019"/>
                  <a:gd name="connsiteY11" fmla="*/ 50570 h 83356"/>
                  <a:gd name="connsiteX12" fmla="*/ 69464 w 70019"/>
                  <a:gd name="connsiteY12" fmla="*/ 50570 h 83356"/>
                  <a:gd name="connsiteX13" fmla="*/ 68908 w 70019"/>
                  <a:gd name="connsiteY13" fmla="*/ 45013 h 83356"/>
                  <a:gd name="connsiteX14" fmla="*/ 68908 w 70019"/>
                  <a:gd name="connsiteY14" fmla="*/ 43901 h 83356"/>
                  <a:gd name="connsiteX15" fmla="*/ 68908 w 70019"/>
                  <a:gd name="connsiteY15" fmla="*/ 37788 h 83356"/>
                  <a:gd name="connsiteX16" fmla="*/ 68353 w 70019"/>
                  <a:gd name="connsiteY16" fmla="*/ 7780 h 83356"/>
                  <a:gd name="connsiteX17" fmla="*/ 0 w 70019"/>
                  <a:gd name="connsiteY17" fmla="*/ 0 h 83356"/>
                  <a:gd name="connsiteX18" fmla="*/ 1111 w 70019"/>
                  <a:gd name="connsiteY18" fmla="*/ 71687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667" y="76132"/>
                    </a:moveTo>
                    <a:lnTo>
                      <a:pt x="3890" y="76132"/>
                    </a:lnTo>
                    <a:lnTo>
                      <a:pt x="5557" y="76688"/>
                    </a:lnTo>
                    <a:lnTo>
                      <a:pt x="15004" y="77800"/>
                    </a:lnTo>
                    <a:lnTo>
                      <a:pt x="16671" y="77800"/>
                    </a:lnTo>
                    <a:lnTo>
                      <a:pt x="16671" y="77800"/>
                    </a:lnTo>
                    <a:lnTo>
                      <a:pt x="37233" y="80022"/>
                    </a:lnTo>
                    <a:lnTo>
                      <a:pt x="70020" y="83357"/>
                    </a:lnTo>
                    <a:lnTo>
                      <a:pt x="70020" y="83357"/>
                    </a:lnTo>
                    <a:lnTo>
                      <a:pt x="70020" y="83357"/>
                    </a:lnTo>
                    <a:lnTo>
                      <a:pt x="69464" y="51681"/>
                    </a:lnTo>
                    <a:lnTo>
                      <a:pt x="69464" y="50570"/>
                    </a:lnTo>
                    <a:lnTo>
                      <a:pt x="69464" y="50570"/>
                    </a:lnTo>
                    <a:lnTo>
                      <a:pt x="68908" y="45013"/>
                    </a:lnTo>
                    <a:lnTo>
                      <a:pt x="68908" y="43901"/>
                    </a:lnTo>
                    <a:lnTo>
                      <a:pt x="68908" y="37788"/>
                    </a:lnTo>
                    <a:lnTo>
                      <a:pt x="68353" y="7780"/>
                    </a:lnTo>
                    <a:lnTo>
                      <a:pt x="0" y="0"/>
                    </a:lnTo>
                    <a:lnTo>
                      <a:pt x="1111" y="71687"/>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grpSp>
        <p:sp>
          <p:nvSpPr>
            <p:cNvPr id="360" name="TextBox 45">
              <a:extLst>
                <a:ext uri="{FF2B5EF4-FFF2-40B4-BE49-F238E27FC236}">
                  <a16:creationId xmlns:a16="http://schemas.microsoft.com/office/drawing/2014/main" id="{239EC4C2-49F4-40D5-89DF-681B7BB45364}"/>
                </a:ext>
              </a:extLst>
            </p:cNvPr>
            <p:cNvSpPr txBox="1"/>
            <p:nvPr/>
          </p:nvSpPr>
          <p:spPr>
            <a:xfrm>
              <a:off x="7347395" y="2678227"/>
              <a:ext cx="706574"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800" kern="0">
                  <a:solidFill>
                    <a:schemeClr val="bg1">
                      <a:lumMod val="65000"/>
                    </a:schemeClr>
                  </a:solidFill>
                  <a:latin typeface="Calibri"/>
                </a:rPr>
                <a:t>Container</a:t>
              </a:r>
              <a:br>
                <a:rPr lang="en-US" sz="800" kern="0">
                  <a:solidFill>
                    <a:schemeClr val="bg1">
                      <a:lumMod val="65000"/>
                    </a:schemeClr>
                  </a:solidFill>
                  <a:latin typeface="Calibri"/>
                </a:rPr>
              </a:br>
              <a:r>
                <a:rPr lang="en-US" sz="800" kern="0">
                  <a:solidFill>
                    <a:schemeClr val="bg1">
                      <a:lumMod val="65000"/>
                    </a:schemeClr>
                  </a:solidFill>
                  <a:latin typeface="Calibri"/>
                </a:rPr>
                <a:t>Host</a:t>
              </a:r>
            </a:p>
          </p:txBody>
        </p:sp>
      </p:grpSp>
      <p:sp>
        <p:nvSpPr>
          <p:cNvPr id="411" name="Rectangle 410">
            <a:extLst>
              <a:ext uri="{FF2B5EF4-FFF2-40B4-BE49-F238E27FC236}">
                <a16:creationId xmlns:a16="http://schemas.microsoft.com/office/drawing/2014/main" id="{81105605-9473-49FA-B6A7-D63440661E06}"/>
              </a:ext>
            </a:extLst>
          </p:cNvPr>
          <p:cNvSpPr/>
          <p:nvPr/>
        </p:nvSpPr>
        <p:spPr>
          <a:xfrm>
            <a:off x="820658" y="171796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pic>
        <p:nvPicPr>
          <p:cNvPr id="412" name="Signature">
            <a:extLst>
              <a:ext uri="{FF2B5EF4-FFF2-40B4-BE49-F238E27FC236}">
                <a16:creationId xmlns:a16="http://schemas.microsoft.com/office/drawing/2014/main" id="{49F48DD0-97AE-4F14-B479-4F56EDD6E09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15292" y="1780564"/>
            <a:ext cx="122744" cy="122744"/>
          </a:xfrm>
          <a:prstGeom prst="rect">
            <a:avLst/>
          </a:prstGeom>
        </p:spPr>
      </p:pic>
      <p:grpSp>
        <p:nvGrpSpPr>
          <p:cNvPr id="64" name="Vnet">
            <a:extLst>
              <a:ext uri="{FF2B5EF4-FFF2-40B4-BE49-F238E27FC236}">
                <a16:creationId xmlns:a16="http://schemas.microsoft.com/office/drawing/2014/main" id="{3AF0D777-ED69-4B47-9AB2-E713A1D18877}"/>
              </a:ext>
            </a:extLst>
          </p:cNvPr>
          <p:cNvGrpSpPr/>
          <p:nvPr/>
        </p:nvGrpSpPr>
        <p:grpSpPr>
          <a:xfrm>
            <a:off x="9601201" y="1084950"/>
            <a:ext cx="2384704" cy="1420693"/>
            <a:chOff x="9601201" y="1084950"/>
            <a:chExt cx="2384704" cy="1420693"/>
          </a:xfrm>
        </p:grpSpPr>
        <p:sp>
          <p:nvSpPr>
            <p:cNvPr id="210" name="TextBox 136">
              <a:extLst>
                <a:ext uri="{FF2B5EF4-FFF2-40B4-BE49-F238E27FC236}">
                  <a16:creationId xmlns:a16="http://schemas.microsoft.com/office/drawing/2014/main" id="{8D64C73F-44E3-4FDB-9E80-4A162F9EF43B}"/>
                </a:ext>
              </a:extLst>
            </p:cNvPr>
            <p:cNvSpPr txBox="1"/>
            <p:nvPr/>
          </p:nvSpPr>
          <p:spPr>
            <a:xfrm>
              <a:off x="9756541" y="1084950"/>
              <a:ext cx="884203" cy="18466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600" i="1"/>
                <a:t>Air-gapped network</a:t>
              </a:r>
              <a:endParaRPr lang="en-US" sz="1400" i="1"/>
            </a:p>
          </p:txBody>
        </p:sp>
        <p:pic>
          <p:nvPicPr>
            <p:cNvPr id="211" name="Graphic 137">
              <a:extLst>
                <a:ext uri="{FF2B5EF4-FFF2-40B4-BE49-F238E27FC236}">
                  <a16:creationId xmlns:a16="http://schemas.microsoft.com/office/drawing/2014/main" id="{7E4716A7-187F-44FE-81D6-5F231E6C104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636458" y="1133011"/>
              <a:ext cx="170545" cy="170545"/>
            </a:xfrm>
            <a:prstGeom prst="rect">
              <a:avLst/>
            </a:prstGeom>
          </p:spPr>
        </p:pic>
        <p:sp>
          <p:nvSpPr>
            <p:cNvPr id="413" name="VNet">
              <a:extLst>
                <a:ext uri="{FF2B5EF4-FFF2-40B4-BE49-F238E27FC236}">
                  <a16:creationId xmlns:a16="http://schemas.microsoft.com/office/drawing/2014/main" id="{C92CCADB-006E-41A3-8402-C99D6F6D5AAF}"/>
                </a:ext>
              </a:extLst>
            </p:cNvPr>
            <p:cNvSpPr/>
            <p:nvPr/>
          </p:nvSpPr>
          <p:spPr>
            <a:xfrm>
              <a:off x="9601201" y="1113959"/>
              <a:ext cx="2384704" cy="1391684"/>
            </a:xfrm>
            <a:prstGeom prst="rect">
              <a:avLst/>
            </a:prstGeom>
            <a:noFill/>
            <a:ln w="15875" cmpd="sng">
              <a:prstDash val="sysDash"/>
              <a:extLst>
                <a:ext uri="{C807C97D-BFC1-408E-A445-0C87EB9F89A2}">
                  <ask:lineSketchStyleProps xmlns:ask="http://schemas.microsoft.com/office/drawing/2018/sketchyshapes" sd="4041759816">
                    <a:custGeom>
                      <a:avLst/>
                      <a:gdLst>
                        <a:gd name="connsiteX0" fmla="*/ 0 w 3735945"/>
                        <a:gd name="connsiteY0" fmla="*/ 0 h 2580445"/>
                        <a:gd name="connsiteX1" fmla="*/ 547939 w 3735945"/>
                        <a:gd name="connsiteY1" fmla="*/ 0 h 2580445"/>
                        <a:gd name="connsiteX2" fmla="*/ 1133237 w 3735945"/>
                        <a:gd name="connsiteY2" fmla="*/ 0 h 2580445"/>
                        <a:gd name="connsiteX3" fmla="*/ 1755894 w 3735945"/>
                        <a:gd name="connsiteY3" fmla="*/ 0 h 2580445"/>
                        <a:gd name="connsiteX4" fmla="*/ 2378552 w 3735945"/>
                        <a:gd name="connsiteY4" fmla="*/ 0 h 2580445"/>
                        <a:gd name="connsiteX5" fmla="*/ 3075928 w 3735945"/>
                        <a:gd name="connsiteY5" fmla="*/ 0 h 2580445"/>
                        <a:gd name="connsiteX6" fmla="*/ 3735945 w 3735945"/>
                        <a:gd name="connsiteY6" fmla="*/ 0 h 2580445"/>
                        <a:gd name="connsiteX7" fmla="*/ 3735945 w 3735945"/>
                        <a:gd name="connsiteY7" fmla="*/ 645111 h 2580445"/>
                        <a:gd name="connsiteX8" fmla="*/ 3735945 w 3735945"/>
                        <a:gd name="connsiteY8" fmla="*/ 1316027 h 2580445"/>
                        <a:gd name="connsiteX9" fmla="*/ 3735945 w 3735945"/>
                        <a:gd name="connsiteY9" fmla="*/ 1986943 h 2580445"/>
                        <a:gd name="connsiteX10" fmla="*/ 3735945 w 3735945"/>
                        <a:gd name="connsiteY10" fmla="*/ 2580445 h 2580445"/>
                        <a:gd name="connsiteX11" fmla="*/ 3188006 w 3735945"/>
                        <a:gd name="connsiteY11" fmla="*/ 2580445 h 2580445"/>
                        <a:gd name="connsiteX12" fmla="*/ 2490630 w 3735945"/>
                        <a:gd name="connsiteY12" fmla="*/ 2580445 h 2580445"/>
                        <a:gd name="connsiteX13" fmla="*/ 1867973 w 3735945"/>
                        <a:gd name="connsiteY13" fmla="*/ 2580445 h 2580445"/>
                        <a:gd name="connsiteX14" fmla="*/ 1282674 w 3735945"/>
                        <a:gd name="connsiteY14" fmla="*/ 2580445 h 2580445"/>
                        <a:gd name="connsiteX15" fmla="*/ 697376 w 3735945"/>
                        <a:gd name="connsiteY15" fmla="*/ 2580445 h 2580445"/>
                        <a:gd name="connsiteX16" fmla="*/ 0 w 3735945"/>
                        <a:gd name="connsiteY16" fmla="*/ 2580445 h 2580445"/>
                        <a:gd name="connsiteX17" fmla="*/ 0 w 3735945"/>
                        <a:gd name="connsiteY17" fmla="*/ 1883725 h 2580445"/>
                        <a:gd name="connsiteX18" fmla="*/ 0 w 3735945"/>
                        <a:gd name="connsiteY18" fmla="*/ 1187005 h 2580445"/>
                        <a:gd name="connsiteX19" fmla="*/ 0 w 3735945"/>
                        <a:gd name="connsiteY19" fmla="*/ 619307 h 2580445"/>
                        <a:gd name="connsiteX20" fmla="*/ 0 w 3735945"/>
                        <a:gd name="connsiteY20" fmla="*/ 0 h 258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35945" h="2580445" extrusionOk="0">
                          <a:moveTo>
                            <a:pt x="0" y="0"/>
                          </a:moveTo>
                          <a:cubicBezTo>
                            <a:pt x="263038" y="26769"/>
                            <a:pt x="420780" y="-6663"/>
                            <a:pt x="547939" y="0"/>
                          </a:cubicBezTo>
                          <a:cubicBezTo>
                            <a:pt x="675098" y="6663"/>
                            <a:pt x="918419" y="17275"/>
                            <a:pt x="1133237" y="0"/>
                          </a:cubicBezTo>
                          <a:cubicBezTo>
                            <a:pt x="1348055" y="-17275"/>
                            <a:pt x="1569411" y="-20917"/>
                            <a:pt x="1755894" y="0"/>
                          </a:cubicBezTo>
                          <a:cubicBezTo>
                            <a:pt x="1942377" y="20917"/>
                            <a:pt x="2209657" y="-24178"/>
                            <a:pt x="2378552" y="0"/>
                          </a:cubicBezTo>
                          <a:cubicBezTo>
                            <a:pt x="2547447" y="24178"/>
                            <a:pt x="2786869" y="-8451"/>
                            <a:pt x="3075928" y="0"/>
                          </a:cubicBezTo>
                          <a:cubicBezTo>
                            <a:pt x="3364987" y="8451"/>
                            <a:pt x="3565446" y="-26444"/>
                            <a:pt x="3735945" y="0"/>
                          </a:cubicBezTo>
                          <a:cubicBezTo>
                            <a:pt x="3756705" y="295708"/>
                            <a:pt x="3737359" y="489800"/>
                            <a:pt x="3735945" y="645111"/>
                          </a:cubicBezTo>
                          <a:cubicBezTo>
                            <a:pt x="3734531" y="800422"/>
                            <a:pt x="3717936" y="1039665"/>
                            <a:pt x="3735945" y="1316027"/>
                          </a:cubicBezTo>
                          <a:cubicBezTo>
                            <a:pt x="3753954" y="1592389"/>
                            <a:pt x="3717661" y="1812121"/>
                            <a:pt x="3735945" y="1986943"/>
                          </a:cubicBezTo>
                          <a:cubicBezTo>
                            <a:pt x="3754229" y="2161765"/>
                            <a:pt x="3737694" y="2412544"/>
                            <a:pt x="3735945" y="2580445"/>
                          </a:cubicBezTo>
                          <a:cubicBezTo>
                            <a:pt x="3521684" y="2600927"/>
                            <a:pt x="3347422" y="2598234"/>
                            <a:pt x="3188006" y="2580445"/>
                          </a:cubicBezTo>
                          <a:cubicBezTo>
                            <a:pt x="3028590" y="2562656"/>
                            <a:pt x="2650332" y="2571582"/>
                            <a:pt x="2490630" y="2580445"/>
                          </a:cubicBezTo>
                          <a:cubicBezTo>
                            <a:pt x="2330928" y="2589308"/>
                            <a:pt x="2042360" y="2585503"/>
                            <a:pt x="1867973" y="2580445"/>
                          </a:cubicBezTo>
                          <a:cubicBezTo>
                            <a:pt x="1693586" y="2575387"/>
                            <a:pt x="1486638" y="2552140"/>
                            <a:pt x="1282674" y="2580445"/>
                          </a:cubicBezTo>
                          <a:cubicBezTo>
                            <a:pt x="1078710" y="2608750"/>
                            <a:pt x="823615" y="2594233"/>
                            <a:pt x="697376" y="2580445"/>
                          </a:cubicBezTo>
                          <a:cubicBezTo>
                            <a:pt x="571137" y="2566657"/>
                            <a:pt x="165569" y="2548080"/>
                            <a:pt x="0" y="2580445"/>
                          </a:cubicBezTo>
                          <a:cubicBezTo>
                            <a:pt x="23876" y="2354580"/>
                            <a:pt x="-12284" y="2059628"/>
                            <a:pt x="0" y="1883725"/>
                          </a:cubicBezTo>
                          <a:cubicBezTo>
                            <a:pt x="12284" y="1707822"/>
                            <a:pt x="8405" y="1494956"/>
                            <a:pt x="0" y="1187005"/>
                          </a:cubicBezTo>
                          <a:cubicBezTo>
                            <a:pt x="-8405" y="879054"/>
                            <a:pt x="21345" y="764960"/>
                            <a:pt x="0" y="619307"/>
                          </a:cubicBezTo>
                          <a:cubicBezTo>
                            <a:pt x="-21345" y="473654"/>
                            <a:pt x="-20389" y="253224"/>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grpSp>
        <p:nvGrpSpPr>
          <p:cNvPr id="65" name="Group 64">
            <a:extLst>
              <a:ext uri="{FF2B5EF4-FFF2-40B4-BE49-F238E27FC236}">
                <a16:creationId xmlns:a16="http://schemas.microsoft.com/office/drawing/2014/main" id="{27FA683A-EA6E-4A53-B511-29778F8C6501}"/>
              </a:ext>
            </a:extLst>
          </p:cNvPr>
          <p:cNvGrpSpPr/>
          <p:nvPr/>
        </p:nvGrpSpPr>
        <p:grpSpPr>
          <a:xfrm>
            <a:off x="9529662" y="2676773"/>
            <a:ext cx="2508956" cy="1462524"/>
            <a:chOff x="9529662" y="2676773"/>
            <a:chExt cx="2508956" cy="1462524"/>
          </a:xfrm>
        </p:grpSpPr>
        <p:grpSp>
          <p:nvGrpSpPr>
            <p:cNvPr id="417" name="Shared Registry">
              <a:extLst>
                <a:ext uri="{FF2B5EF4-FFF2-40B4-BE49-F238E27FC236}">
                  <a16:creationId xmlns:a16="http://schemas.microsoft.com/office/drawing/2014/main" id="{E95D3CE9-A1B2-4EBF-993A-2563C69D751E}"/>
                </a:ext>
              </a:extLst>
            </p:cNvPr>
            <p:cNvGrpSpPr/>
            <p:nvPr/>
          </p:nvGrpSpPr>
          <p:grpSpPr>
            <a:xfrm>
              <a:off x="9529662" y="2989395"/>
              <a:ext cx="745984" cy="649997"/>
              <a:chOff x="4738225" y="1972596"/>
              <a:chExt cx="745984" cy="649997"/>
            </a:xfrm>
          </p:grpSpPr>
          <p:pic>
            <p:nvPicPr>
              <p:cNvPr id="418" name="Distribution">
                <a:extLst>
                  <a:ext uri="{FF2B5EF4-FFF2-40B4-BE49-F238E27FC236}">
                    <a16:creationId xmlns:a16="http://schemas.microsoft.com/office/drawing/2014/main" id="{C055832C-A642-4015-953C-C354ED1970B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67084" y="1972596"/>
                <a:ext cx="335450" cy="335450"/>
              </a:xfrm>
              <a:prstGeom prst="rect">
                <a:avLst/>
              </a:prstGeom>
            </p:spPr>
          </p:pic>
          <p:sp>
            <p:nvSpPr>
              <p:cNvPr id="419" name="TextBox 85">
                <a:extLst>
                  <a:ext uri="{FF2B5EF4-FFF2-40B4-BE49-F238E27FC236}">
                    <a16:creationId xmlns:a16="http://schemas.microsoft.com/office/drawing/2014/main" id="{F93648CB-BDB9-4307-92CE-2868BCA6B262}"/>
                  </a:ext>
                </a:extLst>
              </p:cNvPr>
              <p:cNvSpPr txBox="1"/>
              <p:nvPr/>
            </p:nvSpPr>
            <p:spPr>
              <a:xfrm>
                <a:off x="4738225" y="2314816"/>
                <a:ext cx="745984"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700"/>
                  <a:t>Private Registry</a:t>
                </a:r>
              </a:p>
            </p:txBody>
          </p:sp>
        </p:grpSp>
        <p:sp>
          <p:nvSpPr>
            <p:cNvPr id="420" name="VNet">
              <a:extLst>
                <a:ext uri="{FF2B5EF4-FFF2-40B4-BE49-F238E27FC236}">
                  <a16:creationId xmlns:a16="http://schemas.microsoft.com/office/drawing/2014/main" id="{27C44564-5E16-4671-A05C-E30BE12C316E}"/>
                </a:ext>
              </a:extLst>
            </p:cNvPr>
            <p:cNvSpPr/>
            <p:nvPr/>
          </p:nvSpPr>
          <p:spPr>
            <a:xfrm>
              <a:off x="9556001" y="2676773"/>
              <a:ext cx="2482617" cy="1462524"/>
            </a:xfrm>
            <a:prstGeom prst="rect">
              <a:avLst/>
            </a:prstGeom>
            <a:noFill/>
            <a:ln w="15875" cmpd="sng">
              <a:prstDash val="sysDash"/>
              <a:extLst>
                <a:ext uri="{C807C97D-BFC1-408E-A445-0C87EB9F89A2}">
                  <ask:lineSketchStyleProps xmlns:ask="http://schemas.microsoft.com/office/drawing/2018/sketchyshapes" sd="4041759816">
                    <a:custGeom>
                      <a:avLst/>
                      <a:gdLst>
                        <a:gd name="connsiteX0" fmla="*/ 0 w 3735945"/>
                        <a:gd name="connsiteY0" fmla="*/ 0 h 2580445"/>
                        <a:gd name="connsiteX1" fmla="*/ 547939 w 3735945"/>
                        <a:gd name="connsiteY1" fmla="*/ 0 h 2580445"/>
                        <a:gd name="connsiteX2" fmla="*/ 1133237 w 3735945"/>
                        <a:gd name="connsiteY2" fmla="*/ 0 h 2580445"/>
                        <a:gd name="connsiteX3" fmla="*/ 1755894 w 3735945"/>
                        <a:gd name="connsiteY3" fmla="*/ 0 h 2580445"/>
                        <a:gd name="connsiteX4" fmla="*/ 2378552 w 3735945"/>
                        <a:gd name="connsiteY4" fmla="*/ 0 h 2580445"/>
                        <a:gd name="connsiteX5" fmla="*/ 3075928 w 3735945"/>
                        <a:gd name="connsiteY5" fmla="*/ 0 h 2580445"/>
                        <a:gd name="connsiteX6" fmla="*/ 3735945 w 3735945"/>
                        <a:gd name="connsiteY6" fmla="*/ 0 h 2580445"/>
                        <a:gd name="connsiteX7" fmla="*/ 3735945 w 3735945"/>
                        <a:gd name="connsiteY7" fmla="*/ 645111 h 2580445"/>
                        <a:gd name="connsiteX8" fmla="*/ 3735945 w 3735945"/>
                        <a:gd name="connsiteY8" fmla="*/ 1316027 h 2580445"/>
                        <a:gd name="connsiteX9" fmla="*/ 3735945 w 3735945"/>
                        <a:gd name="connsiteY9" fmla="*/ 1986943 h 2580445"/>
                        <a:gd name="connsiteX10" fmla="*/ 3735945 w 3735945"/>
                        <a:gd name="connsiteY10" fmla="*/ 2580445 h 2580445"/>
                        <a:gd name="connsiteX11" fmla="*/ 3188006 w 3735945"/>
                        <a:gd name="connsiteY11" fmla="*/ 2580445 h 2580445"/>
                        <a:gd name="connsiteX12" fmla="*/ 2490630 w 3735945"/>
                        <a:gd name="connsiteY12" fmla="*/ 2580445 h 2580445"/>
                        <a:gd name="connsiteX13" fmla="*/ 1867973 w 3735945"/>
                        <a:gd name="connsiteY13" fmla="*/ 2580445 h 2580445"/>
                        <a:gd name="connsiteX14" fmla="*/ 1282674 w 3735945"/>
                        <a:gd name="connsiteY14" fmla="*/ 2580445 h 2580445"/>
                        <a:gd name="connsiteX15" fmla="*/ 697376 w 3735945"/>
                        <a:gd name="connsiteY15" fmla="*/ 2580445 h 2580445"/>
                        <a:gd name="connsiteX16" fmla="*/ 0 w 3735945"/>
                        <a:gd name="connsiteY16" fmla="*/ 2580445 h 2580445"/>
                        <a:gd name="connsiteX17" fmla="*/ 0 w 3735945"/>
                        <a:gd name="connsiteY17" fmla="*/ 1883725 h 2580445"/>
                        <a:gd name="connsiteX18" fmla="*/ 0 w 3735945"/>
                        <a:gd name="connsiteY18" fmla="*/ 1187005 h 2580445"/>
                        <a:gd name="connsiteX19" fmla="*/ 0 w 3735945"/>
                        <a:gd name="connsiteY19" fmla="*/ 619307 h 2580445"/>
                        <a:gd name="connsiteX20" fmla="*/ 0 w 3735945"/>
                        <a:gd name="connsiteY20" fmla="*/ 0 h 258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35945" h="2580445" extrusionOk="0">
                          <a:moveTo>
                            <a:pt x="0" y="0"/>
                          </a:moveTo>
                          <a:cubicBezTo>
                            <a:pt x="263038" y="26769"/>
                            <a:pt x="420780" y="-6663"/>
                            <a:pt x="547939" y="0"/>
                          </a:cubicBezTo>
                          <a:cubicBezTo>
                            <a:pt x="675098" y="6663"/>
                            <a:pt x="918419" y="17275"/>
                            <a:pt x="1133237" y="0"/>
                          </a:cubicBezTo>
                          <a:cubicBezTo>
                            <a:pt x="1348055" y="-17275"/>
                            <a:pt x="1569411" y="-20917"/>
                            <a:pt x="1755894" y="0"/>
                          </a:cubicBezTo>
                          <a:cubicBezTo>
                            <a:pt x="1942377" y="20917"/>
                            <a:pt x="2209657" y="-24178"/>
                            <a:pt x="2378552" y="0"/>
                          </a:cubicBezTo>
                          <a:cubicBezTo>
                            <a:pt x="2547447" y="24178"/>
                            <a:pt x="2786869" y="-8451"/>
                            <a:pt x="3075928" y="0"/>
                          </a:cubicBezTo>
                          <a:cubicBezTo>
                            <a:pt x="3364987" y="8451"/>
                            <a:pt x="3565446" y="-26444"/>
                            <a:pt x="3735945" y="0"/>
                          </a:cubicBezTo>
                          <a:cubicBezTo>
                            <a:pt x="3756705" y="295708"/>
                            <a:pt x="3737359" y="489800"/>
                            <a:pt x="3735945" y="645111"/>
                          </a:cubicBezTo>
                          <a:cubicBezTo>
                            <a:pt x="3734531" y="800422"/>
                            <a:pt x="3717936" y="1039665"/>
                            <a:pt x="3735945" y="1316027"/>
                          </a:cubicBezTo>
                          <a:cubicBezTo>
                            <a:pt x="3753954" y="1592389"/>
                            <a:pt x="3717661" y="1812121"/>
                            <a:pt x="3735945" y="1986943"/>
                          </a:cubicBezTo>
                          <a:cubicBezTo>
                            <a:pt x="3754229" y="2161765"/>
                            <a:pt x="3737694" y="2412544"/>
                            <a:pt x="3735945" y="2580445"/>
                          </a:cubicBezTo>
                          <a:cubicBezTo>
                            <a:pt x="3521684" y="2600927"/>
                            <a:pt x="3347422" y="2598234"/>
                            <a:pt x="3188006" y="2580445"/>
                          </a:cubicBezTo>
                          <a:cubicBezTo>
                            <a:pt x="3028590" y="2562656"/>
                            <a:pt x="2650332" y="2571582"/>
                            <a:pt x="2490630" y="2580445"/>
                          </a:cubicBezTo>
                          <a:cubicBezTo>
                            <a:pt x="2330928" y="2589308"/>
                            <a:pt x="2042360" y="2585503"/>
                            <a:pt x="1867973" y="2580445"/>
                          </a:cubicBezTo>
                          <a:cubicBezTo>
                            <a:pt x="1693586" y="2575387"/>
                            <a:pt x="1486638" y="2552140"/>
                            <a:pt x="1282674" y="2580445"/>
                          </a:cubicBezTo>
                          <a:cubicBezTo>
                            <a:pt x="1078710" y="2608750"/>
                            <a:pt x="823615" y="2594233"/>
                            <a:pt x="697376" y="2580445"/>
                          </a:cubicBezTo>
                          <a:cubicBezTo>
                            <a:pt x="571137" y="2566657"/>
                            <a:pt x="165569" y="2548080"/>
                            <a:pt x="0" y="2580445"/>
                          </a:cubicBezTo>
                          <a:cubicBezTo>
                            <a:pt x="23876" y="2354580"/>
                            <a:pt x="-12284" y="2059628"/>
                            <a:pt x="0" y="1883725"/>
                          </a:cubicBezTo>
                          <a:cubicBezTo>
                            <a:pt x="12284" y="1707822"/>
                            <a:pt x="8405" y="1494956"/>
                            <a:pt x="0" y="1187005"/>
                          </a:cubicBezTo>
                          <a:cubicBezTo>
                            <a:pt x="-8405" y="879054"/>
                            <a:pt x="21345" y="764960"/>
                            <a:pt x="0" y="619307"/>
                          </a:cubicBezTo>
                          <a:cubicBezTo>
                            <a:pt x="-21345" y="473654"/>
                            <a:pt x="-20389" y="253224"/>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nvGrpSpPr>
            <p:cNvPr id="421" name="Group 420">
              <a:extLst>
                <a:ext uri="{FF2B5EF4-FFF2-40B4-BE49-F238E27FC236}">
                  <a16:creationId xmlns:a16="http://schemas.microsoft.com/office/drawing/2014/main" id="{666ED49B-55B5-4C5D-892D-E9EA87C462BC}"/>
                </a:ext>
              </a:extLst>
            </p:cNvPr>
            <p:cNvGrpSpPr/>
            <p:nvPr/>
          </p:nvGrpSpPr>
          <p:grpSpPr>
            <a:xfrm>
              <a:off x="10361594" y="3267313"/>
              <a:ext cx="648024" cy="634756"/>
              <a:chOff x="6782244" y="3003640"/>
              <a:chExt cx="648024" cy="634756"/>
            </a:xfrm>
          </p:grpSpPr>
          <p:sp>
            <p:nvSpPr>
              <p:cNvPr id="422" name="label">
                <a:extLst>
                  <a:ext uri="{FF2B5EF4-FFF2-40B4-BE49-F238E27FC236}">
                    <a16:creationId xmlns:a16="http://schemas.microsoft.com/office/drawing/2014/main" id="{ABE3108B-25A1-4D2E-B8D1-38447F4223A8}"/>
                  </a:ext>
                </a:extLst>
              </p:cNvPr>
              <p:cNvSpPr txBox="1"/>
              <p:nvPr/>
            </p:nvSpPr>
            <p:spPr>
              <a:xfrm>
                <a:off x="6782244" y="3361397"/>
                <a:ext cx="648024" cy="27699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a:t>Policy</a:t>
                </a:r>
                <a:br>
                  <a:rPr lang="en-US" sz="600"/>
                </a:br>
                <a:r>
                  <a:rPr lang="en-US" sz="600"/>
                  <a:t>Management</a:t>
                </a:r>
              </a:p>
            </p:txBody>
          </p:sp>
          <p:grpSp>
            <p:nvGrpSpPr>
              <p:cNvPr id="423" name="Picture 6">
                <a:extLst>
                  <a:ext uri="{FF2B5EF4-FFF2-40B4-BE49-F238E27FC236}">
                    <a16:creationId xmlns:a16="http://schemas.microsoft.com/office/drawing/2014/main" id="{B3B2EF12-C4A1-4560-A729-1EE844198540}"/>
                  </a:ext>
                </a:extLst>
              </p:cNvPr>
              <p:cNvGrpSpPr/>
              <p:nvPr/>
            </p:nvGrpSpPr>
            <p:grpSpPr>
              <a:xfrm>
                <a:off x="6954140" y="3003640"/>
                <a:ext cx="380737" cy="385628"/>
                <a:chOff x="6954140" y="3003640"/>
                <a:chExt cx="380737" cy="385628"/>
              </a:xfrm>
            </p:grpSpPr>
            <p:sp>
              <p:nvSpPr>
                <p:cNvPr id="424" name="Freeform: Shape 423">
                  <a:extLst>
                    <a:ext uri="{FF2B5EF4-FFF2-40B4-BE49-F238E27FC236}">
                      <a16:creationId xmlns:a16="http://schemas.microsoft.com/office/drawing/2014/main" id="{4744392D-E565-4CF5-A7BF-A91D426BBE6F}"/>
                    </a:ext>
                  </a:extLst>
                </p:cNvPr>
                <p:cNvSpPr/>
                <p:nvPr/>
              </p:nvSpPr>
              <p:spPr>
                <a:xfrm>
                  <a:off x="7045859" y="3162212"/>
                  <a:ext cx="51362" cy="41171"/>
                </a:xfrm>
                <a:custGeom>
                  <a:avLst/>
                  <a:gdLst>
                    <a:gd name="connsiteX0" fmla="*/ 51363 w 51362"/>
                    <a:gd name="connsiteY0" fmla="*/ 7745 h 41171"/>
                    <a:gd name="connsiteX1" fmla="*/ 43210 w 51362"/>
                    <a:gd name="connsiteY1" fmla="*/ 0 h 41171"/>
                    <a:gd name="connsiteX2" fmla="*/ 17936 w 51362"/>
                    <a:gd name="connsiteY2" fmla="*/ 25274 h 41171"/>
                    <a:gd name="connsiteX3" fmla="*/ 8153 w 51362"/>
                    <a:gd name="connsiteY3" fmla="*/ 15490 h 41171"/>
                    <a:gd name="connsiteX4" fmla="*/ 0 w 51362"/>
                    <a:gd name="connsiteY4" fmla="*/ 23236 h 41171"/>
                    <a:gd name="connsiteX5" fmla="*/ 17936 w 51362"/>
                    <a:gd name="connsiteY5" fmla="*/ 41172 h 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362" h="41171">
                      <a:moveTo>
                        <a:pt x="51363" y="7745"/>
                      </a:moveTo>
                      <a:lnTo>
                        <a:pt x="43210" y="0"/>
                      </a:lnTo>
                      <a:lnTo>
                        <a:pt x="17936" y="25274"/>
                      </a:lnTo>
                      <a:lnTo>
                        <a:pt x="8153" y="15490"/>
                      </a:lnTo>
                      <a:lnTo>
                        <a:pt x="0" y="23236"/>
                      </a:lnTo>
                      <a:lnTo>
                        <a:pt x="17936" y="41172"/>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25" name="Freeform: Shape 424">
                  <a:extLst>
                    <a:ext uri="{FF2B5EF4-FFF2-40B4-BE49-F238E27FC236}">
                      <a16:creationId xmlns:a16="http://schemas.microsoft.com/office/drawing/2014/main" id="{C266A47A-4BDC-4088-9631-F15B7846406B}"/>
                    </a:ext>
                  </a:extLst>
                </p:cNvPr>
                <p:cNvSpPr/>
                <p:nvPr/>
              </p:nvSpPr>
              <p:spPr>
                <a:xfrm>
                  <a:off x="7232967" y="3287766"/>
                  <a:ext cx="74190" cy="64815"/>
                </a:xfrm>
                <a:custGeom>
                  <a:avLst/>
                  <a:gdLst>
                    <a:gd name="connsiteX0" fmla="*/ 18752 w 74190"/>
                    <a:gd name="connsiteY0" fmla="*/ 0 h 64815"/>
                    <a:gd name="connsiteX1" fmla="*/ 0 w 74190"/>
                    <a:gd name="connsiteY1" fmla="*/ 0 h 64815"/>
                    <a:gd name="connsiteX2" fmla="*/ 0 w 74190"/>
                    <a:gd name="connsiteY2" fmla="*/ 10191 h 64815"/>
                    <a:gd name="connsiteX3" fmla="*/ 0 w 74190"/>
                    <a:gd name="connsiteY3" fmla="*/ 64815 h 64815"/>
                    <a:gd name="connsiteX4" fmla="*/ 74191 w 74190"/>
                    <a:gd name="connsiteY4" fmla="*/ 64815 h 64815"/>
                    <a:gd name="connsiteX5" fmla="*/ 74191 w 74190"/>
                    <a:gd name="connsiteY5" fmla="*/ 10191 h 64815"/>
                    <a:gd name="connsiteX6" fmla="*/ 18752 w 74190"/>
                    <a:gd name="connsiteY6" fmla="*/ 10191 h 64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190" h="64815">
                      <a:moveTo>
                        <a:pt x="18752" y="0"/>
                      </a:moveTo>
                      <a:lnTo>
                        <a:pt x="0" y="0"/>
                      </a:lnTo>
                      <a:lnTo>
                        <a:pt x="0" y="10191"/>
                      </a:lnTo>
                      <a:lnTo>
                        <a:pt x="0" y="64815"/>
                      </a:lnTo>
                      <a:lnTo>
                        <a:pt x="74191" y="64815"/>
                      </a:lnTo>
                      <a:lnTo>
                        <a:pt x="74191" y="10191"/>
                      </a:lnTo>
                      <a:lnTo>
                        <a:pt x="18752" y="10191"/>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26" name="Freeform: Shape 425">
                  <a:extLst>
                    <a:ext uri="{FF2B5EF4-FFF2-40B4-BE49-F238E27FC236}">
                      <a16:creationId xmlns:a16="http://schemas.microsoft.com/office/drawing/2014/main" id="{3A6749E3-C21F-4EA7-97D4-6F1802319290}"/>
                    </a:ext>
                  </a:extLst>
                </p:cNvPr>
                <p:cNvSpPr/>
                <p:nvPr/>
              </p:nvSpPr>
              <p:spPr>
                <a:xfrm>
                  <a:off x="7008356" y="3112276"/>
                  <a:ext cx="126369" cy="145324"/>
                </a:xfrm>
                <a:custGeom>
                  <a:avLst/>
                  <a:gdLst>
                    <a:gd name="connsiteX0" fmla="*/ 30166 w 126369"/>
                    <a:gd name="connsiteY0" fmla="*/ 128611 h 145324"/>
                    <a:gd name="connsiteX1" fmla="*/ 56662 w 126369"/>
                    <a:gd name="connsiteY1" fmla="*/ 144101 h 145324"/>
                    <a:gd name="connsiteX2" fmla="*/ 63185 w 126369"/>
                    <a:gd name="connsiteY2" fmla="*/ 145324 h 145324"/>
                    <a:gd name="connsiteX3" fmla="*/ 69707 w 126369"/>
                    <a:gd name="connsiteY3" fmla="*/ 144101 h 145324"/>
                    <a:gd name="connsiteX4" fmla="*/ 96204 w 126369"/>
                    <a:gd name="connsiteY4" fmla="*/ 128611 h 145324"/>
                    <a:gd name="connsiteX5" fmla="*/ 115770 w 126369"/>
                    <a:gd name="connsiteY5" fmla="*/ 110675 h 145324"/>
                    <a:gd name="connsiteX6" fmla="*/ 126369 w 126369"/>
                    <a:gd name="connsiteY6" fmla="*/ 82548 h 145324"/>
                    <a:gd name="connsiteX7" fmla="*/ 126369 w 126369"/>
                    <a:gd name="connsiteY7" fmla="*/ 29962 h 145324"/>
                    <a:gd name="connsiteX8" fmla="*/ 114955 w 126369"/>
                    <a:gd name="connsiteY8" fmla="*/ 14879 h 145324"/>
                    <a:gd name="connsiteX9" fmla="*/ 67669 w 126369"/>
                    <a:gd name="connsiteY9" fmla="*/ 611 h 145324"/>
                    <a:gd name="connsiteX10" fmla="*/ 58700 w 126369"/>
                    <a:gd name="connsiteY10" fmla="*/ 611 h 145324"/>
                    <a:gd name="connsiteX11" fmla="*/ 11414 w 126369"/>
                    <a:gd name="connsiteY11" fmla="*/ 14879 h 145324"/>
                    <a:gd name="connsiteX12" fmla="*/ 0 w 126369"/>
                    <a:gd name="connsiteY12" fmla="*/ 29962 h 145324"/>
                    <a:gd name="connsiteX13" fmla="*/ 0 w 126369"/>
                    <a:gd name="connsiteY13" fmla="*/ 82140 h 145324"/>
                    <a:gd name="connsiteX14" fmla="*/ 10599 w 126369"/>
                    <a:gd name="connsiteY14" fmla="*/ 110267 h 145324"/>
                    <a:gd name="connsiteX15" fmla="*/ 30166 w 126369"/>
                    <a:gd name="connsiteY15" fmla="*/ 128611 h 145324"/>
                    <a:gd name="connsiteX16" fmla="*/ 24459 w 126369"/>
                    <a:gd name="connsiteY16" fmla="*/ 36484 h 145324"/>
                    <a:gd name="connsiteX17" fmla="*/ 63185 w 126369"/>
                    <a:gd name="connsiteY17" fmla="*/ 25070 h 145324"/>
                    <a:gd name="connsiteX18" fmla="*/ 101911 w 126369"/>
                    <a:gd name="connsiteY18" fmla="*/ 36484 h 145324"/>
                    <a:gd name="connsiteX19" fmla="*/ 101911 w 126369"/>
                    <a:gd name="connsiteY19" fmla="*/ 82140 h 145324"/>
                    <a:gd name="connsiteX20" fmla="*/ 96204 w 126369"/>
                    <a:gd name="connsiteY20" fmla="*/ 95184 h 145324"/>
                    <a:gd name="connsiteX21" fmla="*/ 81528 w 126369"/>
                    <a:gd name="connsiteY21" fmla="*/ 108637 h 145324"/>
                    <a:gd name="connsiteX22" fmla="*/ 62777 w 126369"/>
                    <a:gd name="connsiteY22" fmla="*/ 120051 h 145324"/>
                    <a:gd name="connsiteX23" fmla="*/ 44025 w 126369"/>
                    <a:gd name="connsiteY23" fmla="*/ 108637 h 145324"/>
                    <a:gd name="connsiteX24" fmla="*/ 29350 w 126369"/>
                    <a:gd name="connsiteY24" fmla="*/ 95184 h 145324"/>
                    <a:gd name="connsiteX25" fmla="*/ 23643 w 126369"/>
                    <a:gd name="connsiteY25" fmla="*/ 82140 h 145324"/>
                    <a:gd name="connsiteX26" fmla="*/ 23643 w 126369"/>
                    <a:gd name="connsiteY26" fmla="*/ 36484 h 14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6369" h="145324">
                      <a:moveTo>
                        <a:pt x="30166" y="128611"/>
                      </a:moveTo>
                      <a:cubicBezTo>
                        <a:pt x="42802" y="137987"/>
                        <a:pt x="55439" y="143286"/>
                        <a:pt x="56662" y="144101"/>
                      </a:cubicBezTo>
                      <a:cubicBezTo>
                        <a:pt x="58700" y="144917"/>
                        <a:pt x="60739" y="145324"/>
                        <a:pt x="63185" y="145324"/>
                      </a:cubicBezTo>
                      <a:cubicBezTo>
                        <a:pt x="65630" y="145324"/>
                        <a:pt x="67669" y="144917"/>
                        <a:pt x="69707" y="144101"/>
                      </a:cubicBezTo>
                      <a:cubicBezTo>
                        <a:pt x="70930" y="143286"/>
                        <a:pt x="83567" y="137987"/>
                        <a:pt x="96204" y="128611"/>
                      </a:cubicBezTo>
                      <a:cubicBezTo>
                        <a:pt x="104356" y="122904"/>
                        <a:pt x="110879" y="116789"/>
                        <a:pt x="115770" y="110675"/>
                      </a:cubicBezTo>
                      <a:cubicBezTo>
                        <a:pt x="123108" y="101707"/>
                        <a:pt x="126369" y="91923"/>
                        <a:pt x="126369" y="82548"/>
                      </a:cubicBezTo>
                      <a:lnTo>
                        <a:pt x="126369" y="29962"/>
                      </a:lnTo>
                      <a:cubicBezTo>
                        <a:pt x="126369" y="23032"/>
                        <a:pt x="121885" y="16917"/>
                        <a:pt x="114955" y="14879"/>
                      </a:cubicBezTo>
                      <a:lnTo>
                        <a:pt x="67669" y="611"/>
                      </a:lnTo>
                      <a:cubicBezTo>
                        <a:pt x="64815" y="-204"/>
                        <a:pt x="61554" y="-204"/>
                        <a:pt x="58700" y="611"/>
                      </a:cubicBezTo>
                      <a:lnTo>
                        <a:pt x="11414" y="14879"/>
                      </a:lnTo>
                      <a:cubicBezTo>
                        <a:pt x="4892" y="16917"/>
                        <a:pt x="0" y="23032"/>
                        <a:pt x="0" y="29962"/>
                      </a:cubicBezTo>
                      <a:lnTo>
                        <a:pt x="0" y="82140"/>
                      </a:lnTo>
                      <a:cubicBezTo>
                        <a:pt x="0" y="91516"/>
                        <a:pt x="3669" y="101299"/>
                        <a:pt x="10599" y="110267"/>
                      </a:cubicBezTo>
                      <a:cubicBezTo>
                        <a:pt x="15898" y="116382"/>
                        <a:pt x="22420" y="122496"/>
                        <a:pt x="30166" y="128611"/>
                      </a:cubicBezTo>
                      <a:close/>
                      <a:moveTo>
                        <a:pt x="24459" y="36484"/>
                      </a:moveTo>
                      <a:lnTo>
                        <a:pt x="63185" y="25070"/>
                      </a:lnTo>
                      <a:lnTo>
                        <a:pt x="101911" y="36484"/>
                      </a:lnTo>
                      <a:lnTo>
                        <a:pt x="101911" y="82140"/>
                      </a:lnTo>
                      <a:cubicBezTo>
                        <a:pt x="101911" y="86216"/>
                        <a:pt x="99872" y="90700"/>
                        <a:pt x="96204" y="95184"/>
                      </a:cubicBezTo>
                      <a:cubicBezTo>
                        <a:pt x="92942" y="99668"/>
                        <a:pt x="88051" y="104153"/>
                        <a:pt x="81528" y="108637"/>
                      </a:cubicBezTo>
                      <a:cubicBezTo>
                        <a:pt x="74191" y="113936"/>
                        <a:pt x="67261" y="117605"/>
                        <a:pt x="62777" y="120051"/>
                      </a:cubicBezTo>
                      <a:cubicBezTo>
                        <a:pt x="58700" y="118012"/>
                        <a:pt x="51363" y="113936"/>
                        <a:pt x="44025" y="108637"/>
                      </a:cubicBezTo>
                      <a:cubicBezTo>
                        <a:pt x="37911" y="104153"/>
                        <a:pt x="33019" y="99668"/>
                        <a:pt x="29350" y="95184"/>
                      </a:cubicBezTo>
                      <a:cubicBezTo>
                        <a:pt x="25681" y="90293"/>
                        <a:pt x="23643" y="86216"/>
                        <a:pt x="23643" y="82140"/>
                      </a:cubicBezTo>
                      <a:lnTo>
                        <a:pt x="23643" y="36484"/>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27" name="Freeform: Shape 426">
                  <a:extLst>
                    <a:ext uri="{FF2B5EF4-FFF2-40B4-BE49-F238E27FC236}">
                      <a16:creationId xmlns:a16="http://schemas.microsoft.com/office/drawing/2014/main" id="{C5BFE8C2-EADF-4422-810C-030BB34957D4}"/>
                    </a:ext>
                  </a:extLst>
                </p:cNvPr>
                <p:cNvSpPr/>
                <p:nvPr/>
              </p:nvSpPr>
              <p:spPr>
                <a:xfrm>
                  <a:off x="6998165" y="3286135"/>
                  <a:ext cx="146751" cy="24458"/>
                </a:xfrm>
                <a:custGeom>
                  <a:avLst/>
                  <a:gdLst>
                    <a:gd name="connsiteX0" fmla="*/ 0 w 146751"/>
                    <a:gd name="connsiteY0" fmla="*/ 0 h 24458"/>
                    <a:gd name="connsiteX1" fmla="*/ 146751 w 146751"/>
                    <a:gd name="connsiteY1" fmla="*/ 0 h 24458"/>
                    <a:gd name="connsiteX2" fmla="*/ 146751 w 146751"/>
                    <a:gd name="connsiteY2" fmla="*/ 24459 h 24458"/>
                    <a:gd name="connsiteX3" fmla="*/ 0 w 146751"/>
                    <a:gd name="connsiteY3" fmla="*/ 24459 h 24458"/>
                  </a:gdLst>
                  <a:ahLst/>
                  <a:cxnLst>
                    <a:cxn ang="0">
                      <a:pos x="connsiteX0" y="connsiteY0"/>
                    </a:cxn>
                    <a:cxn ang="0">
                      <a:pos x="connsiteX1" y="connsiteY1"/>
                    </a:cxn>
                    <a:cxn ang="0">
                      <a:pos x="connsiteX2" y="connsiteY2"/>
                    </a:cxn>
                    <a:cxn ang="0">
                      <a:pos x="connsiteX3" y="connsiteY3"/>
                    </a:cxn>
                  </a:cxnLst>
                  <a:rect l="l" t="t" r="r" b="b"/>
                  <a:pathLst>
                    <a:path w="146751" h="24458">
                      <a:moveTo>
                        <a:pt x="0" y="0"/>
                      </a:moveTo>
                      <a:lnTo>
                        <a:pt x="146751" y="0"/>
                      </a:lnTo>
                      <a:lnTo>
                        <a:pt x="146751" y="24459"/>
                      </a:lnTo>
                      <a:lnTo>
                        <a:pt x="0" y="24459"/>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28" name="Freeform: Shape 427">
                  <a:extLst>
                    <a:ext uri="{FF2B5EF4-FFF2-40B4-BE49-F238E27FC236}">
                      <a16:creationId xmlns:a16="http://schemas.microsoft.com/office/drawing/2014/main" id="{2FEED100-4285-44FE-B0FC-01BE27BDEE45}"/>
                    </a:ext>
                  </a:extLst>
                </p:cNvPr>
                <p:cNvSpPr/>
                <p:nvPr/>
              </p:nvSpPr>
              <p:spPr>
                <a:xfrm>
                  <a:off x="6998165" y="3333014"/>
                  <a:ext cx="146751" cy="24458"/>
                </a:xfrm>
                <a:custGeom>
                  <a:avLst/>
                  <a:gdLst>
                    <a:gd name="connsiteX0" fmla="*/ 0 w 146751"/>
                    <a:gd name="connsiteY0" fmla="*/ 0 h 24458"/>
                    <a:gd name="connsiteX1" fmla="*/ 146751 w 146751"/>
                    <a:gd name="connsiteY1" fmla="*/ 0 h 24458"/>
                    <a:gd name="connsiteX2" fmla="*/ 146751 w 146751"/>
                    <a:gd name="connsiteY2" fmla="*/ 24459 h 24458"/>
                    <a:gd name="connsiteX3" fmla="*/ 0 w 146751"/>
                    <a:gd name="connsiteY3" fmla="*/ 24459 h 24458"/>
                  </a:gdLst>
                  <a:ahLst/>
                  <a:cxnLst>
                    <a:cxn ang="0">
                      <a:pos x="connsiteX0" y="connsiteY0"/>
                    </a:cxn>
                    <a:cxn ang="0">
                      <a:pos x="connsiteX1" y="connsiteY1"/>
                    </a:cxn>
                    <a:cxn ang="0">
                      <a:pos x="connsiteX2" y="connsiteY2"/>
                    </a:cxn>
                    <a:cxn ang="0">
                      <a:pos x="connsiteX3" y="connsiteY3"/>
                    </a:cxn>
                  </a:cxnLst>
                  <a:rect l="l" t="t" r="r" b="b"/>
                  <a:pathLst>
                    <a:path w="146751" h="24458">
                      <a:moveTo>
                        <a:pt x="0" y="0"/>
                      </a:moveTo>
                      <a:lnTo>
                        <a:pt x="146751" y="0"/>
                      </a:lnTo>
                      <a:lnTo>
                        <a:pt x="146751" y="24459"/>
                      </a:lnTo>
                      <a:lnTo>
                        <a:pt x="0" y="24459"/>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29" name="Freeform: Shape 428">
                  <a:extLst>
                    <a:ext uri="{FF2B5EF4-FFF2-40B4-BE49-F238E27FC236}">
                      <a16:creationId xmlns:a16="http://schemas.microsoft.com/office/drawing/2014/main" id="{C820B9DB-15DA-4FA0-BD02-94300137F47F}"/>
                    </a:ext>
                  </a:extLst>
                </p:cNvPr>
                <p:cNvSpPr/>
                <p:nvPr/>
              </p:nvSpPr>
              <p:spPr>
                <a:xfrm>
                  <a:off x="7023439" y="3003640"/>
                  <a:ext cx="234801" cy="247846"/>
                </a:xfrm>
                <a:custGeom>
                  <a:avLst/>
                  <a:gdLst>
                    <a:gd name="connsiteX0" fmla="*/ 0 w 234801"/>
                    <a:gd name="connsiteY0" fmla="*/ 40764 h 247846"/>
                    <a:gd name="connsiteX1" fmla="*/ 165503 w 234801"/>
                    <a:gd name="connsiteY1" fmla="*/ 40764 h 247846"/>
                    <a:gd name="connsiteX2" fmla="*/ 189961 w 234801"/>
                    <a:gd name="connsiteY2" fmla="*/ 40764 h 247846"/>
                    <a:gd name="connsiteX3" fmla="*/ 189961 w 234801"/>
                    <a:gd name="connsiteY3" fmla="*/ 65223 h 247846"/>
                    <a:gd name="connsiteX4" fmla="*/ 189961 w 234801"/>
                    <a:gd name="connsiteY4" fmla="*/ 247846 h 247846"/>
                    <a:gd name="connsiteX5" fmla="*/ 234802 w 234801"/>
                    <a:gd name="connsiteY5" fmla="*/ 228280 h 247846"/>
                    <a:gd name="connsiteX6" fmla="*/ 234802 w 234801"/>
                    <a:gd name="connsiteY6" fmla="*/ 0 h 247846"/>
                    <a:gd name="connsiteX7" fmla="*/ 0 w 234801"/>
                    <a:gd name="connsiteY7" fmla="*/ 0 h 247846"/>
                    <a:gd name="connsiteX8" fmla="*/ 0 w 234801"/>
                    <a:gd name="connsiteY8" fmla="*/ 40764 h 24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801" h="247846">
                      <a:moveTo>
                        <a:pt x="0" y="40764"/>
                      </a:moveTo>
                      <a:lnTo>
                        <a:pt x="165503" y="40764"/>
                      </a:lnTo>
                      <a:lnTo>
                        <a:pt x="189961" y="40764"/>
                      </a:lnTo>
                      <a:lnTo>
                        <a:pt x="189961" y="65223"/>
                      </a:lnTo>
                      <a:lnTo>
                        <a:pt x="189961" y="247846"/>
                      </a:lnTo>
                      <a:cubicBezTo>
                        <a:pt x="202598" y="237655"/>
                        <a:pt x="218089" y="230725"/>
                        <a:pt x="234802" y="228280"/>
                      </a:cubicBezTo>
                      <a:lnTo>
                        <a:pt x="234802" y="0"/>
                      </a:lnTo>
                      <a:lnTo>
                        <a:pt x="0" y="0"/>
                      </a:lnTo>
                      <a:lnTo>
                        <a:pt x="0" y="40764"/>
                      </a:lnTo>
                      <a:close/>
                    </a:path>
                  </a:pathLst>
                </a:custGeom>
                <a:solidFill>
                  <a:srgbClr val="A6A6A6"/>
                </a:solid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30" name="Freeform: Shape 429">
                  <a:extLst>
                    <a:ext uri="{FF2B5EF4-FFF2-40B4-BE49-F238E27FC236}">
                      <a16:creationId xmlns:a16="http://schemas.microsoft.com/office/drawing/2014/main" id="{5D629BE0-D83E-442A-B667-BBD228C279CA}"/>
                    </a:ext>
                  </a:extLst>
                </p:cNvPr>
                <p:cNvSpPr/>
                <p:nvPr/>
              </p:nvSpPr>
              <p:spPr>
                <a:xfrm>
                  <a:off x="6954140" y="3068862"/>
                  <a:ext cx="234801" cy="320406"/>
                </a:xfrm>
                <a:custGeom>
                  <a:avLst/>
                  <a:gdLst>
                    <a:gd name="connsiteX0" fmla="*/ 0 w 234801"/>
                    <a:gd name="connsiteY0" fmla="*/ 320407 h 320406"/>
                    <a:gd name="connsiteX1" fmla="*/ 234802 w 234801"/>
                    <a:gd name="connsiteY1" fmla="*/ 320407 h 320406"/>
                    <a:gd name="connsiteX2" fmla="*/ 234802 w 234801"/>
                    <a:gd name="connsiteY2" fmla="*/ 289018 h 320406"/>
                    <a:gd name="connsiteX3" fmla="*/ 226649 w 234801"/>
                    <a:gd name="connsiteY3" fmla="*/ 251923 h 320406"/>
                    <a:gd name="connsiteX4" fmla="*/ 234802 w 234801"/>
                    <a:gd name="connsiteY4" fmla="*/ 214827 h 320406"/>
                    <a:gd name="connsiteX5" fmla="*/ 234802 w 234801"/>
                    <a:gd name="connsiteY5" fmla="*/ 0 h 320406"/>
                    <a:gd name="connsiteX6" fmla="*/ 0 w 234801"/>
                    <a:gd name="connsiteY6" fmla="*/ 0 h 320406"/>
                    <a:gd name="connsiteX7" fmla="*/ 0 w 234801"/>
                    <a:gd name="connsiteY7" fmla="*/ 320407 h 320406"/>
                    <a:gd name="connsiteX8" fmla="*/ 54216 w 234801"/>
                    <a:gd name="connsiteY8" fmla="*/ 73376 h 320406"/>
                    <a:gd name="connsiteX9" fmla="*/ 65630 w 234801"/>
                    <a:gd name="connsiteY9" fmla="*/ 58293 h 320406"/>
                    <a:gd name="connsiteX10" fmla="*/ 112917 w 234801"/>
                    <a:gd name="connsiteY10" fmla="*/ 44025 h 320406"/>
                    <a:gd name="connsiteX11" fmla="*/ 121885 w 234801"/>
                    <a:gd name="connsiteY11" fmla="*/ 44025 h 320406"/>
                    <a:gd name="connsiteX12" fmla="*/ 169171 w 234801"/>
                    <a:gd name="connsiteY12" fmla="*/ 58293 h 320406"/>
                    <a:gd name="connsiteX13" fmla="*/ 180585 w 234801"/>
                    <a:gd name="connsiteY13" fmla="*/ 73376 h 320406"/>
                    <a:gd name="connsiteX14" fmla="*/ 180585 w 234801"/>
                    <a:gd name="connsiteY14" fmla="*/ 125554 h 320406"/>
                    <a:gd name="connsiteX15" fmla="*/ 169987 w 234801"/>
                    <a:gd name="connsiteY15" fmla="*/ 153681 h 320406"/>
                    <a:gd name="connsiteX16" fmla="*/ 150420 w 234801"/>
                    <a:gd name="connsiteY16" fmla="*/ 171617 h 320406"/>
                    <a:gd name="connsiteX17" fmla="*/ 123923 w 234801"/>
                    <a:gd name="connsiteY17" fmla="*/ 187108 h 320406"/>
                    <a:gd name="connsiteX18" fmla="*/ 117401 w 234801"/>
                    <a:gd name="connsiteY18" fmla="*/ 188331 h 320406"/>
                    <a:gd name="connsiteX19" fmla="*/ 110879 w 234801"/>
                    <a:gd name="connsiteY19" fmla="*/ 187108 h 320406"/>
                    <a:gd name="connsiteX20" fmla="*/ 84382 w 234801"/>
                    <a:gd name="connsiteY20" fmla="*/ 171617 h 320406"/>
                    <a:gd name="connsiteX21" fmla="*/ 64815 w 234801"/>
                    <a:gd name="connsiteY21" fmla="*/ 153681 h 320406"/>
                    <a:gd name="connsiteX22" fmla="*/ 54216 w 234801"/>
                    <a:gd name="connsiteY22" fmla="*/ 125554 h 320406"/>
                    <a:gd name="connsiteX23" fmla="*/ 54216 w 234801"/>
                    <a:gd name="connsiteY23" fmla="*/ 73376 h 320406"/>
                    <a:gd name="connsiteX24" fmla="*/ 44025 w 234801"/>
                    <a:gd name="connsiteY24" fmla="*/ 217273 h 320406"/>
                    <a:gd name="connsiteX25" fmla="*/ 190777 w 234801"/>
                    <a:gd name="connsiteY25" fmla="*/ 217273 h 320406"/>
                    <a:gd name="connsiteX26" fmla="*/ 190777 w 234801"/>
                    <a:gd name="connsiteY26" fmla="*/ 241732 h 320406"/>
                    <a:gd name="connsiteX27" fmla="*/ 44025 w 234801"/>
                    <a:gd name="connsiteY27" fmla="*/ 241732 h 320406"/>
                    <a:gd name="connsiteX28" fmla="*/ 44025 w 234801"/>
                    <a:gd name="connsiteY28" fmla="*/ 217273 h 320406"/>
                    <a:gd name="connsiteX29" fmla="*/ 44025 w 234801"/>
                    <a:gd name="connsiteY29" fmla="*/ 264152 h 320406"/>
                    <a:gd name="connsiteX30" fmla="*/ 190777 w 234801"/>
                    <a:gd name="connsiteY30" fmla="*/ 264152 h 320406"/>
                    <a:gd name="connsiteX31" fmla="*/ 190777 w 234801"/>
                    <a:gd name="connsiteY31" fmla="*/ 288611 h 320406"/>
                    <a:gd name="connsiteX32" fmla="*/ 44025 w 234801"/>
                    <a:gd name="connsiteY32" fmla="*/ 288611 h 320406"/>
                    <a:gd name="connsiteX33" fmla="*/ 44025 w 234801"/>
                    <a:gd name="connsiteY33" fmla="*/ 264152 h 320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34801" h="320406">
                      <a:moveTo>
                        <a:pt x="0" y="320407"/>
                      </a:moveTo>
                      <a:lnTo>
                        <a:pt x="234802" y="320407"/>
                      </a:lnTo>
                      <a:lnTo>
                        <a:pt x="234802" y="289018"/>
                      </a:lnTo>
                      <a:cubicBezTo>
                        <a:pt x="229503" y="277604"/>
                        <a:pt x="226649" y="264967"/>
                        <a:pt x="226649" y="251923"/>
                      </a:cubicBezTo>
                      <a:cubicBezTo>
                        <a:pt x="226649" y="238878"/>
                        <a:pt x="229503" y="225834"/>
                        <a:pt x="234802" y="214827"/>
                      </a:cubicBezTo>
                      <a:lnTo>
                        <a:pt x="234802" y="0"/>
                      </a:lnTo>
                      <a:lnTo>
                        <a:pt x="0" y="0"/>
                      </a:lnTo>
                      <a:lnTo>
                        <a:pt x="0" y="320407"/>
                      </a:lnTo>
                      <a:close/>
                      <a:moveTo>
                        <a:pt x="54216" y="73376"/>
                      </a:moveTo>
                      <a:cubicBezTo>
                        <a:pt x="54216" y="66446"/>
                        <a:pt x="58700" y="60331"/>
                        <a:pt x="65630" y="58293"/>
                      </a:cubicBezTo>
                      <a:lnTo>
                        <a:pt x="112917" y="44025"/>
                      </a:lnTo>
                      <a:cubicBezTo>
                        <a:pt x="115770" y="43210"/>
                        <a:pt x="119032" y="43210"/>
                        <a:pt x="121885" y="44025"/>
                      </a:cubicBezTo>
                      <a:lnTo>
                        <a:pt x="169171" y="58293"/>
                      </a:lnTo>
                      <a:cubicBezTo>
                        <a:pt x="175694" y="60331"/>
                        <a:pt x="180585" y="66446"/>
                        <a:pt x="180585" y="73376"/>
                      </a:cubicBezTo>
                      <a:lnTo>
                        <a:pt x="180585" y="125554"/>
                      </a:lnTo>
                      <a:cubicBezTo>
                        <a:pt x="180585" y="134930"/>
                        <a:pt x="176917" y="144713"/>
                        <a:pt x="169987" y="153681"/>
                      </a:cubicBezTo>
                      <a:cubicBezTo>
                        <a:pt x="165095" y="159796"/>
                        <a:pt x="158573" y="165910"/>
                        <a:pt x="150420" y="171617"/>
                      </a:cubicBezTo>
                      <a:cubicBezTo>
                        <a:pt x="137783" y="180993"/>
                        <a:pt x="125146" y="186292"/>
                        <a:pt x="123923" y="187108"/>
                      </a:cubicBezTo>
                      <a:cubicBezTo>
                        <a:pt x="121885" y="187923"/>
                        <a:pt x="119847" y="188331"/>
                        <a:pt x="117401" y="188331"/>
                      </a:cubicBezTo>
                      <a:cubicBezTo>
                        <a:pt x="114955" y="188331"/>
                        <a:pt x="112917" y="187923"/>
                        <a:pt x="110879" y="187108"/>
                      </a:cubicBezTo>
                      <a:cubicBezTo>
                        <a:pt x="109248" y="186292"/>
                        <a:pt x="97019" y="180585"/>
                        <a:pt x="84382" y="171617"/>
                      </a:cubicBezTo>
                      <a:cubicBezTo>
                        <a:pt x="76229" y="165910"/>
                        <a:pt x="69707" y="159796"/>
                        <a:pt x="64815" y="153681"/>
                      </a:cubicBezTo>
                      <a:cubicBezTo>
                        <a:pt x="57885" y="144713"/>
                        <a:pt x="54216" y="134930"/>
                        <a:pt x="54216" y="125554"/>
                      </a:cubicBezTo>
                      <a:lnTo>
                        <a:pt x="54216" y="73376"/>
                      </a:lnTo>
                      <a:close/>
                      <a:moveTo>
                        <a:pt x="44025" y="217273"/>
                      </a:moveTo>
                      <a:lnTo>
                        <a:pt x="190777" y="217273"/>
                      </a:lnTo>
                      <a:lnTo>
                        <a:pt x="190777" y="241732"/>
                      </a:lnTo>
                      <a:lnTo>
                        <a:pt x="44025" y="241732"/>
                      </a:lnTo>
                      <a:lnTo>
                        <a:pt x="44025" y="217273"/>
                      </a:lnTo>
                      <a:close/>
                      <a:moveTo>
                        <a:pt x="44025" y="264152"/>
                      </a:moveTo>
                      <a:lnTo>
                        <a:pt x="190777" y="264152"/>
                      </a:lnTo>
                      <a:lnTo>
                        <a:pt x="190777" y="288611"/>
                      </a:lnTo>
                      <a:lnTo>
                        <a:pt x="44025" y="288611"/>
                      </a:lnTo>
                      <a:lnTo>
                        <a:pt x="44025" y="264152"/>
                      </a:lnTo>
                      <a:close/>
                    </a:path>
                  </a:pathLst>
                </a:custGeom>
                <a:solidFill>
                  <a:srgbClr val="A6A6A6"/>
                </a:solid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31" name="Freeform: Shape 430">
                  <a:extLst>
                    <a:ext uri="{FF2B5EF4-FFF2-40B4-BE49-F238E27FC236}">
                      <a16:creationId xmlns:a16="http://schemas.microsoft.com/office/drawing/2014/main" id="{0F6B89FE-C4D7-4791-B6E4-68FC5396C2A3}"/>
                    </a:ext>
                  </a:extLst>
                </p:cNvPr>
                <p:cNvSpPr/>
                <p:nvPr/>
              </p:nvSpPr>
              <p:spPr>
                <a:xfrm>
                  <a:off x="7033222" y="3137346"/>
                  <a:ext cx="77452" cy="94980"/>
                </a:xfrm>
                <a:custGeom>
                  <a:avLst/>
                  <a:gdLst>
                    <a:gd name="connsiteX0" fmla="*/ 19567 w 77452"/>
                    <a:gd name="connsiteY0" fmla="*/ 83567 h 94980"/>
                    <a:gd name="connsiteX1" fmla="*/ 38318 w 77452"/>
                    <a:gd name="connsiteY1" fmla="*/ 94981 h 94980"/>
                    <a:gd name="connsiteX2" fmla="*/ 57070 w 77452"/>
                    <a:gd name="connsiteY2" fmla="*/ 83567 h 94980"/>
                    <a:gd name="connsiteX3" fmla="*/ 71745 w 77452"/>
                    <a:gd name="connsiteY3" fmla="*/ 70114 h 94980"/>
                    <a:gd name="connsiteX4" fmla="*/ 77452 w 77452"/>
                    <a:gd name="connsiteY4" fmla="*/ 57070 h 94980"/>
                    <a:gd name="connsiteX5" fmla="*/ 77452 w 77452"/>
                    <a:gd name="connsiteY5" fmla="*/ 11414 h 94980"/>
                    <a:gd name="connsiteX6" fmla="*/ 38726 w 77452"/>
                    <a:gd name="connsiteY6" fmla="*/ 0 h 94980"/>
                    <a:gd name="connsiteX7" fmla="*/ 0 w 77452"/>
                    <a:gd name="connsiteY7" fmla="*/ 11414 h 94980"/>
                    <a:gd name="connsiteX8" fmla="*/ 0 w 77452"/>
                    <a:gd name="connsiteY8" fmla="*/ 57070 h 94980"/>
                    <a:gd name="connsiteX9" fmla="*/ 5707 w 77452"/>
                    <a:gd name="connsiteY9" fmla="*/ 70114 h 94980"/>
                    <a:gd name="connsiteX10" fmla="*/ 19567 w 77452"/>
                    <a:gd name="connsiteY10" fmla="*/ 83567 h 94980"/>
                    <a:gd name="connsiteX11" fmla="*/ 20790 w 77452"/>
                    <a:gd name="connsiteY11" fmla="*/ 40357 h 94980"/>
                    <a:gd name="connsiteX12" fmla="*/ 30573 w 77452"/>
                    <a:gd name="connsiteY12" fmla="*/ 50140 h 94980"/>
                    <a:gd name="connsiteX13" fmla="*/ 55847 w 77452"/>
                    <a:gd name="connsiteY13" fmla="*/ 24866 h 94980"/>
                    <a:gd name="connsiteX14" fmla="*/ 63592 w 77452"/>
                    <a:gd name="connsiteY14" fmla="*/ 32611 h 94980"/>
                    <a:gd name="connsiteX15" fmla="*/ 30573 w 77452"/>
                    <a:gd name="connsiteY15" fmla="*/ 66038 h 94980"/>
                    <a:gd name="connsiteX16" fmla="*/ 12637 w 77452"/>
                    <a:gd name="connsiteY16" fmla="*/ 48102 h 94980"/>
                    <a:gd name="connsiteX17" fmla="*/ 20790 w 77452"/>
                    <a:gd name="connsiteY17" fmla="*/ 40357 h 9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7452" h="94980">
                      <a:moveTo>
                        <a:pt x="19567" y="83567"/>
                      </a:moveTo>
                      <a:cubicBezTo>
                        <a:pt x="26904" y="88866"/>
                        <a:pt x="33834" y="92535"/>
                        <a:pt x="38318" y="94981"/>
                      </a:cubicBezTo>
                      <a:cubicBezTo>
                        <a:pt x="42395" y="92942"/>
                        <a:pt x="49732" y="88866"/>
                        <a:pt x="57070" y="83567"/>
                      </a:cubicBezTo>
                      <a:cubicBezTo>
                        <a:pt x="63185" y="79083"/>
                        <a:pt x="68076" y="74599"/>
                        <a:pt x="71745" y="70114"/>
                      </a:cubicBezTo>
                      <a:cubicBezTo>
                        <a:pt x="75414" y="65223"/>
                        <a:pt x="77452" y="61146"/>
                        <a:pt x="77452" y="57070"/>
                      </a:cubicBezTo>
                      <a:lnTo>
                        <a:pt x="77452" y="11414"/>
                      </a:lnTo>
                      <a:lnTo>
                        <a:pt x="38726" y="0"/>
                      </a:lnTo>
                      <a:lnTo>
                        <a:pt x="0" y="11414"/>
                      </a:lnTo>
                      <a:lnTo>
                        <a:pt x="0" y="57070"/>
                      </a:lnTo>
                      <a:cubicBezTo>
                        <a:pt x="0" y="61146"/>
                        <a:pt x="2038" y="65630"/>
                        <a:pt x="5707" y="70114"/>
                      </a:cubicBezTo>
                      <a:cubicBezTo>
                        <a:pt x="8560" y="74599"/>
                        <a:pt x="13452" y="79083"/>
                        <a:pt x="19567" y="83567"/>
                      </a:cubicBezTo>
                      <a:close/>
                      <a:moveTo>
                        <a:pt x="20790" y="40357"/>
                      </a:moveTo>
                      <a:lnTo>
                        <a:pt x="30573" y="50140"/>
                      </a:lnTo>
                      <a:lnTo>
                        <a:pt x="55847" y="24866"/>
                      </a:lnTo>
                      <a:lnTo>
                        <a:pt x="63592" y="32611"/>
                      </a:lnTo>
                      <a:lnTo>
                        <a:pt x="30573" y="66038"/>
                      </a:lnTo>
                      <a:lnTo>
                        <a:pt x="12637" y="48102"/>
                      </a:lnTo>
                      <a:lnTo>
                        <a:pt x="20790" y="40357"/>
                      </a:lnTo>
                      <a:close/>
                    </a:path>
                  </a:pathLst>
                </a:custGeom>
                <a:solidFill>
                  <a:srgbClr val="A6A6A6"/>
                </a:solid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32" name="Freeform: Shape 431">
                  <a:extLst>
                    <a:ext uri="{FF2B5EF4-FFF2-40B4-BE49-F238E27FC236}">
                      <a16:creationId xmlns:a16="http://schemas.microsoft.com/office/drawing/2014/main" id="{BB4D0361-D5F2-413F-A218-FC38C6D4BFE2}"/>
                    </a:ext>
                  </a:extLst>
                </p:cNvPr>
                <p:cNvSpPr/>
                <p:nvPr/>
              </p:nvSpPr>
              <p:spPr>
                <a:xfrm>
                  <a:off x="7205247" y="3255562"/>
                  <a:ext cx="129630" cy="129630"/>
                </a:xfrm>
                <a:custGeom>
                  <a:avLst/>
                  <a:gdLst>
                    <a:gd name="connsiteX0" fmla="*/ 64815 w 129630"/>
                    <a:gd name="connsiteY0" fmla="*/ 0 h 129630"/>
                    <a:gd name="connsiteX1" fmla="*/ 0 w 129630"/>
                    <a:gd name="connsiteY1" fmla="*/ 64815 h 129630"/>
                    <a:gd name="connsiteX2" fmla="*/ 64815 w 129630"/>
                    <a:gd name="connsiteY2" fmla="*/ 129630 h 129630"/>
                    <a:gd name="connsiteX3" fmla="*/ 129630 w 129630"/>
                    <a:gd name="connsiteY3" fmla="*/ 64815 h 129630"/>
                    <a:gd name="connsiteX4" fmla="*/ 64815 w 129630"/>
                    <a:gd name="connsiteY4" fmla="*/ 0 h 129630"/>
                    <a:gd name="connsiteX5" fmla="*/ 101911 w 129630"/>
                    <a:gd name="connsiteY5" fmla="*/ 97019 h 129630"/>
                    <a:gd name="connsiteX6" fmla="*/ 27720 w 129630"/>
                    <a:gd name="connsiteY6" fmla="*/ 97019 h 129630"/>
                    <a:gd name="connsiteX7" fmla="*/ 27720 w 129630"/>
                    <a:gd name="connsiteY7" fmla="*/ 42395 h 129630"/>
                    <a:gd name="connsiteX8" fmla="*/ 27720 w 129630"/>
                    <a:gd name="connsiteY8" fmla="*/ 32204 h 129630"/>
                    <a:gd name="connsiteX9" fmla="*/ 46471 w 129630"/>
                    <a:gd name="connsiteY9" fmla="*/ 32204 h 129630"/>
                    <a:gd name="connsiteX10" fmla="*/ 46471 w 129630"/>
                    <a:gd name="connsiteY10" fmla="*/ 42395 h 129630"/>
                    <a:gd name="connsiteX11" fmla="*/ 101911 w 129630"/>
                    <a:gd name="connsiteY11" fmla="*/ 42395 h 129630"/>
                    <a:gd name="connsiteX12" fmla="*/ 101911 w 129630"/>
                    <a:gd name="connsiteY12" fmla="*/ 97019 h 129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9630" h="129630">
                      <a:moveTo>
                        <a:pt x="64815" y="0"/>
                      </a:moveTo>
                      <a:cubicBezTo>
                        <a:pt x="28943" y="0"/>
                        <a:pt x="0" y="29350"/>
                        <a:pt x="0" y="64815"/>
                      </a:cubicBezTo>
                      <a:cubicBezTo>
                        <a:pt x="0" y="100280"/>
                        <a:pt x="29350" y="129630"/>
                        <a:pt x="64815" y="129630"/>
                      </a:cubicBezTo>
                      <a:cubicBezTo>
                        <a:pt x="100280" y="129630"/>
                        <a:pt x="129630" y="100280"/>
                        <a:pt x="129630" y="64815"/>
                      </a:cubicBezTo>
                      <a:cubicBezTo>
                        <a:pt x="129630" y="29350"/>
                        <a:pt x="100688" y="0"/>
                        <a:pt x="64815" y="0"/>
                      </a:cubicBezTo>
                      <a:close/>
                      <a:moveTo>
                        <a:pt x="101911" y="97019"/>
                      </a:moveTo>
                      <a:lnTo>
                        <a:pt x="27720" y="97019"/>
                      </a:lnTo>
                      <a:lnTo>
                        <a:pt x="27720" y="42395"/>
                      </a:lnTo>
                      <a:lnTo>
                        <a:pt x="27720" y="32204"/>
                      </a:lnTo>
                      <a:lnTo>
                        <a:pt x="46471" y="32204"/>
                      </a:lnTo>
                      <a:lnTo>
                        <a:pt x="46471" y="42395"/>
                      </a:lnTo>
                      <a:lnTo>
                        <a:pt x="101911" y="42395"/>
                      </a:lnTo>
                      <a:lnTo>
                        <a:pt x="101911" y="97019"/>
                      </a:lnTo>
                      <a:close/>
                    </a:path>
                  </a:pathLst>
                </a:custGeom>
                <a:solidFill>
                  <a:srgbClr val="A6A6A6"/>
                </a:solid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grpSp>
        </p:grpSp>
        <p:grpSp>
          <p:nvGrpSpPr>
            <p:cNvPr id="433" name="Group 432">
              <a:extLst>
                <a:ext uri="{FF2B5EF4-FFF2-40B4-BE49-F238E27FC236}">
                  <a16:creationId xmlns:a16="http://schemas.microsoft.com/office/drawing/2014/main" id="{C66C0B6D-B4CB-427B-856B-4BE691544B3F}"/>
                </a:ext>
              </a:extLst>
            </p:cNvPr>
            <p:cNvGrpSpPr/>
            <p:nvPr/>
          </p:nvGrpSpPr>
          <p:grpSpPr>
            <a:xfrm>
              <a:off x="11135209" y="2950989"/>
              <a:ext cx="706574" cy="819878"/>
              <a:chOff x="7347395" y="2196903"/>
              <a:chExt cx="706574" cy="819878"/>
            </a:xfrm>
          </p:grpSpPr>
          <p:grpSp>
            <p:nvGrpSpPr>
              <p:cNvPr id="434" name="Container Host">
                <a:extLst>
                  <a:ext uri="{FF2B5EF4-FFF2-40B4-BE49-F238E27FC236}">
                    <a16:creationId xmlns:a16="http://schemas.microsoft.com/office/drawing/2014/main" id="{EEAD8C5F-83EE-4AD5-A943-8954385CDC57}"/>
                  </a:ext>
                </a:extLst>
              </p:cNvPr>
              <p:cNvGrpSpPr/>
              <p:nvPr/>
            </p:nvGrpSpPr>
            <p:grpSpPr>
              <a:xfrm>
                <a:off x="7439819" y="2196903"/>
                <a:ext cx="521813" cy="521813"/>
                <a:chOff x="1882487" y="2277671"/>
                <a:chExt cx="521813" cy="521813"/>
              </a:xfrm>
            </p:grpSpPr>
            <p:sp>
              <p:nvSpPr>
                <p:cNvPr id="436" name="Freeform: Shape 435">
                  <a:extLst>
                    <a:ext uri="{FF2B5EF4-FFF2-40B4-BE49-F238E27FC236}">
                      <a16:creationId xmlns:a16="http://schemas.microsoft.com/office/drawing/2014/main" id="{DD273AA9-BB9C-4738-80EA-7DECA7CB1811}"/>
                    </a:ext>
                  </a:extLst>
                </p:cNvPr>
                <p:cNvSpPr/>
                <p:nvPr/>
              </p:nvSpPr>
              <p:spPr>
                <a:xfrm>
                  <a:off x="2043088" y="2438272"/>
                  <a:ext cx="12225" cy="51125"/>
                </a:xfrm>
                <a:custGeom>
                  <a:avLst/>
                  <a:gdLst>
                    <a:gd name="connsiteX0" fmla="*/ 1667 w 12225"/>
                    <a:gd name="connsiteY0" fmla="*/ 5557 h 51125"/>
                    <a:gd name="connsiteX1" fmla="*/ 0 w 12225"/>
                    <a:gd name="connsiteY1" fmla="*/ 6113 h 51125"/>
                    <a:gd name="connsiteX2" fmla="*/ 0 w 12225"/>
                    <a:gd name="connsiteY2" fmla="*/ 17227 h 51125"/>
                    <a:gd name="connsiteX3" fmla="*/ 0 w 12225"/>
                    <a:gd name="connsiteY3" fmla="*/ 23340 h 51125"/>
                    <a:gd name="connsiteX4" fmla="*/ 0 w 12225"/>
                    <a:gd name="connsiteY4" fmla="*/ 24451 h 51125"/>
                    <a:gd name="connsiteX5" fmla="*/ 0 w 12225"/>
                    <a:gd name="connsiteY5" fmla="*/ 30008 h 51125"/>
                    <a:gd name="connsiteX6" fmla="*/ 0 w 12225"/>
                    <a:gd name="connsiteY6" fmla="*/ 30008 h 51125"/>
                    <a:gd name="connsiteX7" fmla="*/ 0 w 12225"/>
                    <a:gd name="connsiteY7" fmla="*/ 31120 h 51125"/>
                    <a:gd name="connsiteX8" fmla="*/ 0 w 12225"/>
                    <a:gd name="connsiteY8" fmla="*/ 51125 h 51125"/>
                    <a:gd name="connsiteX9" fmla="*/ 1111 w 12225"/>
                    <a:gd name="connsiteY9" fmla="*/ 51125 h 51125"/>
                    <a:gd name="connsiteX10" fmla="*/ 7224 w 12225"/>
                    <a:gd name="connsiteY10" fmla="*/ 47791 h 51125"/>
                    <a:gd name="connsiteX11" fmla="*/ 12226 w 12225"/>
                    <a:gd name="connsiteY11" fmla="*/ 45013 h 51125"/>
                    <a:gd name="connsiteX12" fmla="*/ 12226 w 12225"/>
                    <a:gd name="connsiteY12" fmla="*/ 26674 h 51125"/>
                    <a:gd name="connsiteX13" fmla="*/ 12226 w 12225"/>
                    <a:gd name="connsiteY13" fmla="*/ 26674 h 51125"/>
                    <a:gd name="connsiteX14" fmla="*/ 12226 w 12225"/>
                    <a:gd name="connsiteY14" fmla="*/ 20561 h 51125"/>
                    <a:gd name="connsiteX15" fmla="*/ 12226 w 12225"/>
                    <a:gd name="connsiteY15" fmla="*/ 20561 h 51125"/>
                    <a:gd name="connsiteX16" fmla="*/ 12226 w 12225"/>
                    <a:gd name="connsiteY16" fmla="*/ 0 h 51125"/>
                    <a:gd name="connsiteX17" fmla="*/ 7780 w 12225"/>
                    <a:gd name="connsiteY17" fmla="*/ 2779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667" y="5557"/>
                      </a:moveTo>
                      <a:lnTo>
                        <a:pt x="0" y="6113"/>
                      </a:lnTo>
                      <a:lnTo>
                        <a:pt x="0" y="17227"/>
                      </a:lnTo>
                      <a:lnTo>
                        <a:pt x="0" y="23340"/>
                      </a:lnTo>
                      <a:lnTo>
                        <a:pt x="0" y="24451"/>
                      </a:lnTo>
                      <a:lnTo>
                        <a:pt x="0" y="30008"/>
                      </a:lnTo>
                      <a:lnTo>
                        <a:pt x="0" y="30008"/>
                      </a:lnTo>
                      <a:lnTo>
                        <a:pt x="0" y="31120"/>
                      </a:lnTo>
                      <a:lnTo>
                        <a:pt x="0" y="51125"/>
                      </a:lnTo>
                      <a:lnTo>
                        <a:pt x="1111" y="51125"/>
                      </a:lnTo>
                      <a:lnTo>
                        <a:pt x="7224" y="47791"/>
                      </a:lnTo>
                      <a:lnTo>
                        <a:pt x="12226" y="45013"/>
                      </a:lnTo>
                      <a:lnTo>
                        <a:pt x="12226" y="26674"/>
                      </a:lnTo>
                      <a:lnTo>
                        <a:pt x="12226" y="26674"/>
                      </a:lnTo>
                      <a:lnTo>
                        <a:pt x="12226" y="20561"/>
                      </a:lnTo>
                      <a:lnTo>
                        <a:pt x="12226" y="20561"/>
                      </a:lnTo>
                      <a:lnTo>
                        <a:pt x="12226" y="0"/>
                      </a:lnTo>
                      <a:lnTo>
                        <a:pt x="7780" y="2779"/>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37" name="Freeform: Shape 436">
                  <a:extLst>
                    <a:ext uri="{FF2B5EF4-FFF2-40B4-BE49-F238E27FC236}">
                      <a16:creationId xmlns:a16="http://schemas.microsoft.com/office/drawing/2014/main" id="{17528F7D-C06C-4973-85BC-DADEEA2AC652}"/>
                    </a:ext>
                  </a:extLst>
                </p:cNvPr>
                <p:cNvSpPr/>
                <p:nvPr/>
              </p:nvSpPr>
              <p:spPr>
                <a:xfrm>
                  <a:off x="2095881" y="2412154"/>
                  <a:ext cx="12225" cy="51125"/>
                </a:xfrm>
                <a:custGeom>
                  <a:avLst/>
                  <a:gdLst>
                    <a:gd name="connsiteX0" fmla="*/ 12226 w 12225"/>
                    <a:gd name="connsiteY0" fmla="*/ 45013 h 51125"/>
                    <a:gd name="connsiteX1" fmla="*/ 12226 w 12225"/>
                    <a:gd name="connsiteY1" fmla="*/ 0 h 51125"/>
                    <a:gd name="connsiteX2" fmla="*/ 0 w 12225"/>
                    <a:gd name="connsiteY2" fmla="*/ 6113 h 51125"/>
                    <a:gd name="connsiteX3" fmla="*/ 0 w 12225"/>
                    <a:gd name="connsiteY3" fmla="*/ 45013 h 51125"/>
                    <a:gd name="connsiteX4" fmla="*/ 0 w 12225"/>
                    <a:gd name="connsiteY4" fmla="*/ 51125 h 51125"/>
                    <a:gd name="connsiteX5" fmla="*/ 9447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45013"/>
                      </a:moveTo>
                      <a:lnTo>
                        <a:pt x="12226" y="0"/>
                      </a:lnTo>
                      <a:lnTo>
                        <a:pt x="0" y="6113"/>
                      </a:lnTo>
                      <a:lnTo>
                        <a:pt x="0" y="45013"/>
                      </a:lnTo>
                      <a:lnTo>
                        <a:pt x="0" y="51125"/>
                      </a:lnTo>
                      <a:lnTo>
                        <a:pt x="9447" y="46124"/>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38" name="Freeform: Shape 437">
                  <a:extLst>
                    <a:ext uri="{FF2B5EF4-FFF2-40B4-BE49-F238E27FC236}">
                      <a16:creationId xmlns:a16="http://schemas.microsoft.com/office/drawing/2014/main" id="{281D9D5E-1EBD-4101-9140-A9D72EC8F65D}"/>
                    </a:ext>
                  </a:extLst>
                </p:cNvPr>
                <p:cNvSpPr/>
                <p:nvPr/>
              </p:nvSpPr>
              <p:spPr>
                <a:xfrm>
                  <a:off x="2178126" y="2588314"/>
                  <a:ext cx="12225" cy="51125"/>
                </a:xfrm>
                <a:custGeom>
                  <a:avLst/>
                  <a:gdLst>
                    <a:gd name="connsiteX0" fmla="*/ 12226 w 12225"/>
                    <a:gd name="connsiteY0" fmla="*/ 51125 h 51125"/>
                    <a:gd name="connsiteX1" fmla="*/ 12226 w 12225"/>
                    <a:gd name="connsiteY1" fmla="*/ 45013 h 51125"/>
                    <a:gd name="connsiteX2" fmla="*/ 12226 w 12225"/>
                    <a:gd name="connsiteY2" fmla="*/ 6113 h 51125"/>
                    <a:gd name="connsiteX3" fmla="*/ 0 w 12225"/>
                    <a:gd name="connsiteY3" fmla="*/ 0 h 51125"/>
                    <a:gd name="connsiteX4" fmla="*/ 0 w 12225"/>
                    <a:gd name="connsiteY4" fmla="*/ 45013 h 51125"/>
                    <a:gd name="connsiteX5" fmla="*/ 2223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51125"/>
                      </a:moveTo>
                      <a:lnTo>
                        <a:pt x="12226" y="45013"/>
                      </a:lnTo>
                      <a:lnTo>
                        <a:pt x="12226" y="6113"/>
                      </a:lnTo>
                      <a:lnTo>
                        <a:pt x="0" y="0"/>
                      </a:lnTo>
                      <a:lnTo>
                        <a:pt x="0" y="45013"/>
                      </a:lnTo>
                      <a:lnTo>
                        <a:pt x="2223" y="46124"/>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39" name="Freeform: Shape 438">
                  <a:extLst>
                    <a:ext uri="{FF2B5EF4-FFF2-40B4-BE49-F238E27FC236}">
                      <a16:creationId xmlns:a16="http://schemas.microsoft.com/office/drawing/2014/main" id="{687BA4C0-8EF2-46B3-B036-E4245C611BD2}"/>
                    </a:ext>
                  </a:extLst>
                </p:cNvPr>
                <p:cNvSpPr/>
                <p:nvPr/>
              </p:nvSpPr>
              <p:spPr>
                <a:xfrm>
                  <a:off x="2204800" y="2601651"/>
                  <a:ext cx="12225" cy="51125"/>
                </a:xfrm>
                <a:custGeom>
                  <a:avLst/>
                  <a:gdLst>
                    <a:gd name="connsiteX0" fmla="*/ 12226 w 12225"/>
                    <a:gd name="connsiteY0" fmla="*/ 41123 h 51125"/>
                    <a:gd name="connsiteX1" fmla="*/ 12226 w 12225"/>
                    <a:gd name="connsiteY1" fmla="*/ 41123 h 51125"/>
                    <a:gd name="connsiteX2" fmla="*/ 12226 w 12225"/>
                    <a:gd name="connsiteY2" fmla="*/ 41123 h 51125"/>
                    <a:gd name="connsiteX3" fmla="*/ 12226 w 12225"/>
                    <a:gd name="connsiteY3" fmla="*/ 35010 h 51125"/>
                    <a:gd name="connsiteX4" fmla="*/ 12226 w 12225"/>
                    <a:gd name="connsiteY4" fmla="*/ 35010 h 51125"/>
                    <a:gd name="connsiteX5" fmla="*/ 12226 w 12225"/>
                    <a:gd name="connsiteY5" fmla="*/ 28897 h 51125"/>
                    <a:gd name="connsiteX6" fmla="*/ 12226 w 12225"/>
                    <a:gd name="connsiteY6" fmla="*/ 6113 h 51125"/>
                    <a:gd name="connsiteX7" fmla="*/ 0 w 12225"/>
                    <a:gd name="connsiteY7" fmla="*/ 0 h 51125"/>
                    <a:gd name="connsiteX8" fmla="*/ 0 w 12225"/>
                    <a:gd name="connsiteY8" fmla="*/ 30008 h 51125"/>
                    <a:gd name="connsiteX9" fmla="*/ 0 w 12225"/>
                    <a:gd name="connsiteY9" fmla="*/ 36121 h 51125"/>
                    <a:gd name="connsiteX10" fmla="*/ 0 w 12225"/>
                    <a:gd name="connsiteY10" fmla="*/ 36121 h 51125"/>
                    <a:gd name="connsiteX11" fmla="*/ 0 w 12225"/>
                    <a:gd name="connsiteY11" fmla="*/ 42234 h 51125"/>
                    <a:gd name="connsiteX12" fmla="*/ 0 w 12225"/>
                    <a:gd name="connsiteY12" fmla="*/ 42234 h 51125"/>
                    <a:gd name="connsiteX13" fmla="*/ 0 w 12225"/>
                    <a:gd name="connsiteY13" fmla="*/ 45013 h 51125"/>
                    <a:gd name="connsiteX14" fmla="*/ 12226 w 12225"/>
                    <a:gd name="connsiteY14" fmla="*/ 51125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1123"/>
                      </a:moveTo>
                      <a:lnTo>
                        <a:pt x="12226" y="41123"/>
                      </a:lnTo>
                      <a:lnTo>
                        <a:pt x="12226" y="41123"/>
                      </a:lnTo>
                      <a:lnTo>
                        <a:pt x="12226" y="35010"/>
                      </a:lnTo>
                      <a:lnTo>
                        <a:pt x="12226" y="35010"/>
                      </a:lnTo>
                      <a:lnTo>
                        <a:pt x="12226" y="28897"/>
                      </a:lnTo>
                      <a:lnTo>
                        <a:pt x="12226" y="6113"/>
                      </a:lnTo>
                      <a:lnTo>
                        <a:pt x="0" y="0"/>
                      </a:lnTo>
                      <a:lnTo>
                        <a:pt x="0" y="30008"/>
                      </a:lnTo>
                      <a:lnTo>
                        <a:pt x="0" y="36121"/>
                      </a:lnTo>
                      <a:lnTo>
                        <a:pt x="0" y="36121"/>
                      </a:lnTo>
                      <a:lnTo>
                        <a:pt x="0" y="42234"/>
                      </a:lnTo>
                      <a:lnTo>
                        <a:pt x="0" y="42234"/>
                      </a:lnTo>
                      <a:lnTo>
                        <a:pt x="0" y="45013"/>
                      </a:lnTo>
                      <a:lnTo>
                        <a:pt x="12226" y="51125"/>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40" name="Freeform: Shape 439">
                  <a:extLst>
                    <a:ext uri="{FF2B5EF4-FFF2-40B4-BE49-F238E27FC236}">
                      <a16:creationId xmlns:a16="http://schemas.microsoft.com/office/drawing/2014/main" id="{CA7FAB4B-239F-4380-86ED-AA2E784B501B}"/>
                    </a:ext>
                  </a:extLst>
                </p:cNvPr>
                <p:cNvSpPr/>
                <p:nvPr/>
              </p:nvSpPr>
              <p:spPr>
                <a:xfrm>
                  <a:off x="2069206" y="2425491"/>
                  <a:ext cx="12225" cy="51125"/>
                </a:xfrm>
                <a:custGeom>
                  <a:avLst/>
                  <a:gdLst>
                    <a:gd name="connsiteX0" fmla="*/ 12226 w 12225"/>
                    <a:gd name="connsiteY0" fmla="*/ 42790 h 51125"/>
                    <a:gd name="connsiteX1" fmla="*/ 12226 w 12225"/>
                    <a:gd name="connsiteY1" fmla="*/ 42234 h 51125"/>
                    <a:gd name="connsiteX2" fmla="*/ 12226 w 12225"/>
                    <a:gd name="connsiteY2" fmla="*/ 36677 h 51125"/>
                    <a:gd name="connsiteX3" fmla="*/ 12226 w 12225"/>
                    <a:gd name="connsiteY3" fmla="*/ 36121 h 51125"/>
                    <a:gd name="connsiteX4" fmla="*/ 12226 w 12225"/>
                    <a:gd name="connsiteY4" fmla="*/ 30008 h 51125"/>
                    <a:gd name="connsiteX5" fmla="*/ 12226 w 12225"/>
                    <a:gd name="connsiteY5" fmla="*/ 0 h 51125"/>
                    <a:gd name="connsiteX6" fmla="*/ 0 w 12225"/>
                    <a:gd name="connsiteY6" fmla="*/ 6113 h 51125"/>
                    <a:gd name="connsiteX7" fmla="*/ 0 w 12225"/>
                    <a:gd name="connsiteY7" fmla="*/ 28897 h 51125"/>
                    <a:gd name="connsiteX8" fmla="*/ 0 w 12225"/>
                    <a:gd name="connsiteY8" fmla="*/ 35010 h 51125"/>
                    <a:gd name="connsiteX9" fmla="*/ 0 w 12225"/>
                    <a:gd name="connsiteY9" fmla="*/ 35010 h 51125"/>
                    <a:gd name="connsiteX10" fmla="*/ 0 w 12225"/>
                    <a:gd name="connsiteY10" fmla="*/ 41123 h 51125"/>
                    <a:gd name="connsiteX11" fmla="*/ 0 w 12225"/>
                    <a:gd name="connsiteY11" fmla="*/ 41123 h 51125"/>
                    <a:gd name="connsiteX12" fmla="*/ 0 w 12225"/>
                    <a:gd name="connsiteY12" fmla="*/ 41123 h 51125"/>
                    <a:gd name="connsiteX13" fmla="*/ 0 w 12225"/>
                    <a:gd name="connsiteY13" fmla="*/ 51125 h 51125"/>
                    <a:gd name="connsiteX14" fmla="*/ 12226 w 12225"/>
                    <a:gd name="connsiteY14" fmla="*/ 450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2790"/>
                      </a:moveTo>
                      <a:lnTo>
                        <a:pt x="12226" y="42234"/>
                      </a:lnTo>
                      <a:lnTo>
                        <a:pt x="12226" y="36677"/>
                      </a:lnTo>
                      <a:lnTo>
                        <a:pt x="12226" y="36121"/>
                      </a:lnTo>
                      <a:lnTo>
                        <a:pt x="12226" y="30008"/>
                      </a:lnTo>
                      <a:lnTo>
                        <a:pt x="12226" y="0"/>
                      </a:lnTo>
                      <a:lnTo>
                        <a:pt x="0" y="6113"/>
                      </a:lnTo>
                      <a:lnTo>
                        <a:pt x="0" y="28897"/>
                      </a:lnTo>
                      <a:lnTo>
                        <a:pt x="0" y="35010"/>
                      </a:lnTo>
                      <a:lnTo>
                        <a:pt x="0" y="35010"/>
                      </a:lnTo>
                      <a:lnTo>
                        <a:pt x="0" y="41123"/>
                      </a:lnTo>
                      <a:lnTo>
                        <a:pt x="0" y="41123"/>
                      </a:lnTo>
                      <a:lnTo>
                        <a:pt x="0" y="41123"/>
                      </a:lnTo>
                      <a:lnTo>
                        <a:pt x="0" y="51125"/>
                      </a:lnTo>
                      <a:lnTo>
                        <a:pt x="12226" y="450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41" name="Freeform: Shape 440">
                  <a:extLst>
                    <a:ext uri="{FF2B5EF4-FFF2-40B4-BE49-F238E27FC236}">
                      <a16:creationId xmlns:a16="http://schemas.microsoft.com/office/drawing/2014/main" id="{5C0862DF-D47A-40E8-97C3-31E3B4AAA67B}"/>
                    </a:ext>
                  </a:extLst>
                </p:cNvPr>
                <p:cNvSpPr/>
                <p:nvPr/>
              </p:nvSpPr>
              <p:spPr>
                <a:xfrm>
                  <a:off x="2230918" y="2614433"/>
                  <a:ext cx="12225" cy="51125"/>
                </a:xfrm>
                <a:custGeom>
                  <a:avLst/>
                  <a:gdLst>
                    <a:gd name="connsiteX0" fmla="*/ 11114 w 12225"/>
                    <a:gd name="connsiteY0" fmla="*/ 50570 h 51125"/>
                    <a:gd name="connsiteX1" fmla="*/ 12226 w 12225"/>
                    <a:gd name="connsiteY1" fmla="*/ 51125 h 51125"/>
                    <a:gd name="connsiteX2" fmla="*/ 12226 w 12225"/>
                    <a:gd name="connsiteY2" fmla="*/ 31120 h 51125"/>
                    <a:gd name="connsiteX3" fmla="*/ 12226 w 12225"/>
                    <a:gd name="connsiteY3" fmla="*/ 30008 h 51125"/>
                    <a:gd name="connsiteX4" fmla="*/ 12226 w 12225"/>
                    <a:gd name="connsiteY4" fmla="*/ 30008 h 51125"/>
                    <a:gd name="connsiteX5" fmla="*/ 12226 w 12225"/>
                    <a:gd name="connsiteY5" fmla="*/ 23896 h 51125"/>
                    <a:gd name="connsiteX6" fmla="*/ 12226 w 12225"/>
                    <a:gd name="connsiteY6" fmla="*/ 23340 h 51125"/>
                    <a:gd name="connsiteX7" fmla="*/ 12226 w 12225"/>
                    <a:gd name="connsiteY7" fmla="*/ 17227 h 51125"/>
                    <a:gd name="connsiteX8" fmla="*/ 12226 w 12225"/>
                    <a:gd name="connsiteY8" fmla="*/ 6113 h 51125"/>
                    <a:gd name="connsiteX9" fmla="*/ 10559 w 12225"/>
                    <a:gd name="connsiteY9" fmla="*/ 5557 h 51125"/>
                    <a:gd name="connsiteX10" fmla="*/ 4446 w 12225"/>
                    <a:gd name="connsiteY10" fmla="*/ 2223 h 51125"/>
                    <a:gd name="connsiteX11" fmla="*/ 0 w 12225"/>
                    <a:gd name="connsiteY11" fmla="*/ 0 h 51125"/>
                    <a:gd name="connsiteX12" fmla="*/ 0 w 12225"/>
                    <a:gd name="connsiteY12" fmla="*/ 20561 h 51125"/>
                    <a:gd name="connsiteX13" fmla="*/ 0 w 12225"/>
                    <a:gd name="connsiteY13" fmla="*/ 20561 h 51125"/>
                    <a:gd name="connsiteX14" fmla="*/ 0 w 12225"/>
                    <a:gd name="connsiteY14" fmla="*/ 26674 h 51125"/>
                    <a:gd name="connsiteX15" fmla="*/ 0 w 12225"/>
                    <a:gd name="connsiteY15" fmla="*/ 26674 h 51125"/>
                    <a:gd name="connsiteX16" fmla="*/ 0 w 12225"/>
                    <a:gd name="connsiteY16" fmla="*/ 45013 h 51125"/>
                    <a:gd name="connsiteX17" fmla="*/ 5001 w 12225"/>
                    <a:gd name="connsiteY17" fmla="*/ 47791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1114" y="50570"/>
                      </a:moveTo>
                      <a:lnTo>
                        <a:pt x="12226" y="51125"/>
                      </a:lnTo>
                      <a:lnTo>
                        <a:pt x="12226" y="31120"/>
                      </a:lnTo>
                      <a:lnTo>
                        <a:pt x="12226" y="30008"/>
                      </a:lnTo>
                      <a:lnTo>
                        <a:pt x="12226" y="30008"/>
                      </a:lnTo>
                      <a:lnTo>
                        <a:pt x="12226" y="23896"/>
                      </a:lnTo>
                      <a:lnTo>
                        <a:pt x="12226" y="23340"/>
                      </a:lnTo>
                      <a:lnTo>
                        <a:pt x="12226" y="17227"/>
                      </a:lnTo>
                      <a:lnTo>
                        <a:pt x="12226" y="6113"/>
                      </a:lnTo>
                      <a:lnTo>
                        <a:pt x="10559" y="5557"/>
                      </a:lnTo>
                      <a:lnTo>
                        <a:pt x="4446" y="2223"/>
                      </a:lnTo>
                      <a:lnTo>
                        <a:pt x="0" y="0"/>
                      </a:lnTo>
                      <a:lnTo>
                        <a:pt x="0" y="20561"/>
                      </a:lnTo>
                      <a:lnTo>
                        <a:pt x="0" y="20561"/>
                      </a:lnTo>
                      <a:lnTo>
                        <a:pt x="0" y="26674"/>
                      </a:lnTo>
                      <a:lnTo>
                        <a:pt x="0" y="26674"/>
                      </a:lnTo>
                      <a:lnTo>
                        <a:pt x="0" y="45013"/>
                      </a:lnTo>
                      <a:lnTo>
                        <a:pt x="5001" y="47791"/>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42" name="Freeform: Shape 441">
                  <a:extLst>
                    <a:ext uri="{FF2B5EF4-FFF2-40B4-BE49-F238E27FC236}">
                      <a16:creationId xmlns:a16="http://schemas.microsoft.com/office/drawing/2014/main" id="{A09AF0C3-8974-4EDE-B677-5487830D11B9}"/>
                    </a:ext>
                  </a:extLst>
                </p:cNvPr>
                <p:cNvSpPr/>
                <p:nvPr/>
              </p:nvSpPr>
              <p:spPr>
                <a:xfrm>
                  <a:off x="2178126" y="2499400"/>
                  <a:ext cx="12225" cy="51125"/>
                </a:xfrm>
                <a:custGeom>
                  <a:avLst/>
                  <a:gdLst>
                    <a:gd name="connsiteX0" fmla="*/ 12226 w 12225"/>
                    <a:gd name="connsiteY0" fmla="*/ 51125 h 51125"/>
                    <a:gd name="connsiteX1" fmla="*/ 12226 w 12225"/>
                    <a:gd name="connsiteY1" fmla="*/ 45013 h 51125"/>
                    <a:gd name="connsiteX2" fmla="*/ 12226 w 12225"/>
                    <a:gd name="connsiteY2" fmla="*/ 6113 h 51125"/>
                    <a:gd name="connsiteX3" fmla="*/ 0 w 12225"/>
                    <a:gd name="connsiteY3" fmla="*/ 0 h 51125"/>
                    <a:gd name="connsiteX4" fmla="*/ 0 w 12225"/>
                    <a:gd name="connsiteY4" fmla="*/ 45013 h 51125"/>
                    <a:gd name="connsiteX5" fmla="*/ 2223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51125"/>
                      </a:moveTo>
                      <a:lnTo>
                        <a:pt x="12226" y="45013"/>
                      </a:lnTo>
                      <a:lnTo>
                        <a:pt x="12226" y="6113"/>
                      </a:lnTo>
                      <a:lnTo>
                        <a:pt x="0" y="0"/>
                      </a:lnTo>
                      <a:lnTo>
                        <a:pt x="0" y="45013"/>
                      </a:lnTo>
                      <a:lnTo>
                        <a:pt x="2223" y="46124"/>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43" name="Freeform: Shape 442">
                  <a:extLst>
                    <a:ext uri="{FF2B5EF4-FFF2-40B4-BE49-F238E27FC236}">
                      <a16:creationId xmlns:a16="http://schemas.microsoft.com/office/drawing/2014/main" id="{58131651-8E89-4903-AC2F-FCDB90CD80C6}"/>
                    </a:ext>
                  </a:extLst>
                </p:cNvPr>
                <p:cNvSpPr/>
                <p:nvPr/>
              </p:nvSpPr>
              <p:spPr>
                <a:xfrm>
                  <a:off x="2043088" y="2614433"/>
                  <a:ext cx="12225" cy="51125"/>
                </a:xfrm>
                <a:custGeom>
                  <a:avLst/>
                  <a:gdLst>
                    <a:gd name="connsiteX0" fmla="*/ 1667 w 12225"/>
                    <a:gd name="connsiteY0" fmla="*/ 5557 h 51125"/>
                    <a:gd name="connsiteX1" fmla="*/ 0 w 12225"/>
                    <a:gd name="connsiteY1" fmla="*/ 6113 h 51125"/>
                    <a:gd name="connsiteX2" fmla="*/ 0 w 12225"/>
                    <a:gd name="connsiteY2" fmla="*/ 17227 h 51125"/>
                    <a:gd name="connsiteX3" fmla="*/ 0 w 12225"/>
                    <a:gd name="connsiteY3" fmla="*/ 23340 h 51125"/>
                    <a:gd name="connsiteX4" fmla="*/ 0 w 12225"/>
                    <a:gd name="connsiteY4" fmla="*/ 23896 h 51125"/>
                    <a:gd name="connsiteX5" fmla="*/ 0 w 12225"/>
                    <a:gd name="connsiteY5" fmla="*/ 30008 h 51125"/>
                    <a:gd name="connsiteX6" fmla="*/ 0 w 12225"/>
                    <a:gd name="connsiteY6" fmla="*/ 30008 h 51125"/>
                    <a:gd name="connsiteX7" fmla="*/ 0 w 12225"/>
                    <a:gd name="connsiteY7" fmla="*/ 31120 h 51125"/>
                    <a:gd name="connsiteX8" fmla="*/ 0 w 12225"/>
                    <a:gd name="connsiteY8" fmla="*/ 51125 h 51125"/>
                    <a:gd name="connsiteX9" fmla="*/ 1111 w 12225"/>
                    <a:gd name="connsiteY9" fmla="*/ 50570 h 51125"/>
                    <a:gd name="connsiteX10" fmla="*/ 7224 w 12225"/>
                    <a:gd name="connsiteY10" fmla="*/ 47791 h 51125"/>
                    <a:gd name="connsiteX11" fmla="*/ 12226 w 12225"/>
                    <a:gd name="connsiteY11" fmla="*/ 45013 h 51125"/>
                    <a:gd name="connsiteX12" fmla="*/ 12226 w 12225"/>
                    <a:gd name="connsiteY12" fmla="*/ 26674 h 51125"/>
                    <a:gd name="connsiteX13" fmla="*/ 12226 w 12225"/>
                    <a:gd name="connsiteY13" fmla="*/ 26674 h 51125"/>
                    <a:gd name="connsiteX14" fmla="*/ 12226 w 12225"/>
                    <a:gd name="connsiteY14" fmla="*/ 20561 h 51125"/>
                    <a:gd name="connsiteX15" fmla="*/ 12226 w 12225"/>
                    <a:gd name="connsiteY15" fmla="*/ 20561 h 51125"/>
                    <a:gd name="connsiteX16" fmla="*/ 12226 w 12225"/>
                    <a:gd name="connsiteY16" fmla="*/ 0 h 51125"/>
                    <a:gd name="connsiteX17" fmla="*/ 7780 w 12225"/>
                    <a:gd name="connsiteY17" fmla="*/ 222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667" y="5557"/>
                      </a:moveTo>
                      <a:lnTo>
                        <a:pt x="0" y="6113"/>
                      </a:lnTo>
                      <a:lnTo>
                        <a:pt x="0" y="17227"/>
                      </a:lnTo>
                      <a:lnTo>
                        <a:pt x="0" y="23340"/>
                      </a:lnTo>
                      <a:lnTo>
                        <a:pt x="0" y="23896"/>
                      </a:lnTo>
                      <a:lnTo>
                        <a:pt x="0" y="30008"/>
                      </a:lnTo>
                      <a:lnTo>
                        <a:pt x="0" y="30008"/>
                      </a:lnTo>
                      <a:lnTo>
                        <a:pt x="0" y="31120"/>
                      </a:lnTo>
                      <a:lnTo>
                        <a:pt x="0" y="51125"/>
                      </a:lnTo>
                      <a:lnTo>
                        <a:pt x="1111" y="50570"/>
                      </a:lnTo>
                      <a:lnTo>
                        <a:pt x="7224" y="47791"/>
                      </a:lnTo>
                      <a:lnTo>
                        <a:pt x="12226" y="45013"/>
                      </a:lnTo>
                      <a:lnTo>
                        <a:pt x="12226" y="26674"/>
                      </a:lnTo>
                      <a:lnTo>
                        <a:pt x="12226" y="26674"/>
                      </a:lnTo>
                      <a:lnTo>
                        <a:pt x="12226" y="20561"/>
                      </a:lnTo>
                      <a:lnTo>
                        <a:pt x="12226" y="20561"/>
                      </a:lnTo>
                      <a:lnTo>
                        <a:pt x="12226" y="0"/>
                      </a:lnTo>
                      <a:lnTo>
                        <a:pt x="7780" y="222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44" name="Freeform: Shape 443">
                  <a:extLst>
                    <a:ext uri="{FF2B5EF4-FFF2-40B4-BE49-F238E27FC236}">
                      <a16:creationId xmlns:a16="http://schemas.microsoft.com/office/drawing/2014/main" id="{6497F23A-8AE2-4334-BEE5-47033B805D4D}"/>
                    </a:ext>
                  </a:extLst>
                </p:cNvPr>
                <p:cNvSpPr/>
                <p:nvPr/>
              </p:nvSpPr>
              <p:spPr>
                <a:xfrm>
                  <a:off x="2069206" y="2601651"/>
                  <a:ext cx="12225" cy="51125"/>
                </a:xfrm>
                <a:custGeom>
                  <a:avLst/>
                  <a:gdLst>
                    <a:gd name="connsiteX0" fmla="*/ 0 w 12225"/>
                    <a:gd name="connsiteY0" fmla="*/ 28897 h 51125"/>
                    <a:gd name="connsiteX1" fmla="*/ 0 w 12225"/>
                    <a:gd name="connsiteY1" fmla="*/ 35010 h 51125"/>
                    <a:gd name="connsiteX2" fmla="*/ 0 w 12225"/>
                    <a:gd name="connsiteY2" fmla="*/ 35010 h 51125"/>
                    <a:gd name="connsiteX3" fmla="*/ 0 w 12225"/>
                    <a:gd name="connsiteY3" fmla="*/ 41123 h 51125"/>
                    <a:gd name="connsiteX4" fmla="*/ 0 w 12225"/>
                    <a:gd name="connsiteY4" fmla="*/ 41123 h 51125"/>
                    <a:gd name="connsiteX5" fmla="*/ 0 w 12225"/>
                    <a:gd name="connsiteY5" fmla="*/ 41123 h 51125"/>
                    <a:gd name="connsiteX6" fmla="*/ 0 w 12225"/>
                    <a:gd name="connsiteY6" fmla="*/ 51125 h 51125"/>
                    <a:gd name="connsiteX7" fmla="*/ 12226 w 12225"/>
                    <a:gd name="connsiteY7" fmla="*/ 45013 h 51125"/>
                    <a:gd name="connsiteX8" fmla="*/ 12226 w 12225"/>
                    <a:gd name="connsiteY8" fmla="*/ 42234 h 51125"/>
                    <a:gd name="connsiteX9" fmla="*/ 12226 w 12225"/>
                    <a:gd name="connsiteY9" fmla="*/ 42234 h 51125"/>
                    <a:gd name="connsiteX10" fmla="*/ 12226 w 12225"/>
                    <a:gd name="connsiteY10" fmla="*/ 36121 h 51125"/>
                    <a:gd name="connsiteX11" fmla="*/ 12226 w 12225"/>
                    <a:gd name="connsiteY11" fmla="*/ 36121 h 51125"/>
                    <a:gd name="connsiteX12" fmla="*/ 12226 w 12225"/>
                    <a:gd name="connsiteY12" fmla="*/ 30008 h 51125"/>
                    <a:gd name="connsiteX13" fmla="*/ 12226 w 12225"/>
                    <a:gd name="connsiteY13" fmla="*/ 0 h 51125"/>
                    <a:gd name="connsiteX14" fmla="*/ 0 w 12225"/>
                    <a:gd name="connsiteY14"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0" y="28897"/>
                      </a:moveTo>
                      <a:lnTo>
                        <a:pt x="0" y="35010"/>
                      </a:lnTo>
                      <a:lnTo>
                        <a:pt x="0" y="35010"/>
                      </a:lnTo>
                      <a:lnTo>
                        <a:pt x="0" y="41123"/>
                      </a:lnTo>
                      <a:lnTo>
                        <a:pt x="0" y="41123"/>
                      </a:lnTo>
                      <a:lnTo>
                        <a:pt x="0" y="41123"/>
                      </a:lnTo>
                      <a:lnTo>
                        <a:pt x="0" y="51125"/>
                      </a:lnTo>
                      <a:lnTo>
                        <a:pt x="12226" y="45013"/>
                      </a:lnTo>
                      <a:lnTo>
                        <a:pt x="12226" y="42234"/>
                      </a:lnTo>
                      <a:lnTo>
                        <a:pt x="12226" y="42234"/>
                      </a:lnTo>
                      <a:lnTo>
                        <a:pt x="12226" y="36121"/>
                      </a:lnTo>
                      <a:lnTo>
                        <a:pt x="12226" y="36121"/>
                      </a:lnTo>
                      <a:lnTo>
                        <a:pt x="12226" y="30008"/>
                      </a:lnTo>
                      <a:lnTo>
                        <a:pt x="12226" y="0"/>
                      </a:lnTo>
                      <a:lnTo>
                        <a:pt x="0" y="61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45" name="Freeform: Shape 444">
                  <a:extLst>
                    <a:ext uri="{FF2B5EF4-FFF2-40B4-BE49-F238E27FC236}">
                      <a16:creationId xmlns:a16="http://schemas.microsoft.com/office/drawing/2014/main" id="{A679FC47-462D-47D3-9060-389CC39BD830}"/>
                    </a:ext>
                  </a:extLst>
                </p:cNvPr>
                <p:cNvSpPr/>
                <p:nvPr/>
              </p:nvSpPr>
              <p:spPr>
                <a:xfrm>
                  <a:off x="2043088" y="2525519"/>
                  <a:ext cx="12225" cy="51125"/>
                </a:xfrm>
                <a:custGeom>
                  <a:avLst/>
                  <a:gdLst>
                    <a:gd name="connsiteX0" fmla="*/ 1667 w 12225"/>
                    <a:gd name="connsiteY0" fmla="*/ 5557 h 51125"/>
                    <a:gd name="connsiteX1" fmla="*/ 0 w 12225"/>
                    <a:gd name="connsiteY1" fmla="*/ 6113 h 51125"/>
                    <a:gd name="connsiteX2" fmla="*/ 0 w 12225"/>
                    <a:gd name="connsiteY2" fmla="*/ 17227 h 51125"/>
                    <a:gd name="connsiteX3" fmla="*/ 0 w 12225"/>
                    <a:gd name="connsiteY3" fmla="*/ 23340 h 51125"/>
                    <a:gd name="connsiteX4" fmla="*/ 0 w 12225"/>
                    <a:gd name="connsiteY4" fmla="*/ 24451 h 51125"/>
                    <a:gd name="connsiteX5" fmla="*/ 0 w 12225"/>
                    <a:gd name="connsiteY5" fmla="*/ 30008 h 51125"/>
                    <a:gd name="connsiteX6" fmla="*/ 0 w 12225"/>
                    <a:gd name="connsiteY6" fmla="*/ 30008 h 51125"/>
                    <a:gd name="connsiteX7" fmla="*/ 0 w 12225"/>
                    <a:gd name="connsiteY7" fmla="*/ 31120 h 51125"/>
                    <a:gd name="connsiteX8" fmla="*/ 0 w 12225"/>
                    <a:gd name="connsiteY8" fmla="*/ 51125 h 51125"/>
                    <a:gd name="connsiteX9" fmla="*/ 1111 w 12225"/>
                    <a:gd name="connsiteY9" fmla="*/ 51125 h 51125"/>
                    <a:gd name="connsiteX10" fmla="*/ 7224 w 12225"/>
                    <a:gd name="connsiteY10" fmla="*/ 47791 h 51125"/>
                    <a:gd name="connsiteX11" fmla="*/ 12226 w 12225"/>
                    <a:gd name="connsiteY11" fmla="*/ 45013 h 51125"/>
                    <a:gd name="connsiteX12" fmla="*/ 12226 w 12225"/>
                    <a:gd name="connsiteY12" fmla="*/ 26674 h 51125"/>
                    <a:gd name="connsiteX13" fmla="*/ 12226 w 12225"/>
                    <a:gd name="connsiteY13" fmla="*/ 26674 h 51125"/>
                    <a:gd name="connsiteX14" fmla="*/ 12226 w 12225"/>
                    <a:gd name="connsiteY14" fmla="*/ 20561 h 51125"/>
                    <a:gd name="connsiteX15" fmla="*/ 12226 w 12225"/>
                    <a:gd name="connsiteY15" fmla="*/ 20561 h 51125"/>
                    <a:gd name="connsiteX16" fmla="*/ 12226 w 12225"/>
                    <a:gd name="connsiteY16" fmla="*/ 0 h 51125"/>
                    <a:gd name="connsiteX17" fmla="*/ 7780 w 12225"/>
                    <a:gd name="connsiteY17" fmla="*/ 222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667" y="5557"/>
                      </a:moveTo>
                      <a:lnTo>
                        <a:pt x="0" y="6113"/>
                      </a:lnTo>
                      <a:lnTo>
                        <a:pt x="0" y="17227"/>
                      </a:lnTo>
                      <a:lnTo>
                        <a:pt x="0" y="23340"/>
                      </a:lnTo>
                      <a:lnTo>
                        <a:pt x="0" y="24451"/>
                      </a:lnTo>
                      <a:lnTo>
                        <a:pt x="0" y="30008"/>
                      </a:lnTo>
                      <a:lnTo>
                        <a:pt x="0" y="30008"/>
                      </a:lnTo>
                      <a:lnTo>
                        <a:pt x="0" y="31120"/>
                      </a:lnTo>
                      <a:lnTo>
                        <a:pt x="0" y="51125"/>
                      </a:lnTo>
                      <a:lnTo>
                        <a:pt x="1111" y="51125"/>
                      </a:lnTo>
                      <a:lnTo>
                        <a:pt x="7224" y="47791"/>
                      </a:lnTo>
                      <a:lnTo>
                        <a:pt x="12226" y="45013"/>
                      </a:lnTo>
                      <a:lnTo>
                        <a:pt x="12226" y="26674"/>
                      </a:lnTo>
                      <a:lnTo>
                        <a:pt x="12226" y="26674"/>
                      </a:lnTo>
                      <a:lnTo>
                        <a:pt x="12226" y="20561"/>
                      </a:lnTo>
                      <a:lnTo>
                        <a:pt x="12226" y="20561"/>
                      </a:lnTo>
                      <a:lnTo>
                        <a:pt x="12226" y="0"/>
                      </a:lnTo>
                      <a:lnTo>
                        <a:pt x="7780" y="222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46" name="Freeform: Shape 445">
                  <a:extLst>
                    <a:ext uri="{FF2B5EF4-FFF2-40B4-BE49-F238E27FC236}">
                      <a16:creationId xmlns:a16="http://schemas.microsoft.com/office/drawing/2014/main" id="{26B6DA95-AAA4-43DD-B1FE-004DC2469091}"/>
                    </a:ext>
                  </a:extLst>
                </p:cNvPr>
                <p:cNvSpPr/>
                <p:nvPr/>
              </p:nvSpPr>
              <p:spPr>
                <a:xfrm>
                  <a:off x="2095881" y="2588314"/>
                  <a:ext cx="12225" cy="51125"/>
                </a:xfrm>
                <a:custGeom>
                  <a:avLst/>
                  <a:gdLst>
                    <a:gd name="connsiteX0" fmla="*/ 0 w 12225"/>
                    <a:gd name="connsiteY0" fmla="*/ 45013 h 51125"/>
                    <a:gd name="connsiteX1" fmla="*/ 0 w 12225"/>
                    <a:gd name="connsiteY1" fmla="*/ 51125 h 51125"/>
                    <a:gd name="connsiteX2" fmla="*/ 9447 w 12225"/>
                    <a:gd name="connsiteY2" fmla="*/ 46124 h 51125"/>
                    <a:gd name="connsiteX3" fmla="*/ 12226 w 12225"/>
                    <a:gd name="connsiteY3" fmla="*/ 45013 h 51125"/>
                    <a:gd name="connsiteX4" fmla="*/ 12226 w 12225"/>
                    <a:gd name="connsiteY4" fmla="*/ 0 h 51125"/>
                    <a:gd name="connsiteX5" fmla="*/ 0 w 12225"/>
                    <a:gd name="connsiteY5"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0" y="45013"/>
                      </a:moveTo>
                      <a:lnTo>
                        <a:pt x="0" y="51125"/>
                      </a:lnTo>
                      <a:lnTo>
                        <a:pt x="9447" y="46124"/>
                      </a:lnTo>
                      <a:lnTo>
                        <a:pt x="12226" y="45013"/>
                      </a:lnTo>
                      <a:lnTo>
                        <a:pt x="12226" y="0"/>
                      </a:lnTo>
                      <a:lnTo>
                        <a:pt x="0" y="61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47" name="Freeform: Shape 446">
                  <a:extLst>
                    <a:ext uri="{FF2B5EF4-FFF2-40B4-BE49-F238E27FC236}">
                      <a16:creationId xmlns:a16="http://schemas.microsoft.com/office/drawing/2014/main" id="{4905B448-36F3-47B8-AE31-68AF536A9038}"/>
                    </a:ext>
                  </a:extLst>
                </p:cNvPr>
                <p:cNvSpPr/>
                <p:nvPr/>
              </p:nvSpPr>
              <p:spPr>
                <a:xfrm>
                  <a:off x="2204800" y="2425491"/>
                  <a:ext cx="12225" cy="51125"/>
                </a:xfrm>
                <a:custGeom>
                  <a:avLst/>
                  <a:gdLst>
                    <a:gd name="connsiteX0" fmla="*/ 12226 w 12225"/>
                    <a:gd name="connsiteY0" fmla="*/ 41123 h 51125"/>
                    <a:gd name="connsiteX1" fmla="*/ 12226 w 12225"/>
                    <a:gd name="connsiteY1" fmla="*/ 41123 h 51125"/>
                    <a:gd name="connsiteX2" fmla="*/ 12226 w 12225"/>
                    <a:gd name="connsiteY2" fmla="*/ 41123 h 51125"/>
                    <a:gd name="connsiteX3" fmla="*/ 12226 w 12225"/>
                    <a:gd name="connsiteY3" fmla="*/ 35010 h 51125"/>
                    <a:gd name="connsiteX4" fmla="*/ 12226 w 12225"/>
                    <a:gd name="connsiteY4" fmla="*/ 35010 h 51125"/>
                    <a:gd name="connsiteX5" fmla="*/ 12226 w 12225"/>
                    <a:gd name="connsiteY5" fmla="*/ 28897 h 51125"/>
                    <a:gd name="connsiteX6" fmla="*/ 12226 w 12225"/>
                    <a:gd name="connsiteY6" fmla="*/ 6113 h 51125"/>
                    <a:gd name="connsiteX7" fmla="*/ 0 w 12225"/>
                    <a:gd name="connsiteY7" fmla="*/ 0 h 51125"/>
                    <a:gd name="connsiteX8" fmla="*/ 0 w 12225"/>
                    <a:gd name="connsiteY8" fmla="*/ 30008 h 51125"/>
                    <a:gd name="connsiteX9" fmla="*/ 0 w 12225"/>
                    <a:gd name="connsiteY9" fmla="*/ 36121 h 51125"/>
                    <a:gd name="connsiteX10" fmla="*/ 0 w 12225"/>
                    <a:gd name="connsiteY10" fmla="*/ 36677 h 51125"/>
                    <a:gd name="connsiteX11" fmla="*/ 0 w 12225"/>
                    <a:gd name="connsiteY11" fmla="*/ 42234 h 51125"/>
                    <a:gd name="connsiteX12" fmla="*/ 0 w 12225"/>
                    <a:gd name="connsiteY12" fmla="*/ 42790 h 51125"/>
                    <a:gd name="connsiteX13" fmla="*/ 0 w 12225"/>
                    <a:gd name="connsiteY13" fmla="*/ 45013 h 51125"/>
                    <a:gd name="connsiteX14" fmla="*/ 12226 w 12225"/>
                    <a:gd name="connsiteY14" fmla="*/ 51125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1123"/>
                      </a:moveTo>
                      <a:lnTo>
                        <a:pt x="12226" y="41123"/>
                      </a:lnTo>
                      <a:lnTo>
                        <a:pt x="12226" y="41123"/>
                      </a:lnTo>
                      <a:lnTo>
                        <a:pt x="12226" y="35010"/>
                      </a:lnTo>
                      <a:lnTo>
                        <a:pt x="12226" y="35010"/>
                      </a:lnTo>
                      <a:lnTo>
                        <a:pt x="12226" y="28897"/>
                      </a:lnTo>
                      <a:lnTo>
                        <a:pt x="12226" y="6113"/>
                      </a:lnTo>
                      <a:lnTo>
                        <a:pt x="0" y="0"/>
                      </a:lnTo>
                      <a:lnTo>
                        <a:pt x="0" y="30008"/>
                      </a:lnTo>
                      <a:lnTo>
                        <a:pt x="0" y="36121"/>
                      </a:lnTo>
                      <a:lnTo>
                        <a:pt x="0" y="36677"/>
                      </a:lnTo>
                      <a:lnTo>
                        <a:pt x="0" y="42234"/>
                      </a:lnTo>
                      <a:lnTo>
                        <a:pt x="0" y="42790"/>
                      </a:lnTo>
                      <a:lnTo>
                        <a:pt x="0" y="45013"/>
                      </a:lnTo>
                      <a:lnTo>
                        <a:pt x="12226" y="51125"/>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48" name="Freeform: Shape 447">
                  <a:extLst>
                    <a:ext uri="{FF2B5EF4-FFF2-40B4-BE49-F238E27FC236}">
                      <a16:creationId xmlns:a16="http://schemas.microsoft.com/office/drawing/2014/main" id="{45F2DABE-7FFB-4CAF-B5AC-EF5803C5DA7B}"/>
                    </a:ext>
                  </a:extLst>
                </p:cNvPr>
                <p:cNvSpPr/>
                <p:nvPr/>
              </p:nvSpPr>
              <p:spPr>
                <a:xfrm>
                  <a:off x="2178126" y="2412154"/>
                  <a:ext cx="12225" cy="51125"/>
                </a:xfrm>
                <a:custGeom>
                  <a:avLst/>
                  <a:gdLst>
                    <a:gd name="connsiteX0" fmla="*/ 12226 w 12225"/>
                    <a:gd name="connsiteY0" fmla="*/ 51125 h 51125"/>
                    <a:gd name="connsiteX1" fmla="*/ 12226 w 12225"/>
                    <a:gd name="connsiteY1" fmla="*/ 45013 h 51125"/>
                    <a:gd name="connsiteX2" fmla="*/ 12226 w 12225"/>
                    <a:gd name="connsiteY2" fmla="*/ 6113 h 51125"/>
                    <a:gd name="connsiteX3" fmla="*/ 0 w 12225"/>
                    <a:gd name="connsiteY3" fmla="*/ 0 h 51125"/>
                    <a:gd name="connsiteX4" fmla="*/ 0 w 12225"/>
                    <a:gd name="connsiteY4" fmla="*/ 45013 h 51125"/>
                    <a:gd name="connsiteX5" fmla="*/ 2223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51125"/>
                      </a:moveTo>
                      <a:lnTo>
                        <a:pt x="12226" y="45013"/>
                      </a:lnTo>
                      <a:lnTo>
                        <a:pt x="12226" y="6113"/>
                      </a:lnTo>
                      <a:lnTo>
                        <a:pt x="0" y="0"/>
                      </a:lnTo>
                      <a:lnTo>
                        <a:pt x="0" y="45013"/>
                      </a:lnTo>
                      <a:lnTo>
                        <a:pt x="2223" y="46124"/>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49" name="Freeform: Shape 448">
                  <a:extLst>
                    <a:ext uri="{FF2B5EF4-FFF2-40B4-BE49-F238E27FC236}">
                      <a16:creationId xmlns:a16="http://schemas.microsoft.com/office/drawing/2014/main" id="{FFA5A8FB-1796-4DD3-8220-1AEF1CAD3F5A}"/>
                    </a:ext>
                  </a:extLst>
                </p:cNvPr>
                <p:cNvSpPr/>
                <p:nvPr/>
              </p:nvSpPr>
              <p:spPr>
                <a:xfrm>
                  <a:off x="2230918" y="2525519"/>
                  <a:ext cx="12225" cy="51125"/>
                </a:xfrm>
                <a:custGeom>
                  <a:avLst/>
                  <a:gdLst>
                    <a:gd name="connsiteX0" fmla="*/ 11114 w 12225"/>
                    <a:gd name="connsiteY0" fmla="*/ 51125 h 51125"/>
                    <a:gd name="connsiteX1" fmla="*/ 12226 w 12225"/>
                    <a:gd name="connsiteY1" fmla="*/ 51125 h 51125"/>
                    <a:gd name="connsiteX2" fmla="*/ 12226 w 12225"/>
                    <a:gd name="connsiteY2" fmla="*/ 31120 h 51125"/>
                    <a:gd name="connsiteX3" fmla="*/ 12226 w 12225"/>
                    <a:gd name="connsiteY3" fmla="*/ 30008 h 51125"/>
                    <a:gd name="connsiteX4" fmla="*/ 12226 w 12225"/>
                    <a:gd name="connsiteY4" fmla="*/ 30008 h 51125"/>
                    <a:gd name="connsiteX5" fmla="*/ 12226 w 12225"/>
                    <a:gd name="connsiteY5" fmla="*/ 24451 h 51125"/>
                    <a:gd name="connsiteX6" fmla="*/ 12226 w 12225"/>
                    <a:gd name="connsiteY6" fmla="*/ 23340 h 51125"/>
                    <a:gd name="connsiteX7" fmla="*/ 12226 w 12225"/>
                    <a:gd name="connsiteY7" fmla="*/ 17227 h 51125"/>
                    <a:gd name="connsiteX8" fmla="*/ 12226 w 12225"/>
                    <a:gd name="connsiteY8" fmla="*/ 6113 h 51125"/>
                    <a:gd name="connsiteX9" fmla="*/ 10559 w 12225"/>
                    <a:gd name="connsiteY9" fmla="*/ 5557 h 51125"/>
                    <a:gd name="connsiteX10" fmla="*/ 4446 w 12225"/>
                    <a:gd name="connsiteY10" fmla="*/ 2223 h 51125"/>
                    <a:gd name="connsiteX11" fmla="*/ 0 w 12225"/>
                    <a:gd name="connsiteY11" fmla="*/ 0 h 51125"/>
                    <a:gd name="connsiteX12" fmla="*/ 0 w 12225"/>
                    <a:gd name="connsiteY12" fmla="*/ 20561 h 51125"/>
                    <a:gd name="connsiteX13" fmla="*/ 0 w 12225"/>
                    <a:gd name="connsiteY13" fmla="*/ 20561 h 51125"/>
                    <a:gd name="connsiteX14" fmla="*/ 0 w 12225"/>
                    <a:gd name="connsiteY14" fmla="*/ 26674 h 51125"/>
                    <a:gd name="connsiteX15" fmla="*/ 0 w 12225"/>
                    <a:gd name="connsiteY15" fmla="*/ 26674 h 51125"/>
                    <a:gd name="connsiteX16" fmla="*/ 0 w 12225"/>
                    <a:gd name="connsiteY16" fmla="*/ 45013 h 51125"/>
                    <a:gd name="connsiteX17" fmla="*/ 5001 w 12225"/>
                    <a:gd name="connsiteY17" fmla="*/ 47791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1114" y="51125"/>
                      </a:moveTo>
                      <a:lnTo>
                        <a:pt x="12226" y="51125"/>
                      </a:lnTo>
                      <a:lnTo>
                        <a:pt x="12226" y="31120"/>
                      </a:lnTo>
                      <a:lnTo>
                        <a:pt x="12226" y="30008"/>
                      </a:lnTo>
                      <a:lnTo>
                        <a:pt x="12226" y="30008"/>
                      </a:lnTo>
                      <a:lnTo>
                        <a:pt x="12226" y="24451"/>
                      </a:lnTo>
                      <a:lnTo>
                        <a:pt x="12226" y="23340"/>
                      </a:lnTo>
                      <a:lnTo>
                        <a:pt x="12226" y="17227"/>
                      </a:lnTo>
                      <a:lnTo>
                        <a:pt x="12226" y="6113"/>
                      </a:lnTo>
                      <a:lnTo>
                        <a:pt x="10559" y="5557"/>
                      </a:lnTo>
                      <a:lnTo>
                        <a:pt x="4446" y="2223"/>
                      </a:lnTo>
                      <a:lnTo>
                        <a:pt x="0" y="0"/>
                      </a:lnTo>
                      <a:lnTo>
                        <a:pt x="0" y="20561"/>
                      </a:lnTo>
                      <a:lnTo>
                        <a:pt x="0" y="20561"/>
                      </a:lnTo>
                      <a:lnTo>
                        <a:pt x="0" y="26674"/>
                      </a:lnTo>
                      <a:lnTo>
                        <a:pt x="0" y="26674"/>
                      </a:lnTo>
                      <a:lnTo>
                        <a:pt x="0" y="45013"/>
                      </a:lnTo>
                      <a:lnTo>
                        <a:pt x="5001" y="47791"/>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50" name="Freeform: Shape 449">
                  <a:extLst>
                    <a:ext uri="{FF2B5EF4-FFF2-40B4-BE49-F238E27FC236}">
                      <a16:creationId xmlns:a16="http://schemas.microsoft.com/office/drawing/2014/main" id="{7AF1665A-770C-4407-AF0A-3DE8659C0130}"/>
                    </a:ext>
                  </a:extLst>
                </p:cNvPr>
                <p:cNvSpPr/>
                <p:nvPr/>
              </p:nvSpPr>
              <p:spPr>
                <a:xfrm>
                  <a:off x="2230918" y="2438272"/>
                  <a:ext cx="12225" cy="51125"/>
                </a:xfrm>
                <a:custGeom>
                  <a:avLst/>
                  <a:gdLst>
                    <a:gd name="connsiteX0" fmla="*/ 11114 w 12225"/>
                    <a:gd name="connsiteY0" fmla="*/ 51125 h 51125"/>
                    <a:gd name="connsiteX1" fmla="*/ 12226 w 12225"/>
                    <a:gd name="connsiteY1" fmla="*/ 51125 h 51125"/>
                    <a:gd name="connsiteX2" fmla="*/ 12226 w 12225"/>
                    <a:gd name="connsiteY2" fmla="*/ 31120 h 51125"/>
                    <a:gd name="connsiteX3" fmla="*/ 12226 w 12225"/>
                    <a:gd name="connsiteY3" fmla="*/ 30008 h 51125"/>
                    <a:gd name="connsiteX4" fmla="*/ 12226 w 12225"/>
                    <a:gd name="connsiteY4" fmla="*/ 30008 h 51125"/>
                    <a:gd name="connsiteX5" fmla="*/ 12226 w 12225"/>
                    <a:gd name="connsiteY5" fmla="*/ 24451 h 51125"/>
                    <a:gd name="connsiteX6" fmla="*/ 12226 w 12225"/>
                    <a:gd name="connsiteY6" fmla="*/ 23340 h 51125"/>
                    <a:gd name="connsiteX7" fmla="*/ 12226 w 12225"/>
                    <a:gd name="connsiteY7" fmla="*/ 17227 h 51125"/>
                    <a:gd name="connsiteX8" fmla="*/ 12226 w 12225"/>
                    <a:gd name="connsiteY8" fmla="*/ 6113 h 51125"/>
                    <a:gd name="connsiteX9" fmla="*/ 10559 w 12225"/>
                    <a:gd name="connsiteY9" fmla="*/ 5557 h 51125"/>
                    <a:gd name="connsiteX10" fmla="*/ 4446 w 12225"/>
                    <a:gd name="connsiteY10" fmla="*/ 2779 h 51125"/>
                    <a:gd name="connsiteX11" fmla="*/ 0 w 12225"/>
                    <a:gd name="connsiteY11" fmla="*/ 0 h 51125"/>
                    <a:gd name="connsiteX12" fmla="*/ 0 w 12225"/>
                    <a:gd name="connsiteY12" fmla="*/ 20561 h 51125"/>
                    <a:gd name="connsiteX13" fmla="*/ 0 w 12225"/>
                    <a:gd name="connsiteY13" fmla="*/ 20561 h 51125"/>
                    <a:gd name="connsiteX14" fmla="*/ 0 w 12225"/>
                    <a:gd name="connsiteY14" fmla="*/ 26674 h 51125"/>
                    <a:gd name="connsiteX15" fmla="*/ 0 w 12225"/>
                    <a:gd name="connsiteY15" fmla="*/ 26674 h 51125"/>
                    <a:gd name="connsiteX16" fmla="*/ 0 w 12225"/>
                    <a:gd name="connsiteY16" fmla="*/ 45013 h 51125"/>
                    <a:gd name="connsiteX17" fmla="*/ 5001 w 12225"/>
                    <a:gd name="connsiteY17" fmla="*/ 47791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1114" y="51125"/>
                      </a:moveTo>
                      <a:lnTo>
                        <a:pt x="12226" y="51125"/>
                      </a:lnTo>
                      <a:lnTo>
                        <a:pt x="12226" y="31120"/>
                      </a:lnTo>
                      <a:lnTo>
                        <a:pt x="12226" y="30008"/>
                      </a:lnTo>
                      <a:lnTo>
                        <a:pt x="12226" y="30008"/>
                      </a:lnTo>
                      <a:lnTo>
                        <a:pt x="12226" y="24451"/>
                      </a:lnTo>
                      <a:lnTo>
                        <a:pt x="12226" y="23340"/>
                      </a:lnTo>
                      <a:lnTo>
                        <a:pt x="12226" y="17227"/>
                      </a:lnTo>
                      <a:lnTo>
                        <a:pt x="12226" y="6113"/>
                      </a:lnTo>
                      <a:lnTo>
                        <a:pt x="10559" y="5557"/>
                      </a:lnTo>
                      <a:lnTo>
                        <a:pt x="4446" y="2779"/>
                      </a:lnTo>
                      <a:lnTo>
                        <a:pt x="0" y="0"/>
                      </a:lnTo>
                      <a:lnTo>
                        <a:pt x="0" y="20561"/>
                      </a:lnTo>
                      <a:lnTo>
                        <a:pt x="0" y="20561"/>
                      </a:lnTo>
                      <a:lnTo>
                        <a:pt x="0" y="26674"/>
                      </a:lnTo>
                      <a:lnTo>
                        <a:pt x="0" y="26674"/>
                      </a:lnTo>
                      <a:lnTo>
                        <a:pt x="0" y="45013"/>
                      </a:lnTo>
                      <a:lnTo>
                        <a:pt x="5001" y="47791"/>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51" name="Freeform: Shape 450">
                  <a:extLst>
                    <a:ext uri="{FF2B5EF4-FFF2-40B4-BE49-F238E27FC236}">
                      <a16:creationId xmlns:a16="http://schemas.microsoft.com/office/drawing/2014/main" id="{54F712D6-B610-44E3-AC09-B11EC77308DF}"/>
                    </a:ext>
                  </a:extLst>
                </p:cNvPr>
                <p:cNvSpPr/>
                <p:nvPr/>
              </p:nvSpPr>
              <p:spPr>
                <a:xfrm>
                  <a:off x="2095881" y="2499400"/>
                  <a:ext cx="12225" cy="51125"/>
                </a:xfrm>
                <a:custGeom>
                  <a:avLst/>
                  <a:gdLst>
                    <a:gd name="connsiteX0" fmla="*/ 0 w 12225"/>
                    <a:gd name="connsiteY0" fmla="*/ 45013 h 51125"/>
                    <a:gd name="connsiteX1" fmla="*/ 0 w 12225"/>
                    <a:gd name="connsiteY1" fmla="*/ 51125 h 51125"/>
                    <a:gd name="connsiteX2" fmla="*/ 9447 w 12225"/>
                    <a:gd name="connsiteY2" fmla="*/ 46124 h 51125"/>
                    <a:gd name="connsiteX3" fmla="*/ 12226 w 12225"/>
                    <a:gd name="connsiteY3" fmla="*/ 45013 h 51125"/>
                    <a:gd name="connsiteX4" fmla="*/ 12226 w 12225"/>
                    <a:gd name="connsiteY4" fmla="*/ 0 h 51125"/>
                    <a:gd name="connsiteX5" fmla="*/ 0 w 12225"/>
                    <a:gd name="connsiteY5"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0" y="45013"/>
                      </a:moveTo>
                      <a:lnTo>
                        <a:pt x="0" y="51125"/>
                      </a:lnTo>
                      <a:lnTo>
                        <a:pt x="9447" y="46124"/>
                      </a:lnTo>
                      <a:lnTo>
                        <a:pt x="12226" y="45013"/>
                      </a:lnTo>
                      <a:lnTo>
                        <a:pt x="12226" y="0"/>
                      </a:lnTo>
                      <a:lnTo>
                        <a:pt x="0" y="61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52" name="Freeform: Shape 451">
                  <a:extLst>
                    <a:ext uri="{FF2B5EF4-FFF2-40B4-BE49-F238E27FC236}">
                      <a16:creationId xmlns:a16="http://schemas.microsoft.com/office/drawing/2014/main" id="{CF5BB9FC-D2C4-4863-9F27-6CD084D4136C}"/>
                    </a:ext>
                  </a:extLst>
                </p:cNvPr>
                <p:cNvSpPr/>
                <p:nvPr/>
              </p:nvSpPr>
              <p:spPr>
                <a:xfrm>
                  <a:off x="2069206" y="2512737"/>
                  <a:ext cx="12225" cy="51125"/>
                </a:xfrm>
                <a:custGeom>
                  <a:avLst/>
                  <a:gdLst>
                    <a:gd name="connsiteX0" fmla="*/ 0 w 12225"/>
                    <a:gd name="connsiteY0" fmla="*/ 28897 h 51125"/>
                    <a:gd name="connsiteX1" fmla="*/ 0 w 12225"/>
                    <a:gd name="connsiteY1" fmla="*/ 35010 h 51125"/>
                    <a:gd name="connsiteX2" fmla="*/ 0 w 12225"/>
                    <a:gd name="connsiteY2" fmla="*/ 35010 h 51125"/>
                    <a:gd name="connsiteX3" fmla="*/ 0 w 12225"/>
                    <a:gd name="connsiteY3" fmla="*/ 41123 h 51125"/>
                    <a:gd name="connsiteX4" fmla="*/ 0 w 12225"/>
                    <a:gd name="connsiteY4" fmla="*/ 41123 h 51125"/>
                    <a:gd name="connsiteX5" fmla="*/ 0 w 12225"/>
                    <a:gd name="connsiteY5" fmla="*/ 41123 h 51125"/>
                    <a:gd name="connsiteX6" fmla="*/ 0 w 12225"/>
                    <a:gd name="connsiteY6" fmla="*/ 51125 h 51125"/>
                    <a:gd name="connsiteX7" fmla="*/ 12226 w 12225"/>
                    <a:gd name="connsiteY7" fmla="*/ 45013 h 51125"/>
                    <a:gd name="connsiteX8" fmla="*/ 12226 w 12225"/>
                    <a:gd name="connsiteY8" fmla="*/ 42790 h 51125"/>
                    <a:gd name="connsiteX9" fmla="*/ 12226 w 12225"/>
                    <a:gd name="connsiteY9" fmla="*/ 42234 h 51125"/>
                    <a:gd name="connsiteX10" fmla="*/ 12226 w 12225"/>
                    <a:gd name="connsiteY10" fmla="*/ 36121 h 51125"/>
                    <a:gd name="connsiteX11" fmla="*/ 12226 w 12225"/>
                    <a:gd name="connsiteY11" fmla="*/ 36121 h 51125"/>
                    <a:gd name="connsiteX12" fmla="*/ 12226 w 12225"/>
                    <a:gd name="connsiteY12" fmla="*/ 30008 h 51125"/>
                    <a:gd name="connsiteX13" fmla="*/ 12226 w 12225"/>
                    <a:gd name="connsiteY13" fmla="*/ 0 h 51125"/>
                    <a:gd name="connsiteX14" fmla="*/ 0 w 12225"/>
                    <a:gd name="connsiteY14"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0" y="28897"/>
                      </a:moveTo>
                      <a:lnTo>
                        <a:pt x="0" y="35010"/>
                      </a:lnTo>
                      <a:lnTo>
                        <a:pt x="0" y="35010"/>
                      </a:lnTo>
                      <a:lnTo>
                        <a:pt x="0" y="41123"/>
                      </a:lnTo>
                      <a:lnTo>
                        <a:pt x="0" y="41123"/>
                      </a:lnTo>
                      <a:lnTo>
                        <a:pt x="0" y="41123"/>
                      </a:lnTo>
                      <a:lnTo>
                        <a:pt x="0" y="51125"/>
                      </a:lnTo>
                      <a:lnTo>
                        <a:pt x="12226" y="45013"/>
                      </a:lnTo>
                      <a:lnTo>
                        <a:pt x="12226" y="42790"/>
                      </a:lnTo>
                      <a:lnTo>
                        <a:pt x="12226" y="42234"/>
                      </a:lnTo>
                      <a:lnTo>
                        <a:pt x="12226" y="36121"/>
                      </a:lnTo>
                      <a:lnTo>
                        <a:pt x="12226" y="36121"/>
                      </a:lnTo>
                      <a:lnTo>
                        <a:pt x="12226" y="30008"/>
                      </a:lnTo>
                      <a:lnTo>
                        <a:pt x="12226" y="0"/>
                      </a:lnTo>
                      <a:lnTo>
                        <a:pt x="0" y="61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53" name="Freeform: Shape 452">
                  <a:extLst>
                    <a:ext uri="{FF2B5EF4-FFF2-40B4-BE49-F238E27FC236}">
                      <a16:creationId xmlns:a16="http://schemas.microsoft.com/office/drawing/2014/main" id="{D19EA97F-BBE9-451E-B500-48123C6CAF94}"/>
                    </a:ext>
                  </a:extLst>
                </p:cNvPr>
                <p:cNvSpPr/>
                <p:nvPr/>
              </p:nvSpPr>
              <p:spPr>
                <a:xfrm>
                  <a:off x="2204800" y="2512737"/>
                  <a:ext cx="12225" cy="51125"/>
                </a:xfrm>
                <a:custGeom>
                  <a:avLst/>
                  <a:gdLst>
                    <a:gd name="connsiteX0" fmla="*/ 12226 w 12225"/>
                    <a:gd name="connsiteY0" fmla="*/ 41123 h 51125"/>
                    <a:gd name="connsiteX1" fmla="*/ 12226 w 12225"/>
                    <a:gd name="connsiteY1" fmla="*/ 41123 h 51125"/>
                    <a:gd name="connsiteX2" fmla="*/ 12226 w 12225"/>
                    <a:gd name="connsiteY2" fmla="*/ 41123 h 51125"/>
                    <a:gd name="connsiteX3" fmla="*/ 12226 w 12225"/>
                    <a:gd name="connsiteY3" fmla="*/ 35010 h 51125"/>
                    <a:gd name="connsiteX4" fmla="*/ 12226 w 12225"/>
                    <a:gd name="connsiteY4" fmla="*/ 35010 h 51125"/>
                    <a:gd name="connsiteX5" fmla="*/ 12226 w 12225"/>
                    <a:gd name="connsiteY5" fmla="*/ 28897 h 51125"/>
                    <a:gd name="connsiteX6" fmla="*/ 12226 w 12225"/>
                    <a:gd name="connsiteY6" fmla="*/ 6113 h 51125"/>
                    <a:gd name="connsiteX7" fmla="*/ 0 w 12225"/>
                    <a:gd name="connsiteY7" fmla="*/ 0 h 51125"/>
                    <a:gd name="connsiteX8" fmla="*/ 0 w 12225"/>
                    <a:gd name="connsiteY8" fmla="*/ 30008 h 51125"/>
                    <a:gd name="connsiteX9" fmla="*/ 0 w 12225"/>
                    <a:gd name="connsiteY9" fmla="*/ 36121 h 51125"/>
                    <a:gd name="connsiteX10" fmla="*/ 0 w 12225"/>
                    <a:gd name="connsiteY10" fmla="*/ 36121 h 51125"/>
                    <a:gd name="connsiteX11" fmla="*/ 0 w 12225"/>
                    <a:gd name="connsiteY11" fmla="*/ 42234 h 51125"/>
                    <a:gd name="connsiteX12" fmla="*/ 0 w 12225"/>
                    <a:gd name="connsiteY12" fmla="*/ 42790 h 51125"/>
                    <a:gd name="connsiteX13" fmla="*/ 0 w 12225"/>
                    <a:gd name="connsiteY13" fmla="*/ 45013 h 51125"/>
                    <a:gd name="connsiteX14" fmla="*/ 12226 w 12225"/>
                    <a:gd name="connsiteY14" fmla="*/ 51125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1123"/>
                      </a:moveTo>
                      <a:lnTo>
                        <a:pt x="12226" y="41123"/>
                      </a:lnTo>
                      <a:lnTo>
                        <a:pt x="12226" y="41123"/>
                      </a:lnTo>
                      <a:lnTo>
                        <a:pt x="12226" y="35010"/>
                      </a:lnTo>
                      <a:lnTo>
                        <a:pt x="12226" y="35010"/>
                      </a:lnTo>
                      <a:lnTo>
                        <a:pt x="12226" y="28897"/>
                      </a:lnTo>
                      <a:lnTo>
                        <a:pt x="12226" y="6113"/>
                      </a:lnTo>
                      <a:lnTo>
                        <a:pt x="0" y="0"/>
                      </a:lnTo>
                      <a:lnTo>
                        <a:pt x="0" y="30008"/>
                      </a:lnTo>
                      <a:lnTo>
                        <a:pt x="0" y="36121"/>
                      </a:lnTo>
                      <a:lnTo>
                        <a:pt x="0" y="36121"/>
                      </a:lnTo>
                      <a:lnTo>
                        <a:pt x="0" y="42234"/>
                      </a:lnTo>
                      <a:lnTo>
                        <a:pt x="0" y="42790"/>
                      </a:lnTo>
                      <a:lnTo>
                        <a:pt x="0" y="45013"/>
                      </a:lnTo>
                      <a:lnTo>
                        <a:pt x="12226" y="51125"/>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54" name="Freeform: Shape 453">
                  <a:extLst>
                    <a:ext uri="{FF2B5EF4-FFF2-40B4-BE49-F238E27FC236}">
                      <a16:creationId xmlns:a16="http://schemas.microsoft.com/office/drawing/2014/main" id="{B92F269D-DF4F-4635-992A-5293F92AA160}"/>
                    </a:ext>
                  </a:extLst>
                </p:cNvPr>
                <p:cNvSpPr/>
                <p:nvPr/>
              </p:nvSpPr>
              <p:spPr>
                <a:xfrm>
                  <a:off x="1882487" y="2277671"/>
                  <a:ext cx="521813" cy="521813"/>
                </a:xfrm>
                <a:custGeom>
                  <a:avLst/>
                  <a:gdLst>
                    <a:gd name="connsiteX0" fmla="*/ 521257 w 521813"/>
                    <a:gd name="connsiteY0" fmla="*/ 487915 h 521813"/>
                    <a:gd name="connsiteX1" fmla="*/ 521257 w 521813"/>
                    <a:gd name="connsiteY1" fmla="*/ 33343 h 521813"/>
                    <a:gd name="connsiteX2" fmla="*/ 521257 w 521813"/>
                    <a:gd name="connsiteY2" fmla="*/ 0 h 521813"/>
                    <a:gd name="connsiteX3" fmla="*/ 487915 w 521813"/>
                    <a:gd name="connsiteY3" fmla="*/ 0 h 521813"/>
                    <a:gd name="connsiteX4" fmla="*/ 33343 w 521813"/>
                    <a:gd name="connsiteY4" fmla="*/ 0 h 521813"/>
                    <a:gd name="connsiteX5" fmla="*/ 0 w 521813"/>
                    <a:gd name="connsiteY5" fmla="*/ 0 h 521813"/>
                    <a:gd name="connsiteX6" fmla="*/ 0 w 521813"/>
                    <a:gd name="connsiteY6" fmla="*/ 33343 h 521813"/>
                    <a:gd name="connsiteX7" fmla="*/ 0 w 521813"/>
                    <a:gd name="connsiteY7" fmla="*/ 488471 h 521813"/>
                    <a:gd name="connsiteX8" fmla="*/ 0 w 521813"/>
                    <a:gd name="connsiteY8" fmla="*/ 521813 h 521813"/>
                    <a:gd name="connsiteX9" fmla="*/ 33343 w 521813"/>
                    <a:gd name="connsiteY9" fmla="*/ 521813 h 521813"/>
                    <a:gd name="connsiteX10" fmla="*/ 488471 w 521813"/>
                    <a:gd name="connsiteY10" fmla="*/ 521813 h 521813"/>
                    <a:gd name="connsiteX11" fmla="*/ 521813 w 521813"/>
                    <a:gd name="connsiteY11" fmla="*/ 521813 h 521813"/>
                    <a:gd name="connsiteX12" fmla="*/ 521813 w 521813"/>
                    <a:gd name="connsiteY12" fmla="*/ 487915 h 521813"/>
                    <a:gd name="connsiteX13" fmla="*/ 487915 w 521813"/>
                    <a:gd name="connsiteY13" fmla="*/ 487915 h 521813"/>
                    <a:gd name="connsiteX14" fmla="*/ 33343 w 521813"/>
                    <a:gd name="connsiteY14" fmla="*/ 487915 h 521813"/>
                    <a:gd name="connsiteX15" fmla="*/ 33343 w 521813"/>
                    <a:gd name="connsiteY15" fmla="*/ 33343 h 521813"/>
                    <a:gd name="connsiteX16" fmla="*/ 488471 w 521813"/>
                    <a:gd name="connsiteY16" fmla="*/ 33343 h 521813"/>
                    <a:gd name="connsiteX17" fmla="*/ 488471 w 521813"/>
                    <a:gd name="connsiteY17" fmla="*/ 487915 h 521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1813" h="521813">
                      <a:moveTo>
                        <a:pt x="521257" y="487915"/>
                      </a:moveTo>
                      <a:lnTo>
                        <a:pt x="521257" y="33343"/>
                      </a:lnTo>
                      <a:lnTo>
                        <a:pt x="521257" y="0"/>
                      </a:lnTo>
                      <a:lnTo>
                        <a:pt x="487915" y="0"/>
                      </a:lnTo>
                      <a:lnTo>
                        <a:pt x="33343" y="0"/>
                      </a:lnTo>
                      <a:lnTo>
                        <a:pt x="0" y="0"/>
                      </a:lnTo>
                      <a:lnTo>
                        <a:pt x="0" y="33343"/>
                      </a:lnTo>
                      <a:lnTo>
                        <a:pt x="0" y="488471"/>
                      </a:lnTo>
                      <a:lnTo>
                        <a:pt x="0" y="521813"/>
                      </a:lnTo>
                      <a:lnTo>
                        <a:pt x="33343" y="521813"/>
                      </a:lnTo>
                      <a:lnTo>
                        <a:pt x="488471" y="521813"/>
                      </a:lnTo>
                      <a:lnTo>
                        <a:pt x="521813" y="521813"/>
                      </a:lnTo>
                      <a:lnTo>
                        <a:pt x="521813" y="487915"/>
                      </a:lnTo>
                      <a:close/>
                      <a:moveTo>
                        <a:pt x="487915" y="487915"/>
                      </a:moveTo>
                      <a:lnTo>
                        <a:pt x="33343" y="487915"/>
                      </a:lnTo>
                      <a:lnTo>
                        <a:pt x="33343" y="33343"/>
                      </a:lnTo>
                      <a:lnTo>
                        <a:pt x="488471" y="33343"/>
                      </a:lnTo>
                      <a:lnTo>
                        <a:pt x="488471" y="487915"/>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55" name="Freeform: Shape 454">
                  <a:extLst>
                    <a:ext uri="{FF2B5EF4-FFF2-40B4-BE49-F238E27FC236}">
                      <a16:creationId xmlns:a16="http://schemas.microsoft.com/office/drawing/2014/main" id="{0ED970C6-6D54-4B41-90CF-68B37BC90D3D}"/>
                    </a:ext>
                  </a:extLst>
                </p:cNvPr>
                <p:cNvSpPr/>
                <p:nvPr/>
              </p:nvSpPr>
              <p:spPr>
                <a:xfrm>
                  <a:off x="2177570" y="2376588"/>
                  <a:ext cx="145596" cy="50569"/>
                </a:xfrm>
                <a:custGeom>
                  <a:avLst/>
                  <a:gdLst>
                    <a:gd name="connsiteX0" fmla="*/ 58350 w 145596"/>
                    <a:gd name="connsiteY0" fmla="*/ 35566 h 50569"/>
                    <a:gd name="connsiteX1" fmla="*/ 64463 w 145596"/>
                    <a:gd name="connsiteY1" fmla="*/ 38900 h 50569"/>
                    <a:gd name="connsiteX2" fmla="*/ 87802 w 145596"/>
                    <a:gd name="connsiteY2" fmla="*/ 50570 h 50569"/>
                    <a:gd name="connsiteX3" fmla="*/ 145596 w 145596"/>
                    <a:gd name="connsiteY3" fmla="*/ 43901 h 50569"/>
                    <a:gd name="connsiteX4" fmla="*/ 107808 w 145596"/>
                    <a:gd name="connsiteY4" fmla="*/ 25007 h 50569"/>
                    <a:gd name="connsiteX5" fmla="*/ 58905 w 145596"/>
                    <a:gd name="connsiteY5" fmla="*/ 556 h 50569"/>
                    <a:gd name="connsiteX6" fmla="*/ 57794 w 145596"/>
                    <a:gd name="connsiteY6" fmla="*/ 0 h 50569"/>
                    <a:gd name="connsiteX7" fmla="*/ 52793 w 145596"/>
                    <a:gd name="connsiteY7" fmla="*/ 556 h 50569"/>
                    <a:gd name="connsiteX8" fmla="*/ 0 w 145596"/>
                    <a:gd name="connsiteY8" fmla="*/ 6113 h 50569"/>
                    <a:gd name="connsiteX9" fmla="*/ 52237 w 145596"/>
                    <a:gd name="connsiteY9" fmla="*/ 32787 h 50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596" h="50569">
                      <a:moveTo>
                        <a:pt x="58350" y="35566"/>
                      </a:moveTo>
                      <a:lnTo>
                        <a:pt x="64463" y="38900"/>
                      </a:lnTo>
                      <a:lnTo>
                        <a:pt x="87802" y="50570"/>
                      </a:lnTo>
                      <a:lnTo>
                        <a:pt x="145596" y="43901"/>
                      </a:lnTo>
                      <a:lnTo>
                        <a:pt x="107808" y="25007"/>
                      </a:lnTo>
                      <a:lnTo>
                        <a:pt x="58905" y="556"/>
                      </a:lnTo>
                      <a:lnTo>
                        <a:pt x="57794" y="0"/>
                      </a:lnTo>
                      <a:lnTo>
                        <a:pt x="52793" y="556"/>
                      </a:lnTo>
                      <a:lnTo>
                        <a:pt x="0" y="6113"/>
                      </a:lnTo>
                      <a:lnTo>
                        <a:pt x="52237" y="32787"/>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56" name="Freeform: Shape 455">
                  <a:extLst>
                    <a:ext uri="{FF2B5EF4-FFF2-40B4-BE49-F238E27FC236}">
                      <a16:creationId xmlns:a16="http://schemas.microsoft.com/office/drawing/2014/main" id="{FFF9AF0E-2F4E-4FCA-929A-A564FEB5D5A3}"/>
                    </a:ext>
                  </a:extLst>
                </p:cNvPr>
                <p:cNvSpPr/>
                <p:nvPr/>
              </p:nvSpPr>
              <p:spPr>
                <a:xfrm>
                  <a:off x="2160899" y="2564974"/>
                  <a:ext cx="97249" cy="122256"/>
                </a:xfrm>
                <a:custGeom>
                  <a:avLst/>
                  <a:gdLst>
                    <a:gd name="connsiteX0" fmla="*/ 5001 w 97249"/>
                    <a:gd name="connsiteY0" fmla="*/ 77244 h 122256"/>
                    <a:gd name="connsiteX1" fmla="*/ 15004 w 97249"/>
                    <a:gd name="connsiteY1" fmla="*/ 82245 h 122256"/>
                    <a:gd name="connsiteX2" fmla="*/ 68908 w 97249"/>
                    <a:gd name="connsiteY2" fmla="*/ 109475 h 122256"/>
                    <a:gd name="connsiteX3" fmla="*/ 75021 w 97249"/>
                    <a:gd name="connsiteY3" fmla="*/ 112254 h 122256"/>
                    <a:gd name="connsiteX4" fmla="*/ 81134 w 97249"/>
                    <a:gd name="connsiteY4" fmla="*/ 115032 h 122256"/>
                    <a:gd name="connsiteX5" fmla="*/ 96138 w 97249"/>
                    <a:gd name="connsiteY5" fmla="*/ 122257 h 122256"/>
                    <a:gd name="connsiteX6" fmla="*/ 96138 w 97249"/>
                    <a:gd name="connsiteY6" fmla="*/ 122257 h 122256"/>
                    <a:gd name="connsiteX7" fmla="*/ 96138 w 97249"/>
                    <a:gd name="connsiteY7" fmla="*/ 121145 h 122256"/>
                    <a:gd name="connsiteX8" fmla="*/ 96694 w 97249"/>
                    <a:gd name="connsiteY8" fmla="*/ 87247 h 122256"/>
                    <a:gd name="connsiteX9" fmla="*/ 96694 w 97249"/>
                    <a:gd name="connsiteY9" fmla="*/ 86135 h 122256"/>
                    <a:gd name="connsiteX10" fmla="*/ 96694 w 97249"/>
                    <a:gd name="connsiteY10" fmla="*/ 86135 h 122256"/>
                    <a:gd name="connsiteX11" fmla="*/ 96694 w 97249"/>
                    <a:gd name="connsiteY11" fmla="*/ 80578 h 122256"/>
                    <a:gd name="connsiteX12" fmla="*/ 96694 w 97249"/>
                    <a:gd name="connsiteY12" fmla="*/ 79467 h 122256"/>
                    <a:gd name="connsiteX13" fmla="*/ 96694 w 97249"/>
                    <a:gd name="connsiteY13" fmla="*/ 73910 h 122256"/>
                    <a:gd name="connsiteX14" fmla="*/ 97250 w 97249"/>
                    <a:gd name="connsiteY14" fmla="*/ 47791 h 122256"/>
                    <a:gd name="connsiteX15" fmla="*/ 80578 w 97249"/>
                    <a:gd name="connsiteY15" fmla="*/ 40011 h 122256"/>
                    <a:gd name="connsiteX16" fmla="*/ 75021 w 97249"/>
                    <a:gd name="connsiteY16" fmla="*/ 36677 h 122256"/>
                    <a:gd name="connsiteX17" fmla="*/ 68908 w 97249"/>
                    <a:gd name="connsiteY17" fmla="*/ 33898 h 122256"/>
                    <a:gd name="connsiteX18" fmla="*/ 1111 w 97249"/>
                    <a:gd name="connsiteY18" fmla="*/ 0 h 122256"/>
                    <a:gd name="connsiteX19" fmla="*/ 1111 w 97249"/>
                    <a:gd name="connsiteY19" fmla="*/ 0 h 122256"/>
                    <a:gd name="connsiteX20" fmla="*/ 0 w 97249"/>
                    <a:gd name="connsiteY20" fmla="*/ 75021 h 122256"/>
                    <a:gd name="connsiteX21" fmla="*/ 5001 w 97249"/>
                    <a:gd name="connsiteY21" fmla="*/ 77244 h 122256"/>
                    <a:gd name="connsiteX22" fmla="*/ 5001 w 97249"/>
                    <a:gd name="connsiteY22" fmla="*/ 77244 h 122256"/>
                    <a:gd name="connsiteX23" fmla="*/ 70020 w 97249"/>
                    <a:gd name="connsiteY23" fmla="*/ 76133 h 122256"/>
                    <a:gd name="connsiteX24" fmla="*/ 70020 w 97249"/>
                    <a:gd name="connsiteY24" fmla="*/ 76133 h 122256"/>
                    <a:gd name="connsiteX25" fmla="*/ 70020 w 97249"/>
                    <a:gd name="connsiteY25" fmla="*/ 70020 h 122256"/>
                    <a:gd name="connsiteX26" fmla="*/ 70020 w 97249"/>
                    <a:gd name="connsiteY26" fmla="*/ 70020 h 122256"/>
                    <a:gd name="connsiteX27" fmla="*/ 70020 w 97249"/>
                    <a:gd name="connsiteY27" fmla="*/ 49458 h 122256"/>
                    <a:gd name="connsiteX28" fmla="*/ 74465 w 97249"/>
                    <a:gd name="connsiteY28" fmla="*/ 51681 h 122256"/>
                    <a:gd name="connsiteX29" fmla="*/ 80578 w 97249"/>
                    <a:gd name="connsiteY29" fmla="*/ 55015 h 122256"/>
                    <a:gd name="connsiteX30" fmla="*/ 82245 w 97249"/>
                    <a:gd name="connsiteY30" fmla="*/ 55571 h 122256"/>
                    <a:gd name="connsiteX31" fmla="*/ 82245 w 97249"/>
                    <a:gd name="connsiteY31" fmla="*/ 66685 h 122256"/>
                    <a:gd name="connsiteX32" fmla="*/ 82245 w 97249"/>
                    <a:gd name="connsiteY32" fmla="*/ 72243 h 122256"/>
                    <a:gd name="connsiteX33" fmla="*/ 82245 w 97249"/>
                    <a:gd name="connsiteY33" fmla="*/ 73354 h 122256"/>
                    <a:gd name="connsiteX34" fmla="*/ 82245 w 97249"/>
                    <a:gd name="connsiteY34" fmla="*/ 78911 h 122256"/>
                    <a:gd name="connsiteX35" fmla="*/ 82245 w 97249"/>
                    <a:gd name="connsiteY35" fmla="*/ 78911 h 122256"/>
                    <a:gd name="connsiteX36" fmla="*/ 82245 w 97249"/>
                    <a:gd name="connsiteY36" fmla="*/ 80022 h 122256"/>
                    <a:gd name="connsiteX37" fmla="*/ 82245 w 97249"/>
                    <a:gd name="connsiteY37" fmla="*/ 100028 h 122256"/>
                    <a:gd name="connsiteX38" fmla="*/ 81690 w 97249"/>
                    <a:gd name="connsiteY38" fmla="*/ 99472 h 122256"/>
                    <a:gd name="connsiteX39" fmla="*/ 75021 w 97249"/>
                    <a:gd name="connsiteY39" fmla="*/ 97250 h 122256"/>
                    <a:gd name="connsiteX40" fmla="*/ 69464 w 97249"/>
                    <a:gd name="connsiteY40" fmla="*/ 94471 h 122256"/>
                    <a:gd name="connsiteX41" fmla="*/ 69464 w 97249"/>
                    <a:gd name="connsiteY41" fmla="*/ 76133 h 122256"/>
                    <a:gd name="connsiteX42" fmla="*/ 43901 w 97249"/>
                    <a:gd name="connsiteY42" fmla="*/ 78911 h 122256"/>
                    <a:gd name="connsiteX43" fmla="*/ 43901 w 97249"/>
                    <a:gd name="connsiteY43" fmla="*/ 78911 h 122256"/>
                    <a:gd name="connsiteX44" fmla="*/ 43901 w 97249"/>
                    <a:gd name="connsiteY44" fmla="*/ 72798 h 122256"/>
                    <a:gd name="connsiteX45" fmla="*/ 43901 w 97249"/>
                    <a:gd name="connsiteY45" fmla="*/ 72798 h 122256"/>
                    <a:gd name="connsiteX46" fmla="*/ 43901 w 97249"/>
                    <a:gd name="connsiteY46" fmla="*/ 66685 h 122256"/>
                    <a:gd name="connsiteX47" fmla="*/ 43901 w 97249"/>
                    <a:gd name="connsiteY47" fmla="*/ 36677 h 122256"/>
                    <a:gd name="connsiteX48" fmla="*/ 56127 w 97249"/>
                    <a:gd name="connsiteY48" fmla="*/ 42790 h 122256"/>
                    <a:gd name="connsiteX49" fmla="*/ 56127 w 97249"/>
                    <a:gd name="connsiteY49" fmla="*/ 65574 h 122256"/>
                    <a:gd name="connsiteX50" fmla="*/ 56127 w 97249"/>
                    <a:gd name="connsiteY50" fmla="*/ 71687 h 122256"/>
                    <a:gd name="connsiteX51" fmla="*/ 56127 w 97249"/>
                    <a:gd name="connsiteY51" fmla="*/ 71687 h 122256"/>
                    <a:gd name="connsiteX52" fmla="*/ 56127 w 97249"/>
                    <a:gd name="connsiteY52" fmla="*/ 77800 h 122256"/>
                    <a:gd name="connsiteX53" fmla="*/ 56127 w 97249"/>
                    <a:gd name="connsiteY53" fmla="*/ 77800 h 122256"/>
                    <a:gd name="connsiteX54" fmla="*/ 56127 w 97249"/>
                    <a:gd name="connsiteY54" fmla="*/ 77800 h 122256"/>
                    <a:gd name="connsiteX55" fmla="*/ 56127 w 97249"/>
                    <a:gd name="connsiteY55" fmla="*/ 87802 h 122256"/>
                    <a:gd name="connsiteX56" fmla="*/ 43901 w 97249"/>
                    <a:gd name="connsiteY56" fmla="*/ 81690 h 122256"/>
                    <a:gd name="connsiteX57" fmla="*/ 43901 w 97249"/>
                    <a:gd name="connsiteY57" fmla="*/ 78911 h 122256"/>
                    <a:gd name="connsiteX58" fmla="*/ 17227 w 97249"/>
                    <a:gd name="connsiteY58" fmla="*/ 23340 h 122256"/>
                    <a:gd name="connsiteX59" fmla="*/ 29453 w 97249"/>
                    <a:gd name="connsiteY59" fmla="*/ 29453 h 122256"/>
                    <a:gd name="connsiteX60" fmla="*/ 29453 w 97249"/>
                    <a:gd name="connsiteY60" fmla="*/ 68908 h 122256"/>
                    <a:gd name="connsiteX61" fmla="*/ 29453 w 97249"/>
                    <a:gd name="connsiteY61" fmla="*/ 74465 h 122256"/>
                    <a:gd name="connsiteX62" fmla="*/ 19450 w 97249"/>
                    <a:gd name="connsiteY62" fmla="*/ 69464 h 122256"/>
                    <a:gd name="connsiteX63" fmla="*/ 16671 w 97249"/>
                    <a:gd name="connsiteY63" fmla="*/ 68353 h 122256"/>
                    <a:gd name="connsiteX64" fmla="*/ 16671 w 97249"/>
                    <a:gd name="connsiteY64" fmla="*/ 2334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5001" y="77244"/>
                      </a:moveTo>
                      <a:lnTo>
                        <a:pt x="15004" y="82245"/>
                      </a:lnTo>
                      <a:lnTo>
                        <a:pt x="68908" y="109475"/>
                      </a:lnTo>
                      <a:lnTo>
                        <a:pt x="75021" y="112254"/>
                      </a:lnTo>
                      <a:lnTo>
                        <a:pt x="81134" y="115032"/>
                      </a:lnTo>
                      <a:lnTo>
                        <a:pt x="96138" y="122257"/>
                      </a:lnTo>
                      <a:lnTo>
                        <a:pt x="96138" y="122257"/>
                      </a:lnTo>
                      <a:lnTo>
                        <a:pt x="96138" y="121145"/>
                      </a:lnTo>
                      <a:lnTo>
                        <a:pt x="96694" y="87247"/>
                      </a:lnTo>
                      <a:lnTo>
                        <a:pt x="96694" y="86135"/>
                      </a:lnTo>
                      <a:lnTo>
                        <a:pt x="96694" y="86135"/>
                      </a:lnTo>
                      <a:lnTo>
                        <a:pt x="96694" y="80578"/>
                      </a:lnTo>
                      <a:lnTo>
                        <a:pt x="96694" y="79467"/>
                      </a:lnTo>
                      <a:lnTo>
                        <a:pt x="96694" y="73910"/>
                      </a:lnTo>
                      <a:lnTo>
                        <a:pt x="97250" y="47791"/>
                      </a:lnTo>
                      <a:lnTo>
                        <a:pt x="80578" y="40011"/>
                      </a:lnTo>
                      <a:lnTo>
                        <a:pt x="75021" y="36677"/>
                      </a:lnTo>
                      <a:lnTo>
                        <a:pt x="68908" y="33898"/>
                      </a:lnTo>
                      <a:lnTo>
                        <a:pt x="1111" y="0"/>
                      </a:lnTo>
                      <a:lnTo>
                        <a:pt x="1111" y="0"/>
                      </a:lnTo>
                      <a:lnTo>
                        <a:pt x="0" y="75021"/>
                      </a:lnTo>
                      <a:lnTo>
                        <a:pt x="5001" y="77244"/>
                      </a:lnTo>
                      <a:lnTo>
                        <a:pt x="5001" y="77244"/>
                      </a:lnTo>
                      <a:close/>
                      <a:moveTo>
                        <a:pt x="70020" y="76133"/>
                      </a:moveTo>
                      <a:lnTo>
                        <a:pt x="70020" y="76133"/>
                      </a:lnTo>
                      <a:lnTo>
                        <a:pt x="70020" y="70020"/>
                      </a:lnTo>
                      <a:lnTo>
                        <a:pt x="70020" y="70020"/>
                      </a:lnTo>
                      <a:lnTo>
                        <a:pt x="70020" y="49458"/>
                      </a:lnTo>
                      <a:lnTo>
                        <a:pt x="74465" y="51681"/>
                      </a:lnTo>
                      <a:lnTo>
                        <a:pt x="80578" y="55015"/>
                      </a:lnTo>
                      <a:lnTo>
                        <a:pt x="82245" y="55571"/>
                      </a:lnTo>
                      <a:lnTo>
                        <a:pt x="82245" y="66685"/>
                      </a:lnTo>
                      <a:lnTo>
                        <a:pt x="82245" y="72243"/>
                      </a:lnTo>
                      <a:lnTo>
                        <a:pt x="82245" y="73354"/>
                      </a:lnTo>
                      <a:lnTo>
                        <a:pt x="82245" y="78911"/>
                      </a:lnTo>
                      <a:lnTo>
                        <a:pt x="82245" y="78911"/>
                      </a:lnTo>
                      <a:lnTo>
                        <a:pt x="82245" y="80022"/>
                      </a:lnTo>
                      <a:lnTo>
                        <a:pt x="82245" y="100028"/>
                      </a:lnTo>
                      <a:lnTo>
                        <a:pt x="81690" y="99472"/>
                      </a:lnTo>
                      <a:lnTo>
                        <a:pt x="75021" y="97250"/>
                      </a:lnTo>
                      <a:lnTo>
                        <a:pt x="69464" y="94471"/>
                      </a:lnTo>
                      <a:lnTo>
                        <a:pt x="69464" y="76133"/>
                      </a:lnTo>
                      <a:close/>
                      <a:moveTo>
                        <a:pt x="43901" y="78911"/>
                      </a:moveTo>
                      <a:lnTo>
                        <a:pt x="43901" y="78911"/>
                      </a:lnTo>
                      <a:lnTo>
                        <a:pt x="43901" y="72798"/>
                      </a:lnTo>
                      <a:lnTo>
                        <a:pt x="43901" y="72798"/>
                      </a:lnTo>
                      <a:lnTo>
                        <a:pt x="43901" y="66685"/>
                      </a:lnTo>
                      <a:lnTo>
                        <a:pt x="43901" y="36677"/>
                      </a:lnTo>
                      <a:lnTo>
                        <a:pt x="56127" y="42790"/>
                      </a:lnTo>
                      <a:lnTo>
                        <a:pt x="56127" y="65574"/>
                      </a:lnTo>
                      <a:lnTo>
                        <a:pt x="56127" y="71687"/>
                      </a:lnTo>
                      <a:lnTo>
                        <a:pt x="56127" y="71687"/>
                      </a:lnTo>
                      <a:lnTo>
                        <a:pt x="56127" y="77800"/>
                      </a:lnTo>
                      <a:lnTo>
                        <a:pt x="56127" y="77800"/>
                      </a:lnTo>
                      <a:lnTo>
                        <a:pt x="56127" y="77800"/>
                      </a:lnTo>
                      <a:lnTo>
                        <a:pt x="56127" y="87802"/>
                      </a:lnTo>
                      <a:lnTo>
                        <a:pt x="43901" y="81690"/>
                      </a:lnTo>
                      <a:lnTo>
                        <a:pt x="43901" y="78911"/>
                      </a:lnTo>
                      <a:close/>
                      <a:moveTo>
                        <a:pt x="17227" y="23340"/>
                      </a:moveTo>
                      <a:lnTo>
                        <a:pt x="29453" y="29453"/>
                      </a:lnTo>
                      <a:lnTo>
                        <a:pt x="29453" y="68908"/>
                      </a:lnTo>
                      <a:lnTo>
                        <a:pt x="29453" y="74465"/>
                      </a:lnTo>
                      <a:lnTo>
                        <a:pt x="19450" y="69464"/>
                      </a:lnTo>
                      <a:lnTo>
                        <a:pt x="16671" y="68353"/>
                      </a:lnTo>
                      <a:lnTo>
                        <a:pt x="16671" y="2334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57" name="Freeform: Shape 456">
                  <a:extLst>
                    <a:ext uri="{FF2B5EF4-FFF2-40B4-BE49-F238E27FC236}">
                      <a16:creationId xmlns:a16="http://schemas.microsoft.com/office/drawing/2014/main" id="{49E1B6CB-1FB5-453C-BD23-489BB0742219}"/>
                    </a:ext>
                  </a:extLst>
                </p:cNvPr>
                <p:cNvSpPr/>
                <p:nvPr/>
              </p:nvSpPr>
              <p:spPr>
                <a:xfrm>
                  <a:off x="2268707" y="2607208"/>
                  <a:ext cx="70019" cy="83356"/>
                </a:xfrm>
                <a:custGeom>
                  <a:avLst/>
                  <a:gdLst>
                    <a:gd name="connsiteX0" fmla="*/ 1111 w 70019"/>
                    <a:gd name="connsiteY0" fmla="*/ 37788 h 83356"/>
                    <a:gd name="connsiteX1" fmla="*/ 1111 w 70019"/>
                    <a:gd name="connsiteY1" fmla="*/ 43901 h 83356"/>
                    <a:gd name="connsiteX2" fmla="*/ 1111 w 70019"/>
                    <a:gd name="connsiteY2" fmla="*/ 44457 h 83356"/>
                    <a:gd name="connsiteX3" fmla="*/ 556 w 70019"/>
                    <a:gd name="connsiteY3" fmla="*/ 50570 h 83356"/>
                    <a:gd name="connsiteX4" fmla="*/ 556 w 70019"/>
                    <a:gd name="connsiteY4" fmla="*/ 50570 h 83356"/>
                    <a:gd name="connsiteX5" fmla="*/ 556 w 70019"/>
                    <a:gd name="connsiteY5" fmla="*/ 51681 h 83356"/>
                    <a:gd name="connsiteX6" fmla="*/ 0 w 70019"/>
                    <a:gd name="connsiteY6" fmla="*/ 83357 h 83356"/>
                    <a:gd name="connsiteX7" fmla="*/ 0 w 70019"/>
                    <a:gd name="connsiteY7" fmla="*/ 83357 h 83356"/>
                    <a:gd name="connsiteX8" fmla="*/ 0 w 70019"/>
                    <a:gd name="connsiteY8" fmla="*/ 83357 h 83356"/>
                    <a:gd name="connsiteX9" fmla="*/ 32787 w 70019"/>
                    <a:gd name="connsiteY9" fmla="*/ 80022 h 83356"/>
                    <a:gd name="connsiteX10" fmla="*/ 53348 w 70019"/>
                    <a:gd name="connsiteY10" fmla="*/ 77800 h 83356"/>
                    <a:gd name="connsiteX11" fmla="*/ 53348 w 70019"/>
                    <a:gd name="connsiteY11" fmla="*/ 77800 h 83356"/>
                    <a:gd name="connsiteX12" fmla="*/ 55015 w 70019"/>
                    <a:gd name="connsiteY12" fmla="*/ 77800 h 83356"/>
                    <a:gd name="connsiteX13" fmla="*/ 64463 w 70019"/>
                    <a:gd name="connsiteY13" fmla="*/ 76688 h 83356"/>
                    <a:gd name="connsiteX14" fmla="*/ 66130 w 70019"/>
                    <a:gd name="connsiteY14" fmla="*/ 76132 h 83356"/>
                    <a:gd name="connsiteX15" fmla="*/ 68353 w 70019"/>
                    <a:gd name="connsiteY15" fmla="*/ 76132 h 83356"/>
                    <a:gd name="connsiteX16" fmla="*/ 68353 w 70019"/>
                    <a:gd name="connsiteY16" fmla="*/ 71687 h 83356"/>
                    <a:gd name="connsiteX17" fmla="*/ 70020 w 70019"/>
                    <a:gd name="connsiteY17" fmla="*/ 0 h 83356"/>
                    <a:gd name="connsiteX18" fmla="*/ 1667 w 70019"/>
                    <a:gd name="connsiteY18" fmla="*/ 7780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111" y="37788"/>
                      </a:moveTo>
                      <a:lnTo>
                        <a:pt x="1111" y="43901"/>
                      </a:lnTo>
                      <a:lnTo>
                        <a:pt x="1111" y="44457"/>
                      </a:lnTo>
                      <a:lnTo>
                        <a:pt x="556" y="50570"/>
                      </a:lnTo>
                      <a:lnTo>
                        <a:pt x="556" y="50570"/>
                      </a:lnTo>
                      <a:lnTo>
                        <a:pt x="556" y="51681"/>
                      </a:lnTo>
                      <a:lnTo>
                        <a:pt x="0" y="83357"/>
                      </a:lnTo>
                      <a:lnTo>
                        <a:pt x="0" y="83357"/>
                      </a:lnTo>
                      <a:lnTo>
                        <a:pt x="0" y="83357"/>
                      </a:lnTo>
                      <a:lnTo>
                        <a:pt x="32787" y="80022"/>
                      </a:lnTo>
                      <a:lnTo>
                        <a:pt x="53348" y="77800"/>
                      </a:lnTo>
                      <a:lnTo>
                        <a:pt x="53348" y="77800"/>
                      </a:lnTo>
                      <a:lnTo>
                        <a:pt x="55015" y="77800"/>
                      </a:lnTo>
                      <a:lnTo>
                        <a:pt x="64463" y="76688"/>
                      </a:lnTo>
                      <a:lnTo>
                        <a:pt x="66130" y="76132"/>
                      </a:lnTo>
                      <a:lnTo>
                        <a:pt x="68353" y="76132"/>
                      </a:lnTo>
                      <a:lnTo>
                        <a:pt x="68353" y="71687"/>
                      </a:lnTo>
                      <a:lnTo>
                        <a:pt x="70020" y="0"/>
                      </a:lnTo>
                      <a:lnTo>
                        <a:pt x="1667" y="778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58" name="Freeform: Shape 457">
                  <a:extLst>
                    <a:ext uri="{FF2B5EF4-FFF2-40B4-BE49-F238E27FC236}">
                      <a16:creationId xmlns:a16="http://schemas.microsoft.com/office/drawing/2014/main" id="{459FD949-5B96-43CF-BA31-2C24B00B77BD}"/>
                    </a:ext>
                  </a:extLst>
                </p:cNvPr>
                <p:cNvSpPr/>
                <p:nvPr/>
              </p:nvSpPr>
              <p:spPr>
                <a:xfrm>
                  <a:off x="2160899" y="2476060"/>
                  <a:ext cx="97249" cy="122256"/>
                </a:xfrm>
                <a:custGeom>
                  <a:avLst/>
                  <a:gdLst>
                    <a:gd name="connsiteX0" fmla="*/ 5001 w 97249"/>
                    <a:gd name="connsiteY0" fmla="*/ 77244 h 122256"/>
                    <a:gd name="connsiteX1" fmla="*/ 15004 w 97249"/>
                    <a:gd name="connsiteY1" fmla="*/ 82245 h 122256"/>
                    <a:gd name="connsiteX2" fmla="*/ 68908 w 97249"/>
                    <a:gd name="connsiteY2" fmla="*/ 109475 h 122256"/>
                    <a:gd name="connsiteX3" fmla="*/ 75021 w 97249"/>
                    <a:gd name="connsiteY3" fmla="*/ 112254 h 122256"/>
                    <a:gd name="connsiteX4" fmla="*/ 81134 w 97249"/>
                    <a:gd name="connsiteY4" fmla="*/ 115032 h 122256"/>
                    <a:gd name="connsiteX5" fmla="*/ 96138 w 97249"/>
                    <a:gd name="connsiteY5" fmla="*/ 122257 h 122256"/>
                    <a:gd name="connsiteX6" fmla="*/ 96138 w 97249"/>
                    <a:gd name="connsiteY6" fmla="*/ 122257 h 122256"/>
                    <a:gd name="connsiteX7" fmla="*/ 96138 w 97249"/>
                    <a:gd name="connsiteY7" fmla="*/ 121145 h 122256"/>
                    <a:gd name="connsiteX8" fmla="*/ 96694 w 97249"/>
                    <a:gd name="connsiteY8" fmla="*/ 87247 h 122256"/>
                    <a:gd name="connsiteX9" fmla="*/ 96694 w 97249"/>
                    <a:gd name="connsiteY9" fmla="*/ 86135 h 122256"/>
                    <a:gd name="connsiteX10" fmla="*/ 96694 w 97249"/>
                    <a:gd name="connsiteY10" fmla="*/ 86135 h 122256"/>
                    <a:gd name="connsiteX11" fmla="*/ 96694 w 97249"/>
                    <a:gd name="connsiteY11" fmla="*/ 80578 h 122256"/>
                    <a:gd name="connsiteX12" fmla="*/ 96694 w 97249"/>
                    <a:gd name="connsiteY12" fmla="*/ 79467 h 122256"/>
                    <a:gd name="connsiteX13" fmla="*/ 96694 w 97249"/>
                    <a:gd name="connsiteY13" fmla="*/ 73910 h 122256"/>
                    <a:gd name="connsiteX14" fmla="*/ 97250 w 97249"/>
                    <a:gd name="connsiteY14" fmla="*/ 47791 h 122256"/>
                    <a:gd name="connsiteX15" fmla="*/ 80578 w 97249"/>
                    <a:gd name="connsiteY15" fmla="*/ 40011 h 122256"/>
                    <a:gd name="connsiteX16" fmla="*/ 75021 w 97249"/>
                    <a:gd name="connsiteY16" fmla="*/ 36677 h 122256"/>
                    <a:gd name="connsiteX17" fmla="*/ 68908 w 97249"/>
                    <a:gd name="connsiteY17" fmla="*/ 33898 h 122256"/>
                    <a:gd name="connsiteX18" fmla="*/ 1111 w 97249"/>
                    <a:gd name="connsiteY18" fmla="*/ 0 h 122256"/>
                    <a:gd name="connsiteX19" fmla="*/ 1111 w 97249"/>
                    <a:gd name="connsiteY19" fmla="*/ 0 h 122256"/>
                    <a:gd name="connsiteX20" fmla="*/ 0 w 97249"/>
                    <a:gd name="connsiteY20" fmla="*/ 75021 h 122256"/>
                    <a:gd name="connsiteX21" fmla="*/ 5001 w 97249"/>
                    <a:gd name="connsiteY21" fmla="*/ 77244 h 122256"/>
                    <a:gd name="connsiteX22" fmla="*/ 5001 w 97249"/>
                    <a:gd name="connsiteY22" fmla="*/ 77244 h 122256"/>
                    <a:gd name="connsiteX23" fmla="*/ 70020 w 97249"/>
                    <a:gd name="connsiteY23" fmla="*/ 76132 h 122256"/>
                    <a:gd name="connsiteX24" fmla="*/ 70020 w 97249"/>
                    <a:gd name="connsiteY24" fmla="*/ 76132 h 122256"/>
                    <a:gd name="connsiteX25" fmla="*/ 70020 w 97249"/>
                    <a:gd name="connsiteY25" fmla="*/ 70020 h 122256"/>
                    <a:gd name="connsiteX26" fmla="*/ 70020 w 97249"/>
                    <a:gd name="connsiteY26" fmla="*/ 70020 h 122256"/>
                    <a:gd name="connsiteX27" fmla="*/ 70020 w 97249"/>
                    <a:gd name="connsiteY27" fmla="*/ 49458 h 122256"/>
                    <a:gd name="connsiteX28" fmla="*/ 74465 w 97249"/>
                    <a:gd name="connsiteY28" fmla="*/ 51681 h 122256"/>
                    <a:gd name="connsiteX29" fmla="*/ 80578 w 97249"/>
                    <a:gd name="connsiteY29" fmla="*/ 55015 h 122256"/>
                    <a:gd name="connsiteX30" fmla="*/ 82245 w 97249"/>
                    <a:gd name="connsiteY30" fmla="*/ 55571 h 122256"/>
                    <a:gd name="connsiteX31" fmla="*/ 82245 w 97249"/>
                    <a:gd name="connsiteY31" fmla="*/ 66685 h 122256"/>
                    <a:gd name="connsiteX32" fmla="*/ 82245 w 97249"/>
                    <a:gd name="connsiteY32" fmla="*/ 72243 h 122256"/>
                    <a:gd name="connsiteX33" fmla="*/ 82245 w 97249"/>
                    <a:gd name="connsiteY33" fmla="*/ 73354 h 122256"/>
                    <a:gd name="connsiteX34" fmla="*/ 82245 w 97249"/>
                    <a:gd name="connsiteY34" fmla="*/ 78911 h 122256"/>
                    <a:gd name="connsiteX35" fmla="*/ 82245 w 97249"/>
                    <a:gd name="connsiteY35" fmla="*/ 78911 h 122256"/>
                    <a:gd name="connsiteX36" fmla="*/ 82245 w 97249"/>
                    <a:gd name="connsiteY36" fmla="*/ 80022 h 122256"/>
                    <a:gd name="connsiteX37" fmla="*/ 82245 w 97249"/>
                    <a:gd name="connsiteY37" fmla="*/ 100028 h 122256"/>
                    <a:gd name="connsiteX38" fmla="*/ 81690 w 97249"/>
                    <a:gd name="connsiteY38" fmla="*/ 99472 h 122256"/>
                    <a:gd name="connsiteX39" fmla="*/ 75021 w 97249"/>
                    <a:gd name="connsiteY39" fmla="*/ 97250 h 122256"/>
                    <a:gd name="connsiteX40" fmla="*/ 69464 w 97249"/>
                    <a:gd name="connsiteY40" fmla="*/ 94471 h 122256"/>
                    <a:gd name="connsiteX41" fmla="*/ 69464 w 97249"/>
                    <a:gd name="connsiteY41" fmla="*/ 76132 h 122256"/>
                    <a:gd name="connsiteX42" fmla="*/ 43901 w 97249"/>
                    <a:gd name="connsiteY42" fmla="*/ 79467 h 122256"/>
                    <a:gd name="connsiteX43" fmla="*/ 43901 w 97249"/>
                    <a:gd name="connsiteY43" fmla="*/ 79467 h 122256"/>
                    <a:gd name="connsiteX44" fmla="*/ 43901 w 97249"/>
                    <a:gd name="connsiteY44" fmla="*/ 73354 h 122256"/>
                    <a:gd name="connsiteX45" fmla="*/ 43901 w 97249"/>
                    <a:gd name="connsiteY45" fmla="*/ 73354 h 122256"/>
                    <a:gd name="connsiteX46" fmla="*/ 43901 w 97249"/>
                    <a:gd name="connsiteY46" fmla="*/ 67241 h 122256"/>
                    <a:gd name="connsiteX47" fmla="*/ 43901 w 97249"/>
                    <a:gd name="connsiteY47" fmla="*/ 37233 h 122256"/>
                    <a:gd name="connsiteX48" fmla="*/ 56127 w 97249"/>
                    <a:gd name="connsiteY48" fmla="*/ 43346 h 122256"/>
                    <a:gd name="connsiteX49" fmla="*/ 56127 w 97249"/>
                    <a:gd name="connsiteY49" fmla="*/ 66130 h 122256"/>
                    <a:gd name="connsiteX50" fmla="*/ 56127 w 97249"/>
                    <a:gd name="connsiteY50" fmla="*/ 71687 h 122256"/>
                    <a:gd name="connsiteX51" fmla="*/ 56127 w 97249"/>
                    <a:gd name="connsiteY51" fmla="*/ 71687 h 122256"/>
                    <a:gd name="connsiteX52" fmla="*/ 56127 w 97249"/>
                    <a:gd name="connsiteY52" fmla="*/ 77800 h 122256"/>
                    <a:gd name="connsiteX53" fmla="*/ 56127 w 97249"/>
                    <a:gd name="connsiteY53" fmla="*/ 77800 h 122256"/>
                    <a:gd name="connsiteX54" fmla="*/ 56127 w 97249"/>
                    <a:gd name="connsiteY54" fmla="*/ 77800 h 122256"/>
                    <a:gd name="connsiteX55" fmla="*/ 56127 w 97249"/>
                    <a:gd name="connsiteY55" fmla="*/ 87802 h 122256"/>
                    <a:gd name="connsiteX56" fmla="*/ 43901 w 97249"/>
                    <a:gd name="connsiteY56" fmla="*/ 81690 h 122256"/>
                    <a:gd name="connsiteX57" fmla="*/ 43901 w 97249"/>
                    <a:gd name="connsiteY57" fmla="*/ 79467 h 122256"/>
                    <a:gd name="connsiteX58" fmla="*/ 17227 w 97249"/>
                    <a:gd name="connsiteY58" fmla="*/ 23340 h 122256"/>
                    <a:gd name="connsiteX59" fmla="*/ 29453 w 97249"/>
                    <a:gd name="connsiteY59" fmla="*/ 29453 h 122256"/>
                    <a:gd name="connsiteX60" fmla="*/ 29453 w 97249"/>
                    <a:gd name="connsiteY60" fmla="*/ 68908 h 122256"/>
                    <a:gd name="connsiteX61" fmla="*/ 29453 w 97249"/>
                    <a:gd name="connsiteY61" fmla="*/ 74465 h 122256"/>
                    <a:gd name="connsiteX62" fmla="*/ 19450 w 97249"/>
                    <a:gd name="connsiteY62" fmla="*/ 69464 h 122256"/>
                    <a:gd name="connsiteX63" fmla="*/ 16671 w 97249"/>
                    <a:gd name="connsiteY63" fmla="*/ 68353 h 122256"/>
                    <a:gd name="connsiteX64" fmla="*/ 16671 w 97249"/>
                    <a:gd name="connsiteY64" fmla="*/ 2334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5001" y="77244"/>
                      </a:moveTo>
                      <a:lnTo>
                        <a:pt x="15004" y="82245"/>
                      </a:lnTo>
                      <a:lnTo>
                        <a:pt x="68908" y="109475"/>
                      </a:lnTo>
                      <a:lnTo>
                        <a:pt x="75021" y="112254"/>
                      </a:lnTo>
                      <a:lnTo>
                        <a:pt x="81134" y="115032"/>
                      </a:lnTo>
                      <a:lnTo>
                        <a:pt x="96138" y="122257"/>
                      </a:lnTo>
                      <a:lnTo>
                        <a:pt x="96138" y="122257"/>
                      </a:lnTo>
                      <a:lnTo>
                        <a:pt x="96138" y="121145"/>
                      </a:lnTo>
                      <a:lnTo>
                        <a:pt x="96694" y="87247"/>
                      </a:lnTo>
                      <a:lnTo>
                        <a:pt x="96694" y="86135"/>
                      </a:lnTo>
                      <a:lnTo>
                        <a:pt x="96694" y="86135"/>
                      </a:lnTo>
                      <a:lnTo>
                        <a:pt x="96694" y="80578"/>
                      </a:lnTo>
                      <a:lnTo>
                        <a:pt x="96694" y="79467"/>
                      </a:lnTo>
                      <a:lnTo>
                        <a:pt x="96694" y="73910"/>
                      </a:lnTo>
                      <a:lnTo>
                        <a:pt x="97250" y="47791"/>
                      </a:lnTo>
                      <a:lnTo>
                        <a:pt x="80578" y="40011"/>
                      </a:lnTo>
                      <a:lnTo>
                        <a:pt x="75021" y="36677"/>
                      </a:lnTo>
                      <a:lnTo>
                        <a:pt x="68908" y="33898"/>
                      </a:lnTo>
                      <a:lnTo>
                        <a:pt x="1111" y="0"/>
                      </a:lnTo>
                      <a:lnTo>
                        <a:pt x="1111" y="0"/>
                      </a:lnTo>
                      <a:lnTo>
                        <a:pt x="0" y="75021"/>
                      </a:lnTo>
                      <a:lnTo>
                        <a:pt x="5001" y="77244"/>
                      </a:lnTo>
                      <a:lnTo>
                        <a:pt x="5001" y="77244"/>
                      </a:lnTo>
                      <a:close/>
                      <a:moveTo>
                        <a:pt x="70020" y="76132"/>
                      </a:moveTo>
                      <a:lnTo>
                        <a:pt x="70020" y="76132"/>
                      </a:lnTo>
                      <a:lnTo>
                        <a:pt x="70020" y="70020"/>
                      </a:lnTo>
                      <a:lnTo>
                        <a:pt x="70020" y="70020"/>
                      </a:lnTo>
                      <a:lnTo>
                        <a:pt x="70020" y="49458"/>
                      </a:lnTo>
                      <a:lnTo>
                        <a:pt x="74465" y="51681"/>
                      </a:lnTo>
                      <a:lnTo>
                        <a:pt x="80578" y="55015"/>
                      </a:lnTo>
                      <a:lnTo>
                        <a:pt x="82245" y="55571"/>
                      </a:lnTo>
                      <a:lnTo>
                        <a:pt x="82245" y="66685"/>
                      </a:lnTo>
                      <a:lnTo>
                        <a:pt x="82245" y="72243"/>
                      </a:lnTo>
                      <a:lnTo>
                        <a:pt x="82245" y="73354"/>
                      </a:lnTo>
                      <a:lnTo>
                        <a:pt x="82245" y="78911"/>
                      </a:lnTo>
                      <a:lnTo>
                        <a:pt x="82245" y="78911"/>
                      </a:lnTo>
                      <a:lnTo>
                        <a:pt x="82245" y="80022"/>
                      </a:lnTo>
                      <a:lnTo>
                        <a:pt x="82245" y="100028"/>
                      </a:lnTo>
                      <a:lnTo>
                        <a:pt x="81690" y="99472"/>
                      </a:lnTo>
                      <a:lnTo>
                        <a:pt x="75021" y="97250"/>
                      </a:lnTo>
                      <a:lnTo>
                        <a:pt x="69464" y="94471"/>
                      </a:lnTo>
                      <a:lnTo>
                        <a:pt x="69464" y="76132"/>
                      </a:lnTo>
                      <a:close/>
                      <a:moveTo>
                        <a:pt x="43901" y="79467"/>
                      </a:moveTo>
                      <a:lnTo>
                        <a:pt x="43901" y="79467"/>
                      </a:lnTo>
                      <a:lnTo>
                        <a:pt x="43901" y="73354"/>
                      </a:lnTo>
                      <a:lnTo>
                        <a:pt x="43901" y="73354"/>
                      </a:lnTo>
                      <a:lnTo>
                        <a:pt x="43901" y="67241"/>
                      </a:lnTo>
                      <a:lnTo>
                        <a:pt x="43901" y="37233"/>
                      </a:lnTo>
                      <a:lnTo>
                        <a:pt x="56127" y="43346"/>
                      </a:lnTo>
                      <a:lnTo>
                        <a:pt x="56127" y="66130"/>
                      </a:lnTo>
                      <a:lnTo>
                        <a:pt x="56127" y="71687"/>
                      </a:lnTo>
                      <a:lnTo>
                        <a:pt x="56127" y="71687"/>
                      </a:lnTo>
                      <a:lnTo>
                        <a:pt x="56127" y="77800"/>
                      </a:lnTo>
                      <a:lnTo>
                        <a:pt x="56127" y="77800"/>
                      </a:lnTo>
                      <a:lnTo>
                        <a:pt x="56127" y="77800"/>
                      </a:lnTo>
                      <a:lnTo>
                        <a:pt x="56127" y="87802"/>
                      </a:lnTo>
                      <a:lnTo>
                        <a:pt x="43901" y="81690"/>
                      </a:lnTo>
                      <a:lnTo>
                        <a:pt x="43901" y="79467"/>
                      </a:lnTo>
                      <a:close/>
                      <a:moveTo>
                        <a:pt x="17227" y="23340"/>
                      </a:moveTo>
                      <a:lnTo>
                        <a:pt x="29453" y="29453"/>
                      </a:lnTo>
                      <a:lnTo>
                        <a:pt x="29453" y="68908"/>
                      </a:lnTo>
                      <a:lnTo>
                        <a:pt x="29453" y="74465"/>
                      </a:lnTo>
                      <a:lnTo>
                        <a:pt x="19450" y="69464"/>
                      </a:lnTo>
                      <a:lnTo>
                        <a:pt x="16671" y="68353"/>
                      </a:lnTo>
                      <a:lnTo>
                        <a:pt x="16671" y="2334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59" name="Freeform: Shape 458">
                  <a:extLst>
                    <a:ext uri="{FF2B5EF4-FFF2-40B4-BE49-F238E27FC236}">
                      <a16:creationId xmlns:a16="http://schemas.microsoft.com/office/drawing/2014/main" id="{915C3E1C-61D7-4555-8C24-1C673F8B6E43}"/>
                    </a:ext>
                  </a:extLst>
                </p:cNvPr>
                <p:cNvSpPr/>
                <p:nvPr/>
              </p:nvSpPr>
              <p:spPr>
                <a:xfrm>
                  <a:off x="2268707" y="2518294"/>
                  <a:ext cx="70019" cy="83356"/>
                </a:xfrm>
                <a:custGeom>
                  <a:avLst/>
                  <a:gdLst>
                    <a:gd name="connsiteX0" fmla="*/ 1111 w 70019"/>
                    <a:gd name="connsiteY0" fmla="*/ 37788 h 83356"/>
                    <a:gd name="connsiteX1" fmla="*/ 1111 w 70019"/>
                    <a:gd name="connsiteY1" fmla="*/ 43901 h 83356"/>
                    <a:gd name="connsiteX2" fmla="*/ 1111 w 70019"/>
                    <a:gd name="connsiteY2" fmla="*/ 44457 h 83356"/>
                    <a:gd name="connsiteX3" fmla="*/ 556 w 70019"/>
                    <a:gd name="connsiteY3" fmla="*/ 50570 h 83356"/>
                    <a:gd name="connsiteX4" fmla="*/ 556 w 70019"/>
                    <a:gd name="connsiteY4" fmla="*/ 50570 h 83356"/>
                    <a:gd name="connsiteX5" fmla="*/ 556 w 70019"/>
                    <a:gd name="connsiteY5" fmla="*/ 51681 h 83356"/>
                    <a:gd name="connsiteX6" fmla="*/ 0 w 70019"/>
                    <a:gd name="connsiteY6" fmla="*/ 83357 h 83356"/>
                    <a:gd name="connsiteX7" fmla="*/ 0 w 70019"/>
                    <a:gd name="connsiteY7" fmla="*/ 83357 h 83356"/>
                    <a:gd name="connsiteX8" fmla="*/ 0 w 70019"/>
                    <a:gd name="connsiteY8" fmla="*/ 83357 h 83356"/>
                    <a:gd name="connsiteX9" fmla="*/ 32787 w 70019"/>
                    <a:gd name="connsiteY9" fmla="*/ 80022 h 83356"/>
                    <a:gd name="connsiteX10" fmla="*/ 53348 w 70019"/>
                    <a:gd name="connsiteY10" fmla="*/ 77800 h 83356"/>
                    <a:gd name="connsiteX11" fmla="*/ 53348 w 70019"/>
                    <a:gd name="connsiteY11" fmla="*/ 77800 h 83356"/>
                    <a:gd name="connsiteX12" fmla="*/ 55015 w 70019"/>
                    <a:gd name="connsiteY12" fmla="*/ 77800 h 83356"/>
                    <a:gd name="connsiteX13" fmla="*/ 64463 w 70019"/>
                    <a:gd name="connsiteY13" fmla="*/ 76688 h 83356"/>
                    <a:gd name="connsiteX14" fmla="*/ 66130 w 70019"/>
                    <a:gd name="connsiteY14" fmla="*/ 76132 h 83356"/>
                    <a:gd name="connsiteX15" fmla="*/ 68353 w 70019"/>
                    <a:gd name="connsiteY15" fmla="*/ 76132 h 83356"/>
                    <a:gd name="connsiteX16" fmla="*/ 68353 w 70019"/>
                    <a:gd name="connsiteY16" fmla="*/ 71687 h 83356"/>
                    <a:gd name="connsiteX17" fmla="*/ 70020 w 70019"/>
                    <a:gd name="connsiteY17" fmla="*/ 0 h 83356"/>
                    <a:gd name="connsiteX18" fmla="*/ 1667 w 70019"/>
                    <a:gd name="connsiteY18" fmla="*/ 7780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111" y="37788"/>
                      </a:moveTo>
                      <a:lnTo>
                        <a:pt x="1111" y="43901"/>
                      </a:lnTo>
                      <a:lnTo>
                        <a:pt x="1111" y="44457"/>
                      </a:lnTo>
                      <a:lnTo>
                        <a:pt x="556" y="50570"/>
                      </a:lnTo>
                      <a:lnTo>
                        <a:pt x="556" y="50570"/>
                      </a:lnTo>
                      <a:lnTo>
                        <a:pt x="556" y="51681"/>
                      </a:lnTo>
                      <a:lnTo>
                        <a:pt x="0" y="83357"/>
                      </a:lnTo>
                      <a:lnTo>
                        <a:pt x="0" y="83357"/>
                      </a:lnTo>
                      <a:lnTo>
                        <a:pt x="0" y="83357"/>
                      </a:lnTo>
                      <a:lnTo>
                        <a:pt x="32787" y="80022"/>
                      </a:lnTo>
                      <a:lnTo>
                        <a:pt x="53348" y="77800"/>
                      </a:lnTo>
                      <a:lnTo>
                        <a:pt x="53348" y="77800"/>
                      </a:lnTo>
                      <a:lnTo>
                        <a:pt x="55015" y="77800"/>
                      </a:lnTo>
                      <a:lnTo>
                        <a:pt x="64463" y="76688"/>
                      </a:lnTo>
                      <a:lnTo>
                        <a:pt x="66130" y="76132"/>
                      </a:lnTo>
                      <a:lnTo>
                        <a:pt x="68353" y="76132"/>
                      </a:lnTo>
                      <a:lnTo>
                        <a:pt x="68353" y="71687"/>
                      </a:lnTo>
                      <a:lnTo>
                        <a:pt x="70020" y="0"/>
                      </a:lnTo>
                      <a:lnTo>
                        <a:pt x="1667" y="778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60" name="Freeform: Shape 459">
                  <a:extLst>
                    <a:ext uri="{FF2B5EF4-FFF2-40B4-BE49-F238E27FC236}">
                      <a16:creationId xmlns:a16="http://schemas.microsoft.com/office/drawing/2014/main" id="{E6AA43DB-04AE-446F-A2DF-EF6DF13560CD}"/>
                    </a:ext>
                  </a:extLst>
                </p:cNvPr>
                <p:cNvSpPr/>
                <p:nvPr/>
              </p:nvSpPr>
              <p:spPr>
                <a:xfrm>
                  <a:off x="2160899" y="2388814"/>
                  <a:ext cx="97249" cy="122256"/>
                </a:xfrm>
                <a:custGeom>
                  <a:avLst/>
                  <a:gdLst>
                    <a:gd name="connsiteX0" fmla="*/ 5001 w 97249"/>
                    <a:gd name="connsiteY0" fmla="*/ 77244 h 122256"/>
                    <a:gd name="connsiteX1" fmla="*/ 15004 w 97249"/>
                    <a:gd name="connsiteY1" fmla="*/ 82245 h 122256"/>
                    <a:gd name="connsiteX2" fmla="*/ 68908 w 97249"/>
                    <a:gd name="connsiteY2" fmla="*/ 109475 h 122256"/>
                    <a:gd name="connsiteX3" fmla="*/ 75021 w 97249"/>
                    <a:gd name="connsiteY3" fmla="*/ 112254 h 122256"/>
                    <a:gd name="connsiteX4" fmla="*/ 81134 w 97249"/>
                    <a:gd name="connsiteY4" fmla="*/ 115032 h 122256"/>
                    <a:gd name="connsiteX5" fmla="*/ 96138 w 97249"/>
                    <a:gd name="connsiteY5" fmla="*/ 122257 h 122256"/>
                    <a:gd name="connsiteX6" fmla="*/ 96138 w 97249"/>
                    <a:gd name="connsiteY6" fmla="*/ 122257 h 122256"/>
                    <a:gd name="connsiteX7" fmla="*/ 96138 w 97249"/>
                    <a:gd name="connsiteY7" fmla="*/ 121145 h 122256"/>
                    <a:gd name="connsiteX8" fmla="*/ 96694 w 97249"/>
                    <a:gd name="connsiteY8" fmla="*/ 87247 h 122256"/>
                    <a:gd name="connsiteX9" fmla="*/ 96694 w 97249"/>
                    <a:gd name="connsiteY9" fmla="*/ 86135 h 122256"/>
                    <a:gd name="connsiteX10" fmla="*/ 96694 w 97249"/>
                    <a:gd name="connsiteY10" fmla="*/ 86135 h 122256"/>
                    <a:gd name="connsiteX11" fmla="*/ 96694 w 97249"/>
                    <a:gd name="connsiteY11" fmla="*/ 80578 h 122256"/>
                    <a:gd name="connsiteX12" fmla="*/ 96694 w 97249"/>
                    <a:gd name="connsiteY12" fmla="*/ 79467 h 122256"/>
                    <a:gd name="connsiteX13" fmla="*/ 96694 w 97249"/>
                    <a:gd name="connsiteY13" fmla="*/ 73910 h 122256"/>
                    <a:gd name="connsiteX14" fmla="*/ 97250 w 97249"/>
                    <a:gd name="connsiteY14" fmla="*/ 47791 h 122256"/>
                    <a:gd name="connsiteX15" fmla="*/ 80578 w 97249"/>
                    <a:gd name="connsiteY15" fmla="*/ 40011 h 122256"/>
                    <a:gd name="connsiteX16" fmla="*/ 75021 w 97249"/>
                    <a:gd name="connsiteY16" fmla="*/ 36677 h 122256"/>
                    <a:gd name="connsiteX17" fmla="*/ 68908 w 97249"/>
                    <a:gd name="connsiteY17" fmla="*/ 33898 h 122256"/>
                    <a:gd name="connsiteX18" fmla="*/ 1111 w 97249"/>
                    <a:gd name="connsiteY18" fmla="*/ 0 h 122256"/>
                    <a:gd name="connsiteX19" fmla="*/ 1111 w 97249"/>
                    <a:gd name="connsiteY19" fmla="*/ 0 h 122256"/>
                    <a:gd name="connsiteX20" fmla="*/ 0 w 97249"/>
                    <a:gd name="connsiteY20" fmla="*/ 75021 h 122256"/>
                    <a:gd name="connsiteX21" fmla="*/ 5001 w 97249"/>
                    <a:gd name="connsiteY21" fmla="*/ 77244 h 122256"/>
                    <a:gd name="connsiteX22" fmla="*/ 5001 w 97249"/>
                    <a:gd name="connsiteY22" fmla="*/ 77244 h 122256"/>
                    <a:gd name="connsiteX23" fmla="*/ 70020 w 97249"/>
                    <a:gd name="connsiteY23" fmla="*/ 76132 h 122256"/>
                    <a:gd name="connsiteX24" fmla="*/ 70020 w 97249"/>
                    <a:gd name="connsiteY24" fmla="*/ 76132 h 122256"/>
                    <a:gd name="connsiteX25" fmla="*/ 70020 w 97249"/>
                    <a:gd name="connsiteY25" fmla="*/ 70020 h 122256"/>
                    <a:gd name="connsiteX26" fmla="*/ 70020 w 97249"/>
                    <a:gd name="connsiteY26" fmla="*/ 70020 h 122256"/>
                    <a:gd name="connsiteX27" fmla="*/ 70020 w 97249"/>
                    <a:gd name="connsiteY27" fmla="*/ 49458 h 122256"/>
                    <a:gd name="connsiteX28" fmla="*/ 74465 w 97249"/>
                    <a:gd name="connsiteY28" fmla="*/ 51681 h 122256"/>
                    <a:gd name="connsiteX29" fmla="*/ 80578 w 97249"/>
                    <a:gd name="connsiteY29" fmla="*/ 54460 h 122256"/>
                    <a:gd name="connsiteX30" fmla="*/ 82245 w 97249"/>
                    <a:gd name="connsiteY30" fmla="*/ 55015 h 122256"/>
                    <a:gd name="connsiteX31" fmla="*/ 82245 w 97249"/>
                    <a:gd name="connsiteY31" fmla="*/ 66130 h 122256"/>
                    <a:gd name="connsiteX32" fmla="*/ 82245 w 97249"/>
                    <a:gd name="connsiteY32" fmla="*/ 71687 h 122256"/>
                    <a:gd name="connsiteX33" fmla="*/ 82245 w 97249"/>
                    <a:gd name="connsiteY33" fmla="*/ 72798 h 122256"/>
                    <a:gd name="connsiteX34" fmla="*/ 82245 w 97249"/>
                    <a:gd name="connsiteY34" fmla="*/ 78355 h 122256"/>
                    <a:gd name="connsiteX35" fmla="*/ 82245 w 97249"/>
                    <a:gd name="connsiteY35" fmla="*/ 78355 h 122256"/>
                    <a:gd name="connsiteX36" fmla="*/ 82245 w 97249"/>
                    <a:gd name="connsiteY36" fmla="*/ 79467 h 122256"/>
                    <a:gd name="connsiteX37" fmla="*/ 82245 w 97249"/>
                    <a:gd name="connsiteY37" fmla="*/ 99472 h 122256"/>
                    <a:gd name="connsiteX38" fmla="*/ 81690 w 97249"/>
                    <a:gd name="connsiteY38" fmla="*/ 98917 h 122256"/>
                    <a:gd name="connsiteX39" fmla="*/ 75021 w 97249"/>
                    <a:gd name="connsiteY39" fmla="*/ 97250 h 122256"/>
                    <a:gd name="connsiteX40" fmla="*/ 69464 w 97249"/>
                    <a:gd name="connsiteY40" fmla="*/ 94471 h 122256"/>
                    <a:gd name="connsiteX41" fmla="*/ 69464 w 97249"/>
                    <a:gd name="connsiteY41" fmla="*/ 76132 h 122256"/>
                    <a:gd name="connsiteX42" fmla="*/ 43901 w 97249"/>
                    <a:gd name="connsiteY42" fmla="*/ 79467 h 122256"/>
                    <a:gd name="connsiteX43" fmla="*/ 43901 w 97249"/>
                    <a:gd name="connsiteY43" fmla="*/ 79467 h 122256"/>
                    <a:gd name="connsiteX44" fmla="*/ 43901 w 97249"/>
                    <a:gd name="connsiteY44" fmla="*/ 73354 h 122256"/>
                    <a:gd name="connsiteX45" fmla="*/ 43901 w 97249"/>
                    <a:gd name="connsiteY45" fmla="*/ 73354 h 122256"/>
                    <a:gd name="connsiteX46" fmla="*/ 43901 w 97249"/>
                    <a:gd name="connsiteY46" fmla="*/ 67241 h 122256"/>
                    <a:gd name="connsiteX47" fmla="*/ 43901 w 97249"/>
                    <a:gd name="connsiteY47" fmla="*/ 36677 h 122256"/>
                    <a:gd name="connsiteX48" fmla="*/ 56127 w 97249"/>
                    <a:gd name="connsiteY48" fmla="*/ 42790 h 122256"/>
                    <a:gd name="connsiteX49" fmla="*/ 56127 w 97249"/>
                    <a:gd name="connsiteY49" fmla="*/ 65574 h 122256"/>
                    <a:gd name="connsiteX50" fmla="*/ 56127 w 97249"/>
                    <a:gd name="connsiteY50" fmla="*/ 71687 h 122256"/>
                    <a:gd name="connsiteX51" fmla="*/ 56127 w 97249"/>
                    <a:gd name="connsiteY51" fmla="*/ 71687 h 122256"/>
                    <a:gd name="connsiteX52" fmla="*/ 56127 w 97249"/>
                    <a:gd name="connsiteY52" fmla="*/ 77800 h 122256"/>
                    <a:gd name="connsiteX53" fmla="*/ 56127 w 97249"/>
                    <a:gd name="connsiteY53" fmla="*/ 77800 h 122256"/>
                    <a:gd name="connsiteX54" fmla="*/ 56127 w 97249"/>
                    <a:gd name="connsiteY54" fmla="*/ 77800 h 122256"/>
                    <a:gd name="connsiteX55" fmla="*/ 56127 w 97249"/>
                    <a:gd name="connsiteY55" fmla="*/ 87802 h 122256"/>
                    <a:gd name="connsiteX56" fmla="*/ 43901 w 97249"/>
                    <a:gd name="connsiteY56" fmla="*/ 81690 h 122256"/>
                    <a:gd name="connsiteX57" fmla="*/ 43901 w 97249"/>
                    <a:gd name="connsiteY57" fmla="*/ 79467 h 122256"/>
                    <a:gd name="connsiteX58" fmla="*/ 17227 w 97249"/>
                    <a:gd name="connsiteY58" fmla="*/ 23340 h 122256"/>
                    <a:gd name="connsiteX59" fmla="*/ 29453 w 97249"/>
                    <a:gd name="connsiteY59" fmla="*/ 29453 h 122256"/>
                    <a:gd name="connsiteX60" fmla="*/ 29453 w 97249"/>
                    <a:gd name="connsiteY60" fmla="*/ 68908 h 122256"/>
                    <a:gd name="connsiteX61" fmla="*/ 29453 w 97249"/>
                    <a:gd name="connsiteY61" fmla="*/ 74465 h 122256"/>
                    <a:gd name="connsiteX62" fmla="*/ 19450 w 97249"/>
                    <a:gd name="connsiteY62" fmla="*/ 69464 h 122256"/>
                    <a:gd name="connsiteX63" fmla="*/ 16671 w 97249"/>
                    <a:gd name="connsiteY63" fmla="*/ 68353 h 122256"/>
                    <a:gd name="connsiteX64" fmla="*/ 16671 w 97249"/>
                    <a:gd name="connsiteY64" fmla="*/ 2334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5001" y="77244"/>
                      </a:moveTo>
                      <a:lnTo>
                        <a:pt x="15004" y="82245"/>
                      </a:lnTo>
                      <a:lnTo>
                        <a:pt x="68908" y="109475"/>
                      </a:lnTo>
                      <a:lnTo>
                        <a:pt x="75021" y="112254"/>
                      </a:lnTo>
                      <a:lnTo>
                        <a:pt x="81134" y="115032"/>
                      </a:lnTo>
                      <a:lnTo>
                        <a:pt x="96138" y="122257"/>
                      </a:lnTo>
                      <a:lnTo>
                        <a:pt x="96138" y="122257"/>
                      </a:lnTo>
                      <a:lnTo>
                        <a:pt x="96138" y="121145"/>
                      </a:lnTo>
                      <a:lnTo>
                        <a:pt x="96694" y="87247"/>
                      </a:lnTo>
                      <a:lnTo>
                        <a:pt x="96694" y="86135"/>
                      </a:lnTo>
                      <a:lnTo>
                        <a:pt x="96694" y="86135"/>
                      </a:lnTo>
                      <a:lnTo>
                        <a:pt x="96694" y="80578"/>
                      </a:lnTo>
                      <a:lnTo>
                        <a:pt x="96694" y="79467"/>
                      </a:lnTo>
                      <a:lnTo>
                        <a:pt x="96694" y="73910"/>
                      </a:lnTo>
                      <a:lnTo>
                        <a:pt x="97250" y="47791"/>
                      </a:lnTo>
                      <a:lnTo>
                        <a:pt x="80578" y="40011"/>
                      </a:lnTo>
                      <a:lnTo>
                        <a:pt x="75021" y="36677"/>
                      </a:lnTo>
                      <a:lnTo>
                        <a:pt x="68908" y="33898"/>
                      </a:lnTo>
                      <a:lnTo>
                        <a:pt x="1111" y="0"/>
                      </a:lnTo>
                      <a:lnTo>
                        <a:pt x="1111" y="0"/>
                      </a:lnTo>
                      <a:lnTo>
                        <a:pt x="0" y="75021"/>
                      </a:lnTo>
                      <a:lnTo>
                        <a:pt x="5001" y="77244"/>
                      </a:lnTo>
                      <a:lnTo>
                        <a:pt x="5001" y="77244"/>
                      </a:lnTo>
                      <a:close/>
                      <a:moveTo>
                        <a:pt x="70020" y="76132"/>
                      </a:moveTo>
                      <a:lnTo>
                        <a:pt x="70020" y="76132"/>
                      </a:lnTo>
                      <a:lnTo>
                        <a:pt x="70020" y="70020"/>
                      </a:lnTo>
                      <a:lnTo>
                        <a:pt x="70020" y="70020"/>
                      </a:lnTo>
                      <a:lnTo>
                        <a:pt x="70020" y="49458"/>
                      </a:lnTo>
                      <a:lnTo>
                        <a:pt x="74465" y="51681"/>
                      </a:lnTo>
                      <a:lnTo>
                        <a:pt x="80578" y="54460"/>
                      </a:lnTo>
                      <a:lnTo>
                        <a:pt x="82245" y="55015"/>
                      </a:lnTo>
                      <a:lnTo>
                        <a:pt x="82245" y="66130"/>
                      </a:lnTo>
                      <a:lnTo>
                        <a:pt x="82245" y="71687"/>
                      </a:lnTo>
                      <a:lnTo>
                        <a:pt x="82245" y="72798"/>
                      </a:lnTo>
                      <a:lnTo>
                        <a:pt x="82245" y="78355"/>
                      </a:lnTo>
                      <a:lnTo>
                        <a:pt x="82245" y="78355"/>
                      </a:lnTo>
                      <a:lnTo>
                        <a:pt x="82245" y="79467"/>
                      </a:lnTo>
                      <a:lnTo>
                        <a:pt x="82245" y="99472"/>
                      </a:lnTo>
                      <a:lnTo>
                        <a:pt x="81690" y="98917"/>
                      </a:lnTo>
                      <a:lnTo>
                        <a:pt x="75021" y="97250"/>
                      </a:lnTo>
                      <a:lnTo>
                        <a:pt x="69464" y="94471"/>
                      </a:lnTo>
                      <a:lnTo>
                        <a:pt x="69464" y="76132"/>
                      </a:lnTo>
                      <a:close/>
                      <a:moveTo>
                        <a:pt x="43901" y="79467"/>
                      </a:moveTo>
                      <a:lnTo>
                        <a:pt x="43901" y="79467"/>
                      </a:lnTo>
                      <a:lnTo>
                        <a:pt x="43901" y="73354"/>
                      </a:lnTo>
                      <a:lnTo>
                        <a:pt x="43901" y="73354"/>
                      </a:lnTo>
                      <a:lnTo>
                        <a:pt x="43901" y="67241"/>
                      </a:lnTo>
                      <a:lnTo>
                        <a:pt x="43901" y="36677"/>
                      </a:lnTo>
                      <a:lnTo>
                        <a:pt x="56127" y="42790"/>
                      </a:lnTo>
                      <a:lnTo>
                        <a:pt x="56127" y="65574"/>
                      </a:lnTo>
                      <a:lnTo>
                        <a:pt x="56127" y="71687"/>
                      </a:lnTo>
                      <a:lnTo>
                        <a:pt x="56127" y="71687"/>
                      </a:lnTo>
                      <a:lnTo>
                        <a:pt x="56127" y="77800"/>
                      </a:lnTo>
                      <a:lnTo>
                        <a:pt x="56127" y="77800"/>
                      </a:lnTo>
                      <a:lnTo>
                        <a:pt x="56127" y="77800"/>
                      </a:lnTo>
                      <a:lnTo>
                        <a:pt x="56127" y="87802"/>
                      </a:lnTo>
                      <a:lnTo>
                        <a:pt x="43901" y="81690"/>
                      </a:lnTo>
                      <a:lnTo>
                        <a:pt x="43901" y="79467"/>
                      </a:lnTo>
                      <a:close/>
                      <a:moveTo>
                        <a:pt x="17227" y="23340"/>
                      </a:moveTo>
                      <a:lnTo>
                        <a:pt x="29453" y="29453"/>
                      </a:lnTo>
                      <a:lnTo>
                        <a:pt x="29453" y="68908"/>
                      </a:lnTo>
                      <a:lnTo>
                        <a:pt x="29453" y="74465"/>
                      </a:lnTo>
                      <a:lnTo>
                        <a:pt x="19450" y="69464"/>
                      </a:lnTo>
                      <a:lnTo>
                        <a:pt x="16671" y="68353"/>
                      </a:lnTo>
                      <a:lnTo>
                        <a:pt x="16671" y="2334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61" name="Freeform: Shape 460">
                  <a:extLst>
                    <a:ext uri="{FF2B5EF4-FFF2-40B4-BE49-F238E27FC236}">
                      <a16:creationId xmlns:a16="http://schemas.microsoft.com/office/drawing/2014/main" id="{37EDC283-2641-4CA2-8A40-600132758A4A}"/>
                    </a:ext>
                  </a:extLst>
                </p:cNvPr>
                <p:cNvSpPr/>
                <p:nvPr/>
              </p:nvSpPr>
              <p:spPr>
                <a:xfrm>
                  <a:off x="2268707" y="2431048"/>
                  <a:ext cx="70019" cy="83356"/>
                </a:xfrm>
                <a:custGeom>
                  <a:avLst/>
                  <a:gdLst>
                    <a:gd name="connsiteX0" fmla="*/ 1111 w 70019"/>
                    <a:gd name="connsiteY0" fmla="*/ 37788 h 83356"/>
                    <a:gd name="connsiteX1" fmla="*/ 1111 w 70019"/>
                    <a:gd name="connsiteY1" fmla="*/ 43901 h 83356"/>
                    <a:gd name="connsiteX2" fmla="*/ 1111 w 70019"/>
                    <a:gd name="connsiteY2" fmla="*/ 45013 h 83356"/>
                    <a:gd name="connsiteX3" fmla="*/ 556 w 70019"/>
                    <a:gd name="connsiteY3" fmla="*/ 50570 h 83356"/>
                    <a:gd name="connsiteX4" fmla="*/ 556 w 70019"/>
                    <a:gd name="connsiteY4" fmla="*/ 50570 h 83356"/>
                    <a:gd name="connsiteX5" fmla="*/ 556 w 70019"/>
                    <a:gd name="connsiteY5" fmla="*/ 51681 h 83356"/>
                    <a:gd name="connsiteX6" fmla="*/ 0 w 70019"/>
                    <a:gd name="connsiteY6" fmla="*/ 83357 h 83356"/>
                    <a:gd name="connsiteX7" fmla="*/ 0 w 70019"/>
                    <a:gd name="connsiteY7" fmla="*/ 83357 h 83356"/>
                    <a:gd name="connsiteX8" fmla="*/ 0 w 70019"/>
                    <a:gd name="connsiteY8" fmla="*/ 83357 h 83356"/>
                    <a:gd name="connsiteX9" fmla="*/ 32787 w 70019"/>
                    <a:gd name="connsiteY9" fmla="*/ 80022 h 83356"/>
                    <a:gd name="connsiteX10" fmla="*/ 53348 w 70019"/>
                    <a:gd name="connsiteY10" fmla="*/ 77800 h 83356"/>
                    <a:gd name="connsiteX11" fmla="*/ 53348 w 70019"/>
                    <a:gd name="connsiteY11" fmla="*/ 77800 h 83356"/>
                    <a:gd name="connsiteX12" fmla="*/ 55015 w 70019"/>
                    <a:gd name="connsiteY12" fmla="*/ 77800 h 83356"/>
                    <a:gd name="connsiteX13" fmla="*/ 64463 w 70019"/>
                    <a:gd name="connsiteY13" fmla="*/ 76688 h 83356"/>
                    <a:gd name="connsiteX14" fmla="*/ 66130 w 70019"/>
                    <a:gd name="connsiteY14" fmla="*/ 76132 h 83356"/>
                    <a:gd name="connsiteX15" fmla="*/ 68353 w 70019"/>
                    <a:gd name="connsiteY15" fmla="*/ 76132 h 83356"/>
                    <a:gd name="connsiteX16" fmla="*/ 68353 w 70019"/>
                    <a:gd name="connsiteY16" fmla="*/ 71687 h 83356"/>
                    <a:gd name="connsiteX17" fmla="*/ 70020 w 70019"/>
                    <a:gd name="connsiteY17" fmla="*/ 0 h 83356"/>
                    <a:gd name="connsiteX18" fmla="*/ 1667 w 70019"/>
                    <a:gd name="connsiteY18" fmla="*/ 7780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111" y="37788"/>
                      </a:moveTo>
                      <a:lnTo>
                        <a:pt x="1111" y="43901"/>
                      </a:lnTo>
                      <a:lnTo>
                        <a:pt x="1111" y="45013"/>
                      </a:lnTo>
                      <a:lnTo>
                        <a:pt x="556" y="50570"/>
                      </a:lnTo>
                      <a:lnTo>
                        <a:pt x="556" y="50570"/>
                      </a:lnTo>
                      <a:lnTo>
                        <a:pt x="556" y="51681"/>
                      </a:lnTo>
                      <a:lnTo>
                        <a:pt x="0" y="83357"/>
                      </a:lnTo>
                      <a:lnTo>
                        <a:pt x="0" y="83357"/>
                      </a:lnTo>
                      <a:lnTo>
                        <a:pt x="0" y="83357"/>
                      </a:lnTo>
                      <a:lnTo>
                        <a:pt x="32787" y="80022"/>
                      </a:lnTo>
                      <a:lnTo>
                        <a:pt x="53348" y="77800"/>
                      </a:lnTo>
                      <a:lnTo>
                        <a:pt x="53348" y="77800"/>
                      </a:lnTo>
                      <a:lnTo>
                        <a:pt x="55015" y="77800"/>
                      </a:lnTo>
                      <a:lnTo>
                        <a:pt x="64463" y="76688"/>
                      </a:lnTo>
                      <a:lnTo>
                        <a:pt x="66130" y="76132"/>
                      </a:lnTo>
                      <a:lnTo>
                        <a:pt x="68353" y="76132"/>
                      </a:lnTo>
                      <a:lnTo>
                        <a:pt x="68353" y="71687"/>
                      </a:lnTo>
                      <a:lnTo>
                        <a:pt x="70020" y="0"/>
                      </a:lnTo>
                      <a:lnTo>
                        <a:pt x="1667" y="778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62" name="Freeform: Shape 461">
                  <a:extLst>
                    <a:ext uri="{FF2B5EF4-FFF2-40B4-BE49-F238E27FC236}">
                      <a16:creationId xmlns:a16="http://schemas.microsoft.com/office/drawing/2014/main" id="{A86D1474-C14A-46EC-BBF0-30A56A0FB169}"/>
                    </a:ext>
                  </a:extLst>
                </p:cNvPr>
                <p:cNvSpPr/>
                <p:nvPr/>
              </p:nvSpPr>
              <p:spPr>
                <a:xfrm>
                  <a:off x="1962510" y="2376588"/>
                  <a:ext cx="146152" cy="50569"/>
                </a:xfrm>
                <a:custGeom>
                  <a:avLst/>
                  <a:gdLst>
                    <a:gd name="connsiteX0" fmla="*/ 81690 w 146152"/>
                    <a:gd name="connsiteY0" fmla="*/ 38900 h 50569"/>
                    <a:gd name="connsiteX1" fmla="*/ 87802 w 146152"/>
                    <a:gd name="connsiteY1" fmla="*/ 35566 h 50569"/>
                    <a:gd name="connsiteX2" fmla="*/ 93915 w 146152"/>
                    <a:gd name="connsiteY2" fmla="*/ 32787 h 50569"/>
                    <a:gd name="connsiteX3" fmla="*/ 146152 w 146152"/>
                    <a:gd name="connsiteY3" fmla="*/ 6113 h 50569"/>
                    <a:gd name="connsiteX4" fmla="*/ 93360 w 146152"/>
                    <a:gd name="connsiteY4" fmla="*/ 556 h 50569"/>
                    <a:gd name="connsiteX5" fmla="*/ 88358 w 146152"/>
                    <a:gd name="connsiteY5" fmla="*/ 0 h 50569"/>
                    <a:gd name="connsiteX6" fmla="*/ 87247 w 146152"/>
                    <a:gd name="connsiteY6" fmla="*/ 556 h 50569"/>
                    <a:gd name="connsiteX7" fmla="*/ 38344 w 146152"/>
                    <a:gd name="connsiteY7" fmla="*/ 25007 h 50569"/>
                    <a:gd name="connsiteX8" fmla="*/ 0 w 146152"/>
                    <a:gd name="connsiteY8" fmla="*/ 43901 h 50569"/>
                    <a:gd name="connsiteX9" fmla="*/ 58350 w 146152"/>
                    <a:gd name="connsiteY9" fmla="*/ 50570 h 50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6152" h="50569">
                      <a:moveTo>
                        <a:pt x="81690" y="38900"/>
                      </a:moveTo>
                      <a:lnTo>
                        <a:pt x="87802" y="35566"/>
                      </a:lnTo>
                      <a:lnTo>
                        <a:pt x="93915" y="32787"/>
                      </a:lnTo>
                      <a:lnTo>
                        <a:pt x="146152" y="6113"/>
                      </a:lnTo>
                      <a:lnTo>
                        <a:pt x="93360" y="556"/>
                      </a:lnTo>
                      <a:lnTo>
                        <a:pt x="88358" y="0"/>
                      </a:lnTo>
                      <a:lnTo>
                        <a:pt x="87247" y="556"/>
                      </a:lnTo>
                      <a:lnTo>
                        <a:pt x="38344" y="25007"/>
                      </a:lnTo>
                      <a:lnTo>
                        <a:pt x="0" y="43901"/>
                      </a:lnTo>
                      <a:lnTo>
                        <a:pt x="58350" y="5057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63" name="Freeform: Shape 462">
                  <a:extLst>
                    <a:ext uri="{FF2B5EF4-FFF2-40B4-BE49-F238E27FC236}">
                      <a16:creationId xmlns:a16="http://schemas.microsoft.com/office/drawing/2014/main" id="{7C91D2E9-F055-4239-91B7-0C1F25F537E2}"/>
                    </a:ext>
                  </a:extLst>
                </p:cNvPr>
                <p:cNvSpPr/>
                <p:nvPr/>
              </p:nvSpPr>
              <p:spPr>
                <a:xfrm>
                  <a:off x="2028084" y="2564974"/>
                  <a:ext cx="97249" cy="122256"/>
                </a:xfrm>
                <a:custGeom>
                  <a:avLst/>
                  <a:gdLst>
                    <a:gd name="connsiteX0" fmla="*/ 96138 w 97249"/>
                    <a:gd name="connsiteY0" fmla="*/ 0 h 122256"/>
                    <a:gd name="connsiteX1" fmla="*/ 28341 w 97249"/>
                    <a:gd name="connsiteY1" fmla="*/ 33898 h 122256"/>
                    <a:gd name="connsiteX2" fmla="*/ 22228 w 97249"/>
                    <a:gd name="connsiteY2" fmla="*/ 36677 h 122256"/>
                    <a:gd name="connsiteX3" fmla="*/ 16116 w 97249"/>
                    <a:gd name="connsiteY3" fmla="*/ 39456 h 122256"/>
                    <a:gd name="connsiteX4" fmla="*/ 0 w 97249"/>
                    <a:gd name="connsiteY4" fmla="*/ 47791 h 122256"/>
                    <a:gd name="connsiteX5" fmla="*/ 556 w 97249"/>
                    <a:gd name="connsiteY5" fmla="*/ 73910 h 122256"/>
                    <a:gd name="connsiteX6" fmla="*/ 556 w 97249"/>
                    <a:gd name="connsiteY6" fmla="*/ 79467 h 122256"/>
                    <a:gd name="connsiteX7" fmla="*/ 556 w 97249"/>
                    <a:gd name="connsiteY7" fmla="*/ 80578 h 122256"/>
                    <a:gd name="connsiteX8" fmla="*/ 556 w 97249"/>
                    <a:gd name="connsiteY8" fmla="*/ 86135 h 122256"/>
                    <a:gd name="connsiteX9" fmla="*/ 556 w 97249"/>
                    <a:gd name="connsiteY9" fmla="*/ 86135 h 122256"/>
                    <a:gd name="connsiteX10" fmla="*/ 556 w 97249"/>
                    <a:gd name="connsiteY10" fmla="*/ 87247 h 122256"/>
                    <a:gd name="connsiteX11" fmla="*/ 1111 w 97249"/>
                    <a:gd name="connsiteY11" fmla="*/ 121145 h 122256"/>
                    <a:gd name="connsiteX12" fmla="*/ 1111 w 97249"/>
                    <a:gd name="connsiteY12" fmla="*/ 122257 h 122256"/>
                    <a:gd name="connsiteX13" fmla="*/ 1111 w 97249"/>
                    <a:gd name="connsiteY13" fmla="*/ 122257 h 122256"/>
                    <a:gd name="connsiteX14" fmla="*/ 16116 w 97249"/>
                    <a:gd name="connsiteY14" fmla="*/ 115032 h 122256"/>
                    <a:gd name="connsiteX15" fmla="*/ 22228 w 97249"/>
                    <a:gd name="connsiteY15" fmla="*/ 112254 h 122256"/>
                    <a:gd name="connsiteX16" fmla="*/ 28341 w 97249"/>
                    <a:gd name="connsiteY16" fmla="*/ 109475 h 122256"/>
                    <a:gd name="connsiteX17" fmla="*/ 82245 w 97249"/>
                    <a:gd name="connsiteY17" fmla="*/ 82245 h 122256"/>
                    <a:gd name="connsiteX18" fmla="*/ 92248 w 97249"/>
                    <a:gd name="connsiteY18" fmla="*/ 77244 h 122256"/>
                    <a:gd name="connsiteX19" fmla="*/ 92248 w 97249"/>
                    <a:gd name="connsiteY19" fmla="*/ 77244 h 122256"/>
                    <a:gd name="connsiteX20" fmla="*/ 97250 w 97249"/>
                    <a:gd name="connsiteY20" fmla="*/ 75021 h 122256"/>
                    <a:gd name="connsiteX21" fmla="*/ 96138 w 97249"/>
                    <a:gd name="connsiteY21" fmla="*/ 0 h 122256"/>
                    <a:gd name="connsiteX22" fmla="*/ 96138 w 97249"/>
                    <a:gd name="connsiteY22" fmla="*/ 0 h 122256"/>
                    <a:gd name="connsiteX23" fmla="*/ 27230 w 97249"/>
                    <a:gd name="connsiteY23" fmla="*/ 70020 h 122256"/>
                    <a:gd name="connsiteX24" fmla="*/ 27230 w 97249"/>
                    <a:gd name="connsiteY24" fmla="*/ 70020 h 122256"/>
                    <a:gd name="connsiteX25" fmla="*/ 27230 w 97249"/>
                    <a:gd name="connsiteY25" fmla="*/ 76133 h 122256"/>
                    <a:gd name="connsiteX26" fmla="*/ 27230 w 97249"/>
                    <a:gd name="connsiteY26" fmla="*/ 76133 h 122256"/>
                    <a:gd name="connsiteX27" fmla="*/ 27230 w 97249"/>
                    <a:gd name="connsiteY27" fmla="*/ 94471 h 122256"/>
                    <a:gd name="connsiteX28" fmla="*/ 21673 w 97249"/>
                    <a:gd name="connsiteY28" fmla="*/ 97250 h 122256"/>
                    <a:gd name="connsiteX29" fmla="*/ 15560 w 97249"/>
                    <a:gd name="connsiteY29" fmla="*/ 100028 h 122256"/>
                    <a:gd name="connsiteX30" fmla="*/ 15004 w 97249"/>
                    <a:gd name="connsiteY30" fmla="*/ 100584 h 122256"/>
                    <a:gd name="connsiteX31" fmla="*/ 15004 w 97249"/>
                    <a:gd name="connsiteY31" fmla="*/ 80578 h 122256"/>
                    <a:gd name="connsiteX32" fmla="*/ 15004 w 97249"/>
                    <a:gd name="connsiteY32" fmla="*/ 79467 h 122256"/>
                    <a:gd name="connsiteX33" fmla="*/ 15004 w 97249"/>
                    <a:gd name="connsiteY33" fmla="*/ 79467 h 122256"/>
                    <a:gd name="connsiteX34" fmla="*/ 15004 w 97249"/>
                    <a:gd name="connsiteY34" fmla="*/ 73910 h 122256"/>
                    <a:gd name="connsiteX35" fmla="*/ 15004 w 97249"/>
                    <a:gd name="connsiteY35" fmla="*/ 72798 h 122256"/>
                    <a:gd name="connsiteX36" fmla="*/ 15004 w 97249"/>
                    <a:gd name="connsiteY36" fmla="*/ 67241 h 122256"/>
                    <a:gd name="connsiteX37" fmla="*/ 15004 w 97249"/>
                    <a:gd name="connsiteY37" fmla="*/ 56127 h 122256"/>
                    <a:gd name="connsiteX38" fmla="*/ 16671 w 97249"/>
                    <a:gd name="connsiteY38" fmla="*/ 55571 h 122256"/>
                    <a:gd name="connsiteX39" fmla="*/ 22784 w 97249"/>
                    <a:gd name="connsiteY39" fmla="*/ 52793 h 122256"/>
                    <a:gd name="connsiteX40" fmla="*/ 27230 w 97249"/>
                    <a:gd name="connsiteY40" fmla="*/ 50570 h 122256"/>
                    <a:gd name="connsiteX41" fmla="*/ 27230 w 97249"/>
                    <a:gd name="connsiteY41" fmla="*/ 70020 h 122256"/>
                    <a:gd name="connsiteX42" fmla="*/ 53348 w 97249"/>
                    <a:gd name="connsiteY42" fmla="*/ 66685 h 122256"/>
                    <a:gd name="connsiteX43" fmla="*/ 53348 w 97249"/>
                    <a:gd name="connsiteY43" fmla="*/ 72798 h 122256"/>
                    <a:gd name="connsiteX44" fmla="*/ 53348 w 97249"/>
                    <a:gd name="connsiteY44" fmla="*/ 72798 h 122256"/>
                    <a:gd name="connsiteX45" fmla="*/ 53348 w 97249"/>
                    <a:gd name="connsiteY45" fmla="*/ 78911 h 122256"/>
                    <a:gd name="connsiteX46" fmla="*/ 53348 w 97249"/>
                    <a:gd name="connsiteY46" fmla="*/ 78911 h 122256"/>
                    <a:gd name="connsiteX47" fmla="*/ 53348 w 97249"/>
                    <a:gd name="connsiteY47" fmla="*/ 81134 h 122256"/>
                    <a:gd name="connsiteX48" fmla="*/ 41123 w 97249"/>
                    <a:gd name="connsiteY48" fmla="*/ 87802 h 122256"/>
                    <a:gd name="connsiteX49" fmla="*/ 41123 w 97249"/>
                    <a:gd name="connsiteY49" fmla="*/ 77800 h 122256"/>
                    <a:gd name="connsiteX50" fmla="*/ 41123 w 97249"/>
                    <a:gd name="connsiteY50" fmla="*/ 77800 h 122256"/>
                    <a:gd name="connsiteX51" fmla="*/ 41123 w 97249"/>
                    <a:gd name="connsiteY51" fmla="*/ 77800 h 122256"/>
                    <a:gd name="connsiteX52" fmla="*/ 41123 w 97249"/>
                    <a:gd name="connsiteY52" fmla="*/ 71687 h 122256"/>
                    <a:gd name="connsiteX53" fmla="*/ 41123 w 97249"/>
                    <a:gd name="connsiteY53" fmla="*/ 71687 h 122256"/>
                    <a:gd name="connsiteX54" fmla="*/ 41123 w 97249"/>
                    <a:gd name="connsiteY54" fmla="*/ 65574 h 122256"/>
                    <a:gd name="connsiteX55" fmla="*/ 41123 w 97249"/>
                    <a:gd name="connsiteY55" fmla="*/ 42790 h 122256"/>
                    <a:gd name="connsiteX56" fmla="*/ 53348 w 97249"/>
                    <a:gd name="connsiteY56" fmla="*/ 36677 h 122256"/>
                    <a:gd name="connsiteX57" fmla="*/ 53348 w 97249"/>
                    <a:gd name="connsiteY57" fmla="*/ 66685 h 122256"/>
                    <a:gd name="connsiteX58" fmla="*/ 80022 w 97249"/>
                    <a:gd name="connsiteY58" fmla="*/ 68353 h 122256"/>
                    <a:gd name="connsiteX59" fmla="*/ 77244 w 97249"/>
                    <a:gd name="connsiteY59" fmla="*/ 69464 h 122256"/>
                    <a:gd name="connsiteX60" fmla="*/ 67797 w 97249"/>
                    <a:gd name="connsiteY60" fmla="*/ 74465 h 122256"/>
                    <a:gd name="connsiteX61" fmla="*/ 67797 w 97249"/>
                    <a:gd name="connsiteY61" fmla="*/ 68908 h 122256"/>
                    <a:gd name="connsiteX62" fmla="*/ 67797 w 97249"/>
                    <a:gd name="connsiteY62" fmla="*/ 29453 h 122256"/>
                    <a:gd name="connsiteX63" fmla="*/ 80022 w 97249"/>
                    <a:gd name="connsiteY63" fmla="*/ 23340 h 122256"/>
                    <a:gd name="connsiteX64" fmla="*/ 80022 w 97249"/>
                    <a:gd name="connsiteY64" fmla="*/ 68353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96138" y="0"/>
                      </a:moveTo>
                      <a:lnTo>
                        <a:pt x="28341" y="33898"/>
                      </a:lnTo>
                      <a:lnTo>
                        <a:pt x="22228" y="36677"/>
                      </a:lnTo>
                      <a:lnTo>
                        <a:pt x="16116" y="39456"/>
                      </a:lnTo>
                      <a:lnTo>
                        <a:pt x="0" y="47791"/>
                      </a:lnTo>
                      <a:lnTo>
                        <a:pt x="556" y="73910"/>
                      </a:lnTo>
                      <a:lnTo>
                        <a:pt x="556" y="79467"/>
                      </a:lnTo>
                      <a:lnTo>
                        <a:pt x="556" y="80578"/>
                      </a:lnTo>
                      <a:lnTo>
                        <a:pt x="556" y="86135"/>
                      </a:lnTo>
                      <a:lnTo>
                        <a:pt x="556" y="86135"/>
                      </a:lnTo>
                      <a:lnTo>
                        <a:pt x="556" y="87247"/>
                      </a:lnTo>
                      <a:lnTo>
                        <a:pt x="1111" y="121145"/>
                      </a:lnTo>
                      <a:lnTo>
                        <a:pt x="1111" y="122257"/>
                      </a:lnTo>
                      <a:lnTo>
                        <a:pt x="1111" y="122257"/>
                      </a:lnTo>
                      <a:lnTo>
                        <a:pt x="16116" y="115032"/>
                      </a:lnTo>
                      <a:lnTo>
                        <a:pt x="22228" y="112254"/>
                      </a:lnTo>
                      <a:lnTo>
                        <a:pt x="28341" y="109475"/>
                      </a:lnTo>
                      <a:lnTo>
                        <a:pt x="82245" y="82245"/>
                      </a:lnTo>
                      <a:lnTo>
                        <a:pt x="92248" y="77244"/>
                      </a:lnTo>
                      <a:lnTo>
                        <a:pt x="92248" y="77244"/>
                      </a:lnTo>
                      <a:lnTo>
                        <a:pt x="97250" y="75021"/>
                      </a:lnTo>
                      <a:lnTo>
                        <a:pt x="96138" y="0"/>
                      </a:lnTo>
                      <a:lnTo>
                        <a:pt x="96138" y="0"/>
                      </a:lnTo>
                      <a:close/>
                      <a:moveTo>
                        <a:pt x="27230" y="70020"/>
                      </a:moveTo>
                      <a:lnTo>
                        <a:pt x="27230" y="70020"/>
                      </a:lnTo>
                      <a:lnTo>
                        <a:pt x="27230" y="76133"/>
                      </a:lnTo>
                      <a:lnTo>
                        <a:pt x="27230" y="76133"/>
                      </a:lnTo>
                      <a:lnTo>
                        <a:pt x="27230" y="94471"/>
                      </a:lnTo>
                      <a:lnTo>
                        <a:pt x="21673" y="97250"/>
                      </a:lnTo>
                      <a:lnTo>
                        <a:pt x="15560" y="100028"/>
                      </a:lnTo>
                      <a:lnTo>
                        <a:pt x="15004" y="100584"/>
                      </a:lnTo>
                      <a:lnTo>
                        <a:pt x="15004" y="80578"/>
                      </a:lnTo>
                      <a:lnTo>
                        <a:pt x="15004" y="79467"/>
                      </a:lnTo>
                      <a:lnTo>
                        <a:pt x="15004" y="79467"/>
                      </a:lnTo>
                      <a:lnTo>
                        <a:pt x="15004" y="73910"/>
                      </a:lnTo>
                      <a:lnTo>
                        <a:pt x="15004" y="72798"/>
                      </a:lnTo>
                      <a:lnTo>
                        <a:pt x="15004" y="67241"/>
                      </a:lnTo>
                      <a:lnTo>
                        <a:pt x="15004" y="56127"/>
                      </a:lnTo>
                      <a:lnTo>
                        <a:pt x="16671" y="55571"/>
                      </a:lnTo>
                      <a:lnTo>
                        <a:pt x="22784" y="52793"/>
                      </a:lnTo>
                      <a:lnTo>
                        <a:pt x="27230" y="50570"/>
                      </a:lnTo>
                      <a:lnTo>
                        <a:pt x="27230" y="70020"/>
                      </a:lnTo>
                      <a:close/>
                      <a:moveTo>
                        <a:pt x="53348" y="66685"/>
                      </a:moveTo>
                      <a:lnTo>
                        <a:pt x="53348" y="72798"/>
                      </a:lnTo>
                      <a:lnTo>
                        <a:pt x="53348" y="72798"/>
                      </a:lnTo>
                      <a:lnTo>
                        <a:pt x="53348" y="78911"/>
                      </a:lnTo>
                      <a:lnTo>
                        <a:pt x="53348" y="78911"/>
                      </a:lnTo>
                      <a:lnTo>
                        <a:pt x="53348" y="81134"/>
                      </a:lnTo>
                      <a:lnTo>
                        <a:pt x="41123" y="87802"/>
                      </a:lnTo>
                      <a:lnTo>
                        <a:pt x="41123" y="77800"/>
                      </a:lnTo>
                      <a:lnTo>
                        <a:pt x="41123" y="77800"/>
                      </a:lnTo>
                      <a:lnTo>
                        <a:pt x="41123" y="77800"/>
                      </a:lnTo>
                      <a:lnTo>
                        <a:pt x="41123" y="71687"/>
                      </a:lnTo>
                      <a:lnTo>
                        <a:pt x="41123" y="71687"/>
                      </a:lnTo>
                      <a:lnTo>
                        <a:pt x="41123" y="65574"/>
                      </a:lnTo>
                      <a:lnTo>
                        <a:pt x="41123" y="42790"/>
                      </a:lnTo>
                      <a:lnTo>
                        <a:pt x="53348" y="36677"/>
                      </a:lnTo>
                      <a:lnTo>
                        <a:pt x="53348" y="66685"/>
                      </a:lnTo>
                      <a:close/>
                      <a:moveTo>
                        <a:pt x="80022" y="68353"/>
                      </a:moveTo>
                      <a:lnTo>
                        <a:pt x="77244" y="69464"/>
                      </a:lnTo>
                      <a:lnTo>
                        <a:pt x="67797" y="74465"/>
                      </a:lnTo>
                      <a:lnTo>
                        <a:pt x="67797" y="68908"/>
                      </a:lnTo>
                      <a:lnTo>
                        <a:pt x="67797" y="29453"/>
                      </a:lnTo>
                      <a:lnTo>
                        <a:pt x="80022" y="23340"/>
                      </a:lnTo>
                      <a:lnTo>
                        <a:pt x="80022" y="68353"/>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64" name="Freeform: Shape 463">
                  <a:extLst>
                    <a:ext uri="{FF2B5EF4-FFF2-40B4-BE49-F238E27FC236}">
                      <a16:creationId xmlns:a16="http://schemas.microsoft.com/office/drawing/2014/main" id="{310F20CB-83E3-4E35-BEC7-D3895900C8A2}"/>
                    </a:ext>
                  </a:extLst>
                </p:cNvPr>
                <p:cNvSpPr/>
                <p:nvPr/>
              </p:nvSpPr>
              <p:spPr>
                <a:xfrm>
                  <a:off x="1947506" y="2607208"/>
                  <a:ext cx="70019" cy="83356"/>
                </a:xfrm>
                <a:custGeom>
                  <a:avLst/>
                  <a:gdLst>
                    <a:gd name="connsiteX0" fmla="*/ 1667 w 70019"/>
                    <a:gd name="connsiteY0" fmla="*/ 76132 h 83356"/>
                    <a:gd name="connsiteX1" fmla="*/ 3890 w 70019"/>
                    <a:gd name="connsiteY1" fmla="*/ 76132 h 83356"/>
                    <a:gd name="connsiteX2" fmla="*/ 5557 w 70019"/>
                    <a:gd name="connsiteY2" fmla="*/ 76688 h 83356"/>
                    <a:gd name="connsiteX3" fmla="*/ 15004 w 70019"/>
                    <a:gd name="connsiteY3" fmla="*/ 77800 h 83356"/>
                    <a:gd name="connsiteX4" fmla="*/ 16671 w 70019"/>
                    <a:gd name="connsiteY4" fmla="*/ 77800 h 83356"/>
                    <a:gd name="connsiteX5" fmla="*/ 16671 w 70019"/>
                    <a:gd name="connsiteY5" fmla="*/ 77800 h 83356"/>
                    <a:gd name="connsiteX6" fmla="*/ 37233 w 70019"/>
                    <a:gd name="connsiteY6" fmla="*/ 80022 h 83356"/>
                    <a:gd name="connsiteX7" fmla="*/ 70020 w 70019"/>
                    <a:gd name="connsiteY7" fmla="*/ 83357 h 83356"/>
                    <a:gd name="connsiteX8" fmla="*/ 70020 w 70019"/>
                    <a:gd name="connsiteY8" fmla="*/ 83357 h 83356"/>
                    <a:gd name="connsiteX9" fmla="*/ 70020 w 70019"/>
                    <a:gd name="connsiteY9" fmla="*/ 83357 h 83356"/>
                    <a:gd name="connsiteX10" fmla="*/ 69464 w 70019"/>
                    <a:gd name="connsiteY10" fmla="*/ 51681 h 83356"/>
                    <a:gd name="connsiteX11" fmla="*/ 69464 w 70019"/>
                    <a:gd name="connsiteY11" fmla="*/ 50570 h 83356"/>
                    <a:gd name="connsiteX12" fmla="*/ 69464 w 70019"/>
                    <a:gd name="connsiteY12" fmla="*/ 50570 h 83356"/>
                    <a:gd name="connsiteX13" fmla="*/ 68908 w 70019"/>
                    <a:gd name="connsiteY13" fmla="*/ 44457 h 83356"/>
                    <a:gd name="connsiteX14" fmla="*/ 68908 w 70019"/>
                    <a:gd name="connsiteY14" fmla="*/ 43901 h 83356"/>
                    <a:gd name="connsiteX15" fmla="*/ 68908 w 70019"/>
                    <a:gd name="connsiteY15" fmla="*/ 37788 h 83356"/>
                    <a:gd name="connsiteX16" fmla="*/ 68353 w 70019"/>
                    <a:gd name="connsiteY16" fmla="*/ 7780 h 83356"/>
                    <a:gd name="connsiteX17" fmla="*/ 0 w 70019"/>
                    <a:gd name="connsiteY17" fmla="*/ 0 h 83356"/>
                    <a:gd name="connsiteX18" fmla="*/ 1111 w 70019"/>
                    <a:gd name="connsiteY18" fmla="*/ 71687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667" y="76132"/>
                      </a:moveTo>
                      <a:lnTo>
                        <a:pt x="3890" y="76132"/>
                      </a:lnTo>
                      <a:lnTo>
                        <a:pt x="5557" y="76688"/>
                      </a:lnTo>
                      <a:lnTo>
                        <a:pt x="15004" y="77800"/>
                      </a:lnTo>
                      <a:lnTo>
                        <a:pt x="16671" y="77800"/>
                      </a:lnTo>
                      <a:lnTo>
                        <a:pt x="16671" y="77800"/>
                      </a:lnTo>
                      <a:lnTo>
                        <a:pt x="37233" y="80022"/>
                      </a:lnTo>
                      <a:lnTo>
                        <a:pt x="70020" y="83357"/>
                      </a:lnTo>
                      <a:lnTo>
                        <a:pt x="70020" y="83357"/>
                      </a:lnTo>
                      <a:lnTo>
                        <a:pt x="70020" y="83357"/>
                      </a:lnTo>
                      <a:lnTo>
                        <a:pt x="69464" y="51681"/>
                      </a:lnTo>
                      <a:lnTo>
                        <a:pt x="69464" y="50570"/>
                      </a:lnTo>
                      <a:lnTo>
                        <a:pt x="69464" y="50570"/>
                      </a:lnTo>
                      <a:lnTo>
                        <a:pt x="68908" y="44457"/>
                      </a:lnTo>
                      <a:lnTo>
                        <a:pt x="68908" y="43901"/>
                      </a:lnTo>
                      <a:lnTo>
                        <a:pt x="68908" y="37788"/>
                      </a:lnTo>
                      <a:lnTo>
                        <a:pt x="68353" y="7780"/>
                      </a:lnTo>
                      <a:lnTo>
                        <a:pt x="0" y="0"/>
                      </a:lnTo>
                      <a:lnTo>
                        <a:pt x="1111" y="71687"/>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65" name="Freeform: Shape 464">
                  <a:extLst>
                    <a:ext uri="{FF2B5EF4-FFF2-40B4-BE49-F238E27FC236}">
                      <a16:creationId xmlns:a16="http://schemas.microsoft.com/office/drawing/2014/main" id="{B15D7C9B-30DB-475A-AF11-C069C00DDDFD}"/>
                    </a:ext>
                  </a:extLst>
                </p:cNvPr>
                <p:cNvSpPr/>
                <p:nvPr/>
              </p:nvSpPr>
              <p:spPr>
                <a:xfrm>
                  <a:off x="2028084" y="2476060"/>
                  <a:ext cx="97249" cy="122256"/>
                </a:xfrm>
                <a:custGeom>
                  <a:avLst/>
                  <a:gdLst>
                    <a:gd name="connsiteX0" fmla="*/ 96138 w 97249"/>
                    <a:gd name="connsiteY0" fmla="*/ 0 h 122256"/>
                    <a:gd name="connsiteX1" fmla="*/ 28341 w 97249"/>
                    <a:gd name="connsiteY1" fmla="*/ 33898 h 122256"/>
                    <a:gd name="connsiteX2" fmla="*/ 22228 w 97249"/>
                    <a:gd name="connsiteY2" fmla="*/ 36677 h 122256"/>
                    <a:gd name="connsiteX3" fmla="*/ 16116 w 97249"/>
                    <a:gd name="connsiteY3" fmla="*/ 39456 h 122256"/>
                    <a:gd name="connsiteX4" fmla="*/ 0 w 97249"/>
                    <a:gd name="connsiteY4" fmla="*/ 47791 h 122256"/>
                    <a:gd name="connsiteX5" fmla="*/ 556 w 97249"/>
                    <a:gd name="connsiteY5" fmla="*/ 73910 h 122256"/>
                    <a:gd name="connsiteX6" fmla="*/ 556 w 97249"/>
                    <a:gd name="connsiteY6" fmla="*/ 79467 h 122256"/>
                    <a:gd name="connsiteX7" fmla="*/ 556 w 97249"/>
                    <a:gd name="connsiteY7" fmla="*/ 80578 h 122256"/>
                    <a:gd name="connsiteX8" fmla="*/ 556 w 97249"/>
                    <a:gd name="connsiteY8" fmla="*/ 86135 h 122256"/>
                    <a:gd name="connsiteX9" fmla="*/ 556 w 97249"/>
                    <a:gd name="connsiteY9" fmla="*/ 86135 h 122256"/>
                    <a:gd name="connsiteX10" fmla="*/ 556 w 97249"/>
                    <a:gd name="connsiteY10" fmla="*/ 87247 h 122256"/>
                    <a:gd name="connsiteX11" fmla="*/ 1111 w 97249"/>
                    <a:gd name="connsiteY11" fmla="*/ 121145 h 122256"/>
                    <a:gd name="connsiteX12" fmla="*/ 1111 w 97249"/>
                    <a:gd name="connsiteY12" fmla="*/ 122257 h 122256"/>
                    <a:gd name="connsiteX13" fmla="*/ 1111 w 97249"/>
                    <a:gd name="connsiteY13" fmla="*/ 122257 h 122256"/>
                    <a:gd name="connsiteX14" fmla="*/ 16116 w 97249"/>
                    <a:gd name="connsiteY14" fmla="*/ 115032 h 122256"/>
                    <a:gd name="connsiteX15" fmla="*/ 22228 w 97249"/>
                    <a:gd name="connsiteY15" fmla="*/ 112254 h 122256"/>
                    <a:gd name="connsiteX16" fmla="*/ 28341 w 97249"/>
                    <a:gd name="connsiteY16" fmla="*/ 109475 h 122256"/>
                    <a:gd name="connsiteX17" fmla="*/ 82245 w 97249"/>
                    <a:gd name="connsiteY17" fmla="*/ 82245 h 122256"/>
                    <a:gd name="connsiteX18" fmla="*/ 92248 w 97249"/>
                    <a:gd name="connsiteY18" fmla="*/ 77244 h 122256"/>
                    <a:gd name="connsiteX19" fmla="*/ 92248 w 97249"/>
                    <a:gd name="connsiteY19" fmla="*/ 77244 h 122256"/>
                    <a:gd name="connsiteX20" fmla="*/ 97250 w 97249"/>
                    <a:gd name="connsiteY20" fmla="*/ 75021 h 122256"/>
                    <a:gd name="connsiteX21" fmla="*/ 96138 w 97249"/>
                    <a:gd name="connsiteY21" fmla="*/ 0 h 122256"/>
                    <a:gd name="connsiteX22" fmla="*/ 96138 w 97249"/>
                    <a:gd name="connsiteY22" fmla="*/ 0 h 122256"/>
                    <a:gd name="connsiteX23" fmla="*/ 27230 w 97249"/>
                    <a:gd name="connsiteY23" fmla="*/ 70020 h 122256"/>
                    <a:gd name="connsiteX24" fmla="*/ 27230 w 97249"/>
                    <a:gd name="connsiteY24" fmla="*/ 70020 h 122256"/>
                    <a:gd name="connsiteX25" fmla="*/ 27230 w 97249"/>
                    <a:gd name="connsiteY25" fmla="*/ 76132 h 122256"/>
                    <a:gd name="connsiteX26" fmla="*/ 27230 w 97249"/>
                    <a:gd name="connsiteY26" fmla="*/ 76132 h 122256"/>
                    <a:gd name="connsiteX27" fmla="*/ 27230 w 97249"/>
                    <a:gd name="connsiteY27" fmla="*/ 94471 h 122256"/>
                    <a:gd name="connsiteX28" fmla="*/ 21673 w 97249"/>
                    <a:gd name="connsiteY28" fmla="*/ 97250 h 122256"/>
                    <a:gd name="connsiteX29" fmla="*/ 15560 w 97249"/>
                    <a:gd name="connsiteY29" fmla="*/ 100028 h 122256"/>
                    <a:gd name="connsiteX30" fmla="*/ 15004 w 97249"/>
                    <a:gd name="connsiteY30" fmla="*/ 100584 h 122256"/>
                    <a:gd name="connsiteX31" fmla="*/ 15004 w 97249"/>
                    <a:gd name="connsiteY31" fmla="*/ 80578 h 122256"/>
                    <a:gd name="connsiteX32" fmla="*/ 15004 w 97249"/>
                    <a:gd name="connsiteY32" fmla="*/ 79467 h 122256"/>
                    <a:gd name="connsiteX33" fmla="*/ 15004 w 97249"/>
                    <a:gd name="connsiteY33" fmla="*/ 79467 h 122256"/>
                    <a:gd name="connsiteX34" fmla="*/ 15004 w 97249"/>
                    <a:gd name="connsiteY34" fmla="*/ 73910 h 122256"/>
                    <a:gd name="connsiteX35" fmla="*/ 15004 w 97249"/>
                    <a:gd name="connsiteY35" fmla="*/ 72798 h 122256"/>
                    <a:gd name="connsiteX36" fmla="*/ 15004 w 97249"/>
                    <a:gd name="connsiteY36" fmla="*/ 67241 h 122256"/>
                    <a:gd name="connsiteX37" fmla="*/ 15004 w 97249"/>
                    <a:gd name="connsiteY37" fmla="*/ 56127 h 122256"/>
                    <a:gd name="connsiteX38" fmla="*/ 16671 w 97249"/>
                    <a:gd name="connsiteY38" fmla="*/ 55571 h 122256"/>
                    <a:gd name="connsiteX39" fmla="*/ 22784 w 97249"/>
                    <a:gd name="connsiteY39" fmla="*/ 52793 h 122256"/>
                    <a:gd name="connsiteX40" fmla="*/ 27230 w 97249"/>
                    <a:gd name="connsiteY40" fmla="*/ 50570 h 122256"/>
                    <a:gd name="connsiteX41" fmla="*/ 27230 w 97249"/>
                    <a:gd name="connsiteY41" fmla="*/ 70020 h 122256"/>
                    <a:gd name="connsiteX42" fmla="*/ 53348 w 97249"/>
                    <a:gd name="connsiteY42" fmla="*/ 66685 h 122256"/>
                    <a:gd name="connsiteX43" fmla="*/ 53348 w 97249"/>
                    <a:gd name="connsiteY43" fmla="*/ 72798 h 122256"/>
                    <a:gd name="connsiteX44" fmla="*/ 53348 w 97249"/>
                    <a:gd name="connsiteY44" fmla="*/ 72798 h 122256"/>
                    <a:gd name="connsiteX45" fmla="*/ 53348 w 97249"/>
                    <a:gd name="connsiteY45" fmla="*/ 78911 h 122256"/>
                    <a:gd name="connsiteX46" fmla="*/ 53348 w 97249"/>
                    <a:gd name="connsiteY46" fmla="*/ 78911 h 122256"/>
                    <a:gd name="connsiteX47" fmla="*/ 53348 w 97249"/>
                    <a:gd name="connsiteY47" fmla="*/ 81134 h 122256"/>
                    <a:gd name="connsiteX48" fmla="*/ 41123 w 97249"/>
                    <a:gd name="connsiteY48" fmla="*/ 87802 h 122256"/>
                    <a:gd name="connsiteX49" fmla="*/ 41123 w 97249"/>
                    <a:gd name="connsiteY49" fmla="*/ 77800 h 122256"/>
                    <a:gd name="connsiteX50" fmla="*/ 41123 w 97249"/>
                    <a:gd name="connsiteY50" fmla="*/ 77800 h 122256"/>
                    <a:gd name="connsiteX51" fmla="*/ 41123 w 97249"/>
                    <a:gd name="connsiteY51" fmla="*/ 77800 h 122256"/>
                    <a:gd name="connsiteX52" fmla="*/ 41123 w 97249"/>
                    <a:gd name="connsiteY52" fmla="*/ 71687 h 122256"/>
                    <a:gd name="connsiteX53" fmla="*/ 41123 w 97249"/>
                    <a:gd name="connsiteY53" fmla="*/ 71687 h 122256"/>
                    <a:gd name="connsiteX54" fmla="*/ 41123 w 97249"/>
                    <a:gd name="connsiteY54" fmla="*/ 65574 h 122256"/>
                    <a:gd name="connsiteX55" fmla="*/ 41123 w 97249"/>
                    <a:gd name="connsiteY55" fmla="*/ 42790 h 122256"/>
                    <a:gd name="connsiteX56" fmla="*/ 53348 w 97249"/>
                    <a:gd name="connsiteY56" fmla="*/ 36677 h 122256"/>
                    <a:gd name="connsiteX57" fmla="*/ 53348 w 97249"/>
                    <a:gd name="connsiteY57" fmla="*/ 66685 h 122256"/>
                    <a:gd name="connsiteX58" fmla="*/ 80022 w 97249"/>
                    <a:gd name="connsiteY58" fmla="*/ 68353 h 122256"/>
                    <a:gd name="connsiteX59" fmla="*/ 77244 w 97249"/>
                    <a:gd name="connsiteY59" fmla="*/ 69464 h 122256"/>
                    <a:gd name="connsiteX60" fmla="*/ 67797 w 97249"/>
                    <a:gd name="connsiteY60" fmla="*/ 74465 h 122256"/>
                    <a:gd name="connsiteX61" fmla="*/ 67797 w 97249"/>
                    <a:gd name="connsiteY61" fmla="*/ 68908 h 122256"/>
                    <a:gd name="connsiteX62" fmla="*/ 67797 w 97249"/>
                    <a:gd name="connsiteY62" fmla="*/ 29453 h 122256"/>
                    <a:gd name="connsiteX63" fmla="*/ 80022 w 97249"/>
                    <a:gd name="connsiteY63" fmla="*/ 23340 h 122256"/>
                    <a:gd name="connsiteX64" fmla="*/ 80022 w 97249"/>
                    <a:gd name="connsiteY64" fmla="*/ 68353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96138" y="0"/>
                      </a:moveTo>
                      <a:lnTo>
                        <a:pt x="28341" y="33898"/>
                      </a:lnTo>
                      <a:lnTo>
                        <a:pt x="22228" y="36677"/>
                      </a:lnTo>
                      <a:lnTo>
                        <a:pt x="16116" y="39456"/>
                      </a:lnTo>
                      <a:lnTo>
                        <a:pt x="0" y="47791"/>
                      </a:lnTo>
                      <a:lnTo>
                        <a:pt x="556" y="73910"/>
                      </a:lnTo>
                      <a:lnTo>
                        <a:pt x="556" y="79467"/>
                      </a:lnTo>
                      <a:lnTo>
                        <a:pt x="556" y="80578"/>
                      </a:lnTo>
                      <a:lnTo>
                        <a:pt x="556" y="86135"/>
                      </a:lnTo>
                      <a:lnTo>
                        <a:pt x="556" y="86135"/>
                      </a:lnTo>
                      <a:lnTo>
                        <a:pt x="556" y="87247"/>
                      </a:lnTo>
                      <a:lnTo>
                        <a:pt x="1111" y="121145"/>
                      </a:lnTo>
                      <a:lnTo>
                        <a:pt x="1111" y="122257"/>
                      </a:lnTo>
                      <a:lnTo>
                        <a:pt x="1111" y="122257"/>
                      </a:lnTo>
                      <a:lnTo>
                        <a:pt x="16116" y="115032"/>
                      </a:lnTo>
                      <a:lnTo>
                        <a:pt x="22228" y="112254"/>
                      </a:lnTo>
                      <a:lnTo>
                        <a:pt x="28341" y="109475"/>
                      </a:lnTo>
                      <a:lnTo>
                        <a:pt x="82245" y="82245"/>
                      </a:lnTo>
                      <a:lnTo>
                        <a:pt x="92248" y="77244"/>
                      </a:lnTo>
                      <a:lnTo>
                        <a:pt x="92248" y="77244"/>
                      </a:lnTo>
                      <a:lnTo>
                        <a:pt x="97250" y="75021"/>
                      </a:lnTo>
                      <a:lnTo>
                        <a:pt x="96138" y="0"/>
                      </a:lnTo>
                      <a:lnTo>
                        <a:pt x="96138" y="0"/>
                      </a:lnTo>
                      <a:close/>
                      <a:moveTo>
                        <a:pt x="27230" y="70020"/>
                      </a:moveTo>
                      <a:lnTo>
                        <a:pt x="27230" y="70020"/>
                      </a:lnTo>
                      <a:lnTo>
                        <a:pt x="27230" y="76132"/>
                      </a:lnTo>
                      <a:lnTo>
                        <a:pt x="27230" y="76132"/>
                      </a:lnTo>
                      <a:lnTo>
                        <a:pt x="27230" y="94471"/>
                      </a:lnTo>
                      <a:lnTo>
                        <a:pt x="21673" y="97250"/>
                      </a:lnTo>
                      <a:lnTo>
                        <a:pt x="15560" y="100028"/>
                      </a:lnTo>
                      <a:lnTo>
                        <a:pt x="15004" y="100584"/>
                      </a:lnTo>
                      <a:lnTo>
                        <a:pt x="15004" y="80578"/>
                      </a:lnTo>
                      <a:lnTo>
                        <a:pt x="15004" y="79467"/>
                      </a:lnTo>
                      <a:lnTo>
                        <a:pt x="15004" y="79467"/>
                      </a:lnTo>
                      <a:lnTo>
                        <a:pt x="15004" y="73910"/>
                      </a:lnTo>
                      <a:lnTo>
                        <a:pt x="15004" y="72798"/>
                      </a:lnTo>
                      <a:lnTo>
                        <a:pt x="15004" y="67241"/>
                      </a:lnTo>
                      <a:lnTo>
                        <a:pt x="15004" y="56127"/>
                      </a:lnTo>
                      <a:lnTo>
                        <a:pt x="16671" y="55571"/>
                      </a:lnTo>
                      <a:lnTo>
                        <a:pt x="22784" y="52793"/>
                      </a:lnTo>
                      <a:lnTo>
                        <a:pt x="27230" y="50570"/>
                      </a:lnTo>
                      <a:lnTo>
                        <a:pt x="27230" y="70020"/>
                      </a:lnTo>
                      <a:close/>
                      <a:moveTo>
                        <a:pt x="53348" y="66685"/>
                      </a:moveTo>
                      <a:lnTo>
                        <a:pt x="53348" y="72798"/>
                      </a:lnTo>
                      <a:lnTo>
                        <a:pt x="53348" y="72798"/>
                      </a:lnTo>
                      <a:lnTo>
                        <a:pt x="53348" y="78911"/>
                      </a:lnTo>
                      <a:lnTo>
                        <a:pt x="53348" y="78911"/>
                      </a:lnTo>
                      <a:lnTo>
                        <a:pt x="53348" y="81134"/>
                      </a:lnTo>
                      <a:lnTo>
                        <a:pt x="41123" y="87802"/>
                      </a:lnTo>
                      <a:lnTo>
                        <a:pt x="41123" y="77800"/>
                      </a:lnTo>
                      <a:lnTo>
                        <a:pt x="41123" y="77800"/>
                      </a:lnTo>
                      <a:lnTo>
                        <a:pt x="41123" y="77800"/>
                      </a:lnTo>
                      <a:lnTo>
                        <a:pt x="41123" y="71687"/>
                      </a:lnTo>
                      <a:lnTo>
                        <a:pt x="41123" y="71687"/>
                      </a:lnTo>
                      <a:lnTo>
                        <a:pt x="41123" y="65574"/>
                      </a:lnTo>
                      <a:lnTo>
                        <a:pt x="41123" y="42790"/>
                      </a:lnTo>
                      <a:lnTo>
                        <a:pt x="53348" y="36677"/>
                      </a:lnTo>
                      <a:lnTo>
                        <a:pt x="53348" y="66685"/>
                      </a:lnTo>
                      <a:close/>
                      <a:moveTo>
                        <a:pt x="80022" y="68353"/>
                      </a:moveTo>
                      <a:lnTo>
                        <a:pt x="77244" y="69464"/>
                      </a:lnTo>
                      <a:lnTo>
                        <a:pt x="67797" y="74465"/>
                      </a:lnTo>
                      <a:lnTo>
                        <a:pt x="67797" y="68908"/>
                      </a:lnTo>
                      <a:lnTo>
                        <a:pt x="67797" y="29453"/>
                      </a:lnTo>
                      <a:lnTo>
                        <a:pt x="80022" y="23340"/>
                      </a:lnTo>
                      <a:lnTo>
                        <a:pt x="80022" y="68353"/>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66" name="Freeform: Shape 465">
                  <a:extLst>
                    <a:ext uri="{FF2B5EF4-FFF2-40B4-BE49-F238E27FC236}">
                      <a16:creationId xmlns:a16="http://schemas.microsoft.com/office/drawing/2014/main" id="{F853AAE0-E514-4EB9-A20B-ADB2B6F2F67F}"/>
                    </a:ext>
                  </a:extLst>
                </p:cNvPr>
                <p:cNvSpPr/>
                <p:nvPr/>
              </p:nvSpPr>
              <p:spPr>
                <a:xfrm>
                  <a:off x="1947506" y="2518294"/>
                  <a:ext cx="70019" cy="83356"/>
                </a:xfrm>
                <a:custGeom>
                  <a:avLst/>
                  <a:gdLst>
                    <a:gd name="connsiteX0" fmla="*/ 1667 w 70019"/>
                    <a:gd name="connsiteY0" fmla="*/ 76132 h 83356"/>
                    <a:gd name="connsiteX1" fmla="*/ 3890 w 70019"/>
                    <a:gd name="connsiteY1" fmla="*/ 76132 h 83356"/>
                    <a:gd name="connsiteX2" fmla="*/ 5557 w 70019"/>
                    <a:gd name="connsiteY2" fmla="*/ 76688 h 83356"/>
                    <a:gd name="connsiteX3" fmla="*/ 15004 w 70019"/>
                    <a:gd name="connsiteY3" fmla="*/ 77800 h 83356"/>
                    <a:gd name="connsiteX4" fmla="*/ 16671 w 70019"/>
                    <a:gd name="connsiteY4" fmla="*/ 77800 h 83356"/>
                    <a:gd name="connsiteX5" fmla="*/ 16671 w 70019"/>
                    <a:gd name="connsiteY5" fmla="*/ 77800 h 83356"/>
                    <a:gd name="connsiteX6" fmla="*/ 37233 w 70019"/>
                    <a:gd name="connsiteY6" fmla="*/ 80022 h 83356"/>
                    <a:gd name="connsiteX7" fmla="*/ 70020 w 70019"/>
                    <a:gd name="connsiteY7" fmla="*/ 83357 h 83356"/>
                    <a:gd name="connsiteX8" fmla="*/ 70020 w 70019"/>
                    <a:gd name="connsiteY8" fmla="*/ 83357 h 83356"/>
                    <a:gd name="connsiteX9" fmla="*/ 70020 w 70019"/>
                    <a:gd name="connsiteY9" fmla="*/ 83357 h 83356"/>
                    <a:gd name="connsiteX10" fmla="*/ 69464 w 70019"/>
                    <a:gd name="connsiteY10" fmla="*/ 51681 h 83356"/>
                    <a:gd name="connsiteX11" fmla="*/ 69464 w 70019"/>
                    <a:gd name="connsiteY11" fmla="*/ 50570 h 83356"/>
                    <a:gd name="connsiteX12" fmla="*/ 69464 w 70019"/>
                    <a:gd name="connsiteY12" fmla="*/ 50570 h 83356"/>
                    <a:gd name="connsiteX13" fmla="*/ 68908 w 70019"/>
                    <a:gd name="connsiteY13" fmla="*/ 44457 h 83356"/>
                    <a:gd name="connsiteX14" fmla="*/ 68908 w 70019"/>
                    <a:gd name="connsiteY14" fmla="*/ 43901 h 83356"/>
                    <a:gd name="connsiteX15" fmla="*/ 68908 w 70019"/>
                    <a:gd name="connsiteY15" fmla="*/ 37788 h 83356"/>
                    <a:gd name="connsiteX16" fmla="*/ 68353 w 70019"/>
                    <a:gd name="connsiteY16" fmla="*/ 7780 h 83356"/>
                    <a:gd name="connsiteX17" fmla="*/ 0 w 70019"/>
                    <a:gd name="connsiteY17" fmla="*/ 0 h 83356"/>
                    <a:gd name="connsiteX18" fmla="*/ 1111 w 70019"/>
                    <a:gd name="connsiteY18" fmla="*/ 71687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667" y="76132"/>
                      </a:moveTo>
                      <a:lnTo>
                        <a:pt x="3890" y="76132"/>
                      </a:lnTo>
                      <a:lnTo>
                        <a:pt x="5557" y="76688"/>
                      </a:lnTo>
                      <a:lnTo>
                        <a:pt x="15004" y="77800"/>
                      </a:lnTo>
                      <a:lnTo>
                        <a:pt x="16671" y="77800"/>
                      </a:lnTo>
                      <a:lnTo>
                        <a:pt x="16671" y="77800"/>
                      </a:lnTo>
                      <a:lnTo>
                        <a:pt x="37233" y="80022"/>
                      </a:lnTo>
                      <a:lnTo>
                        <a:pt x="70020" y="83357"/>
                      </a:lnTo>
                      <a:lnTo>
                        <a:pt x="70020" y="83357"/>
                      </a:lnTo>
                      <a:lnTo>
                        <a:pt x="70020" y="83357"/>
                      </a:lnTo>
                      <a:lnTo>
                        <a:pt x="69464" y="51681"/>
                      </a:lnTo>
                      <a:lnTo>
                        <a:pt x="69464" y="50570"/>
                      </a:lnTo>
                      <a:lnTo>
                        <a:pt x="69464" y="50570"/>
                      </a:lnTo>
                      <a:lnTo>
                        <a:pt x="68908" y="44457"/>
                      </a:lnTo>
                      <a:lnTo>
                        <a:pt x="68908" y="43901"/>
                      </a:lnTo>
                      <a:lnTo>
                        <a:pt x="68908" y="37788"/>
                      </a:lnTo>
                      <a:lnTo>
                        <a:pt x="68353" y="7780"/>
                      </a:lnTo>
                      <a:lnTo>
                        <a:pt x="0" y="0"/>
                      </a:lnTo>
                      <a:lnTo>
                        <a:pt x="1111" y="71687"/>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67" name="Freeform: Shape 466">
                  <a:extLst>
                    <a:ext uri="{FF2B5EF4-FFF2-40B4-BE49-F238E27FC236}">
                      <a16:creationId xmlns:a16="http://schemas.microsoft.com/office/drawing/2014/main" id="{C252D5E8-EF59-4052-8CD1-4498515FDEF1}"/>
                    </a:ext>
                  </a:extLst>
                </p:cNvPr>
                <p:cNvSpPr/>
                <p:nvPr/>
              </p:nvSpPr>
              <p:spPr>
                <a:xfrm>
                  <a:off x="2028084" y="2388814"/>
                  <a:ext cx="97249" cy="122256"/>
                </a:xfrm>
                <a:custGeom>
                  <a:avLst/>
                  <a:gdLst>
                    <a:gd name="connsiteX0" fmla="*/ 22228 w 97249"/>
                    <a:gd name="connsiteY0" fmla="*/ 36677 h 122256"/>
                    <a:gd name="connsiteX1" fmla="*/ 16116 w 97249"/>
                    <a:gd name="connsiteY1" fmla="*/ 39456 h 122256"/>
                    <a:gd name="connsiteX2" fmla="*/ 0 w 97249"/>
                    <a:gd name="connsiteY2" fmla="*/ 47791 h 122256"/>
                    <a:gd name="connsiteX3" fmla="*/ 556 w 97249"/>
                    <a:gd name="connsiteY3" fmla="*/ 73910 h 122256"/>
                    <a:gd name="connsiteX4" fmla="*/ 556 w 97249"/>
                    <a:gd name="connsiteY4" fmla="*/ 79467 h 122256"/>
                    <a:gd name="connsiteX5" fmla="*/ 556 w 97249"/>
                    <a:gd name="connsiteY5" fmla="*/ 80578 h 122256"/>
                    <a:gd name="connsiteX6" fmla="*/ 556 w 97249"/>
                    <a:gd name="connsiteY6" fmla="*/ 86135 h 122256"/>
                    <a:gd name="connsiteX7" fmla="*/ 556 w 97249"/>
                    <a:gd name="connsiteY7" fmla="*/ 86135 h 122256"/>
                    <a:gd name="connsiteX8" fmla="*/ 556 w 97249"/>
                    <a:gd name="connsiteY8" fmla="*/ 87247 h 122256"/>
                    <a:gd name="connsiteX9" fmla="*/ 1111 w 97249"/>
                    <a:gd name="connsiteY9" fmla="*/ 121145 h 122256"/>
                    <a:gd name="connsiteX10" fmla="*/ 1111 w 97249"/>
                    <a:gd name="connsiteY10" fmla="*/ 122257 h 122256"/>
                    <a:gd name="connsiteX11" fmla="*/ 1111 w 97249"/>
                    <a:gd name="connsiteY11" fmla="*/ 122257 h 122256"/>
                    <a:gd name="connsiteX12" fmla="*/ 16116 w 97249"/>
                    <a:gd name="connsiteY12" fmla="*/ 115032 h 122256"/>
                    <a:gd name="connsiteX13" fmla="*/ 22228 w 97249"/>
                    <a:gd name="connsiteY13" fmla="*/ 112254 h 122256"/>
                    <a:gd name="connsiteX14" fmla="*/ 28341 w 97249"/>
                    <a:gd name="connsiteY14" fmla="*/ 109475 h 122256"/>
                    <a:gd name="connsiteX15" fmla="*/ 82245 w 97249"/>
                    <a:gd name="connsiteY15" fmla="*/ 82245 h 122256"/>
                    <a:gd name="connsiteX16" fmla="*/ 92248 w 97249"/>
                    <a:gd name="connsiteY16" fmla="*/ 77244 h 122256"/>
                    <a:gd name="connsiteX17" fmla="*/ 92248 w 97249"/>
                    <a:gd name="connsiteY17" fmla="*/ 77244 h 122256"/>
                    <a:gd name="connsiteX18" fmla="*/ 97250 w 97249"/>
                    <a:gd name="connsiteY18" fmla="*/ 75021 h 122256"/>
                    <a:gd name="connsiteX19" fmla="*/ 96138 w 97249"/>
                    <a:gd name="connsiteY19" fmla="*/ 0 h 122256"/>
                    <a:gd name="connsiteX20" fmla="*/ 96138 w 97249"/>
                    <a:gd name="connsiteY20" fmla="*/ 0 h 122256"/>
                    <a:gd name="connsiteX21" fmla="*/ 28341 w 97249"/>
                    <a:gd name="connsiteY21" fmla="*/ 33898 h 122256"/>
                    <a:gd name="connsiteX22" fmla="*/ 22228 w 97249"/>
                    <a:gd name="connsiteY22" fmla="*/ 36677 h 122256"/>
                    <a:gd name="connsiteX23" fmla="*/ 27230 w 97249"/>
                    <a:gd name="connsiteY23" fmla="*/ 70020 h 122256"/>
                    <a:gd name="connsiteX24" fmla="*/ 27230 w 97249"/>
                    <a:gd name="connsiteY24" fmla="*/ 70020 h 122256"/>
                    <a:gd name="connsiteX25" fmla="*/ 27230 w 97249"/>
                    <a:gd name="connsiteY25" fmla="*/ 76132 h 122256"/>
                    <a:gd name="connsiteX26" fmla="*/ 27230 w 97249"/>
                    <a:gd name="connsiteY26" fmla="*/ 76132 h 122256"/>
                    <a:gd name="connsiteX27" fmla="*/ 27230 w 97249"/>
                    <a:gd name="connsiteY27" fmla="*/ 94471 h 122256"/>
                    <a:gd name="connsiteX28" fmla="*/ 21673 w 97249"/>
                    <a:gd name="connsiteY28" fmla="*/ 97250 h 122256"/>
                    <a:gd name="connsiteX29" fmla="*/ 15560 w 97249"/>
                    <a:gd name="connsiteY29" fmla="*/ 100028 h 122256"/>
                    <a:gd name="connsiteX30" fmla="*/ 15004 w 97249"/>
                    <a:gd name="connsiteY30" fmla="*/ 100584 h 122256"/>
                    <a:gd name="connsiteX31" fmla="*/ 15004 w 97249"/>
                    <a:gd name="connsiteY31" fmla="*/ 80578 h 122256"/>
                    <a:gd name="connsiteX32" fmla="*/ 15004 w 97249"/>
                    <a:gd name="connsiteY32" fmla="*/ 79467 h 122256"/>
                    <a:gd name="connsiteX33" fmla="*/ 15004 w 97249"/>
                    <a:gd name="connsiteY33" fmla="*/ 79467 h 122256"/>
                    <a:gd name="connsiteX34" fmla="*/ 15004 w 97249"/>
                    <a:gd name="connsiteY34" fmla="*/ 73910 h 122256"/>
                    <a:gd name="connsiteX35" fmla="*/ 15004 w 97249"/>
                    <a:gd name="connsiteY35" fmla="*/ 72798 h 122256"/>
                    <a:gd name="connsiteX36" fmla="*/ 15004 w 97249"/>
                    <a:gd name="connsiteY36" fmla="*/ 67241 h 122256"/>
                    <a:gd name="connsiteX37" fmla="*/ 15004 w 97249"/>
                    <a:gd name="connsiteY37" fmla="*/ 56127 h 122256"/>
                    <a:gd name="connsiteX38" fmla="*/ 16671 w 97249"/>
                    <a:gd name="connsiteY38" fmla="*/ 55571 h 122256"/>
                    <a:gd name="connsiteX39" fmla="*/ 22784 w 97249"/>
                    <a:gd name="connsiteY39" fmla="*/ 52793 h 122256"/>
                    <a:gd name="connsiteX40" fmla="*/ 27230 w 97249"/>
                    <a:gd name="connsiteY40" fmla="*/ 50570 h 122256"/>
                    <a:gd name="connsiteX41" fmla="*/ 27230 w 97249"/>
                    <a:gd name="connsiteY41" fmla="*/ 70020 h 122256"/>
                    <a:gd name="connsiteX42" fmla="*/ 67797 w 97249"/>
                    <a:gd name="connsiteY42" fmla="*/ 68353 h 122256"/>
                    <a:gd name="connsiteX43" fmla="*/ 67797 w 97249"/>
                    <a:gd name="connsiteY43" fmla="*/ 28897 h 122256"/>
                    <a:gd name="connsiteX44" fmla="*/ 80022 w 97249"/>
                    <a:gd name="connsiteY44" fmla="*/ 22784 h 122256"/>
                    <a:gd name="connsiteX45" fmla="*/ 80022 w 97249"/>
                    <a:gd name="connsiteY45" fmla="*/ 67797 h 122256"/>
                    <a:gd name="connsiteX46" fmla="*/ 77244 w 97249"/>
                    <a:gd name="connsiteY46" fmla="*/ 68908 h 122256"/>
                    <a:gd name="connsiteX47" fmla="*/ 67797 w 97249"/>
                    <a:gd name="connsiteY47" fmla="*/ 73910 h 122256"/>
                    <a:gd name="connsiteX48" fmla="*/ 67797 w 97249"/>
                    <a:gd name="connsiteY48" fmla="*/ 68353 h 122256"/>
                    <a:gd name="connsiteX49" fmla="*/ 41123 w 97249"/>
                    <a:gd name="connsiteY49" fmla="*/ 77800 h 122256"/>
                    <a:gd name="connsiteX50" fmla="*/ 41123 w 97249"/>
                    <a:gd name="connsiteY50" fmla="*/ 77800 h 122256"/>
                    <a:gd name="connsiteX51" fmla="*/ 41123 w 97249"/>
                    <a:gd name="connsiteY51" fmla="*/ 77800 h 122256"/>
                    <a:gd name="connsiteX52" fmla="*/ 41123 w 97249"/>
                    <a:gd name="connsiteY52" fmla="*/ 71687 h 122256"/>
                    <a:gd name="connsiteX53" fmla="*/ 41123 w 97249"/>
                    <a:gd name="connsiteY53" fmla="*/ 71687 h 122256"/>
                    <a:gd name="connsiteX54" fmla="*/ 41123 w 97249"/>
                    <a:gd name="connsiteY54" fmla="*/ 65574 h 122256"/>
                    <a:gd name="connsiteX55" fmla="*/ 41123 w 97249"/>
                    <a:gd name="connsiteY55" fmla="*/ 42790 h 122256"/>
                    <a:gd name="connsiteX56" fmla="*/ 53348 w 97249"/>
                    <a:gd name="connsiteY56" fmla="*/ 36677 h 122256"/>
                    <a:gd name="connsiteX57" fmla="*/ 53348 w 97249"/>
                    <a:gd name="connsiteY57" fmla="*/ 66685 h 122256"/>
                    <a:gd name="connsiteX58" fmla="*/ 53348 w 97249"/>
                    <a:gd name="connsiteY58" fmla="*/ 72798 h 122256"/>
                    <a:gd name="connsiteX59" fmla="*/ 53348 w 97249"/>
                    <a:gd name="connsiteY59" fmla="*/ 72798 h 122256"/>
                    <a:gd name="connsiteX60" fmla="*/ 53348 w 97249"/>
                    <a:gd name="connsiteY60" fmla="*/ 78911 h 122256"/>
                    <a:gd name="connsiteX61" fmla="*/ 53348 w 97249"/>
                    <a:gd name="connsiteY61" fmla="*/ 78911 h 122256"/>
                    <a:gd name="connsiteX62" fmla="*/ 53348 w 97249"/>
                    <a:gd name="connsiteY62" fmla="*/ 81134 h 122256"/>
                    <a:gd name="connsiteX63" fmla="*/ 41123 w 97249"/>
                    <a:gd name="connsiteY63" fmla="*/ 87802 h 122256"/>
                    <a:gd name="connsiteX64" fmla="*/ 41123 w 97249"/>
                    <a:gd name="connsiteY64" fmla="*/ 7780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22228" y="36677"/>
                      </a:moveTo>
                      <a:lnTo>
                        <a:pt x="16116" y="39456"/>
                      </a:lnTo>
                      <a:lnTo>
                        <a:pt x="0" y="47791"/>
                      </a:lnTo>
                      <a:lnTo>
                        <a:pt x="556" y="73910"/>
                      </a:lnTo>
                      <a:lnTo>
                        <a:pt x="556" y="79467"/>
                      </a:lnTo>
                      <a:lnTo>
                        <a:pt x="556" y="80578"/>
                      </a:lnTo>
                      <a:lnTo>
                        <a:pt x="556" y="86135"/>
                      </a:lnTo>
                      <a:lnTo>
                        <a:pt x="556" y="86135"/>
                      </a:lnTo>
                      <a:lnTo>
                        <a:pt x="556" y="87247"/>
                      </a:lnTo>
                      <a:lnTo>
                        <a:pt x="1111" y="121145"/>
                      </a:lnTo>
                      <a:lnTo>
                        <a:pt x="1111" y="122257"/>
                      </a:lnTo>
                      <a:lnTo>
                        <a:pt x="1111" y="122257"/>
                      </a:lnTo>
                      <a:lnTo>
                        <a:pt x="16116" y="115032"/>
                      </a:lnTo>
                      <a:lnTo>
                        <a:pt x="22228" y="112254"/>
                      </a:lnTo>
                      <a:lnTo>
                        <a:pt x="28341" y="109475"/>
                      </a:lnTo>
                      <a:lnTo>
                        <a:pt x="82245" y="82245"/>
                      </a:lnTo>
                      <a:lnTo>
                        <a:pt x="92248" y="77244"/>
                      </a:lnTo>
                      <a:lnTo>
                        <a:pt x="92248" y="77244"/>
                      </a:lnTo>
                      <a:lnTo>
                        <a:pt x="97250" y="75021"/>
                      </a:lnTo>
                      <a:lnTo>
                        <a:pt x="96138" y="0"/>
                      </a:lnTo>
                      <a:lnTo>
                        <a:pt x="96138" y="0"/>
                      </a:lnTo>
                      <a:lnTo>
                        <a:pt x="28341" y="33898"/>
                      </a:lnTo>
                      <a:lnTo>
                        <a:pt x="22228" y="36677"/>
                      </a:lnTo>
                      <a:close/>
                      <a:moveTo>
                        <a:pt x="27230" y="70020"/>
                      </a:moveTo>
                      <a:lnTo>
                        <a:pt x="27230" y="70020"/>
                      </a:lnTo>
                      <a:lnTo>
                        <a:pt x="27230" y="76132"/>
                      </a:lnTo>
                      <a:lnTo>
                        <a:pt x="27230" y="76132"/>
                      </a:lnTo>
                      <a:lnTo>
                        <a:pt x="27230" y="94471"/>
                      </a:lnTo>
                      <a:lnTo>
                        <a:pt x="21673" y="97250"/>
                      </a:lnTo>
                      <a:lnTo>
                        <a:pt x="15560" y="100028"/>
                      </a:lnTo>
                      <a:lnTo>
                        <a:pt x="15004" y="100584"/>
                      </a:lnTo>
                      <a:lnTo>
                        <a:pt x="15004" y="80578"/>
                      </a:lnTo>
                      <a:lnTo>
                        <a:pt x="15004" y="79467"/>
                      </a:lnTo>
                      <a:lnTo>
                        <a:pt x="15004" y="79467"/>
                      </a:lnTo>
                      <a:lnTo>
                        <a:pt x="15004" y="73910"/>
                      </a:lnTo>
                      <a:lnTo>
                        <a:pt x="15004" y="72798"/>
                      </a:lnTo>
                      <a:lnTo>
                        <a:pt x="15004" y="67241"/>
                      </a:lnTo>
                      <a:lnTo>
                        <a:pt x="15004" y="56127"/>
                      </a:lnTo>
                      <a:lnTo>
                        <a:pt x="16671" y="55571"/>
                      </a:lnTo>
                      <a:lnTo>
                        <a:pt x="22784" y="52793"/>
                      </a:lnTo>
                      <a:lnTo>
                        <a:pt x="27230" y="50570"/>
                      </a:lnTo>
                      <a:lnTo>
                        <a:pt x="27230" y="70020"/>
                      </a:lnTo>
                      <a:close/>
                      <a:moveTo>
                        <a:pt x="67797" y="68353"/>
                      </a:moveTo>
                      <a:lnTo>
                        <a:pt x="67797" y="28897"/>
                      </a:lnTo>
                      <a:lnTo>
                        <a:pt x="80022" y="22784"/>
                      </a:lnTo>
                      <a:lnTo>
                        <a:pt x="80022" y="67797"/>
                      </a:lnTo>
                      <a:lnTo>
                        <a:pt x="77244" y="68908"/>
                      </a:lnTo>
                      <a:lnTo>
                        <a:pt x="67797" y="73910"/>
                      </a:lnTo>
                      <a:lnTo>
                        <a:pt x="67797" y="68353"/>
                      </a:lnTo>
                      <a:close/>
                      <a:moveTo>
                        <a:pt x="41123" y="77800"/>
                      </a:moveTo>
                      <a:lnTo>
                        <a:pt x="41123" y="77800"/>
                      </a:lnTo>
                      <a:lnTo>
                        <a:pt x="41123" y="77800"/>
                      </a:lnTo>
                      <a:lnTo>
                        <a:pt x="41123" y="71687"/>
                      </a:lnTo>
                      <a:lnTo>
                        <a:pt x="41123" y="71687"/>
                      </a:lnTo>
                      <a:lnTo>
                        <a:pt x="41123" y="65574"/>
                      </a:lnTo>
                      <a:lnTo>
                        <a:pt x="41123" y="42790"/>
                      </a:lnTo>
                      <a:lnTo>
                        <a:pt x="53348" y="36677"/>
                      </a:lnTo>
                      <a:lnTo>
                        <a:pt x="53348" y="66685"/>
                      </a:lnTo>
                      <a:lnTo>
                        <a:pt x="53348" y="72798"/>
                      </a:lnTo>
                      <a:lnTo>
                        <a:pt x="53348" y="72798"/>
                      </a:lnTo>
                      <a:lnTo>
                        <a:pt x="53348" y="78911"/>
                      </a:lnTo>
                      <a:lnTo>
                        <a:pt x="53348" y="78911"/>
                      </a:lnTo>
                      <a:lnTo>
                        <a:pt x="53348" y="81134"/>
                      </a:lnTo>
                      <a:lnTo>
                        <a:pt x="41123" y="87802"/>
                      </a:lnTo>
                      <a:lnTo>
                        <a:pt x="41123" y="7780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68" name="Freeform: Shape 467">
                  <a:extLst>
                    <a:ext uri="{FF2B5EF4-FFF2-40B4-BE49-F238E27FC236}">
                      <a16:creationId xmlns:a16="http://schemas.microsoft.com/office/drawing/2014/main" id="{A08D994E-2FEE-4DCF-9057-54F229BB29C2}"/>
                    </a:ext>
                  </a:extLst>
                </p:cNvPr>
                <p:cNvSpPr/>
                <p:nvPr/>
              </p:nvSpPr>
              <p:spPr>
                <a:xfrm>
                  <a:off x="1947506" y="2431048"/>
                  <a:ext cx="70019" cy="83356"/>
                </a:xfrm>
                <a:custGeom>
                  <a:avLst/>
                  <a:gdLst>
                    <a:gd name="connsiteX0" fmla="*/ 1667 w 70019"/>
                    <a:gd name="connsiteY0" fmla="*/ 76132 h 83356"/>
                    <a:gd name="connsiteX1" fmla="*/ 3890 w 70019"/>
                    <a:gd name="connsiteY1" fmla="*/ 76132 h 83356"/>
                    <a:gd name="connsiteX2" fmla="*/ 5557 w 70019"/>
                    <a:gd name="connsiteY2" fmla="*/ 76688 h 83356"/>
                    <a:gd name="connsiteX3" fmla="*/ 15004 w 70019"/>
                    <a:gd name="connsiteY3" fmla="*/ 77800 h 83356"/>
                    <a:gd name="connsiteX4" fmla="*/ 16671 w 70019"/>
                    <a:gd name="connsiteY4" fmla="*/ 77800 h 83356"/>
                    <a:gd name="connsiteX5" fmla="*/ 16671 w 70019"/>
                    <a:gd name="connsiteY5" fmla="*/ 77800 h 83356"/>
                    <a:gd name="connsiteX6" fmla="*/ 37233 w 70019"/>
                    <a:gd name="connsiteY6" fmla="*/ 80022 h 83356"/>
                    <a:gd name="connsiteX7" fmla="*/ 70020 w 70019"/>
                    <a:gd name="connsiteY7" fmla="*/ 83357 h 83356"/>
                    <a:gd name="connsiteX8" fmla="*/ 70020 w 70019"/>
                    <a:gd name="connsiteY8" fmla="*/ 83357 h 83356"/>
                    <a:gd name="connsiteX9" fmla="*/ 70020 w 70019"/>
                    <a:gd name="connsiteY9" fmla="*/ 83357 h 83356"/>
                    <a:gd name="connsiteX10" fmla="*/ 69464 w 70019"/>
                    <a:gd name="connsiteY10" fmla="*/ 51681 h 83356"/>
                    <a:gd name="connsiteX11" fmla="*/ 69464 w 70019"/>
                    <a:gd name="connsiteY11" fmla="*/ 50570 h 83356"/>
                    <a:gd name="connsiteX12" fmla="*/ 69464 w 70019"/>
                    <a:gd name="connsiteY12" fmla="*/ 50570 h 83356"/>
                    <a:gd name="connsiteX13" fmla="*/ 68908 w 70019"/>
                    <a:gd name="connsiteY13" fmla="*/ 45013 h 83356"/>
                    <a:gd name="connsiteX14" fmla="*/ 68908 w 70019"/>
                    <a:gd name="connsiteY14" fmla="*/ 43901 h 83356"/>
                    <a:gd name="connsiteX15" fmla="*/ 68908 w 70019"/>
                    <a:gd name="connsiteY15" fmla="*/ 37788 h 83356"/>
                    <a:gd name="connsiteX16" fmla="*/ 68353 w 70019"/>
                    <a:gd name="connsiteY16" fmla="*/ 7780 h 83356"/>
                    <a:gd name="connsiteX17" fmla="*/ 0 w 70019"/>
                    <a:gd name="connsiteY17" fmla="*/ 0 h 83356"/>
                    <a:gd name="connsiteX18" fmla="*/ 1111 w 70019"/>
                    <a:gd name="connsiteY18" fmla="*/ 71687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667" y="76132"/>
                      </a:moveTo>
                      <a:lnTo>
                        <a:pt x="3890" y="76132"/>
                      </a:lnTo>
                      <a:lnTo>
                        <a:pt x="5557" y="76688"/>
                      </a:lnTo>
                      <a:lnTo>
                        <a:pt x="15004" y="77800"/>
                      </a:lnTo>
                      <a:lnTo>
                        <a:pt x="16671" y="77800"/>
                      </a:lnTo>
                      <a:lnTo>
                        <a:pt x="16671" y="77800"/>
                      </a:lnTo>
                      <a:lnTo>
                        <a:pt x="37233" y="80022"/>
                      </a:lnTo>
                      <a:lnTo>
                        <a:pt x="70020" y="83357"/>
                      </a:lnTo>
                      <a:lnTo>
                        <a:pt x="70020" y="83357"/>
                      </a:lnTo>
                      <a:lnTo>
                        <a:pt x="70020" y="83357"/>
                      </a:lnTo>
                      <a:lnTo>
                        <a:pt x="69464" y="51681"/>
                      </a:lnTo>
                      <a:lnTo>
                        <a:pt x="69464" y="50570"/>
                      </a:lnTo>
                      <a:lnTo>
                        <a:pt x="69464" y="50570"/>
                      </a:lnTo>
                      <a:lnTo>
                        <a:pt x="68908" y="45013"/>
                      </a:lnTo>
                      <a:lnTo>
                        <a:pt x="68908" y="43901"/>
                      </a:lnTo>
                      <a:lnTo>
                        <a:pt x="68908" y="37788"/>
                      </a:lnTo>
                      <a:lnTo>
                        <a:pt x="68353" y="7780"/>
                      </a:lnTo>
                      <a:lnTo>
                        <a:pt x="0" y="0"/>
                      </a:lnTo>
                      <a:lnTo>
                        <a:pt x="1111" y="71687"/>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grpSp>
          <p:sp>
            <p:nvSpPr>
              <p:cNvPr id="435" name="TextBox 45">
                <a:extLst>
                  <a:ext uri="{FF2B5EF4-FFF2-40B4-BE49-F238E27FC236}">
                    <a16:creationId xmlns:a16="http://schemas.microsoft.com/office/drawing/2014/main" id="{BCA18E63-6DFA-4C4A-B941-14EF6612D70A}"/>
                  </a:ext>
                </a:extLst>
              </p:cNvPr>
              <p:cNvSpPr txBox="1"/>
              <p:nvPr/>
            </p:nvSpPr>
            <p:spPr>
              <a:xfrm>
                <a:off x="7347395" y="2678227"/>
                <a:ext cx="706574"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800" kern="0">
                    <a:solidFill>
                      <a:schemeClr val="bg1">
                        <a:lumMod val="65000"/>
                      </a:schemeClr>
                    </a:solidFill>
                    <a:latin typeface="Calibri"/>
                  </a:rPr>
                  <a:t>Container</a:t>
                </a:r>
                <a:br>
                  <a:rPr lang="en-US" sz="800" kern="0">
                    <a:solidFill>
                      <a:schemeClr val="bg1">
                        <a:lumMod val="65000"/>
                      </a:schemeClr>
                    </a:solidFill>
                    <a:latin typeface="Calibri"/>
                  </a:rPr>
                </a:br>
                <a:r>
                  <a:rPr lang="en-US" sz="800" kern="0">
                    <a:solidFill>
                      <a:schemeClr val="bg1">
                        <a:lumMod val="65000"/>
                      </a:schemeClr>
                    </a:solidFill>
                    <a:latin typeface="Calibri"/>
                  </a:rPr>
                  <a:t>Host</a:t>
                </a:r>
              </a:p>
            </p:txBody>
          </p:sp>
        </p:grpSp>
        <p:grpSp>
          <p:nvGrpSpPr>
            <p:cNvPr id="469" name="Vnet">
              <a:extLst>
                <a:ext uri="{FF2B5EF4-FFF2-40B4-BE49-F238E27FC236}">
                  <a16:creationId xmlns:a16="http://schemas.microsoft.com/office/drawing/2014/main" id="{1318486C-2E22-47BA-A017-8D751F876E9B}"/>
                </a:ext>
              </a:extLst>
            </p:cNvPr>
            <p:cNvGrpSpPr/>
            <p:nvPr/>
          </p:nvGrpSpPr>
          <p:grpSpPr>
            <a:xfrm>
              <a:off x="9603627" y="2680861"/>
              <a:ext cx="2384704" cy="1420693"/>
              <a:chOff x="9601201" y="1084950"/>
              <a:chExt cx="2384704" cy="1420693"/>
            </a:xfrm>
          </p:grpSpPr>
          <p:sp>
            <p:nvSpPr>
              <p:cNvPr id="470" name="TextBox 136">
                <a:extLst>
                  <a:ext uri="{FF2B5EF4-FFF2-40B4-BE49-F238E27FC236}">
                    <a16:creationId xmlns:a16="http://schemas.microsoft.com/office/drawing/2014/main" id="{10621900-011F-42AF-8D63-1790E7A99D39}"/>
                  </a:ext>
                </a:extLst>
              </p:cNvPr>
              <p:cNvSpPr txBox="1"/>
              <p:nvPr/>
            </p:nvSpPr>
            <p:spPr>
              <a:xfrm>
                <a:off x="9756541" y="1084950"/>
                <a:ext cx="884203" cy="18466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600" i="1"/>
                  <a:t>Air-gapped network</a:t>
                </a:r>
                <a:endParaRPr lang="en-US" sz="1400" i="1"/>
              </a:p>
            </p:txBody>
          </p:sp>
          <p:pic>
            <p:nvPicPr>
              <p:cNvPr id="471" name="Graphic 137">
                <a:extLst>
                  <a:ext uri="{FF2B5EF4-FFF2-40B4-BE49-F238E27FC236}">
                    <a16:creationId xmlns:a16="http://schemas.microsoft.com/office/drawing/2014/main" id="{3C00CE65-16C0-4B3F-996F-513AA5C1168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636458" y="1133011"/>
                <a:ext cx="170545" cy="170545"/>
              </a:xfrm>
              <a:prstGeom prst="rect">
                <a:avLst/>
              </a:prstGeom>
            </p:spPr>
          </p:pic>
          <p:sp>
            <p:nvSpPr>
              <p:cNvPr id="472" name="VNet">
                <a:extLst>
                  <a:ext uri="{FF2B5EF4-FFF2-40B4-BE49-F238E27FC236}">
                    <a16:creationId xmlns:a16="http://schemas.microsoft.com/office/drawing/2014/main" id="{726CCC46-872D-4891-8270-606A8A98671D}"/>
                  </a:ext>
                </a:extLst>
              </p:cNvPr>
              <p:cNvSpPr/>
              <p:nvPr/>
            </p:nvSpPr>
            <p:spPr>
              <a:xfrm>
                <a:off x="9601201" y="1113959"/>
                <a:ext cx="2384704" cy="1391684"/>
              </a:xfrm>
              <a:prstGeom prst="rect">
                <a:avLst/>
              </a:prstGeom>
              <a:noFill/>
              <a:ln w="15875" cmpd="sng">
                <a:prstDash val="sysDash"/>
                <a:extLst>
                  <a:ext uri="{C807C97D-BFC1-408E-A445-0C87EB9F89A2}">
                    <ask:lineSketchStyleProps xmlns:ask="http://schemas.microsoft.com/office/drawing/2018/sketchyshapes" sd="4041759816">
                      <a:custGeom>
                        <a:avLst/>
                        <a:gdLst>
                          <a:gd name="connsiteX0" fmla="*/ 0 w 3735945"/>
                          <a:gd name="connsiteY0" fmla="*/ 0 h 2580445"/>
                          <a:gd name="connsiteX1" fmla="*/ 547939 w 3735945"/>
                          <a:gd name="connsiteY1" fmla="*/ 0 h 2580445"/>
                          <a:gd name="connsiteX2" fmla="*/ 1133237 w 3735945"/>
                          <a:gd name="connsiteY2" fmla="*/ 0 h 2580445"/>
                          <a:gd name="connsiteX3" fmla="*/ 1755894 w 3735945"/>
                          <a:gd name="connsiteY3" fmla="*/ 0 h 2580445"/>
                          <a:gd name="connsiteX4" fmla="*/ 2378552 w 3735945"/>
                          <a:gd name="connsiteY4" fmla="*/ 0 h 2580445"/>
                          <a:gd name="connsiteX5" fmla="*/ 3075928 w 3735945"/>
                          <a:gd name="connsiteY5" fmla="*/ 0 h 2580445"/>
                          <a:gd name="connsiteX6" fmla="*/ 3735945 w 3735945"/>
                          <a:gd name="connsiteY6" fmla="*/ 0 h 2580445"/>
                          <a:gd name="connsiteX7" fmla="*/ 3735945 w 3735945"/>
                          <a:gd name="connsiteY7" fmla="*/ 645111 h 2580445"/>
                          <a:gd name="connsiteX8" fmla="*/ 3735945 w 3735945"/>
                          <a:gd name="connsiteY8" fmla="*/ 1316027 h 2580445"/>
                          <a:gd name="connsiteX9" fmla="*/ 3735945 w 3735945"/>
                          <a:gd name="connsiteY9" fmla="*/ 1986943 h 2580445"/>
                          <a:gd name="connsiteX10" fmla="*/ 3735945 w 3735945"/>
                          <a:gd name="connsiteY10" fmla="*/ 2580445 h 2580445"/>
                          <a:gd name="connsiteX11" fmla="*/ 3188006 w 3735945"/>
                          <a:gd name="connsiteY11" fmla="*/ 2580445 h 2580445"/>
                          <a:gd name="connsiteX12" fmla="*/ 2490630 w 3735945"/>
                          <a:gd name="connsiteY12" fmla="*/ 2580445 h 2580445"/>
                          <a:gd name="connsiteX13" fmla="*/ 1867973 w 3735945"/>
                          <a:gd name="connsiteY13" fmla="*/ 2580445 h 2580445"/>
                          <a:gd name="connsiteX14" fmla="*/ 1282674 w 3735945"/>
                          <a:gd name="connsiteY14" fmla="*/ 2580445 h 2580445"/>
                          <a:gd name="connsiteX15" fmla="*/ 697376 w 3735945"/>
                          <a:gd name="connsiteY15" fmla="*/ 2580445 h 2580445"/>
                          <a:gd name="connsiteX16" fmla="*/ 0 w 3735945"/>
                          <a:gd name="connsiteY16" fmla="*/ 2580445 h 2580445"/>
                          <a:gd name="connsiteX17" fmla="*/ 0 w 3735945"/>
                          <a:gd name="connsiteY17" fmla="*/ 1883725 h 2580445"/>
                          <a:gd name="connsiteX18" fmla="*/ 0 w 3735945"/>
                          <a:gd name="connsiteY18" fmla="*/ 1187005 h 2580445"/>
                          <a:gd name="connsiteX19" fmla="*/ 0 w 3735945"/>
                          <a:gd name="connsiteY19" fmla="*/ 619307 h 2580445"/>
                          <a:gd name="connsiteX20" fmla="*/ 0 w 3735945"/>
                          <a:gd name="connsiteY20" fmla="*/ 0 h 258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35945" h="2580445" extrusionOk="0">
                            <a:moveTo>
                              <a:pt x="0" y="0"/>
                            </a:moveTo>
                            <a:cubicBezTo>
                              <a:pt x="263038" y="26769"/>
                              <a:pt x="420780" y="-6663"/>
                              <a:pt x="547939" y="0"/>
                            </a:cubicBezTo>
                            <a:cubicBezTo>
                              <a:pt x="675098" y="6663"/>
                              <a:pt x="918419" y="17275"/>
                              <a:pt x="1133237" y="0"/>
                            </a:cubicBezTo>
                            <a:cubicBezTo>
                              <a:pt x="1348055" y="-17275"/>
                              <a:pt x="1569411" y="-20917"/>
                              <a:pt x="1755894" y="0"/>
                            </a:cubicBezTo>
                            <a:cubicBezTo>
                              <a:pt x="1942377" y="20917"/>
                              <a:pt x="2209657" y="-24178"/>
                              <a:pt x="2378552" y="0"/>
                            </a:cubicBezTo>
                            <a:cubicBezTo>
                              <a:pt x="2547447" y="24178"/>
                              <a:pt x="2786869" y="-8451"/>
                              <a:pt x="3075928" y="0"/>
                            </a:cubicBezTo>
                            <a:cubicBezTo>
                              <a:pt x="3364987" y="8451"/>
                              <a:pt x="3565446" y="-26444"/>
                              <a:pt x="3735945" y="0"/>
                            </a:cubicBezTo>
                            <a:cubicBezTo>
                              <a:pt x="3756705" y="295708"/>
                              <a:pt x="3737359" y="489800"/>
                              <a:pt x="3735945" y="645111"/>
                            </a:cubicBezTo>
                            <a:cubicBezTo>
                              <a:pt x="3734531" y="800422"/>
                              <a:pt x="3717936" y="1039665"/>
                              <a:pt x="3735945" y="1316027"/>
                            </a:cubicBezTo>
                            <a:cubicBezTo>
                              <a:pt x="3753954" y="1592389"/>
                              <a:pt x="3717661" y="1812121"/>
                              <a:pt x="3735945" y="1986943"/>
                            </a:cubicBezTo>
                            <a:cubicBezTo>
                              <a:pt x="3754229" y="2161765"/>
                              <a:pt x="3737694" y="2412544"/>
                              <a:pt x="3735945" y="2580445"/>
                            </a:cubicBezTo>
                            <a:cubicBezTo>
                              <a:pt x="3521684" y="2600927"/>
                              <a:pt x="3347422" y="2598234"/>
                              <a:pt x="3188006" y="2580445"/>
                            </a:cubicBezTo>
                            <a:cubicBezTo>
                              <a:pt x="3028590" y="2562656"/>
                              <a:pt x="2650332" y="2571582"/>
                              <a:pt x="2490630" y="2580445"/>
                            </a:cubicBezTo>
                            <a:cubicBezTo>
                              <a:pt x="2330928" y="2589308"/>
                              <a:pt x="2042360" y="2585503"/>
                              <a:pt x="1867973" y="2580445"/>
                            </a:cubicBezTo>
                            <a:cubicBezTo>
                              <a:pt x="1693586" y="2575387"/>
                              <a:pt x="1486638" y="2552140"/>
                              <a:pt x="1282674" y="2580445"/>
                            </a:cubicBezTo>
                            <a:cubicBezTo>
                              <a:pt x="1078710" y="2608750"/>
                              <a:pt x="823615" y="2594233"/>
                              <a:pt x="697376" y="2580445"/>
                            </a:cubicBezTo>
                            <a:cubicBezTo>
                              <a:pt x="571137" y="2566657"/>
                              <a:pt x="165569" y="2548080"/>
                              <a:pt x="0" y="2580445"/>
                            </a:cubicBezTo>
                            <a:cubicBezTo>
                              <a:pt x="23876" y="2354580"/>
                              <a:pt x="-12284" y="2059628"/>
                              <a:pt x="0" y="1883725"/>
                            </a:cubicBezTo>
                            <a:cubicBezTo>
                              <a:pt x="12284" y="1707822"/>
                              <a:pt x="8405" y="1494956"/>
                              <a:pt x="0" y="1187005"/>
                            </a:cubicBezTo>
                            <a:cubicBezTo>
                              <a:pt x="-8405" y="879054"/>
                              <a:pt x="21345" y="764960"/>
                              <a:pt x="0" y="619307"/>
                            </a:cubicBezTo>
                            <a:cubicBezTo>
                              <a:pt x="-21345" y="473654"/>
                              <a:pt x="-20389" y="253224"/>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grpSp>
      <p:grpSp>
        <p:nvGrpSpPr>
          <p:cNvPr id="66" name="Group 65">
            <a:extLst>
              <a:ext uri="{FF2B5EF4-FFF2-40B4-BE49-F238E27FC236}">
                <a16:creationId xmlns:a16="http://schemas.microsoft.com/office/drawing/2014/main" id="{979F491A-F1CC-486A-B616-F17EF2793B8A}"/>
              </a:ext>
            </a:extLst>
          </p:cNvPr>
          <p:cNvGrpSpPr/>
          <p:nvPr/>
        </p:nvGrpSpPr>
        <p:grpSpPr>
          <a:xfrm>
            <a:off x="9532088" y="4272684"/>
            <a:ext cx="2508956" cy="1462524"/>
            <a:chOff x="9532088" y="4272684"/>
            <a:chExt cx="2508956" cy="1462524"/>
          </a:xfrm>
        </p:grpSpPr>
        <p:grpSp>
          <p:nvGrpSpPr>
            <p:cNvPr id="473" name="Shared Registry">
              <a:extLst>
                <a:ext uri="{FF2B5EF4-FFF2-40B4-BE49-F238E27FC236}">
                  <a16:creationId xmlns:a16="http://schemas.microsoft.com/office/drawing/2014/main" id="{900A6F33-EC12-4CD8-A4A9-C0061DEFF52F}"/>
                </a:ext>
              </a:extLst>
            </p:cNvPr>
            <p:cNvGrpSpPr/>
            <p:nvPr/>
          </p:nvGrpSpPr>
          <p:grpSpPr>
            <a:xfrm>
              <a:off x="9532088" y="4585306"/>
              <a:ext cx="745984" cy="649997"/>
              <a:chOff x="4738225" y="1972596"/>
              <a:chExt cx="745984" cy="649997"/>
            </a:xfrm>
          </p:grpSpPr>
          <p:pic>
            <p:nvPicPr>
              <p:cNvPr id="474" name="Distribution">
                <a:extLst>
                  <a:ext uri="{FF2B5EF4-FFF2-40B4-BE49-F238E27FC236}">
                    <a16:creationId xmlns:a16="http://schemas.microsoft.com/office/drawing/2014/main" id="{9DDBE5D0-31D9-4C0A-95E9-8708B79281C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67084" y="1972596"/>
                <a:ext cx="335450" cy="335450"/>
              </a:xfrm>
              <a:prstGeom prst="rect">
                <a:avLst/>
              </a:prstGeom>
            </p:spPr>
          </p:pic>
          <p:sp>
            <p:nvSpPr>
              <p:cNvPr id="475" name="TextBox 85">
                <a:extLst>
                  <a:ext uri="{FF2B5EF4-FFF2-40B4-BE49-F238E27FC236}">
                    <a16:creationId xmlns:a16="http://schemas.microsoft.com/office/drawing/2014/main" id="{13C43968-44C4-4D4C-A370-95866F2D925D}"/>
                  </a:ext>
                </a:extLst>
              </p:cNvPr>
              <p:cNvSpPr txBox="1"/>
              <p:nvPr/>
            </p:nvSpPr>
            <p:spPr>
              <a:xfrm>
                <a:off x="4738225" y="2314816"/>
                <a:ext cx="745984"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700"/>
                  <a:t>Private Registry</a:t>
                </a:r>
              </a:p>
            </p:txBody>
          </p:sp>
        </p:grpSp>
        <p:sp>
          <p:nvSpPr>
            <p:cNvPr id="476" name="VNet">
              <a:extLst>
                <a:ext uri="{FF2B5EF4-FFF2-40B4-BE49-F238E27FC236}">
                  <a16:creationId xmlns:a16="http://schemas.microsoft.com/office/drawing/2014/main" id="{CAC9162B-027F-4B42-8C9E-34000535D50D}"/>
                </a:ext>
              </a:extLst>
            </p:cNvPr>
            <p:cNvSpPr/>
            <p:nvPr/>
          </p:nvSpPr>
          <p:spPr>
            <a:xfrm>
              <a:off x="9558427" y="4272684"/>
              <a:ext cx="2482617" cy="1462524"/>
            </a:xfrm>
            <a:prstGeom prst="rect">
              <a:avLst/>
            </a:prstGeom>
            <a:noFill/>
            <a:ln w="15875" cmpd="sng">
              <a:prstDash val="sysDash"/>
              <a:extLst>
                <a:ext uri="{C807C97D-BFC1-408E-A445-0C87EB9F89A2}">
                  <ask:lineSketchStyleProps xmlns:ask="http://schemas.microsoft.com/office/drawing/2018/sketchyshapes" sd="4041759816">
                    <a:custGeom>
                      <a:avLst/>
                      <a:gdLst>
                        <a:gd name="connsiteX0" fmla="*/ 0 w 3735945"/>
                        <a:gd name="connsiteY0" fmla="*/ 0 h 2580445"/>
                        <a:gd name="connsiteX1" fmla="*/ 547939 w 3735945"/>
                        <a:gd name="connsiteY1" fmla="*/ 0 h 2580445"/>
                        <a:gd name="connsiteX2" fmla="*/ 1133237 w 3735945"/>
                        <a:gd name="connsiteY2" fmla="*/ 0 h 2580445"/>
                        <a:gd name="connsiteX3" fmla="*/ 1755894 w 3735945"/>
                        <a:gd name="connsiteY3" fmla="*/ 0 h 2580445"/>
                        <a:gd name="connsiteX4" fmla="*/ 2378552 w 3735945"/>
                        <a:gd name="connsiteY4" fmla="*/ 0 h 2580445"/>
                        <a:gd name="connsiteX5" fmla="*/ 3075928 w 3735945"/>
                        <a:gd name="connsiteY5" fmla="*/ 0 h 2580445"/>
                        <a:gd name="connsiteX6" fmla="*/ 3735945 w 3735945"/>
                        <a:gd name="connsiteY6" fmla="*/ 0 h 2580445"/>
                        <a:gd name="connsiteX7" fmla="*/ 3735945 w 3735945"/>
                        <a:gd name="connsiteY7" fmla="*/ 645111 h 2580445"/>
                        <a:gd name="connsiteX8" fmla="*/ 3735945 w 3735945"/>
                        <a:gd name="connsiteY8" fmla="*/ 1316027 h 2580445"/>
                        <a:gd name="connsiteX9" fmla="*/ 3735945 w 3735945"/>
                        <a:gd name="connsiteY9" fmla="*/ 1986943 h 2580445"/>
                        <a:gd name="connsiteX10" fmla="*/ 3735945 w 3735945"/>
                        <a:gd name="connsiteY10" fmla="*/ 2580445 h 2580445"/>
                        <a:gd name="connsiteX11" fmla="*/ 3188006 w 3735945"/>
                        <a:gd name="connsiteY11" fmla="*/ 2580445 h 2580445"/>
                        <a:gd name="connsiteX12" fmla="*/ 2490630 w 3735945"/>
                        <a:gd name="connsiteY12" fmla="*/ 2580445 h 2580445"/>
                        <a:gd name="connsiteX13" fmla="*/ 1867973 w 3735945"/>
                        <a:gd name="connsiteY13" fmla="*/ 2580445 h 2580445"/>
                        <a:gd name="connsiteX14" fmla="*/ 1282674 w 3735945"/>
                        <a:gd name="connsiteY14" fmla="*/ 2580445 h 2580445"/>
                        <a:gd name="connsiteX15" fmla="*/ 697376 w 3735945"/>
                        <a:gd name="connsiteY15" fmla="*/ 2580445 h 2580445"/>
                        <a:gd name="connsiteX16" fmla="*/ 0 w 3735945"/>
                        <a:gd name="connsiteY16" fmla="*/ 2580445 h 2580445"/>
                        <a:gd name="connsiteX17" fmla="*/ 0 w 3735945"/>
                        <a:gd name="connsiteY17" fmla="*/ 1883725 h 2580445"/>
                        <a:gd name="connsiteX18" fmla="*/ 0 w 3735945"/>
                        <a:gd name="connsiteY18" fmla="*/ 1187005 h 2580445"/>
                        <a:gd name="connsiteX19" fmla="*/ 0 w 3735945"/>
                        <a:gd name="connsiteY19" fmla="*/ 619307 h 2580445"/>
                        <a:gd name="connsiteX20" fmla="*/ 0 w 3735945"/>
                        <a:gd name="connsiteY20" fmla="*/ 0 h 258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35945" h="2580445" extrusionOk="0">
                          <a:moveTo>
                            <a:pt x="0" y="0"/>
                          </a:moveTo>
                          <a:cubicBezTo>
                            <a:pt x="263038" y="26769"/>
                            <a:pt x="420780" y="-6663"/>
                            <a:pt x="547939" y="0"/>
                          </a:cubicBezTo>
                          <a:cubicBezTo>
                            <a:pt x="675098" y="6663"/>
                            <a:pt x="918419" y="17275"/>
                            <a:pt x="1133237" y="0"/>
                          </a:cubicBezTo>
                          <a:cubicBezTo>
                            <a:pt x="1348055" y="-17275"/>
                            <a:pt x="1569411" y="-20917"/>
                            <a:pt x="1755894" y="0"/>
                          </a:cubicBezTo>
                          <a:cubicBezTo>
                            <a:pt x="1942377" y="20917"/>
                            <a:pt x="2209657" y="-24178"/>
                            <a:pt x="2378552" y="0"/>
                          </a:cubicBezTo>
                          <a:cubicBezTo>
                            <a:pt x="2547447" y="24178"/>
                            <a:pt x="2786869" y="-8451"/>
                            <a:pt x="3075928" y="0"/>
                          </a:cubicBezTo>
                          <a:cubicBezTo>
                            <a:pt x="3364987" y="8451"/>
                            <a:pt x="3565446" y="-26444"/>
                            <a:pt x="3735945" y="0"/>
                          </a:cubicBezTo>
                          <a:cubicBezTo>
                            <a:pt x="3756705" y="295708"/>
                            <a:pt x="3737359" y="489800"/>
                            <a:pt x="3735945" y="645111"/>
                          </a:cubicBezTo>
                          <a:cubicBezTo>
                            <a:pt x="3734531" y="800422"/>
                            <a:pt x="3717936" y="1039665"/>
                            <a:pt x="3735945" y="1316027"/>
                          </a:cubicBezTo>
                          <a:cubicBezTo>
                            <a:pt x="3753954" y="1592389"/>
                            <a:pt x="3717661" y="1812121"/>
                            <a:pt x="3735945" y="1986943"/>
                          </a:cubicBezTo>
                          <a:cubicBezTo>
                            <a:pt x="3754229" y="2161765"/>
                            <a:pt x="3737694" y="2412544"/>
                            <a:pt x="3735945" y="2580445"/>
                          </a:cubicBezTo>
                          <a:cubicBezTo>
                            <a:pt x="3521684" y="2600927"/>
                            <a:pt x="3347422" y="2598234"/>
                            <a:pt x="3188006" y="2580445"/>
                          </a:cubicBezTo>
                          <a:cubicBezTo>
                            <a:pt x="3028590" y="2562656"/>
                            <a:pt x="2650332" y="2571582"/>
                            <a:pt x="2490630" y="2580445"/>
                          </a:cubicBezTo>
                          <a:cubicBezTo>
                            <a:pt x="2330928" y="2589308"/>
                            <a:pt x="2042360" y="2585503"/>
                            <a:pt x="1867973" y="2580445"/>
                          </a:cubicBezTo>
                          <a:cubicBezTo>
                            <a:pt x="1693586" y="2575387"/>
                            <a:pt x="1486638" y="2552140"/>
                            <a:pt x="1282674" y="2580445"/>
                          </a:cubicBezTo>
                          <a:cubicBezTo>
                            <a:pt x="1078710" y="2608750"/>
                            <a:pt x="823615" y="2594233"/>
                            <a:pt x="697376" y="2580445"/>
                          </a:cubicBezTo>
                          <a:cubicBezTo>
                            <a:pt x="571137" y="2566657"/>
                            <a:pt x="165569" y="2548080"/>
                            <a:pt x="0" y="2580445"/>
                          </a:cubicBezTo>
                          <a:cubicBezTo>
                            <a:pt x="23876" y="2354580"/>
                            <a:pt x="-12284" y="2059628"/>
                            <a:pt x="0" y="1883725"/>
                          </a:cubicBezTo>
                          <a:cubicBezTo>
                            <a:pt x="12284" y="1707822"/>
                            <a:pt x="8405" y="1494956"/>
                            <a:pt x="0" y="1187005"/>
                          </a:cubicBezTo>
                          <a:cubicBezTo>
                            <a:pt x="-8405" y="879054"/>
                            <a:pt x="21345" y="764960"/>
                            <a:pt x="0" y="619307"/>
                          </a:cubicBezTo>
                          <a:cubicBezTo>
                            <a:pt x="-21345" y="473654"/>
                            <a:pt x="-20389" y="253224"/>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nvGrpSpPr>
            <p:cNvPr id="477" name="Group 476">
              <a:extLst>
                <a:ext uri="{FF2B5EF4-FFF2-40B4-BE49-F238E27FC236}">
                  <a16:creationId xmlns:a16="http://schemas.microsoft.com/office/drawing/2014/main" id="{52387FCE-0A27-435F-A42E-A27A17B91CEC}"/>
                </a:ext>
              </a:extLst>
            </p:cNvPr>
            <p:cNvGrpSpPr/>
            <p:nvPr/>
          </p:nvGrpSpPr>
          <p:grpSpPr>
            <a:xfrm>
              <a:off x="10364020" y="4863224"/>
              <a:ext cx="648024" cy="634756"/>
              <a:chOff x="6782244" y="3003640"/>
              <a:chExt cx="648024" cy="634756"/>
            </a:xfrm>
          </p:grpSpPr>
          <p:sp>
            <p:nvSpPr>
              <p:cNvPr id="478" name="label">
                <a:extLst>
                  <a:ext uri="{FF2B5EF4-FFF2-40B4-BE49-F238E27FC236}">
                    <a16:creationId xmlns:a16="http://schemas.microsoft.com/office/drawing/2014/main" id="{F78DA810-9F64-4A36-94AC-7315DFF98F06}"/>
                  </a:ext>
                </a:extLst>
              </p:cNvPr>
              <p:cNvSpPr txBox="1"/>
              <p:nvPr/>
            </p:nvSpPr>
            <p:spPr>
              <a:xfrm>
                <a:off x="6782244" y="3361397"/>
                <a:ext cx="648024" cy="27699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a:t>Policy</a:t>
                </a:r>
                <a:br>
                  <a:rPr lang="en-US" sz="600"/>
                </a:br>
                <a:r>
                  <a:rPr lang="en-US" sz="600"/>
                  <a:t>Management</a:t>
                </a:r>
              </a:p>
            </p:txBody>
          </p:sp>
          <p:grpSp>
            <p:nvGrpSpPr>
              <p:cNvPr id="479" name="Picture 6">
                <a:extLst>
                  <a:ext uri="{FF2B5EF4-FFF2-40B4-BE49-F238E27FC236}">
                    <a16:creationId xmlns:a16="http://schemas.microsoft.com/office/drawing/2014/main" id="{BEFEAAA2-032E-470B-A511-DF789E628BC4}"/>
                  </a:ext>
                </a:extLst>
              </p:cNvPr>
              <p:cNvGrpSpPr/>
              <p:nvPr/>
            </p:nvGrpSpPr>
            <p:grpSpPr>
              <a:xfrm>
                <a:off x="6954140" y="3003640"/>
                <a:ext cx="380737" cy="385628"/>
                <a:chOff x="6954140" y="3003640"/>
                <a:chExt cx="380737" cy="385628"/>
              </a:xfrm>
            </p:grpSpPr>
            <p:sp>
              <p:nvSpPr>
                <p:cNvPr id="480" name="Freeform: Shape 479">
                  <a:extLst>
                    <a:ext uri="{FF2B5EF4-FFF2-40B4-BE49-F238E27FC236}">
                      <a16:creationId xmlns:a16="http://schemas.microsoft.com/office/drawing/2014/main" id="{F64B288B-3959-445A-B3EB-75019507500B}"/>
                    </a:ext>
                  </a:extLst>
                </p:cNvPr>
                <p:cNvSpPr/>
                <p:nvPr/>
              </p:nvSpPr>
              <p:spPr>
                <a:xfrm>
                  <a:off x="7045859" y="3162212"/>
                  <a:ext cx="51362" cy="41171"/>
                </a:xfrm>
                <a:custGeom>
                  <a:avLst/>
                  <a:gdLst>
                    <a:gd name="connsiteX0" fmla="*/ 51363 w 51362"/>
                    <a:gd name="connsiteY0" fmla="*/ 7745 h 41171"/>
                    <a:gd name="connsiteX1" fmla="*/ 43210 w 51362"/>
                    <a:gd name="connsiteY1" fmla="*/ 0 h 41171"/>
                    <a:gd name="connsiteX2" fmla="*/ 17936 w 51362"/>
                    <a:gd name="connsiteY2" fmla="*/ 25274 h 41171"/>
                    <a:gd name="connsiteX3" fmla="*/ 8153 w 51362"/>
                    <a:gd name="connsiteY3" fmla="*/ 15490 h 41171"/>
                    <a:gd name="connsiteX4" fmla="*/ 0 w 51362"/>
                    <a:gd name="connsiteY4" fmla="*/ 23236 h 41171"/>
                    <a:gd name="connsiteX5" fmla="*/ 17936 w 51362"/>
                    <a:gd name="connsiteY5" fmla="*/ 41172 h 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362" h="41171">
                      <a:moveTo>
                        <a:pt x="51363" y="7745"/>
                      </a:moveTo>
                      <a:lnTo>
                        <a:pt x="43210" y="0"/>
                      </a:lnTo>
                      <a:lnTo>
                        <a:pt x="17936" y="25274"/>
                      </a:lnTo>
                      <a:lnTo>
                        <a:pt x="8153" y="15490"/>
                      </a:lnTo>
                      <a:lnTo>
                        <a:pt x="0" y="23236"/>
                      </a:lnTo>
                      <a:lnTo>
                        <a:pt x="17936" y="41172"/>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81" name="Freeform: Shape 480">
                  <a:extLst>
                    <a:ext uri="{FF2B5EF4-FFF2-40B4-BE49-F238E27FC236}">
                      <a16:creationId xmlns:a16="http://schemas.microsoft.com/office/drawing/2014/main" id="{25383494-1AED-4D0E-A9C1-BA261053060B}"/>
                    </a:ext>
                  </a:extLst>
                </p:cNvPr>
                <p:cNvSpPr/>
                <p:nvPr/>
              </p:nvSpPr>
              <p:spPr>
                <a:xfrm>
                  <a:off x="7232967" y="3287766"/>
                  <a:ext cx="74190" cy="64815"/>
                </a:xfrm>
                <a:custGeom>
                  <a:avLst/>
                  <a:gdLst>
                    <a:gd name="connsiteX0" fmla="*/ 18752 w 74190"/>
                    <a:gd name="connsiteY0" fmla="*/ 0 h 64815"/>
                    <a:gd name="connsiteX1" fmla="*/ 0 w 74190"/>
                    <a:gd name="connsiteY1" fmla="*/ 0 h 64815"/>
                    <a:gd name="connsiteX2" fmla="*/ 0 w 74190"/>
                    <a:gd name="connsiteY2" fmla="*/ 10191 h 64815"/>
                    <a:gd name="connsiteX3" fmla="*/ 0 w 74190"/>
                    <a:gd name="connsiteY3" fmla="*/ 64815 h 64815"/>
                    <a:gd name="connsiteX4" fmla="*/ 74191 w 74190"/>
                    <a:gd name="connsiteY4" fmla="*/ 64815 h 64815"/>
                    <a:gd name="connsiteX5" fmla="*/ 74191 w 74190"/>
                    <a:gd name="connsiteY5" fmla="*/ 10191 h 64815"/>
                    <a:gd name="connsiteX6" fmla="*/ 18752 w 74190"/>
                    <a:gd name="connsiteY6" fmla="*/ 10191 h 64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190" h="64815">
                      <a:moveTo>
                        <a:pt x="18752" y="0"/>
                      </a:moveTo>
                      <a:lnTo>
                        <a:pt x="0" y="0"/>
                      </a:lnTo>
                      <a:lnTo>
                        <a:pt x="0" y="10191"/>
                      </a:lnTo>
                      <a:lnTo>
                        <a:pt x="0" y="64815"/>
                      </a:lnTo>
                      <a:lnTo>
                        <a:pt x="74191" y="64815"/>
                      </a:lnTo>
                      <a:lnTo>
                        <a:pt x="74191" y="10191"/>
                      </a:lnTo>
                      <a:lnTo>
                        <a:pt x="18752" y="10191"/>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82" name="Freeform: Shape 481">
                  <a:extLst>
                    <a:ext uri="{FF2B5EF4-FFF2-40B4-BE49-F238E27FC236}">
                      <a16:creationId xmlns:a16="http://schemas.microsoft.com/office/drawing/2014/main" id="{4BCEB1F1-5110-4CD9-B25F-F9257824F5FC}"/>
                    </a:ext>
                  </a:extLst>
                </p:cNvPr>
                <p:cNvSpPr/>
                <p:nvPr/>
              </p:nvSpPr>
              <p:spPr>
                <a:xfrm>
                  <a:off x="7008356" y="3112276"/>
                  <a:ext cx="126369" cy="145324"/>
                </a:xfrm>
                <a:custGeom>
                  <a:avLst/>
                  <a:gdLst>
                    <a:gd name="connsiteX0" fmla="*/ 30166 w 126369"/>
                    <a:gd name="connsiteY0" fmla="*/ 128611 h 145324"/>
                    <a:gd name="connsiteX1" fmla="*/ 56662 w 126369"/>
                    <a:gd name="connsiteY1" fmla="*/ 144101 h 145324"/>
                    <a:gd name="connsiteX2" fmla="*/ 63185 w 126369"/>
                    <a:gd name="connsiteY2" fmla="*/ 145324 h 145324"/>
                    <a:gd name="connsiteX3" fmla="*/ 69707 w 126369"/>
                    <a:gd name="connsiteY3" fmla="*/ 144101 h 145324"/>
                    <a:gd name="connsiteX4" fmla="*/ 96204 w 126369"/>
                    <a:gd name="connsiteY4" fmla="*/ 128611 h 145324"/>
                    <a:gd name="connsiteX5" fmla="*/ 115770 w 126369"/>
                    <a:gd name="connsiteY5" fmla="*/ 110675 h 145324"/>
                    <a:gd name="connsiteX6" fmla="*/ 126369 w 126369"/>
                    <a:gd name="connsiteY6" fmla="*/ 82548 h 145324"/>
                    <a:gd name="connsiteX7" fmla="*/ 126369 w 126369"/>
                    <a:gd name="connsiteY7" fmla="*/ 29962 h 145324"/>
                    <a:gd name="connsiteX8" fmla="*/ 114955 w 126369"/>
                    <a:gd name="connsiteY8" fmla="*/ 14879 h 145324"/>
                    <a:gd name="connsiteX9" fmla="*/ 67669 w 126369"/>
                    <a:gd name="connsiteY9" fmla="*/ 611 h 145324"/>
                    <a:gd name="connsiteX10" fmla="*/ 58700 w 126369"/>
                    <a:gd name="connsiteY10" fmla="*/ 611 h 145324"/>
                    <a:gd name="connsiteX11" fmla="*/ 11414 w 126369"/>
                    <a:gd name="connsiteY11" fmla="*/ 14879 h 145324"/>
                    <a:gd name="connsiteX12" fmla="*/ 0 w 126369"/>
                    <a:gd name="connsiteY12" fmla="*/ 29962 h 145324"/>
                    <a:gd name="connsiteX13" fmla="*/ 0 w 126369"/>
                    <a:gd name="connsiteY13" fmla="*/ 82140 h 145324"/>
                    <a:gd name="connsiteX14" fmla="*/ 10599 w 126369"/>
                    <a:gd name="connsiteY14" fmla="*/ 110267 h 145324"/>
                    <a:gd name="connsiteX15" fmla="*/ 30166 w 126369"/>
                    <a:gd name="connsiteY15" fmla="*/ 128611 h 145324"/>
                    <a:gd name="connsiteX16" fmla="*/ 24459 w 126369"/>
                    <a:gd name="connsiteY16" fmla="*/ 36484 h 145324"/>
                    <a:gd name="connsiteX17" fmla="*/ 63185 w 126369"/>
                    <a:gd name="connsiteY17" fmla="*/ 25070 h 145324"/>
                    <a:gd name="connsiteX18" fmla="*/ 101911 w 126369"/>
                    <a:gd name="connsiteY18" fmla="*/ 36484 h 145324"/>
                    <a:gd name="connsiteX19" fmla="*/ 101911 w 126369"/>
                    <a:gd name="connsiteY19" fmla="*/ 82140 h 145324"/>
                    <a:gd name="connsiteX20" fmla="*/ 96204 w 126369"/>
                    <a:gd name="connsiteY20" fmla="*/ 95184 h 145324"/>
                    <a:gd name="connsiteX21" fmla="*/ 81528 w 126369"/>
                    <a:gd name="connsiteY21" fmla="*/ 108637 h 145324"/>
                    <a:gd name="connsiteX22" fmla="*/ 62777 w 126369"/>
                    <a:gd name="connsiteY22" fmla="*/ 120051 h 145324"/>
                    <a:gd name="connsiteX23" fmla="*/ 44025 w 126369"/>
                    <a:gd name="connsiteY23" fmla="*/ 108637 h 145324"/>
                    <a:gd name="connsiteX24" fmla="*/ 29350 w 126369"/>
                    <a:gd name="connsiteY24" fmla="*/ 95184 h 145324"/>
                    <a:gd name="connsiteX25" fmla="*/ 23643 w 126369"/>
                    <a:gd name="connsiteY25" fmla="*/ 82140 h 145324"/>
                    <a:gd name="connsiteX26" fmla="*/ 23643 w 126369"/>
                    <a:gd name="connsiteY26" fmla="*/ 36484 h 14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6369" h="145324">
                      <a:moveTo>
                        <a:pt x="30166" y="128611"/>
                      </a:moveTo>
                      <a:cubicBezTo>
                        <a:pt x="42802" y="137987"/>
                        <a:pt x="55439" y="143286"/>
                        <a:pt x="56662" y="144101"/>
                      </a:cubicBezTo>
                      <a:cubicBezTo>
                        <a:pt x="58700" y="144917"/>
                        <a:pt x="60739" y="145324"/>
                        <a:pt x="63185" y="145324"/>
                      </a:cubicBezTo>
                      <a:cubicBezTo>
                        <a:pt x="65630" y="145324"/>
                        <a:pt x="67669" y="144917"/>
                        <a:pt x="69707" y="144101"/>
                      </a:cubicBezTo>
                      <a:cubicBezTo>
                        <a:pt x="70930" y="143286"/>
                        <a:pt x="83567" y="137987"/>
                        <a:pt x="96204" y="128611"/>
                      </a:cubicBezTo>
                      <a:cubicBezTo>
                        <a:pt x="104356" y="122904"/>
                        <a:pt x="110879" y="116789"/>
                        <a:pt x="115770" y="110675"/>
                      </a:cubicBezTo>
                      <a:cubicBezTo>
                        <a:pt x="123108" y="101707"/>
                        <a:pt x="126369" y="91923"/>
                        <a:pt x="126369" y="82548"/>
                      </a:cubicBezTo>
                      <a:lnTo>
                        <a:pt x="126369" y="29962"/>
                      </a:lnTo>
                      <a:cubicBezTo>
                        <a:pt x="126369" y="23032"/>
                        <a:pt x="121885" y="16917"/>
                        <a:pt x="114955" y="14879"/>
                      </a:cubicBezTo>
                      <a:lnTo>
                        <a:pt x="67669" y="611"/>
                      </a:lnTo>
                      <a:cubicBezTo>
                        <a:pt x="64815" y="-204"/>
                        <a:pt x="61554" y="-204"/>
                        <a:pt x="58700" y="611"/>
                      </a:cubicBezTo>
                      <a:lnTo>
                        <a:pt x="11414" y="14879"/>
                      </a:lnTo>
                      <a:cubicBezTo>
                        <a:pt x="4892" y="16917"/>
                        <a:pt x="0" y="23032"/>
                        <a:pt x="0" y="29962"/>
                      </a:cubicBezTo>
                      <a:lnTo>
                        <a:pt x="0" y="82140"/>
                      </a:lnTo>
                      <a:cubicBezTo>
                        <a:pt x="0" y="91516"/>
                        <a:pt x="3669" y="101299"/>
                        <a:pt x="10599" y="110267"/>
                      </a:cubicBezTo>
                      <a:cubicBezTo>
                        <a:pt x="15898" y="116382"/>
                        <a:pt x="22420" y="122496"/>
                        <a:pt x="30166" y="128611"/>
                      </a:cubicBezTo>
                      <a:close/>
                      <a:moveTo>
                        <a:pt x="24459" y="36484"/>
                      </a:moveTo>
                      <a:lnTo>
                        <a:pt x="63185" y="25070"/>
                      </a:lnTo>
                      <a:lnTo>
                        <a:pt x="101911" y="36484"/>
                      </a:lnTo>
                      <a:lnTo>
                        <a:pt x="101911" y="82140"/>
                      </a:lnTo>
                      <a:cubicBezTo>
                        <a:pt x="101911" y="86216"/>
                        <a:pt x="99872" y="90700"/>
                        <a:pt x="96204" y="95184"/>
                      </a:cubicBezTo>
                      <a:cubicBezTo>
                        <a:pt x="92942" y="99668"/>
                        <a:pt x="88051" y="104153"/>
                        <a:pt x="81528" y="108637"/>
                      </a:cubicBezTo>
                      <a:cubicBezTo>
                        <a:pt x="74191" y="113936"/>
                        <a:pt x="67261" y="117605"/>
                        <a:pt x="62777" y="120051"/>
                      </a:cubicBezTo>
                      <a:cubicBezTo>
                        <a:pt x="58700" y="118012"/>
                        <a:pt x="51363" y="113936"/>
                        <a:pt x="44025" y="108637"/>
                      </a:cubicBezTo>
                      <a:cubicBezTo>
                        <a:pt x="37911" y="104153"/>
                        <a:pt x="33019" y="99668"/>
                        <a:pt x="29350" y="95184"/>
                      </a:cubicBezTo>
                      <a:cubicBezTo>
                        <a:pt x="25681" y="90293"/>
                        <a:pt x="23643" y="86216"/>
                        <a:pt x="23643" y="82140"/>
                      </a:cubicBezTo>
                      <a:lnTo>
                        <a:pt x="23643" y="36484"/>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83" name="Freeform: Shape 482">
                  <a:extLst>
                    <a:ext uri="{FF2B5EF4-FFF2-40B4-BE49-F238E27FC236}">
                      <a16:creationId xmlns:a16="http://schemas.microsoft.com/office/drawing/2014/main" id="{835A6C94-A248-4131-B261-3E7613334431}"/>
                    </a:ext>
                  </a:extLst>
                </p:cNvPr>
                <p:cNvSpPr/>
                <p:nvPr/>
              </p:nvSpPr>
              <p:spPr>
                <a:xfrm>
                  <a:off x="6998165" y="3286135"/>
                  <a:ext cx="146751" cy="24458"/>
                </a:xfrm>
                <a:custGeom>
                  <a:avLst/>
                  <a:gdLst>
                    <a:gd name="connsiteX0" fmla="*/ 0 w 146751"/>
                    <a:gd name="connsiteY0" fmla="*/ 0 h 24458"/>
                    <a:gd name="connsiteX1" fmla="*/ 146751 w 146751"/>
                    <a:gd name="connsiteY1" fmla="*/ 0 h 24458"/>
                    <a:gd name="connsiteX2" fmla="*/ 146751 w 146751"/>
                    <a:gd name="connsiteY2" fmla="*/ 24459 h 24458"/>
                    <a:gd name="connsiteX3" fmla="*/ 0 w 146751"/>
                    <a:gd name="connsiteY3" fmla="*/ 24459 h 24458"/>
                  </a:gdLst>
                  <a:ahLst/>
                  <a:cxnLst>
                    <a:cxn ang="0">
                      <a:pos x="connsiteX0" y="connsiteY0"/>
                    </a:cxn>
                    <a:cxn ang="0">
                      <a:pos x="connsiteX1" y="connsiteY1"/>
                    </a:cxn>
                    <a:cxn ang="0">
                      <a:pos x="connsiteX2" y="connsiteY2"/>
                    </a:cxn>
                    <a:cxn ang="0">
                      <a:pos x="connsiteX3" y="connsiteY3"/>
                    </a:cxn>
                  </a:cxnLst>
                  <a:rect l="l" t="t" r="r" b="b"/>
                  <a:pathLst>
                    <a:path w="146751" h="24458">
                      <a:moveTo>
                        <a:pt x="0" y="0"/>
                      </a:moveTo>
                      <a:lnTo>
                        <a:pt x="146751" y="0"/>
                      </a:lnTo>
                      <a:lnTo>
                        <a:pt x="146751" y="24459"/>
                      </a:lnTo>
                      <a:lnTo>
                        <a:pt x="0" y="24459"/>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84" name="Freeform: Shape 483">
                  <a:extLst>
                    <a:ext uri="{FF2B5EF4-FFF2-40B4-BE49-F238E27FC236}">
                      <a16:creationId xmlns:a16="http://schemas.microsoft.com/office/drawing/2014/main" id="{461E6F71-AAF5-4DC4-8AD4-B3D533772A20}"/>
                    </a:ext>
                  </a:extLst>
                </p:cNvPr>
                <p:cNvSpPr/>
                <p:nvPr/>
              </p:nvSpPr>
              <p:spPr>
                <a:xfrm>
                  <a:off x="6998165" y="3333014"/>
                  <a:ext cx="146751" cy="24458"/>
                </a:xfrm>
                <a:custGeom>
                  <a:avLst/>
                  <a:gdLst>
                    <a:gd name="connsiteX0" fmla="*/ 0 w 146751"/>
                    <a:gd name="connsiteY0" fmla="*/ 0 h 24458"/>
                    <a:gd name="connsiteX1" fmla="*/ 146751 w 146751"/>
                    <a:gd name="connsiteY1" fmla="*/ 0 h 24458"/>
                    <a:gd name="connsiteX2" fmla="*/ 146751 w 146751"/>
                    <a:gd name="connsiteY2" fmla="*/ 24459 h 24458"/>
                    <a:gd name="connsiteX3" fmla="*/ 0 w 146751"/>
                    <a:gd name="connsiteY3" fmla="*/ 24459 h 24458"/>
                  </a:gdLst>
                  <a:ahLst/>
                  <a:cxnLst>
                    <a:cxn ang="0">
                      <a:pos x="connsiteX0" y="connsiteY0"/>
                    </a:cxn>
                    <a:cxn ang="0">
                      <a:pos x="connsiteX1" y="connsiteY1"/>
                    </a:cxn>
                    <a:cxn ang="0">
                      <a:pos x="connsiteX2" y="connsiteY2"/>
                    </a:cxn>
                    <a:cxn ang="0">
                      <a:pos x="connsiteX3" y="connsiteY3"/>
                    </a:cxn>
                  </a:cxnLst>
                  <a:rect l="l" t="t" r="r" b="b"/>
                  <a:pathLst>
                    <a:path w="146751" h="24458">
                      <a:moveTo>
                        <a:pt x="0" y="0"/>
                      </a:moveTo>
                      <a:lnTo>
                        <a:pt x="146751" y="0"/>
                      </a:lnTo>
                      <a:lnTo>
                        <a:pt x="146751" y="24459"/>
                      </a:lnTo>
                      <a:lnTo>
                        <a:pt x="0" y="24459"/>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85" name="Freeform: Shape 484">
                  <a:extLst>
                    <a:ext uri="{FF2B5EF4-FFF2-40B4-BE49-F238E27FC236}">
                      <a16:creationId xmlns:a16="http://schemas.microsoft.com/office/drawing/2014/main" id="{D4408F53-ADDA-4EFA-829E-6C196959847D}"/>
                    </a:ext>
                  </a:extLst>
                </p:cNvPr>
                <p:cNvSpPr/>
                <p:nvPr/>
              </p:nvSpPr>
              <p:spPr>
                <a:xfrm>
                  <a:off x="7023439" y="3003640"/>
                  <a:ext cx="234801" cy="247846"/>
                </a:xfrm>
                <a:custGeom>
                  <a:avLst/>
                  <a:gdLst>
                    <a:gd name="connsiteX0" fmla="*/ 0 w 234801"/>
                    <a:gd name="connsiteY0" fmla="*/ 40764 h 247846"/>
                    <a:gd name="connsiteX1" fmla="*/ 165503 w 234801"/>
                    <a:gd name="connsiteY1" fmla="*/ 40764 h 247846"/>
                    <a:gd name="connsiteX2" fmla="*/ 189961 w 234801"/>
                    <a:gd name="connsiteY2" fmla="*/ 40764 h 247846"/>
                    <a:gd name="connsiteX3" fmla="*/ 189961 w 234801"/>
                    <a:gd name="connsiteY3" fmla="*/ 65223 h 247846"/>
                    <a:gd name="connsiteX4" fmla="*/ 189961 w 234801"/>
                    <a:gd name="connsiteY4" fmla="*/ 247846 h 247846"/>
                    <a:gd name="connsiteX5" fmla="*/ 234802 w 234801"/>
                    <a:gd name="connsiteY5" fmla="*/ 228280 h 247846"/>
                    <a:gd name="connsiteX6" fmla="*/ 234802 w 234801"/>
                    <a:gd name="connsiteY6" fmla="*/ 0 h 247846"/>
                    <a:gd name="connsiteX7" fmla="*/ 0 w 234801"/>
                    <a:gd name="connsiteY7" fmla="*/ 0 h 247846"/>
                    <a:gd name="connsiteX8" fmla="*/ 0 w 234801"/>
                    <a:gd name="connsiteY8" fmla="*/ 40764 h 24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801" h="247846">
                      <a:moveTo>
                        <a:pt x="0" y="40764"/>
                      </a:moveTo>
                      <a:lnTo>
                        <a:pt x="165503" y="40764"/>
                      </a:lnTo>
                      <a:lnTo>
                        <a:pt x="189961" y="40764"/>
                      </a:lnTo>
                      <a:lnTo>
                        <a:pt x="189961" y="65223"/>
                      </a:lnTo>
                      <a:lnTo>
                        <a:pt x="189961" y="247846"/>
                      </a:lnTo>
                      <a:cubicBezTo>
                        <a:pt x="202598" y="237655"/>
                        <a:pt x="218089" y="230725"/>
                        <a:pt x="234802" y="228280"/>
                      </a:cubicBezTo>
                      <a:lnTo>
                        <a:pt x="234802" y="0"/>
                      </a:lnTo>
                      <a:lnTo>
                        <a:pt x="0" y="0"/>
                      </a:lnTo>
                      <a:lnTo>
                        <a:pt x="0" y="40764"/>
                      </a:lnTo>
                      <a:close/>
                    </a:path>
                  </a:pathLst>
                </a:custGeom>
                <a:solidFill>
                  <a:srgbClr val="A6A6A6"/>
                </a:solid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86" name="Freeform: Shape 485">
                  <a:extLst>
                    <a:ext uri="{FF2B5EF4-FFF2-40B4-BE49-F238E27FC236}">
                      <a16:creationId xmlns:a16="http://schemas.microsoft.com/office/drawing/2014/main" id="{D2B10B05-482F-44BC-9AA9-7B8AC007F79B}"/>
                    </a:ext>
                  </a:extLst>
                </p:cNvPr>
                <p:cNvSpPr/>
                <p:nvPr/>
              </p:nvSpPr>
              <p:spPr>
                <a:xfrm>
                  <a:off x="6954140" y="3068862"/>
                  <a:ext cx="234801" cy="320406"/>
                </a:xfrm>
                <a:custGeom>
                  <a:avLst/>
                  <a:gdLst>
                    <a:gd name="connsiteX0" fmla="*/ 0 w 234801"/>
                    <a:gd name="connsiteY0" fmla="*/ 320407 h 320406"/>
                    <a:gd name="connsiteX1" fmla="*/ 234802 w 234801"/>
                    <a:gd name="connsiteY1" fmla="*/ 320407 h 320406"/>
                    <a:gd name="connsiteX2" fmla="*/ 234802 w 234801"/>
                    <a:gd name="connsiteY2" fmla="*/ 289018 h 320406"/>
                    <a:gd name="connsiteX3" fmla="*/ 226649 w 234801"/>
                    <a:gd name="connsiteY3" fmla="*/ 251923 h 320406"/>
                    <a:gd name="connsiteX4" fmla="*/ 234802 w 234801"/>
                    <a:gd name="connsiteY4" fmla="*/ 214827 h 320406"/>
                    <a:gd name="connsiteX5" fmla="*/ 234802 w 234801"/>
                    <a:gd name="connsiteY5" fmla="*/ 0 h 320406"/>
                    <a:gd name="connsiteX6" fmla="*/ 0 w 234801"/>
                    <a:gd name="connsiteY6" fmla="*/ 0 h 320406"/>
                    <a:gd name="connsiteX7" fmla="*/ 0 w 234801"/>
                    <a:gd name="connsiteY7" fmla="*/ 320407 h 320406"/>
                    <a:gd name="connsiteX8" fmla="*/ 54216 w 234801"/>
                    <a:gd name="connsiteY8" fmla="*/ 73376 h 320406"/>
                    <a:gd name="connsiteX9" fmla="*/ 65630 w 234801"/>
                    <a:gd name="connsiteY9" fmla="*/ 58293 h 320406"/>
                    <a:gd name="connsiteX10" fmla="*/ 112917 w 234801"/>
                    <a:gd name="connsiteY10" fmla="*/ 44025 h 320406"/>
                    <a:gd name="connsiteX11" fmla="*/ 121885 w 234801"/>
                    <a:gd name="connsiteY11" fmla="*/ 44025 h 320406"/>
                    <a:gd name="connsiteX12" fmla="*/ 169171 w 234801"/>
                    <a:gd name="connsiteY12" fmla="*/ 58293 h 320406"/>
                    <a:gd name="connsiteX13" fmla="*/ 180585 w 234801"/>
                    <a:gd name="connsiteY13" fmla="*/ 73376 h 320406"/>
                    <a:gd name="connsiteX14" fmla="*/ 180585 w 234801"/>
                    <a:gd name="connsiteY14" fmla="*/ 125554 h 320406"/>
                    <a:gd name="connsiteX15" fmla="*/ 169987 w 234801"/>
                    <a:gd name="connsiteY15" fmla="*/ 153681 h 320406"/>
                    <a:gd name="connsiteX16" fmla="*/ 150420 w 234801"/>
                    <a:gd name="connsiteY16" fmla="*/ 171617 h 320406"/>
                    <a:gd name="connsiteX17" fmla="*/ 123923 w 234801"/>
                    <a:gd name="connsiteY17" fmla="*/ 187108 h 320406"/>
                    <a:gd name="connsiteX18" fmla="*/ 117401 w 234801"/>
                    <a:gd name="connsiteY18" fmla="*/ 188331 h 320406"/>
                    <a:gd name="connsiteX19" fmla="*/ 110879 w 234801"/>
                    <a:gd name="connsiteY19" fmla="*/ 187108 h 320406"/>
                    <a:gd name="connsiteX20" fmla="*/ 84382 w 234801"/>
                    <a:gd name="connsiteY20" fmla="*/ 171617 h 320406"/>
                    <a:gd name="connsiteX21" fmla="*/ 64815 w 234801"/>
                    <a:gd name="connsiteY21" fmla="*/ 153681 h 320406"/>
                    <a:gd name="connsiteX22" fmla="*/ 54216 w 234801"/>
                    <a:gd name="connsiteY22" fmla="*/ 125554 h 320406"/>
                    <a:gd name="connsiteX23" fmla="*/ 54216 w 234801"/>
                    <a:gd name="connsiteY23" fmla="*/ 73376 h 320406"/>
                    <a:gd name="connsiteX24" fmla="*/ 44025 w 234801"/>
                    <a:gd name="connsiteY24" fmla="*/ 217273 h 320406"/>
                    <a:gd name="connsiteX25" fmla="*/ 190777 w 234801"/>
                    <a:gd name="connsiteY25" fmla="*/ 217273 h 320406"/>
                    <a:gd name="connsiteX26" fmla="*/ 190777 w 234801"/>
                    <a:gd name="connsiteY26" fmla="*/ 241732 h 320406"/>
                    <a:gd name="connsiteX27" fmla="*/ 44025 w 234801"/>
                    <a:gd name="connsiteY27" fmla="*/ 241732 h 320406"/>
                    <a:gd name="connsiteX28" fmla="*/ 44025 w 234801"/>
                    <a:gd name="connsiteY28" fmla="*/ 217273 h 320406"/>
                    <a:gd name="connsiteX29" fmla="*/ 44025 w 234801"/>
                    <a:gd name="connsiteY29" fmla="*/ 264152 h 320406"/>
                    <a:gd name="connsiteX30" fmla="*/ 190777 w 234801"/>
                    <a:gd name="connsiteY30" fmla="*/ 264152 h 320406"/>
                    <a:gd name="connsiteX31" fmla="*/ 190777 w 234801"/>
                    <a:gd name="connsiteY31" fmla="*/ 288611 h 320406"/>
                    <a:gd name="connsiteX32" fmla="*/ 44025 w 234801"/>
                    <a:gd name="connsiteY32" fmla="*/ 288611 h 320406"/>
                    <a:gd name="connsiteX33" fmla="*/ 44025 w 234801"/>
                    <a:gd name="connsiteY33" fmla="*/ 264152 h 320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34801" h="320406">
                      <a:moveTo>
                        <a:pt x="0" y="320407"/>
                      </a:moveTo>
                      <a:lnTo>
                        <a:pt x="234802" y="320407"/>
                      </a:lnTo>
                      <a:lnTo>
                        <a:pt x="234802" y="289018"/>
                      </a:lnTo>
                      <a:cubicBezTo>
                        <a:pt x="229503" y="277604"/>
                        <a:pt x="226649" y="264967"/>
                        <a:pt x="226649" y="251923"/>
                      </a:cubicBezTo>
                      <a:cubicBezTo>
                        <a:pt x="226649" y="238878"/>
                        <a:pt x="229503" y="225834"/>
                        <a:pt x="234802" y="214827"/>
                      </a:cubicBezTo>
                      <a:lnTo>
                        <a:pt x="234802" y="0"/>
                      </a:lnTo>
                      <a:lnTo>
                        <a:pt x="0" y="0"/>
                      </a:lnTo>
                      <a:lnTo>
                        <a:pt x="0" y="320407"/>
                      </a:lnTo>
                      <a:close/>
                      <a:moveTo>
                        <a:pt x="54216" y="73376"/>
                      </a:moveTo>
                      <a:cubicBezTo>
                        <a:pt x="54216" y="66446"/>
                        <a:pt x="58700" y="60331"/>
                        <a:pt x="65630" y="58293"/>
                      </a:cubicBezTo>
                      <a:lnTo>
                        <a:pt x="112917" y="44025"/>
                      </a:lnTo>
                      <a:cubicBezTo>
                        <a:pt x="115770" y="43210"/>
                        <a:pt x="119032" y="43210"/>
                        <a:pt x="121885" y="44025"/>
                      </a:cubicBezTo>
                      <a:lnTo>
                        <a:pt x="169171" y="58293"/>
                      </a:lnTo>
                      <a:cubicBezTo>
                        <a:pt x="175694" y="60331"/>
                        <a:pt x="180585" y="66446"/>
                        <a:pt x="180585" y="73376"/>
                      </a:cubicBezTo>
                      <a:lnTo>
                        <a:pt x="180585" y="125554"/>
                      </a:lnTo>
                      <a:cubicBezTo>
                        <a:pt x="180585" y="134930"/>
                        <a:pt x="176917" y="144713"/>
                        <a:pt x="169987" y="153681"/>
                      </a:cubicBezTo>
                      <a:cubicBezTo>
                        <a:pt x="165095" y="159796"/>
                        <a:pt x="158573" y="165910"/>
                        <a:pt x="150420" y="171617"/>
                      </a:cubicBezTo>
                      <a:cubicBezTo>
                        <a:pt x="137783" y="180993"/>
                        <a:pt x="125146" y="186292"/>
                        <a:pt x="123923" y="187108"/>
                      </a:cubicBezTo>
                      <a:cubicBezTo>
                        <a:pt x="121885" y="187923"/>
                        <a:pt x="119847" y="188331"/>
                        <a:pt x="117401" y="188331"/>
                      </a:cubicBezTo>
                      <a:cubicBezTo>
                        <a:pt x="114955" y="188331"/>
                        <a:pt x="112917" y="187923"/>
                        <a:pt x="110879" y="187108"/>
                      </a:cubicBezTo>
                      <a:cubicBezTo>
                        <a:pt x="109248" y="186292"/>
                        <a:pt x="97019" y="180585"/>
                        <a:pt x="84382" y="171617"/>
                      </a:cubicBezTo>
                      <a:cubicBezTo>
                        <a:pt x="76229" y="165910"/>
                        <a:pt x="69707" y="159796"/>
                        <a:pt x="64815" y="153681"/>
                      </a:cubicBezTo>
                      <a:cubicBezTo>
                        <a:pt x="57885" y="144713"/>
                        <a:pt x="54216" y="134930"/>
                        <a:pt x="54216" y="125554"/>
                      </a:cubicBezTo>
                      <a:lnTo>
                        <a:pt x="54216" y="73376"/>
                      </a:lnTo>
                      <a:close/>
                      <a:moveTo>
                        <a:pt x="44025" y="217273"/>
                      </a:moveTo>
                      <a:lnTo>
                        <a:pt x="190777" y="217273"/>
                      </a:lnTo>
                      <a:lnTo>
                        <a:pt x="190777" y="241732"/>
                      </a:lnTo>
                      <a:lnTo>
                        <a:pt x="44025" y="241732"/>
                      </a:lnTo>
                      <a:lnTo>
                        <a:pt x="44025" y="217273"/>
                      </a:lnTo>
                      <a:close/>
                      <a:moveTo>
                        <a:pt x="44025" y="264152"/>
                      </a:moveTo>
                      <a:lnTo>
                        <a:pt x="190777" y="264152"/>
                      </a:lnTo>
                      <a:lnTo>
                        <a:pt x="190777" y="288611"/>
                      </a:lnTo>
                      <a:lnTo>
                        <a:pt x="44025" y="288611"/>
                      </a:lnTo>
                      <a:lnTo>
                        <a:pt x="44025" y="264152"/>
                      </a:lnTo>
                      <a:close/>
                    </a:path>
                  </a:pathLst>
                </a:custGeom>
                <a:solidFill>
                  <a:srgbClr val="A6A6A6"/>
                </a:solid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87" name="Freeform: Shape 486">
                  <a:extLst>
                    <a:ext uri="{FF2B5EF4-FFF2-40B4-BE49-F238E27FC236}">
                      <a16:creationId xmlns:a16="http://schemas.microsoft.com/office/drawing/2014/main" id="{CCCA3A9F-6B2C-4AC9-A527-C959D8E9CED6}"/>
                    </a:ext>
                  </a:extLst>
                </p:cNvPr>
                <p:cNvSpPr/>
                <p:nvPr/>
              </p:nvSpPr>
              <p:spPr>
                <a:xfrm>
                  <a:off x="7033222" y="3137346"/>
                  <a:ext cx="77452" cy="94980"/>
                </a:xfrm>
                <a:custGeom>
                  <a:avLst/>
                  <a:gdLst>
                    <a:gd name="connsiteX0" fmla="*/ 19567 w 77452"/>
                    <a:gd name="connsiteY0" fmla="*/ 83567 h 94980"/>
                    <a:gd name="connsiteX1" fmla="*/ 38318 w 77452"/>
                    <a:gd name="connsiteY1" fmla="*/ 94981 h 94980"/>
                    <a:gd name="connsiteX2" fmla="*/ 57070 w 77452"/>
                    <a:gd name="connsiteY2" fmla="*/ 83567 h 94980"/>
                    <a:gd name="connsiteX3" fmla="*/ 71745 w 77452"/>
                    <a:gd name="connsiteY3" fmla="*/ 70114 h 94980"/>
                    <a:gd name="connsiteX4" fmla="*/ 77452 w 77452"/>
                    <a:gd name="connsiteY4" fmla="*/ 57070 h 94980"/>
                    <a:gd name="connsiteX5" fmla="*/ 77452 w 77452"/>
                    <a:gd name="connsiteY5" fmla="*/ 11414 h 94980"/>
                    <a:gd name="connsiteX6" fmla="*/ 38726 w 77452"/>
                    <a:gd name="connsiteY6" fmla="*/ 0 h 94980"/>
                    <a:gd name="connsiteX7" fmla="*/ 0 w 77452"/>
                    <a:gd name="connsiteY7" fmla="*/ 11414 h 94980"/>
                    <a:gd name="connsiteX8" fmla="*/ 0 w 77452"/>
                    <a:gd name="connsiteY8" fmla="*/ 57070 h 94980"/>
                    <a:gd name="connsiteX9" fmla="*/ 5707 w 77452"/>
                    <a:gd name="connsiteY9" fmla="*/ 70114 h 94980"/>
                    <a:gd name="connsiteX10" fmla="*/ 19567 w 77452"/>
                    <a:gd name="connsiteY10" fmla="*/ 83567 h 94980"/>
                    <a:gd name="connsiteX11" fmla="*/ 20790 w 77452"/>
                    <a:gd name="connsiteY11" fmla="*/ 40357 h 94980"/>
                    <a:gd name="connsiteX12" fmla="*/ 30573 w 77452"/>
                    <a:gd name="connsiteY12" fmla="*/ 50140 h 94980"/>
                    <a:gd name="connsiteX13" fmla="*/ 55847 w 77452"/>
                    <a:gd name="connsiteY13" fmla="*/ 24866 h 94980"/>
                    <a:gd name="connsiteX14" fmla="*/ 63592 w 77452"/>
                    <a:gd name="connsiteY14" fmla="*/ 32611 h 94980"/>
                    <a:gd name="connsiteX15" fmla="*/ 30573 w 77452"/>
                    <a:gd name="connsiteY15" fmla="*/ 66038 h 94980"/>
                    <a:gd name="connsiteX16" fmla="*/ 12637 w 77452"/>
                    <a:gd name="connsiteY16" fmla="*/ 48102 h 94980"/>
                    <a:gd name="connsiteX17" fmla="*/ 20790 w 77452"/>
                    <a:gd name="connsiteY17" fmla="*/ 40357 h 9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7452" h="94980">
                      <a:moveTo>
                        <a:pt x="19567" y="83567"/>
                      </a:moveTo>
                      <a:cubicBezTo>
                        <a:pt x="26904" y="88866"/>
                        <a:pt x="33834" y="92535"/>
                        <a:pt x="38318" y="94981"/>
                      </a:cubicBezTo>
                      <a:cubicBezTo>
                        <a:pt x="42395" y="92942"/>
                        <a:pt x="49732" y="88866"/>
                        <a:pt x="57070" y="83567"/>
                      </a:cubicBezTo>
                      <a:cubicBezTo>
                        <a:pt x="63185" y="79083"/>
                        <a:pt x="68076" y="74599"/>
                        <a:pt x="71745" y="70114"/>
                      </a:cubicBezTo>
                      <a:cubicBezTo>
                        <a:pt x="75414" y="65223"/>
                        <a:pt x="77452" y="61146"/>
                        <a:pt x="77452" y="57070"/>
                      </a:cubicBezTo>
                      <a:lnTo>
                        <a:pt x="77452" y="11414"/>
                      </a:lnTo>
                      <a:lnTo>
                        <a:pt x="38726" y="0"/>
                      </a:lnTo>
                      <a:lnTo>
                        <a:pt x="0" y="11414"/>
                      </a:lnTo>
                      <a:lnTo>
                        <a:pt x="0" y="57070"/>
                      </a:lnTo>
                      <a:cubicBezTo>
                        <a:pt x="0" y="61146"/>
                        <a:pt x="2038" y="65630"/>
                        <a:pt x="5707" y="70114"/>
                      </a:cubicBezTo>
                      <a:cubicBezTo>
                        <a:pt x="8560" y="74599"/>
                        <a:pt x="13452" y="79083"/>
                        <a:pt x="19567" y="83567"/>
                      </a:cubicBezTo>
                      <a:close/>
                      <a:moveTo>
                        <a:pt x="20790" y="40357"/>
                      </a:moveTo>
                      <a:lnTo>
                        <a:pt x="30573" y="50140"/>
                      </a:lnTo>
                      <a:lnTo>
                        <a:pt x="55847" y="24866"/>
                      </a:lnTo>
                      <a:lnTo>
                        <a:pt x="63592" y="32611"/>
                      </a:lnTo>
                      <a:lnTo>
                        <a:pt x="30573" y="66038"/>
                      </a:lnTo>
                      <a:lnTo>
                        <a:pt x="12637" y="48102"/>
                      </a:lnTo>
                      <a:lnTo>
                        <a:pt x="20790" y="40357"/>
                      </a:lnTo>
                      <a:close/>
                    </a:path>
                  </a:pathLst>
                </a:custGeom>
                <a:solidFill>
                  <a:srgbClr val="A6A6A6"/>
                </a:solid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88" name="Freeform: Shape 487">
                  <a:extLst>
                    <a:ext uri="{FF2B5EF4-FFF2-40B4-BE49-F238E27FC236}">
                      <a16:creationId xmlns:a16="http://schemas.microsoft.com/office/drawing/2014/main" id="{8966C95C-09EE-41BD-B1DD-70D4BF20A070}"/>
                    </a:ext>
                  </a:extLst>
                </p:cNvPr>
                <p:cNvSpPr/>
                <p:nvPr/>
              </p:nvSpPr>
              <p:spPr>
                <a:xfrm>
                  <a:off x="7205247" y="3255562"/>
                  <a:ext cx="129630" cy="129630"/>
                </a:xfrm>
                <a:custGeom>
                  <a:avLst/>
                  <a:gdLst>
                    <a:gd name="connsiteX0" fmla="*/ 64815 w 129630"/>
                    <a:gd name="connsiteY0" fmla="*/ 0 h 129630"/>
                    <a:gd name="connsiteX1" fmla="*/ 0 w 129630"/>
                    <a:gd name="connsiteY1" fmla="*/ 64815 h 129630"/>
                    <a:gd name="connsiteX2" fmla="*/ 64815 w 129630"/>
                    <a:gd name="connsiteY2" fmla="*/ 129630 h 129630"/>
                    <a:gd name="connsiteX3" fmla="*/ 129630 w 129630"/>
                    <a:gd name="connsiteY3" fmla="*/ 64815 h 129630"/>
                    <a:gd name="connsiteX4" fmla="*/ 64815 w 129630"/>
                    <a:gd name="connsiteY4" fmla="*/ 0 h 129630"/>
                    <a:gd name="connsiteX5" fmla="*/ 101911 w 129630"/>
                    <a:gd name="connsiteY5" fmla="*/ 97019 h 129630"/>
                    <a:gd name="connsiteX6" fmla="*/ 27720 w 129630"/>
                    <a:gd name="connsiteY6" fmla="*/ 97019 h 129630"/>
                    <a:gd name="connsiteX7" fmla="*/ 27720 w 129630"/>
                    <a:gd name="connsiteY7" fmla="*/ 42395 h 129630"/>
                    <a:gd name="connsiteX8" fmla="*/ 27720 w 129630"/>
                    <a:gd name="connsiteY8" fmla="*/ 32204 h 129630"/>
                    <a:gd name="connsiteX9" fmla="*/ 46471 w 129630"/>
                    <a:gd name="connsiteY9" fmla="*/ 32204 h 129630"/>
                    <a:gd name="connsiteX10" fmla="*/ 46471 w 129630"/>
                    <a:gd name="connsiteY10" fmla="*/ 42395 h 129630"/>
                    <a:gd name="connsiteX11" fmla="*/ 101911 w 129630"/>
                    <a:gd name="connsiteY11" fmla="*/ 42395 h 129630"/>
                    <a:gd name="connsiteX12" fmla="*/ 101911 w 129630"/>
                    <a:gd name="connsiteY12" fmla="*/ 97019 h 129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9630" h="129630">
                      <a:moveTo>
                        <a:pt x="64815" y="0"/>
                      </a:moveTo>
                      <a:cubicBezTo>
                        <a:pt x="28943" y="0"/>
                        <a:pt x="0" y="29350"/>
                        <a:pt x="0" y="64815"/>
                      </a:cubicBezTo>
                      <a:cubicBezTo>
                        <a:pt x="0" y="100280"/>
                        <a:pt x="29350" y="129630"/>
                        <a:pt x="64815" y="129630"/>
                      </a:cubicBezTo>
                      <a:cubicBezTo>
                        <a:pt x="100280" y="129630"/>
                        <a:pt x="129630" y="100280"/>
                        <a:pt x="129630" y="64815"/>
                      </a:cubicBezTo>
                      <a:cubicBezTo>
                        <a:pt x="129630" y="29350"/>
                        <a:pt x="100688" y="0"/>
                        <a:pt x="64815" y="0"/>
                      </a:cubicBezTo>
                      <a:close/>
                      <a:moveTo>
                        <a:pt x="101911" y="97019"/>
                      </a:moveTo>
                      <a:lnTo>
                        <a:pt x="27720" y="97019"/>
                      </a:lnTo>
                      <a:lnTo>
                        <a:pt x="27720" y="42395"/>
                      </a:lnTo>
                      <a:lnTo>
                        <a:pt x="27720" y="32204"/>
                      </a:lnTo>
                      <a:lnTo>
                        <a:pt x="46471" y="32204"/>
                      </a:lnTo>
                      <a:lnTo>
                        <a:pt x="46471" y="42395"/>
                      </a:lnTo>
                      <a:lnTo>
                        <a:pt x="101911" y="42395"/>
                      </a:lnTo>
                      <a:lnTo>
                        <a:pt x="101911" y="97019"/>
                      </a:lnTo>
                      <a:close/>
                    </a:path>
                  </a:pathLst>
                </a:custGeom>
                <a:solidFill>
                  <a:srgbClr val="A6A6A6"/>
                </a:solid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grpSp>
        </p:grpSp>
        <p:grpSp>
          <p:nvGrpSpPr>
            <p:cNvPr id="489" name="Group 488">
              <a:extLst>
                <a:ext uri="{FF2B5EF4-FFF2-40B4-BE49-F238E27FC236}">
                  <a16:creationId xmlns:a16="http://schemas.microsoft.com/office/drawing/2014/main" id="{ABDEFFF1-5FDC-43FF-AFB2-182988C91BAE}"/>
                </a:ext>
              </a:extLst>
            </p:cNvPr>
            <p:cNvGrpSpPr/>
            <p:nvPr/>
          </p:nvGrpSpPr>
          <p:grpSpPr>
            <a:xfrm>
              <a:off x="11137635" y="4546900"/>
              <a:ext cx="706574" cy="819878"/>
              <a:chOff x="7347395" y="2196903"/>
              <a:chExt cx="706574" cy="819878"/>
            </a:xfrm>
          </p:grpSpPr>
          <p:grpSp>
            <p:nvGrpSpPr>
              <p:cNvPr id="490" name="Container Host">
                <a:extLst>
                  <a:ext uri="{FF2B5EF4-FFF2-40B4-BE49-F238E27FC236}">
                    <a16:creationId xmlns:a16="http://schemas.microsoft.com/office/drawing/2014/main" id="{1B2C60BF-D518-4E40-9509-54DA360B4D6C}"/>
                  </a:ext>
                </a:extLst>
              </p:cNvPr>
              <p:cNvGrpSpPr/>
              <p:nvPr/>
            </p:nvGrpSpPr>
            <p:grpSpPr>
              <a:xfrm>
                <a:off x="7439819" y="2196903"/>
                <a:ext cx="521813" cy="521813"/>
                <a:chOff x="1882487" y="2277671"/>
                <a:chExt cx="521813" cy="521813"/>
              </a:xfrm>
            </p:grpSpPr>
            <p:sp>
              <p:nvSpPr>
                <p:cNvPr id="492" name="Freeform: Shape 491">
                  <a:extLst>
                    <a:ext uri="{FF2B5EF4-FFF2-40B4-BE49-F238E27FC236}">
                      <a16:creationId xmlns:a16="http://schemas.microsoft.com/office/drawing/2014/main" id="{57CDE5CE-6669-434B-9752-799268556C10}"/>
                    </a:ext>
                  </a:extLst>
                </p:cNvPr>
                <p:cNvSpPr/>
                <p:nvPr/>
              </p:nvSpPr>
              <p:spPr>
                <a:xfrm>
                  <a:off x="2043088" y="2438272"/>
                  <a:ext cx="12225" cy="51125"/>
                </a:xfrm>
                <a:custGeom>
                  <a:avLst/>
                  <a:gdLst>
                    <a:gd name="connsiteX0" fmla="*/ 1667 w 12225"/>
                    <a:gd name="connsiteY0" fmla="*/ 5557 h 51125"/>
                    <a:gd name="connsiteX1" fmla="*/ 0 w 12225"/>
                    <a:gd name="connsiteY1" fmla="*/ 6113 h 51125"/>
                    <a:gd name="connsiteX2" fmla="*/ 0 w 12225"/>
                    <a:gd name="connsiteY2" fmla="*/ 17227 h 51125"/>
                    <a:gd name="connsiteX3" fmla="*/ 0 w 12225"/>
                    <a:gd name="connsiteY3" fmla="*/ 23340 h 51125"/>
                    <a:gd name="connsiteX4" fmla="*/ 0 w 12225"/>
                    <a:gd name="connsiteY4" fmla="*/ 24451 h 51125"/>
                    <a:gd name="connsiteX5" fmla="*/ 0 w 12225"/>
                    <a:gd name="connsiteY5" fmla="*/ 30008 h 51125"/>
                    <a:gd name="connsiteX6" fmla="*/ 0 w 12225"/>
                    <a:gd name="connsiteY6" fmla="*/ 30008 h 51125"/>
                    <a:gd name="connsiteX7" fmla="*/ 0 w 12225"/>
                    <a:gd name="connsiteY7" fmla="*/ 31120 h 51125"/>
                    <a:gd name="connsiteX8" fmla="*/ 0 w 12225"/>
                    <a:gd name="connsiteY8" fmla="*/ 51125 h 51125"/>
                    <a:gd name="connsiteX9" fmla="*/ 1111 w 12225"/>
                    <a:gd name="connsiteY9" fmla="*/ 51125 h 51125"/>
                    <a:gd name="connsiteX10" fmla="*/ 7224 w 12225"/>
                    <a:gd name="connsiteY10" fmla="*/ 47791 h 51125"/>
                    <a:gd name="connsiteX11" fmla="*/ 12226 w 12225"/>
                    <a:gd name="connsiteY11" fmla="*/ 45013 h 51125"/>
                    <a:gd name="connsiteX12" fmla="*/ 12226 w 12225"/>
                    <a:gd name="connsiteY12" fmla="*/ 26674 h 51125"/>
                    <a:gd name="connsiteX13" fmla="*/ 12226 w 12225"/>
                    <a:gd name="connsiteY13" fmla="*/ 26674 h 51125"/>
                    <a:gd name="connsiteX14" fmla="*/ 12226 w 12225"/>
                    <a:gd name="connsiteY14" fmla="*/ 20561 h 51125"/>
                    <a:gd name="connsiteX15" fmla="*/ 12226 w 12225"/>
                    <a:gd name="connsiteY15" fmla="*/ 20561 h 51125"/>
                    <a:gd name="connsiteX16" fmla="*/ 12226 w 12225"/>
                    <a:gd name="connsiteY16" fmla="*/ 0 h 51125"/>
                    <a:gd name="connsiteX17" fmla="*/ 7780 w 12225"/>
                    <a:gd name="connsiteY17" fmla="*/ 2779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667" y="5557"/>
                      </a:moveTo>
                      <a:lnTo>
                        <a:pt x="0" y="6113"/>
                      </a:lnTo>
                      <a:lnTo>
                        <a:pt x="0" y="17227"/>
                      </a:lnTo>
                      <a:lnTo>
                        <a:pt x="0" y="23340"/>
                      </a:lnTo>
                      <a:lnTo>
                        <a:pt x="0" y="24451"/>
                      </a:lnTo>
                      <a:lnTo>
                        <a:pt x="0" y="30008"/>
                      </a:lnTo>
                      <a:lnTo>
                        <a:pt x="0" y="30008"/>
                      </a:lnTo>
                      <a:lnTo>
                        <a:pt x="0" y="31120"/>
                      </a:lnTo>
                      <a:lnTo>
                        <a:pt x="0" y="51125"/>
                      </a:lnTo>
                      <a:lnTo>
                        <a:pt x="1111" y="51125"/>
                      </a:lnTo>
                      <a:lnTo>
                        <a:pt x="7224" y="47791"/>
                      </a:lnTo>
                      <a:lnTo>
                        <a:pt x="12226" y="45013"/>
                      </a:lnTo>
                      <a:lnTo>
                        <a:pt x="12226" y="26674"/>
                      </a:lnTo>
                      <a:lnTo>
                        <a:pt x="12226" y="26674"/>
                      </a:lnTo>
                      <a:lnTo>
                        <a:pt x="12226" y="20561"/>
                      </a:lnTo>
                      <a:lnTo>
                        <a:pt x="12226" y="20561"/>
                      </a:lnTo>
                      <a:lnTo>
                        <a:pt x="12226" y="0"/>
                      </a:lnTo>
                      <a:lnTo>
                        <a:pt x="7780" y="2779"/>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93" name="Freeform: Shape 492">
                  <a:extLst>
                    <a:ext uri="{FF2B5EF4-FFF2-40B4-BE49-F238E27FC236}">
                      <a16:creationId xmlns:a16="http://schemas.microsoft.com/office/drawing/2014/main" id="{D5927364-D860-4F84-94EC-E351B2A3C13C}"/>
                    </a:ext>
                  </a:extLst>
                </p:cNvPr>
                <p:cNvSpPr/>
                <p:nvPr/>
              </p:nvSpPr>
              <p:spPr>
                <a:xfrm>
                  <a:off x="2095881" y="2412154"/>
                  <a:ext cx="12225" cy="51125"/>
                </a:xfrm>
                <a:custGeom>
                  <a:avLst/>
                  <a:gdLst>
                    <a:gd name="connsiteX0" fmla="*/ 12226 w 12225"/>
                    <a:gd name="connsiteY0" fmla="*/ 45013 h 51125"/>
                    <a:gd name="connsiteX1" fmla="*/ 12226 w 12225"/>
                    <a:gd name="connsiteY1" fmla="*/ 0 h 51125"/>
                    <a:gd name="connsiteX2" fmla="*/ 0 w 12225"/>
                    <a:gd name="connsiteY2" fmla="*/ 6113 h 51125"/>
                    <a:gd name="connsiteX3" fmla="*/ 0 w 12225"/>
                    <a:gd name="connsiteY3" fmla="*/ 45013 h 51125"/>
                    <a:gd name="connsiteX4" fmla="*/ 0 w 12225"/>
                    <a:gd name="connsiteY4" fmla="*/ 51125 h 51125"/>
                    <a:gd name="connsiteX5" fmla="*/ 9447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45013"/>
                      </a:moveTo>
                      <a:lnTo>
                        <a:pt x="12226" y="0"/>
                      </a:lnTo>
                      <a:lnTo>
                        <a:pt x="0" y="6113"/>
                      </a:lnTo>
                      <a:lnTo>
                        <a:pt x="0" y="45013"/>
                      </a:lnTo>
                      <a:lnTo>
                        <a:pt x="0" y="51125"/>
                      </a:lnTo>
                      <a:lnTo>
                        <a:pt x="9447" y="46124"/>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94" name="Freeform: Shape 493">
                  <a:extLst>
                    <a:ext uri="{FF2B5EF4-FFF2-40B4-BE49-F238E27FC236}">
                      <a16:creationId xmlns:a16="http://schemas.microsoft.com/office/drawing/2014/main" id="{AA326912-63BF-4C74-8B7E-8CE72A82CF69}"/>
                    </a:ext>
                  </a:extLst>
                </p:cNvPr>
                <p:cNvSpPr/>
                <p:nvPr/>
              </p:nvSpPr>
              <p:spPr>
                <a:xfrm>
                  <a:off x="2178126" y="2588314"/>
                  <a:ext cx="12225" cy="51125"/>
                </a:xfrm>
                <a:custGeom>
                  <a:avLst/>
                  <a:gdLst>
                    <a:gd name="connsiteX0" fmla="*/ 12226 w 12225"/>
                    <a:gd name="connsiteY0" fmla="*/ 51125 h 51125"/>
                    <a:gd name="connsiteX1" fmla="*/ 12226 w 12225"/>
                    <a:gd name="connsiteY1" fmla="*/ 45013 h 51125"/>
                    <a:gd name="connsiteX2" fmla="*/ 12226 w 12225"/>
                    <a:gd name="connsiteY2" fmla="*/ 6113 h 51125"/>
                    <a:gd name="connsiteX3" fmla="*/ 0 w 12225"/>
                    <a:gd name="connsiteY3" fmla="*/ 0 h 51125"/>
                    <a:gd name="connsiteX4" fmla="*/ 0 w 12225"/>
                    <a:gd name="connsiteY4" fmla="*/ 45013 h 51125"/>
                    <a:gd name="connsiteX5" fmla="*/ 2223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51125"/>
                      </a:moveTo>
                      <a:lnTo>
                        <a:pt x="12226" y="45013"/>
                      </a:lnTo>
                      <a:lnTo>
                        <a:pt x="12226" y="6113"/>
                      </a:lnTo>
                      <a:lnTo>
                        <a:pt x="0" y="0"/>
                      </a:lnTo>
                      <a:lnTo>
                        <a:pt x="0" y="45013"/>
                      </a:lnTo>
                      <a:lnTo>
                        <a:pt x="2223" y="46124"/>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95" name="Freeform: Shape 494">
                  <a:extLst>
                    <a:ext uri="{FF2B5EF4-FFF2-40B4-BE49-F238E27FC236}">
                      <a16:creationId xmlns:a16="http://schemas.microsoft.com/office/drawing/2014/main" id="{DDF92CFA-346A-4F3A-B502-3F80FF9B4B1E}"/>
                    </a:ext>
                  </a:extLst>
                </p:cNvPr>
                <p:cNvSpPr/>
                <p:nvPr/>
              </p:nvSpPr>
              <p:spPr>
                <a:xfrm>
                  <a:off x="2204800" y="2601651"/>
                  <a:ext cx="12225" cy="51125"/>
                </a:xfrm>
                <a:custGeom>
                  <a:avLst/>
                  <a:gdLst>
                    <a:gd name="connsiteX0" fmla="*/ 12226 w 12225"/>
                    <a:gd name="connsiteY0" fmla="*/ 41123 h 51125"/>
                    <a:gd name="connsiteX1" fmla="*/ 12226 w 12225"/>
                    <a:gd name="connsiteY1" fmla="*/ 41123 h 51125"/>
                    <a:gd name="connsiteX2" fmla="*/ 12226 w 12225"/>
                    <a:gd name="connsiteY2" fmla="*/ 41123 h 51125"/>
                    <a:gd name="connsiteX3" fmla="*/ 12226 w 12225"/>
                    <a:gd name="connsiteY3" fmla="*/ 35010 h 51125"/>
                    <a:gd name="connsiteX4" fmla="*/ 12226 w 12225"/>
                    <a:gd name="connsiteY4" fmla="*/ 35010 h 51125"/>
                    <a:gd name="connsiteX5" fmla="*/ 12226 w 12225"/>
                    <a:gd name="connsiteY5" fmla="*/ 28897 h 51125"/>
                    <a:gd name="connsiteX6" fmla="*/ 12226 w 12225"/>
                    <a:gd name="connsiteY6" fmla="*/ 6113 h 51125"/>
                    <a:gd name="connsiteX7" fmla="*/ 0 w 12225"/>
                    <a:gd name="connsiteY7" fmla="*/ 0 h 51125"/>
                    <a:gd name="connsiteX8" fmla="*/ 0 w 12225"/>
                    <a:gd name="connsiteY8" fmla="*/ 30008 h 51125"/>
                    <a:gd name="connsiteX9" fmla="*/ 0 w 12225"/>
                    <a:gd name="connsiteY9" fmla="*/ 36121 h 51125"/>
                    <a:gd name="connsiteX10" fmla="*/ 0 w 12225"/>
                    <a:gd name="connsiteY10" fmla="*/ 36121 h 51125"/>
                    <a:gd name="connsiteX11" fmla="*/ 0 w 12225"/>
                    <a:gd name="connsiteY11" fmla="*/ 42234 h 51125"/>
                    <a:gd name="connsiteX12" fmla="*/ 0 w 12225"/>
                    <a:gd name="connsiteY12" fmla="*/ 42234 h 51125"/>
                    <a:gd name="connsiteX13" fmla="*/ 0 w 12225"/>
                    <a:gd name="connsiteY13" fmla="*/ 45013 h 51125"/>
                    <a:gd name="connsiteX14" fmla="*/ 12226 w 12225"/>
                    <a:gd name="connsiteY14" fmla="*/ 51125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1123"/>
                      </a:moveTo>
                      <a:lnTo>
                        <a:pt x="12226" y="41123"/>
                      </a:lnTo>
                      <a:lnTo>
                        <a:pt x="12226" y="41123"/>
                      </a:lnTo>
                      <a:lnTo>
                        <a:pt x="12226" y="35010"/>
                      </a:lnTo>
                      <a:lnTo>
                        <a:pt x="12226" y="35010"/>
                      </a:lnTo>
                      <a:lnTo>
                        <a:pt x="12226" y="28897"/>
                      </a:lnTo>
                      <a:lnTo>
                        <a:pt x="12226" y="6113"/>
                      </a:lnTo>
                      <a:lnTo>
                        <a:pt x="0" y="0"/>
                      </a:lnTo>
                      <a:lnTo>
                        <a:pt x="0" y="30008"/>
                      </a:lnTo>
                      <a:lnTo>
                        <a:pt x="0" y="36121"/>
                      </a:lnTo>
                      <a:lnTo>
                        <a:pt x="0" y="36121"/>
                      </a:lnTo>
                      <a:lnTo>
                        <a:pt x="0" y="42234"/>
                      </a:lnTo>
                      <a:lnTo>
                        <a:pt x="0" y="42234"/>
                      </a:lnTo>
                      <a:lnTo>
                        <a:pt x="0" y="45013"/>
                      </a:lnTo>
                      <a:lnTo>
                        <a:pt x="12226" y="51125"/>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96" name="Freeform: Shape 495">
                  <a:extLst>
                    <a:ext uri="{FF2B5EF4-FFF2-40B4-BE49-F238E27FC236}">
                      <a16:creationId xmlns:a16="http://schemas.microsoft.com/office/drawing/2014/main" id="{BF36B856-5F7C-45A1-8FE6-AFCD6D86C06B}"/>
                    </a:ext>
                  </a:extLst>
                </p:cNvPr>
                <p:cNvSpPr/>
                <p:nvPr/>
              </p:nvSpPr>
              <p:spPr>
                <a:xfrm>
                  <a:off x="2069206" y="2425491"/>
                  <a:ext cx="12225" cy="51125"/>
                </a:xfrm>
                <a:custGeom>
                  <a:avLst/>
                  <a:gdLst>
                    <a:gd name="connsiteX0" fmla="*/ 12226 w 12225"/>
                    <a:gd name="connsiteY0" fmla="*/ 42790 h 51125"/>
                    <a:gd name="connsiteX1" fmla="*/ 12226 w 12225"/>
                    <a:gd name="connsiteY1" fmla="*/ 42234 h 51125"/>
                    <a:gd name="connsiteX2" fmla="*/ 12226 w 12225"/>
                    <a:gd name="connsiteY2" fmla="*/ 36677 h 51125"/>
                    <a:gd name="connsiteX3" fmla="*/ 12226 w 12225"/>
                    <a:gd name="connsiteY3" fmla="*/ 36121 h 51125"/>
                    <a:gd name="connsiteX4" fmla="*/ 12226 w 12225"/>
                    <a:gd name="connsiteY4" fmla="*/ 30008 h 51125"/>
                    <a:gd name="connsiteX5" fmla="*/ 12226 w 12225"/>
                    <a:gd name="connsiteY5" fmla="*/ 0 h 51125"/>
                    <a:gd name="connsiteX6" fmla="*/ 0 w 12225"/>
                    <a:gd name="connsiteY6" fmla="*/ 6113 h 51125"/>
                    <a:gd name="connsiteX7" fmla="*/ 0 w 12225"/>
                    <a:gd name="connsiteY7" fmla="*/ 28897 h 51125"/>
                    <a:gd name="connsiteX8" fmla="*/ 0 w 12225"/>
                    <a:gd name="connsiteY8" fmla="*/ 35010 h 51125"/>
                    <a:gd name="connsiteX9" fmla="*/ 0 w 12225"/>
                    <a:gd name="connsiteY9" fmla="*/ 35010 h 51125"/>
                    <a:gd name="connsiteX10" fmla="*/ 0 w 12225"/>
                    <a:gd name="connsiteY10" fmla="*/ 41123 h 51125"/>
                    <a:gd name="connsiteX11" fmla="*/ 0 w 12225"/>
                    <a:gd name="connsiteY11" fmla="*/ 41123 h 51125"/>
                    <a:gd name="connsiteX12" fmla="*/ 0 w 12225"/>
                    <a:gd name="connsiteY12" fmla="*/ 41123 h 51125"/>
                    <a:gd name="connsiteX13" fmla="*/ 0 w 12225"/>
                    <a:gd name="connsiteY13" fmla="*/ 51125 h 51125"/>
                    <a:gd name="connsiteX14" fmla="*/ 12226 w 12225"/>
                    <a:gd name="connsiteY14" fmla="*/ 450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2790"/>
                      </a:moveTo>
                      <a:lnTo>
                        <a:pt x="12226" y="42234"/>
                      </a:lnTo>
                      <a:lnTo>
                        <a:pt x="12226" y="36677"/>
                      </a:lnTo>
                      <a:lnTo>
                        <a:pt x="12226" y="36121"/>
                      </a:lnTo>
                      <a:lnTo>
                        <a:pt x="12226" y="30008"/>
                      </a:lnTo>
                      <a:lnTo>
                        <a:pt x="12226" y="0"/>
                      </a:lnTo>
                      <a:lnTo>
                        <a:pt x="0" y="6113"/>
                      </a:lnTo>
                      <a:lnTo>
                        <a:pt x="0" y="28897"/>
                      </a:lnTo>
                      <a:lnTo>
                        <a:pt x="0" y="35010"/>
                      </a:lnTo>
                      <a:lnTo>
                        <a:pt x="0" y="35010"/>
                      </a:lnTo>
                      <a:lnTo>
                        <a:pt x="0" y="41123"/>
                      </a:lnTo>
                      <a:lnTo>
                        <a:pt x="0" y="41123"/>
                      </a:lnTo>
                      <a:lnTo>
                        <a:pt x="0" y="41123"/>
                      </a:lnTo>
                      <a:lnTo>
                        <a:pt x="0" y="51125"/>
                      </a:lnTo>
                      <a:lnTo>
                        <a:pt x="12226" y="450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97" name="Freeform: Shape 496">
                  <a:extLst>
                    <a:ext uri="{FF2B5EF4-FFF2-40B4-BE49-F238E27FC236}">
                      <a16:creationId xmlns:a16="http://schemas.microsoft.com/office/drawing/2014/main" id="{73CF7FD1-2F3D-4453-B3A9-9B3C7F6434DA}"/>
                    </a:ext>
                  </a:extLst>
                </p:cNvPr>
                <p:cNvSpPr/>
                <p:nvPr/>
              </p:nvSpPr>
              <p:spPr>
                <a:xfrm>
                  <a:off x="2230918" y="2614433"/>
                  <a:ext cx="12225" cy="51125"/>
                </a:xfrm>
                <a:custGeom>
                  <a:avLst/>
                  <a:gdLst>
                    <a:gd name="connsiteX0" fmla="*/ 11114 w 12225"/>
                    <a:gd name="connsiteY0" fmla="*/ 50570 h 51125"/>
                    <a:gd name="connsiteX1" fmla="*/ 12226 w 12225"/>
                    <a:gd name="connsiteY1" fmla="*/ 51125 h 51125"/>
                    <a:gd name="connsiteX2" fmla="*/ 12226 w 12225"/>
                    <a:gd name="connsiteY2" fmla="*/ 31120 h 51125"/>
                    <a:gd name="connsiteX3" fmla="*/ 12226 w 12225"/>
                    <a:gd name="connsiteY3" fmla="*/ 30008 h 51125"/>
                    <a:gd name="connsiteX4" fmla="*/ 12226 w 12225"/>
                    <a:gd name="connsiteY4" fmla="*/ 30008 h 51125"/>
                    <a:gd name="connsiteX5" fmla="*/ 12226 w 12225"/>
                    <a:gd name="connsiteY5" fmla="*/ 23896 h 51125"/>
                    <a:gd name="connsiteX6" fmla="*/ 12226 w 12225"/>
                    <a:gd name="connsiteY6" fmla="*/ 23340 h 51125"/>
                    <a:gd name="connsiteX7" fmla="*/ 12226 w 12225"/>
                    <a:gd name="connsiteY7" fmla="*/ 17227 h 51125"/>
                    <a:gd name="connsiteX8" fmla="*/ 12226 w 12225"/>
                    <a:gd name="connsiteY8" fmla="*/ 6113 h 51125"/>
                    <a:gd name="connsiteX9" fmla="*/ 10559 w 12225"/>
                    <a:gd name="connsiteY9" fmla="*/ 5557 h 51125"/>
                    <a:gd name="connsiteX10" fmla="*/ 4446 w 12225"/>
                    <a:gd name="connsiteY10" fmla="*/ 2223 h 51125"/>
                    <a:gd name="connsiteX11" fmla="*/ 0 w 12225"/>
                    <a:gd name="connsiteY11" fmla="*/ 0 h 51125"/>
                    <a:gd name="connsiteX12" fmla="*/ 0 w 12225"/>
                    <a:gd name="connsiteY12" fmla="*/ 20561 h 51125"/>
                    <a:gd name="connsiteX13" fmla="*/ 0 w 12225"/>
                    <a:gd name="connsiteY13" fmla="*/ 20561 h 51125"/>
                    <a:gd name="connsiteX14" fmla="*/ 0 w 12225"/>
                    <a:gd name="connsiteY14" fmla="*/ 26674 h 51125"/>
                    <a:gd name="connsiteX15" fmla="*/ 0 w 12225"/>
                    <a:gd name="connsiteY15" fmla="*/ 26674 h 51125"/>
                    <a:gd name="connsiteX16" fmla="*/ 0 w 12225"/>
                    <a:gd name="connsiteY16" fmla="*/ 45013 h 51125"/>
                    <a:gd name="connsiteX17" fmla="*/ 5001 w 12225"/>
                    <a:gd name="connsiteY17" fmla="*/ 47791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1114" y="50570"/>
                      </a:moveTo>
                      <a:lnTo>
                        <a:pt x="12226" y="51125"/>
                      </a:lnTo>
                      <a:lnTo>
                        <a:pt x="12226" y="31120"/>
                      </a:lnTo>
                      <a:lnTo>
                        <a:pt x="12226" y="30008"/>
                      </a:lnTo>
                      <a:lnTo>
                        <a:pt x="12226" y="30008"/>
                      </a:lnTo>
                      <a:lnTo>
                        <a:pt x="12226" y="23896"/>
                      </a:lnTo>
                      <a:lnTo>
                        <a:pt x="12226" y="23340"/>
                      </a:lnTo>
                      <a:lnTo>
                        <a:pt x="12226" y="17227"/>
                      </a:lnTo>
                      <a:lnTo>
                        <a:pt x="12226" y="6113"/>
                      </a:lnTo>
                      <a:lnTo>
                        <a:pt x="10559" y="5557"/>
                      </a:lnTo>
                      <a:lnTo>
                        <a:pt x="4446" y="2223"/>
                      </a:lnTo>
                      <a:lnTo>
                        <a:pt x="0" y="0"/>
                      </a:lnTo>
                      <a:lnTo>
                        <a:pt x="0" y="20561"/>
                      </a:lnTo>
                      <a:lnTo>
                        <a:pt x="0" y="20561"/>
                      </a:lnTo>
                      <a:lnTo>
                        <a:pt x="0" y="26674"/>
                      </a:lnTo>
                      <a:lnTo>
                        <a:pt x="0" y="26674"/>
                      </a:lnTo>
                      <a:lnTo>
                        <a:pt x="0" y="45013"/>
                      </a:lnTo>
                      <a:lnTo>
                        <a:pt x="5001" y="47791"/>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98" name="Freeform: Shape 497">
                  <a:extLst>
                    <a:ext uri="{FF2B5EF4-FFF2-40B4-BE49-F238E27FC236}">
                      <a16:creationId xmlns:a16="http://schemas.microsoft.com/office/drawing/2014/main" id="{D5F56464-0903-403D-B501-2FA45613FFC8}"/>
                    </a:ext>
                  </a:extLst>
                </p:cNvPr>
                <p:cNvSpPr/>
                <p:nvPr/>
              </p:nvSpPr>
              <p:spPr>
                <a:xfrm>
                  <a:off x="2178126" y="2499400"/>
                  <a:ext cx="12225" cy="51125"/>
                </a:xfrm>
                <a:custGeom>
                  <a:avLst/>
                  <a:gdLst>
                    <a:gd name="connsiteX0" fmla="*/ 12226 w 12225"/>
                    <a:gd name="connsiteY0" fmla="*/ 51125 h 51125"/>
                    <a:gd name="connsiteX1" fmla="*/ 12226 w 12225"/>
                    <a:gd name="connsiteY1" fmla="*/ 45013 h 51125"/>
                    <a:gd name="connsiteX2" fmla="*/ 12226 w 12225"/>
                    <a:gd name="connsiteY2" fmla="*/ 6113 h 51125"/>
                    <a:gd name="connsiteX3" fmla="*/ 0 w 12225"/>
                    <a:gd name="connsiteY3" fmla="*/ 0 h 51125"/>
                    <a:gd name="connsiteX4" fmla="*/ 0 w 12225"/>
                    <a:gd name="connsiteY4" fmla="*/ 45013 h 51125"/>
                    <a:gd name="connsiteX5" fmla="*/ 2223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51125"/>
                      </a:moveTo>
                      <a:lnTo>
                        <a:pt x="12226" y="45013"/>
                      </a:lnTo>
                      <a:lnTo>
                        <a:pt x="12226" y="6113"/>
                      </a:lnTo>
                      <a:lnTo>
                        <a:pt x="0" y="0"/>
                      </a:lnTo>
                      <a:lnTo>
                        <a:pt x="0" y="45013"/>
                      </a:lnTo>
                      <a:lnTo>
                        <a:pt x="2223" y="46124"/>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99" name="Freeform: Shape 498">
                  <a:extLst>
                    <a:ext uri="{FF2B5EF4-FFF2-40B4-BE49-F238E27FC236}">
                      <a16:creationId xmlns:a16="http://schemas.microsoft.com/office/drawing/2014/main" id="{B6287431-F6FA-4CD0-9AE8-FC9B6D010FC3}"/>
                    </a:ext>
                  </a:extLst>
                </p:cNvPr>
                <p:cNvSpPr/>
                <p:nvPr/>
              </p:nvSpPr>
              <p:spPr>
                <a:xfrm>
                  <a:off x="2043088" y="2614433"/>
                  <a:ext cx="12225" cy="51125"/>
                </a:xfrm>
                <a:custGeom>
                  <a:avLst/>
                  <a:gdLst>
                    <a:gd name="connsiteX0" fmla="*/ 1667 w 12225"/>
                    <a:gd name="connsiteY0" fmla="*/ 5557 h 51125"/>
                    <a:gd name="connsiteX1" fmla="*/ 0 w 12225"/>
                    <a:gd name="connsiteY1" fmla="*/ 6113 h 51125"/>
                    <a:gd name="connsiteX2" fmla="*/ 0 w 12225"/>
                    <a:gd name="connsiteY2" fmla="*/ 17227 h 51125"/>
                    <a:gd name="connsiteX3" fmla="*/ 0 w 12225"/>
                    <a:gd name="connsiteY3" fmla="*/ 23340 h 51125"/>
                    <a:gd name="connsiteX4" fmla="*/ 0 w 12225"/>
                    <a:gd name="connsiteY4" fmla="*/ 23896 h 51125"/>
                    <a:gd name="connsiteX5" fmla="*/ 0 w 12225"/>
                    <a:gd name="connsiteY5" fmla="*/ 30008 h 51125"/>
                    <a:gd name="connsiteX6" fmla="*/ 0 w 12225"/>
                    <a:gd name="connsiteY6" fmla="*/ 30008 h 51125"/>
                    <a:gd name="connsiteX7" fmla="*/ 0 w 12225"/>
                    <a:gd name="connsiteY7" fmla="*/ 31120 h 51125"/>
                    <a:gd name="connsiteX8" fmla="*/ 0 w 12225"/>
                    <a:gd name="connsiteY8" fmla="*/ 51125 h 51125"/>
                    <a:gd name="connsiteX9" fmla="*/ 1111 w 12225"/>
                    <a:gd name="connsiteY9" fmla="*/ 50570 h 51125"/>
                    <a:gd name="connsiteX10" fmla="*/ 7224 w 12225"/>
                    <a:gd name="connsiteY10" fmla="*/ 47791 h 51125"/>
                    <a:gd name="connsiteX11" fmla="*/ 12226 w 12225"/>
                    <a:gd name="connsiteY11" fmla="*/ 45013 h 51125"/>
                    <a:gd name="connsiteX12" fmla="*/ 12226 w 12225"/>
                    <a:gd name="connsiteY12" fmla="*/ 26674 h 51125"/>
                    <a:gd name="connsiteX13" fmla="*/ 12226 w 12225"/>
                    <a:gd name="connsiteY13" fmla="*/ 26674 h 51125"/>
                    <a:gd name="connsiteX14" fmla="*/ 12226 w 12225"/>
                    <a:gd name="connsiteY14" fmla="*/ 20561 h 51125"/>
                    <a:gd name="connsiteX15" fmla="*/ 12226 w 12225"/>
                    <a:gd name="connsiteY15" fmla="*/ 20561 h 51125"/>
                    <a:gd name="connsiteX16" fmla="*/ 12226 w 12225"/>
                    <a:gd name="connsiteY16" fmla="*/ 0 h 51125"/>
                    <a:gd name="connsiteX17" fmla="*/ 7780 w 12225"/>
                    <a:gd name="connsiteY17" fmla="*/ 222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667" y="5557"/>
                      </a:moveTo>
                      <a:lnTo>
                        <a:pt x="0" y="6113"/>
                      </a:lnTo>
                      <a:lnTo>
                        <a:pt x="0" y="17227"/>
                      </a:lnTo>
                      <a:lnTo>
                        <a:pt x="0" y="23340"/>
                      </a:lnTo>
                      <a:lnTo>
                        <a:pt x="0" y="23896"/>
                      </a:lnTo>
                      <a:lnTo>
                        <a:pt x="0" y="30008"/>
                      </a:lnTo>
                      <a:lnTo>
                        <a:pt x="0" y="30008"/>
                      </a:lnTo>
                      <a:lnTo>
                        <a:pt x="0" y="31120"/>
                      </a:lnTo>
                      <a:lnTo>
                        <a:pt x="0" y="51125"/>
                      </a:lnTo>
                      <a:lnTo>
                        <a:pt x="1111" y="50570"/>
                      </a:lnTo>
                      <a:lnTo>
                        <a:pt x="7224" y="47791"/>
                      </a:lnTo>
                      <a:lnTo>
                        <a:pt x="12226" y="45013"/>
                      </a:lnTo>
                      <a:lnTo>
                        <a:pt x="12226" y="26674"/>
                      </a:lnTo>
                      <a:lnTo>
                        <a:pt x="12226" y="26674"/>
                      </a:lnTo>
                      <a:lnTo>
                        <a:pt x="12226" y="20561"/>
                      </a:lnTo>
                      <a:lnTo>
                        <a:pt x="12226" y="20561"/>
                      </a:lnTo>
                      <a:lnTo>
                        <a:pt x="12226" y="0"/>
                      </a:lnTo>
                      <a:lnTo>
                        <a:pt x="7780" y="222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00" name="Freeform: Shape 499">
                  <a:extLst>
                    <a:ext uri="{FF2B5EF4-FFF2-40B4-BE49-F238E27FC236}">
                      <a16:creationId xmlns:a16="http://schemas.microsoft.com/office/drawing/2014/main" id="{B9C3A31E-E33A-460E-AE37-DBB7966A8B63}"/>
                    </a:ext>
                  </a:extLst>
                </p:cNvPr>
                <p:cNvSpPr/>
                <p:nvPr/>
              </p:nvSpPr>
              <p:spPr>
                <a:xfrm>
                  <a:off x="2069206" y="2601651"/>
                  <a:ext cx="12225" cy="51125"/>
                </a:xfrm>
                <a:custGeom>
                  <a:avLst/>
                  <a:gdLst>
                    <a:gd name="connsiteX0" fmla="*/ 0 w 12225"/>
                    <a:gd name="connsiteY0" fmla="*/ 28897 h 51125"/>
                    <a:gd name="connsiteX1" fmla="*/ 0 w 12225"/>
                    <a:gd name="connsiteY1" fmla="*/ 35010 h 51125"/>
                    <a:gd name="connsiteX2" fmla="*/ 0 w 12225"/>
                    <a:gd name="connsiteY2" fmla="*/ 35010 h 51125"/>
                    <a:gd name="connsiteX3" fmla="*/ 0 w 12225"/>
                    <a:gd name="connsiteY3" fmla="*/ 41123 h 51125"/>
                    <a:gd name="connsiteX4" fmla="*/ 0 w 12225"/>
                    <a:gd name="connsiteY4" fmla="*/ 41123 h 51125"/>
                    <a:gd name="connsiteX5" fmla="*/ 0 w 12225"/>
                    <a:gd name="connsiteY5" fmla="*/ 41123 h 51125"/>
                    <a:gd name="connsiteX6" fmla="*/ 0 w 12225"/>
                    <a:gd name="connsiteY6" fmla="*/ 51125 h 51125"/>
                    <a:gd name="connsiteX7" fmla="*/ 12226 w 12225"/>
                    <a:gd name="connsiteY7" fmla="*/ 45013 h 51125"/>
                    <a:gd name="connsiteX8" fmla="*/ 12226 w 12225"/>
                    <a:gd name="connsiteY8" fmla="*/ 42234 h 51125"/>
                    <a:gd name="connsiteX9" fmla="*/ 12226 w 12225"/>
                    <a:gd name="connsiteY9" fmla="*/ 42234 h 51125"/>
                    <a:gd name="connsiteX10" fmla="*/ 12226 w 12225"/>
                    <a:gd name="connsiteY10" fmla="*/ 36121 h 51125"/>
                    <a:gd name="connsiteX11" fmla="*/ 12226 w 12225"/>
                    <a:gd name="connsiteY11" fmla="*/ 36121 h 51125"/>
                    <a:gd name="connsiteX12" fmla="*/ 12226 w 12225"/>
                    <a:gd name="connsiteY12" fmla="*/ 30008 h 51125"/>
                    <a:gd name="connsiteX13" fmla="*/ 12226 w 12225"/>
                    <a:gd name="connsiteY13" fmla="*/ 0 h 51125"/>
                    <a:gd name="connsiteX14" fmla="*/ 0 w 12225"/>
                    <a:gd name="connsiteY14"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0" y="28897"/>
                      </a:moveTo>
                      <a:lnTo>
                        <a:pt x="0" y="35010"/>
                      </a:lnTo>
                      <a:lnTo>
                        <a:pt x="0" y="35010"/>
                      </a:lnTo>
                      <a:lnTo>
                        <a:pt x="0" y="41123"/>
                      </a:lnTo>
                      <a:lnTo>
                        <a:pt x="0" y="41123"/>
                      </a:lnTo>
                      <a:lnTo>
                        <a:pt x="0" y="41123"/>
                      </a:lnTo>
                      <a:lnTo>
                        <a:pt x="0" y="51125"/>
                      </a:lnTo>
                      <a:lnTo>
                        <a:pt x="12226" y="45013"/>
                      </a:lnTo>
                      <a:lnTo>
                        <a:pt x="12226" y="42234"/>
                      </a:lnTo>
                      <a:lnTo>
                        <a:pt x="12226" y="42234"/>
                      </a:lnTo>
                      <a:lnTo>
                        <a:pt x="12226" y="36121"/>
                      </a:lnTo>
                      <a:lnTo>
                        <a:pt x="12226" y="36121"/>
                      </a:lnTo>
                      <a:lnTo>
                        <a:pt x="12226" y="30008"/>
                      </a:lnTo>
                      <a:lnTo>
                        <a:pt x="12226" y="0"/>
                      </a:lnTo>
                      <a:lnTo>
                        <a:pt x="0" y="61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01" name="Freeform: Shape 500">
                  <a:extLst>
                    <a:ext uri="{FF2B5EF4-FFF2-40B4-BE49-F238E27FC236}">
                      <a16:creationId xmlns:a16="http://schemas.microsoft.com/office/drawing/2014/main" id="{8E925D9C-F30C-45F1-B7D7-A00F6EE5DFE0}"/>
                    </a:ext>
                  </a:extLst>
                </p:cNvPr>
                <p:cNvSpPr/>
                <p:nvPr/>
              </p:nvSpPr>
              <p:spPr>
                <a:xfrm>
                  <a:off x="2043088" y="2525519"/>
                  <a:ext cx="12225" cy="51125"/>
                </a:xfrm>
                <a:custGeom>
                  <a:avLst/>
                  <a:gdLst>
                    <a:gd name="connsiteX0" fmla="*/ 1667 w 12225"/>
                    <a:gd name="connsiteY0" fmla="*/ 5557 h 51125"/>
                    <a:gd name="connsiteX1" fmla="*/ 0 w 12225"/>
                    <a:gd name="connsiteY1" fmla="*/ 6113 h 51125"/>
                    <a:gd name="connsiteX2" fmla="*/ 0 w 12225"/>
                    <a:gd name="connsiteY2" fmla="*/ 17227 h 51125"/>
                    <a:gd name="connsiteX3" fmla="*/ 0 w 12225"/>
                    <a:gd name="connsiteY3" fmla="*/ 23340 h 51125"/>
                    <a:gd name="connsiteX4" fmla="*/ 0 w 12225"/>
                    <a:gd name="connsiteY4" fmla="*/ 24451 h 51125"/>
                    <a:gd name="connsiteX5" fmla="*/ 0 w 12225"/>
                    <a:gd name="connsiteY5" fmla="*/ 30008 h 51125"/>
                    <a:gd name="connsiteX6" fmla="*/ 0 w 12225"/>
                    <a:gd name="connsiteY6" fmla="*/ 30008 h 51125"/>
                    <a:gd name="connsiteX7" fmla="*/ 0 w 12225"/>
                    <a:gd name="connsiteY7" fmla="*/ 31120 h 51125"/>
                    <a:gd name="connsiteX8" fmla="*/ 0 w 12225"/>
                    <a:gd name="connsiteY8" fmla="*/ 51125 h 51125"/>
                    <a:gd name="connsiteX9" fmla="*/ 1111 w 12225"/>
                    <a:gd name="connsiteY9" fmla="*/ 51125 h 51125"/>
                    <a:gd name="connsiteX10" fmla="*/ 7224 w 12225"/>
                    <a:gd name="connsiteY10" fmla="*/ 47791 h 51125"/>
                    <a:gd name="connsiteX11" fmla="*/ 12226 w 12225"/>
                    <a:gd name="connsiteY11" fmla="*/ 45013 h 51125"/>
                    <a:gd name="connsiteX12" fmla="*/ 12226 w 12225"/>
                    <a:gd name="connsiteY12" fmla="*/ 26674 h 51125"/>
                    <a:gd name="connsiteX13" fmla="*/ 12226 w 12225"/>
                    <a:gd name="connsiteY13" fmla="*/ 26674 h 51125"/>
                    <a:gd name="connsiteX14" fmla="*/ 12226 w 12225"/>
                    <a:gd name="connsiteY14" fmla="*/ 20561 h 51125"/>
                    <a:gd name="connsiteX15" fmla="*/ 12226 w 12225"/>
                    <a:gd name="connsiteY15" fmla="*/ 20561 h 51125"/>
                    <a:gd name="connsiteX16" fmla="*/ 12226 w 12225"/>
                    <a:gd name="connsiteY16" fmla="*/ 0 h 51125"/>
                    <a:gd name="connsiteX17" fmla="*/ 7780 w 12225"/>
                    <a:gd name="connsiteY17" fmla="*/ 222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667" y="5557"/>
                      </a:moveTo>
                      <a:lnTo>
                        <a:pt x="0" y="6113"/>
                      </a:lnTo>
                      <a:lnTo>
                        <a:pt x="0" y="17227"/>
                      </a:lnTo>
                      <a:lnTo>
                        <a:pt x="0" y="23340"/>
                      </a:lnTo>
                      <a:lnTo>
                        <a:pt x="0" y="24451"/>
                      </a:lnTo>
                      <a:lnTo>
                        <a:pt x="0" y="30008"/>
                      </a:lnTo>
                      <a:lnTo>
                        <a:pt x="0" y="30008"/>
                      </a:lnTo>
                      <a:lnTo>
                        <a:pt x="0" y="31120"/>
                      </a:lnTo>
                      <a:lnTo>
                        <a:pt x="0" y="51125"/>
                      </a:lnTo>
                      <a:lnTo>
                        <a:pt x="1111" y="51125"/>
                      </a:lnTo>
                      <a:lnTo>
                        <a:pt x="7224" y="47791"/>
                      </a:lnTo>
                      <a:lnTo>
                        <a:pt x="12226" y="45013"/>
                      </a:lnTo>
                      <a:lnTo>
                        <a:pt x="12226" y="26674"/>
                      </a:lnTo>
                      <a:lnTo>
                        <a:pt x="12226" y="26674"/>
                      </a:lnTo>
                      <a:lnTo>
                        <a:pt x="12226" y="20561"/>
                      </a:lnTo>
                      <a:lnTo>
                        <a:pt x="12226" y="20561"/>
                      </a:lnTo>
                      <a:lnTo>
                        <a:pt x="12226" y="0"/>
                      </a:lnTo>
                      <a:lnTo>
                        <a:pt x="7780" y="222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02" name="Freeform: Shape 501">
                  <a:extLst>
                    <a:ext uri="{FF2B5EF4-FFF2-40B4-BE49-F238E27FC236}">
                      <a16:creationId xmlns:a16="http://schemas.microsoft.com/office/drawing/2014/main" id="{A25B7684-BC2C-4FCB-B299-B4E47EFBC892}"/>
                    </a:ext>
                  </a:extLst>
                </p:cNvPr>
                <p:cNvSpPr/>
                <p:nvPr/>
              </p:nvSpPr>
              <p:spPr>
                <a:xfrm>
                  <a:off x="2095881" y="2588314"/>
                  <a:ext cx="12225" cy="51125"/>
                </a:xfrm>
                <a:custGeom>
                  <a:avLst/>
                  <a:gdLst>
                    <a:gd name="connsiteX0" fmla="*/ 0 w 12225"/>
                    <a:gd name="connsiteY0" fmla="*/ 45013 h 51125"/>
                    <a:gd name="connsiteX1" fmla="*/ 0 w 12225"/>
                    <a:gd name="connsiteY1" fmla="*/ 51125 h 51125"/>
                    <a:gd name="connsiteX2" fmla="*/ 9447 w 12225"/>
                    <a:gd name="connsiteY2" fmla="*/ 46124 h 51125"/>
                    <a:gd name="connsiteX3" fmla="*/ 12226 w 12225"/>
                    <a:gd name="connsiteY3" fmla="*/ 45013 h 51125"/>
                    <a:gd name="connsiteX4" fmla="*/ 12226 w 12225"/>
                    <a:gd name="connsiteY4" fmla="*/ 0 h 51125"/>
                    <a:gd name="connsiteX5" fmla="*/ 0 w 12225"/>
                    <a:gd name="connsiteY5"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0" y="45013"/>
                      </a:moveTo>
                      <a:lnTo>
                        <a:pt x="0" y="51125"/>
                      </a:lnTo>
                      <a:lnTo>
                        <a:pt x="9447" y="46124"/>
                      </a:lnTo>
                      <a:lnTo>
                        <a:pt x="12226" y="45013"/>
                      </a:lnTo>
                      <a:lnTo>
                        <a:pt x="12226" y="0"/>
                      </a:lnTo>
                      <a:lnTo>
                        <a:pt x="0" y="61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03" name="Freeform: Shape 502">
                  <a:extLst>
                    <a:ext uri="{FF2B5EF4-FFF2-40B4-BE49-F238E27FC236}">
                      <a16:creationId xmlns:a16="http://schemas.microsoft.com/office/drawing/2014/main" id="{4ACA4700-17A8-4E32-A618-BD20A6B71029}"/>
                    </a:ext>
                  </a:extLst>
                </p:cNvPr>
                <p:cNvSpPr/>
                <p:nvPr/>
              </p:nvSpPr>
              <p:spPr>
                <a:xfrm>
                  <a:off x="2204800" y="2425491"/>
                  <a:ext cx="12225" cy="51125"/>
                </a:xfrm>
                <a:custGeom>
                  <a:avLst/>
                  <a:gdLst>
                    <a:gd name="connsiteX0" fmla="*/ 12226 w 12225"/>
                    <a:gd name="connsiteY0" fmla="*/ 41123 h 51125"/>
                    <a:gd name="connsiteX1" fmla="*/ 12226 w 12225"/>
                    <a:gd name="connsiteY1" fmla="*/ 41123 h 51125"/>
                    <a:gd name="connsiteX2" fmla="*/ 12226 w 12225"/>
                    <a:gd name="connsiteY2" fmla="*/ 41123 h 51125"/>
                    <a:gd name="connsiteX3" fmla="*/ 12226 w 12225"/>
                    <a:gd name="connsiteY3" fmla="*/ 35010 h 51125"/>
                    <a:gd name="connsiteX4" fmla="*/ 12226 w 12225"/>
                    <a:gd name="connsiteY4" fmla="*/ 35010 h 51125"/>
                    <a:gd name="connsiteX5" fmla="*/ 12226 w 12225"/>
                    <a:gd name="connsiteY5" fmla="*/ 28897 h 51125"/>
                    <a:gd name="connsiteX6" fmla="*/ 12226 w 12225"/>
                    <a:gd name="connsiteY6" fmla="*/ 6113 h 51125"/>
                    <a:gd name="connsiteX7" fmla="*/ 0 w 12225"/>
                    <a:gd name="connsiteY7" fmla="*/ 0 h 51125"/>
                    <a:gd name="connsiteX8" fmla="*/ 0 w 12225"/>
                    <a:gd name="connsiteY8" fmla="*/ 30008 h 51125"/>
                    <a:gd name="connsiteX9" fmla="*/ 0 w 12225"/>
                    <a:gd name="connsiteY9" fmla="*/ 36121 h 51125"/>
                    <a:gd name="connsiteX10" fmla="*/ 0 w 12225"/>
                    <a:gd name="connsiteY10" fmla="*/ 36677 h 51125"/>
                    <a:gd name="connsiteX11" fmla="*/ 0 w 12225"/>
                    <a:gd name="connsiteY11" fmla="*/ 42234 h 51125"/>
                    <a:gd name="connsiteX12" fmla="*/ 0 w 12225"/>
                    <a:gd name="connsiteY12" fmla="*/ 42790 h 51125"/>
                    <a:gd name="connsiteX13" fmla="*/ 0 w 12225"/>
                    <a:gd name="connsiteY13" fmla="*/ 45013 h 51125"/>
                    <a:gd name="connsiteX14" fmla="*/ 12226 w 12225"/>
                    <a:gd name="connsiteY14" fmla="*/ 51125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1123"/>
                      </a:moveTo>
                      <a:lnTo>
                        <a:pt x="12226" y="41123"/>
                      </a:lnTo>
                      <a:lnTo>
                        <a:pt x="12226" y="41123"/>
                      </a:lnTo>
                      <a:lnTo>
                        <a:pt x="12226" y="35010"/>
                      </a:lnTo>
                      <a:lnTo>
                        <a:pt x="12226" y="35010"/>
                      </a:lnTo>
                      <a:lnTo>
                        <a:pt x="12226" y="28897"/>
                      </a:lnTo>
                      <a:lnTo>
                        <a:pt x="12226" y="6113"/>
                      </a:lnTo>
                      <a:lnTo>
                        <a:pt x="0" y="0"/>
                      </a:lnTo>
                      <a:lnTo>
                        <a:pt x="0" y="30008"/>
                      </a:lnTo>
                      <a:lnTo>
                        <a:pt x="0" y="36121"/>
                      </a:lnTo>
                      <a:lnTo>
                        <a:pt x="0" y="36677"/>
                      </a:lnTo>
                      <a:lnTo>
                        <a:pt x="0" y="42234"/>
                      </a:lnTo>
                      <a:lnTo>
                        <a:pt x="0" y="42790"/>
                      </a:lnTo>
                      <a:lnTo>
                        <a:pt x="0" y="45013"/>
                      </a:lnTo>
                      <a:lnTo>
                        <a:pt x="12226" y="51125"/>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04" name="Freeform: Shape 503">
                  <a:extLst>
                    <a:ext uri="{FF2B5EF4-FFF2-40B4-BE49-F238E27FC236}">
                      <a16:creationId xmlns:a16="http://schemas.microsoft.com/office/drawing/2014/main" id="{81391819-F3FD-4921-A98E-FBEAAEAA606D}"/>
                    </a:ext>
                  </a:extLst>
                </p:cNvPr>
                <p:cNvSpPr/>
                <p:nvPr/>
              </p:nvSpPr>
              <p:spPr>
                <a:xfrm>
                  <a:off x="2178126" y="2412154"/>
                  <a:ext cx="12225" cy="51125"/>
                </a:xfrm>
                <a:custGeom>
                  <a:avLst/>
                  <a:gdLst>
                    <a:gd name="connsiteX0" fmla="*/ 12226 w 12225"/>
                    <a:gd name="connsiteY0" fmla="*/ 51125 h 51125"/>
                    <a:gd name="connsiteX1" fmla="*/ 12226 w 12225"/>
                    <a:gd name="connsiteY1" fmla="*/ 45013 h 51125"/>
                    <a:gd name="connsiteX2" fmla="*/ 12226 w 12225"/>
                    <a:gd name="connsiteY2" fmla="*/ 6113 h 51125"/>
                    <a:gd name="connsiteX3" fmla="*/ 0 w 12225"/>
                    <a:gd name="connsiteY3" fmla="*/ 0 h 51125"/>
                    <a:gd name="connsiteX4" fmla="*/ 0 w 12225"/>
                    <a:gd name="connsiteY4" fmla="*/ 45013 h 51125"/>
                    <a:gd name="connsiteX5" fmla="*/ 2223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51125"/>
                      </a:moveTo>
                      <a:lnTo>
                        <a:pt x="12226" y="45013"/>
                      </a:lnTo>
                      <a:lnTo>
                        <a:pt x="12226" y="6113"/>
                      </a:lnTo>
                      <a:lnTo>
                        <a:pt x="0" y="0"/>
                      </a:lnTo>
                      <a:lnTo>
                        <a:pt x="0" y="45013"/>
                      </a:lnTo>
                      <a:lnTo>
                        <a:pt x="2223" y="46124"/>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05" name="Freeform: Shape 504">
                  <a:extLst>
                    <a:ext uri="{FF2B5EF4-FFF2-40B4-BE49-F238E27FC236}">
                      <a16:creationId xmlns:a16="http://schemas.microsoft.com/office/drawing/2014/main" id="{AB6A08FB-E847-4B60-9A2C-675C619ADC01}"/>
                    </a:ext>
                  </a:extLst>
                </p:cNvPr>
                <p:cNvSpPr/>
                <p:nvPr/>
              </p:nvSpPr>
              <p:spPr>
                <a:xfrm>
                  <a:off x="2230918" y="2525519"/>
                  <a:ext cx="12225" cy="51125"/>
                </a:xfrm>
                <a:custGeom>
                  <a:avLst/>
                  <a:gdLst>
                    <a:gd name="connsiteX0" fmla="*/ 11114 w 12225"/>
                    <a:gd name="connsiteY0" fmla="*/ 51125 h 51125"/>
                    <a:gd name="connsiteX1" fmla="*/ 12226 w 12225"/>
                    <a:gd name="connsiteY1" fmla="*/ 51125 h 51125"/>
                    <a:gd name="connsiteX2" fmla="*/ 12226 w 12225"/>
                    <a:gd name="connsiteY2" fmla="*/ 31120 h 51125"/>
                    <a:gd name="connsiteX3" fmla="*/ 12226 w 12225"/>
                    <a:gd name="connsiteY3" fmla="*/ 30008 h 51125"/>
                    <a:gd name="connsiteX4" fmla="*/ 12226 w 12225"/>
                    <a:gd name="connsiteY4" fmla="*/ 30008 h 51125"/>
                    <a:gd name="connsiteX5" fmla="*/ 12226 w 12225"/>
                    <a:gd name="connsiteY5" fmla="*/ 24451 h 51125"/>
                    <a:gd name="connsiteX6" fmla="*/ 12226 w 12225"/>
                    <a:gd name="connsiteY6" fmla="*/ 23340 h 51125"/>
                    <a:gd name="connsiteX7" fmla="*/ 12226 w 12225"/>
                    <a:gd name="connsiteY7" fmla="*/ 17227 h 51125"/>
                    <a:gd name="connsiteX8" fmla="*/ 12226 w 12225"/>
                    <a:gd name="connsiteY8" fmla="*/ 6113 h 51125"/>
                    <a:gd name="connsiteX9" fmla="*/ 10559 w 12225"/>
                    <a:gd name="connsiteY9" fmla="*/ 5557 h 51125"/>
                    <a:gd name="connsiteX10" fmla="*/ 4446 w 12225"/>
                    <a:gd name="connsiteY10" fmla="*/ 2223 h 51125"/>
                    <a:gd name="connsiteX11" fmla="*/ 0 w 12225"/>
                    <a:gd name="connsiteY11" fmla="*/ 0 h 51125"/>
                    <a:gd name="connsiteX12" fmla="*/ 0 w 12225"/>
                    <a:gd name="connsiteY12" fmla="*/ 20561 h 51125"/>
                    <a:gd name="connsiteX13" fmla="*/ 0 w 12225"/>
                    <a:gd name="connsiteY13" fmla="*/ 20561 h 51125"/>
                    <a:gd name="connsiteX14" fmla="*/ 0 w 12225"/>
                    <a:gd name="connsiteY14" fmla="*/ 26674 h 51125"/>
                    <a:gd name="connsiteX15" fmla="*/ 0 w 12225"/>
                    <a:gd name="connsiteY15" fmla="*/ 26674 h 51125"/>
                    <a:gd name="connsiteX16" fmla="*/ 0 w 12225"/>
                    <a:gd name="connsiteY16" fmla="*/ 45013 h 51125"/>
                    <a:gd name="connsiteX17" fmla="*/ 5001 w 12225"/>
                    <a:gd name="connsiteY17" fmla="*/ 47791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1114" y="51125"/>
                      </a:moveTo>
                      <a:lnTo>
                        <a:pt x="12226" y="51125"/>
                      </a:lnTo>
                      <a:lnTo>
                        <a:pt x="12226" y="31120"/>
                      </a:lnTo>
                      <a:lnTo>
                        <a:pt x="12226" y="30008"/>
                      </a:lnTo>
                      <a:lnTo>
                        <a:pt x="12226" y="30008"/>
                      </a:lnTo>
                      <a:lnTo>
                        <a:pt x="12226" y="24451"/>
                      </a:lnTo>
                      <a:lnTo>
                        <a:pt x="12226" y="23340"/>
                      </a:lnTo>
                      <a:lnTo>
                        <a:pt x="12226" y="17227"/>
                      </a:lnTo>
                      <a:lnTo>
                        <a:pt x="12226" y="6113"/>
                      </a:lnTo>
                      <a:lnTo>
                        <a:pt x="10559" y="5557"/>
                      </a:lnTo>
                      <a:lnTo>
                        <a:pt x="4446" y="2223"/>
                      </a:lnTo>
                      <a:lnTo>
                        <a:pt x="0" y="0"/>
                      </a:lnTo>
                      <a:lnTo>
                        <a:pt x="0" y="20561"/>
                      </a:lnTo>
                      <a:lnTo>
                        <a:pt x="0" y="20561"/>
                      </a:lnTo>
                      <a:lnTo>
                        <a:pt x="0" y="26674"/>
                      </a:lnTo>
                      <a:lnTo>
                        <a:pt x="0" y="26674"/>
                      </a:lnTo>
                      <a:lnTo>
                        <a:pt x="0" y="45013"/>
                      </a:lnTo>
                      <a:lnTo>
                        <a:pt x="5001" y="47791"/>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06" name="Freeform: Shape 505">
                  <a:extLst>
                    <a:ext uri="{FF2B5EF4-FFF2-40B4-BE49-F238E27FC236}">
                      <a16:creationId xmlns:a16="http://schemas.microsoft.com/office/drawing/2014/main" id="{A71AAE22-F2CF-4EFD-9346-4E52D254A8D9}"/>
                    </a:ext>
                  </a:extLst>
                </p:cNvPr>
                <p:cNvSpPr/>
                <p:nvPr/>
              </p:nvSpPr>
              <p:spPr>
                <a:xfrm>
                  <a:off x="2230918" y="2438272"/>
                  <a:ext cx="12225" cy="51125"/>
                </a:xfrm>
                <a:custGeom>
                  <a:avLst/>
                  <a:gdLst>
                    <a:gd name="connsiteX0" fmla="*/ 11114 w 12225"/>
                    <a:gd name="connsiteY0" fmla="*/ 51125 h 51125"/>
                    <a:gd name="connsiteX1" fmla="*/ 12226 w 12225"/>
                    <a:gd name="connsiteY1" fmla="*/ 51125 h 51125"/>
                    <a:gd name="connsiteX2" fmla="*/ 12226 w 12225"/>
                    <a:gd name="connsiteY2" fmla="*/ 31120 h 51125"/>
                    <a:gd name="connsiteX3" fmla="*/ 12226 w 12225"/>
                    <a:gd name="connsiteY3" fmla="*/ 30008 h 51125"/>
                    <a:gd name="connsiteX4" fmla="*/ 12226 w 12225"/>
                    <a:gd name="connsiteY4" fmla="*/ 30008 h 51125"/>
                    <a:gd name="connsiteX5" fmla="*/ 12226 w 12225"/>
                    <a:gd name="connsiteY5" fmla="*/ 24451 h 51125"/>
                    <a:gd name="connsiteX6" fmla="*/ 12226 w 12225"/>
                    <a:gd name="connsiteY6" fmla="*/ 23340 h 51125"/>
                    <a:gd name="connsiteX7" fmla="*/ 12226 w 12225"/>
                    <a:gd name="connsiteY7" fmla="*/ 17227 h 51125"/>
                    <a:gd name="connsiteX8" fmla="*/ 12226 w 12225"/>
                    <a:gd name="connsiteY8" fmla="*/ 6113 h 51125"/>
                    <a:gd name="connsiteX9" fmla="*/ 10559 w 12225"/>
                    <a:gd name="connsiteY9" fmla="*/ 5557 h 51125"/>
                    <a:gd name="connsiteX10" fmla="*/ 4446 w 12225"/>
                    <a:gd name="connsiteY10" fmla="*/ 2779 h 51125"/>
                    <a:gd name="connsiteX11" fmla="*/ 0 w 12225"/>
                    <a:gd name="connsiteY11" fmla="*/ 0 h 51125"/>
                    <a:gd name="connsiteX12" fmla="*/ 0 w 12225"/>
                    <a:gd name="connsiteY12" fmla="*/ 20561 h 51125"/>
                    <a:gd name="connsiteX13" fmla="*/ 0 w 12225"/>
                    <a:gd name="connsiteY13" fmla="*/ 20561 h 51125"/>
                    <a:gd name="connsiteX14" fmla="*/ 0 w 12225"/>
                    <a:gd name="connsiteY14" fmla="*/ 26674 h 51125"/>
                    <a:gd name="connsiteX15" fmla="*/ 0 w 12225"/>
                    <a:gd name="connsiteY15" fmla="*/ 26674 h 51125"/>
                    <a:gd name="connsiteX16" fmla="*/ 0 w 12225"/>
                    <a:gd name="connsiteY16" fmla="*/ 45013 h 51125"/>
                    <a:gd name="connsiteX17" fmla="*/ 5001 w 12225"/>
                    <a:gd name="connsiteY17" fmla="*/ 47791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1114" y="51125"/>
                      </a:moveTo>
                      <a:lnTo>
                        <a:pt x="12226" y="51125"/>
                      </a:lnTo>
                      <a:lnTo>
                        <a:pt x="12226" y="31120"/>
                      </a:lnTo>
                      <a:lnTo>
                        <a:pt x="12226" y="30008"/>
                      </a:lnTo>
                      <a:lnTo>
                        <a:pt x="12226" y="30008"/>
                      </a:lnTo>
                      <a:lnTo>
                        <a:pt x="12226" y="24451"/>
                      </a:lnTo>
                      <a:lnTo>
                        <a:pt x="12226" y="23340"/>
                      </a:lnTo>
                      <a:lnTo>
                        <a:pt x="12226" y="17227"/>
                      </a:lnTo>
                      <a:lnTo>
                        <a:pt x="12226" y="6113"/>
                      </a:lnTo>
                      <a:lnTo>
                        <a:pt x="10559" y="5557"/>
                      </a:lnTo>
                      <a:lnTo>
                        <a:pt x="4446" y="2779"/>
                      </a:lnTo>
                      <a:lnTo>
                        <a:pt x="0" y="0"/>
                      </a:lnTo>
                      <a:lnTo>
                        <a:pt x="0" y="20561"/>
                      </a:lnTo>
                      <a:lnTo>
                        <a:pt x="0" y="20561"/>
                      </a:lnTo>
                      <a:lnTo>
                        <a:pt x="0" y="26674"/>
                      </a:lnTo>
                      <a:lnTo>
                        <a:pt x="0" y="26674"/>
                      </a:lnTo>
                      <a:lnTo>
                        <a:pt x="0" y="45013"/>
                      </a:lnTo>
                      <a:lnTo>
                        <a:pt x="5001" y="47791"/>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07" name="Freeform: Shape 506">
                  <a:extLst>
                    <a:ext uri="{FF2B5EF4-FFF2-40B4-BE49-F238E27FC236}">
                      <a16:creationId xmlns:a16="http://schemas.microsoft.com/office/drawing/2014/main" id="{1E494A7C-7472-469A-B64E-2F089E8F5DBF}"/>
                    </a:ext>
                  </a:extLst>
                </p:cNvPr>
                <p:cNvSpPr/>
                <p:nvPr/>
              </p:nvSpPr>
              <p:spPr>
                <a:xfrm>
                  <a:off x="2095881" y="2499400"/>
                  <a:ext cx="12225" cy="51125"/>
                </a:xfrm>
                <a:custGeom>
                  <a:avLst/>
                  <a:gdLst>
                    <a:gd name="connsiteX0" fmla="*/ 0 w 12225"/>
                    <a:gd name="connsiteY0" fmla="*/ 45013 h 51125"/>
                    <a:gd name="connsiteX1" fmla="*/ 0 w 12225"/>
                    <a:gd name="connsiteY1" fmla="*/ 51125 h 51125"/>
                    <a:gd name="connsiteX2" fmla="*/ 9447 w 12225"/>
                    <a:gd name="connsiteY2" fmla="*/ 46124 h 51125"/>
                    <a:gd name="connsiteX3" fmla="*/ 12226 w 12225"/>
                    <a:gd name="connsiteY3" fmla="*/ 45013 h 51125"/>
                    <a:gd name="connsiteX4" fmla="*/ 12226 w 12225"/>
                    <a:gd name="connsiteY4" fmla="*/ 0 h 51125"/>
                    <a:gd name="connsiteX5" fmla="*/ 0 w 12225"/>
                    <a:gd name="connsiteY5"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0" y="45013"/>
                      </a:moveTo>
                      <a:lnTo>
                        <a:pt x="0" y="51125"/>
                      </a:lnTo>
                      <a:lnTo>
                        <a:pt x="9447" y="46124"/>
                      </a:lnTo>
                      <a:lnTo>
                        <a:pt x="12226" y="45013"/>
                      </a:lnTo>
                      <a:lnTo>
                        <a:pt x="12226" y="0"/>
                      </a:lnTo>
                      <a:lnTo>
                        <a:pt x="0" y="61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08" name="Freeform: Shape 507">
                  <a:extLst>
                    <a:ext uri="{FF2B5EF4-FFF2-40B4-BE49-F238E27FC236}">
                      <a16:creationId xmlns:a16="http://schemas.microsoft.com/office/drawing/2014/main" id="{181C68E6-9254-466C-8D60-5043563D972B}"/>
                    </a:ext>
                  </a:extLst>
                </p:cNvPr>
                <p:cNvSpPr/>
                <p:nvPr/>
              </p:nvSpPr>
              <p:spPr>
                <a:xfrm>
                  <a:off x="2069206" y="2512737"/>
                  <a:ext cx="12225" cy="51125"/>
                </a:xfrm>
                <a:custGeom>
                  <a:avLst/>
                  <a:gdLst>
                    <a:gd name="connsiteX0" fmla="*/ 0 w 12225"/>
                    <a:gd name="connsiteY0" fmla="*/ 28897 h 51125"/>
                    <a:gd name="connsiteX1" fmla="*/ 0 w 12225"/>
                    <a:gd name="connsiteY1" fmla="*/ 35010 h 51125"/>
                    <a:gd name="connsiteX2" fmla="*/ 0 w 12225"/>
                    <a:gd name="connsiteY2" fmla="*/ 35010 h 51125"/>
                    <a:gd name="connsiteX3" fmla="*/ 0 w 12225"/>
                    <a:gd name="connsiteY3" fmla="*/ 41123 h 51125"/>
                    <a:gd name="connsiteX4" fmla="*/ 0 w 12225"/>
                    <a:gd name="connsiteY4" fmla="*/ 41123 h 51125"/>
                    <a:gd name="connsiteX5" fmla="*/ 0 w 12225"/>
                    <a:gd name="connsiteY5" fmla="*/ 41123 h 51125"/>
                    <a:gd name="connsiteX6" fmla="*/ 0 w 12225"/>
                    <a:gd name="connsiteY6" fmla="*/ 51125 h 51125"/>
                    <a:gd name="connsiteX7" fmla="*/ 12226 w 12225"/>
                    <a:gd name="connsiteY7" fmla="*/ 45013 h 51125"/>
                    <a:gd name="connsiteX8" fmla="*/ 12226 w 12225"/>
                    <a:gd name="connsiteY8" fmla="*/ 42790 h 51125"/>
                    <a:gd name="connsiteX9" fmla="*/ 12226 w 12225"/>
                    <a:gd name="connsiteY9" fmla="*/ 42234 h 51125"/>
                    <a:gd name="connsiteX10" fmla="*/ 12226 w 12225"/>
                    <a:gd name="connsiteY10" fmla="*/ 36121 h 51125"/>
                    <a:gd name="connsiteX11" fmla="*/ 12226 w 12225"/>
                    <a:gd name="connsiteY11" fmla="*/ 36121 h 51125"/>
                    <a:gd name="connsiteX12" fmla="*/ 12226 w 12225"/>
                    <a:gd name="connsiteY12" fmla="*/ 30008 h 51125"/>
                    <a:gd name="connsiteX13" fmla="*/ 12226 w 12225"/>
                    <a:gd name="connsiteY13" fmla="*/ 0 h 51125"/>
                    <a:gd name="connsiteX14" fmla="*/ 0 w 12225"/>
                    <a:gd name="connsiteY14"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0" y="28897"/>
                      </a:moveTo>
                      <a:lnTo>
                        <a:pt x="0" y="35010"/>
                      </a:lnTo>
                      <a:lnTo>
                        <a:pt x="0" y="35010"/>
                      </a:lnTo>
                      <a:lnTo>
                        <a:pt x="0" y="41123"/>
                      </a:lnTo>
                      <a:lnTo>
                        <a:pt x="0" y="41123"/>
                      </a:lnTo>
                      <a:lnTo>
                        <a:pt x="0" y="41123"/>
                      </a:lnTo>
                      <a:lnTo>
                        <a:pt x="0" y="51125"/>
                      </a:lnTo>
                      <a:lnTo>
                        <a:pt x="12226" y="45013"/>
                      </a:lnTo>
                      <a:lnTo>
                        <a:pt x="12226" y="42790"/>
                      </a:lnTo>
                      <a:lnTo>
                        <a:pt x="12226" y="42234"/>
                      </a:lnTo>
                      <a:lnTo>
                        <a:pt x="12226" y="36121"/>
                      </a:lnTo>
                      <a:lnTo>
                        <a:pt x="12226" y="36121"/>
                      </a:lnTo>
                      <a:lnTo>
                        <a:pt x="12226" y="30008"/>
                      </a:lnTo>
                      <a:lnTo>
                        <a:pt x="12226" y="0"/>
                      </a:lnTo>
                      <a:lnTo>
                        <a:pt x="0" y="61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09" name="Freeform: Shape 508">
                  <a:extLst>
                    <a:ext uri="{FF2B5EF4-FFF2-40B4-BE49-F238E27FC236}">
                      <a16:creationId xmlns:a16="http://schemas.microsoft.com/office/drawing/2014/main" id="{4B61E064-B438-4257-9FA3-62FFEF3B39DA}"/>
                    </a:ext>
                  </a:extLst>
                </p:cNvPr>
                <p:cNvSpPr/>
                <p:nvPr/>
              </p:nvSpPr>
              <p:spPr>
                <a:xfrm>
                  <a:off x="2204800" y="2512737"/>
                  <a:ext cx="12225" cy="51125"/>
                </a:xfrm>
                <a:custGeom>
                  <a:avLst/>
                  <a:gdLst>
                    <a:gd name="connsiteX0" fmla="*/ 12226 w 12225"/>
                    <a:gd name="connsiteY0" fmla="*/ 41123 h 51125"/>
                    <a:gd name="connsiteX1" fmla="*/ 12226 w 12225"/>
                    <a:gd name="connsiteY1" fmla="*/ 41123 h 51125"/>
                    <a:gd name="connsiteX2" fmla="*/ 12226 w 12225"/>
                    <a:gd name="connsiteY2" fmla="*/ 41123 h 51125"/>
                    <a:gd name="connsiteX3" fmla="*/ 12226 w 12225"/>
                    <a:gd name="connsiteY3" fmla="*/ 35010 h 51125"/>
                    <a:gd name="connsiteX4" fmla="*/ 12226 w 12225"/>
                    <a:gd name="connsiteY4" fmla="*/ 35010 h 51125"/>
                    <a:gd name="connsiteX5" fmla="*/ 12226 w 12225"/>
                    <a:gd name="connsiteY5" fmla="*/ 28897 h 51125"/>
                    <a:gd name="connsiteX6" fmla="*/ 12226 w 12225"/>
                    <a:gd name="connsiteY6" fmla="*/ 6113 h 51125"/>
                    <a:gd name="connsiteX7" fmla="*/ 0 w 12225"/>
                    <a:gd name="connsiteY7" fmla="*/ 0 h 51125"/>
                    <a:gd name="connsiteX8" fmla="*/ 0 w 12225"/>
                    <a:gd name="connsiteY8" fmla="*/ 30008 h 51125"/>
                    <a:gd name="connsiteX9" fmla="*/ 0 w 12225"/>
                    <a:gd name="connsiteY9" fmla="*/ 36121 h 51125"/>
                    <a:gd name="connsiteX10" fmla="*/ 0 w 12225"/>
                    <a:gd name="connsiteY10" fmla="*/ 36121 h 51125"/>
                    <a:gd name="connsiteX11" fmla="*/ 0 w 12225"/>
                    <a:gd name="connsiteY11" fmla="*/ 42234 h 51125"/>
                    <a:gd name="connsiteX12" fmla="*/ 0 w 12225"/>
                    <a:gd name="connsiteY12" fmla="*/ 42790 h 51125"/>
                    <a:gd name="connsiteX13" fmla="*/ 0 w 12225"/>
                    <a:gd name="connsiteY13" fmla="*/ 45013 h 51125"/>
                    <a:gd name="connsiteX14" fmla="*/ 12226 w 12225"/>
                    <a:gd name="connsiteY14" fmla="*/ 51125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1123"/>
                      </a:moveTo>
                      <a:lnTo>
                        <a:pt x="12226" y="41123"/>
                      </a:lnTo>
                      <a:lnTo>
                        <a:pt x="12226" y="41123"/>
                      </a:lnTo>
                      <a:lnTo>
                        <a:pt x="12226" y="35010"/>
                      </a:lnTo>
                      <a:lnTo>
                        <a:pt x="12226" y="35010"/>
                      </a:lnTo>
                      <a:lnTo>
                        <a:pt x="12226" y="28897"/>
                      </a:lnTo>
                      <a:lnTo>
                        <a:pt x="12226" y="6113"/>
                      </a:lnTo>
                      <a:lnTo>
                        <a:pt x="0" y="0"/>
                      </a:lnTo>
                      <a:lnTo>
                        <a:pt x="0" y="30008"/>
                      </a:lnTo>
                      <a:lnTo>
                        <a:pt x="0" y="36121"/>
                      </a:lnTo>
                      <a:lnTo>
                        <a:pt x="0" y="36121"/>
                      </a:lnTo>
                      <a:lnTo>
                        <a:pt x="0" y="42234"/>
                      </a:lnTo>
                      <a:lnTo>
                        <a:pt x="0" y="42790"/>
                      </a:lnTo>
                      <a:lnTo>
                        <a:pt x="0" y="45013"/>
                      </a:lnTo>
                      <a:lnTo>
                        <a:pt x="12226" y="51125"/>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10" name="Freeform: Shape 509">
                  <a:extLst>
                    <a:ext uri="{FF2B5EF4-FFF2-40B4-BE49-F238E27FC236}">
                      <a16:creationId xmlns:a16="http://schemas.microsoft.com/office/drawing/2014/main" id="{DE92A9C1-60A0-436B-A91A-9749FC38D4EB}"/>
                    </a:ext>
                  </a:extLst>
                </p:cNvPr>
                <p:cNvSpPr/>
                <p:nvPr/>
              </p:nvSpPr>
              <p:spPr>
                <a:xfrm>
                  <a:off x="1882487" y="2277671"/>
                  <a:ext cx="521813" cy="521813"/>
                </a:xfrm>
                <a:custGeom>
                  <a:avLst/>
                  <a:gdLst>
                    <a:gd name="connsiteX0" fmla="*/ 521257 w 521813"/>
                    <a:gd name="connsiteY0" fmla="*/ 487915 h 521813"/>
                    <a:gd name="connsiteX1" fmla="*/ 521257 w 521813"/>
                    <a:gd name="connsiteY1" fmla="*/ 33343 h 521813"/>
                    <a:gd name="connsiteX2" fmla="*/ 521257 w 521813"/>
                    <a:gd name="connsiteY2" fmla="*/ 0 h 521813"/>
                    <a:gd name="connsiteX3" fmla="*/ 487915 w 521813"/>
                    <a:gd name="connsiteY3" fmla="*/ 0 h 521813"/>
                    <a:gd name="connsiteX4" fmla="*/ 33343 w 521813"/>
                    <a:gd name="connsiteY4" fmla="*/ 0 h 521813"/>
                    <a:gd name="connsiteX5" fmla="*/ 0 w 521813"/>
                    <a:gd name="connsiteY5" fmla="*/ 0 h 521813"/>
                    <a:gd name="connsiteX6" fmla="*/ 0 w 521813"/>
                    <a:gd name="connsiteY6" fmla="*/ 33343 h 521813"/>
                    <a:gd name="connsiteX7" fmla="*/ 0 w 521813"/>
                    <a:gd name="connsiteY7" fmla="*/ 488471 h 521813"/>
                    <a:gd name="connsiteX8" fmla="*/ 0 w 521813"/>
                    <a:gd name="connsiteY8" fmla="*/ 521813 h 521813"/>
                    <a:gd name="connsiteX9" fmla="*/ 33343 w 521813"/>
                    <a:gd name="connsiteY9" fmla="*/ 521813 h 521813"/>
                    <a:gd name="connsiteX10" fmla="*/ 488471 w 521813"/>
                    <a:gd name="connsiteY10" fmla="*/ 521813 h 521813"/>
                    <a:gd name="connsiteX11" fmla="*/ 521813 w 521813"/>
                    <a:gd name="connsiteY11" fmla="*/ 521813 h 521813"/>
                    <a:gd name="connsiteX12" fmla="*/ 521813 w 521813"/>
                    <a:gd name="connsiteY12" fmla="*/ 487915 h 521813"/>
                    <a:gd name="connsiteX13" fmla="*/ 487915 w 521813"/>
                    <a:gd name="connsiteY13" fmla="*/ 487915 h 521813"/>
                    <a:gd name="connsiteX14" fmla="*/ 33343 w 521813"/>
                    <a:gd name="connsiteY14" fmla="*/ 487915 h 521813"/>
                    <a:gd name="connsiteX15" fmla="*/ 33343 w 521813"/>
                    <a:gd name="connsiteY15" fmla="*/ 33343 h 521813"/>
                    <a:gd name="connsiteX16" fmla="*/ 488471 w 521813"/>
                    <a:gd name="connsiteY16" fmla="*/ 33343 h 521813"/>
                    <a:gd name="connsiteX17" fmla="*/ 488471 w 521813"/>
                    <a:gd name="connsiteY17" fmla="*/ 487915 h 521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1813" h="521813">
                      <a:moveTo>
                        <a:pt x="521257" y="487915"/>
                      </a:moveTo>
                      <a:lnTo>
                        <a:pt x="521257" y="33343"/>
                      </a:lnTo>
                      <a:lnTo>
                        <a:pt x="521257" y="0"/>
                      </a:lnTo>
                      <a:lnTo>
                        <a:pt x="487915" y="0"/>
                      </a:lnTo>
                      <a:lnTo>
                        <a:pt x="33343" y="0"/>
                      </a:lnTo>
                      <a:lnTo>
                        <a:pt x="0" y="0"/>
                      </a:lnTo>
                      <a:lnTo>
                        <a:pt x="0" y="33343"/>
                      </a:lnTo>
                      <a:lnTo>
                        <a:pt x="0" y="488471"/>
                      </a:lnTo>
                      <a:lnTo>
                        <a:pt x="0" y="521813"/>
                      </a:lnTo>
                      <a:lnTo>
                        <a:pt x="33343" y="521813"/>
                      </a:lnTo>
                      <a:lnTo>
                        <a:pt x="488471" y="521813"/>
                      </a:lnTo>
                      <a:lnTo>
                        <a:pt x="521813" y="521813"/>
                      </a:lnTo>
                      <a:lnTo>
                        <a:pt x="521813" y="487915"/>
                      </a:lnTo>
                      <a:close/>
                      <a:moveTo>
                        <a:pt x="487915" y="487915"/>
                      </a:moveTo>
                      <a:lnTo>
                        <a:pt x="33343" y="487915"/>
                      </a:lnTo>
                      <a:lnTo>
                        <a:pt x="33343" y="33343"/>
                      </a:lnTo>
                      <a:lnTo>
                        <a:pt x="488471" y="33343"/>
                      </a:lnTo>
                      <a:lnTo>
                        <a:pt x="488471" y="487915"/>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11" name="Freeform: Shape 510">
                  <a:extLst>
                    <a:ext uri="{FF2B5EF4-FFF2-40B4-BE49-F238E27FC236}">
                      <a16:creationId xmlns:a16="http://schemas.microsoft.com/office/drawing/2014/main" id="{3EF1833F-1B60-4D8B-B939-C8A7EE861D18}"/>
                    </a:ext>
                  </a:extLst>
                </p:cNvPr>
                <p:cNvSpPr/>
                <p:nvPr/>
              </p:nvSpPr>
              <p:spPr>
                <a:xfrm>
                  <a:off x="2177570" y="2376588"/>
                  <a:ext cx="145596" cy="50569"/>
                </a:xfrm>
                <a:custGeom>
                  <a:avLst/>
                  <a:gdLst>
                    <a:gd name="connsiteX0" fmla="*/ 58350 w 145596"/>
                    <a:gd name="connsiteY0" fmla="*/ 35566 h 50569"/>
                    <a:gd name="connsiteX1" fmla="*/ 64463 w 145596"/>
                    <a:gd name="connsiteY1" fmla="*/ 38900 h 50569"/>
                    <a:gd name="connsiteX2" fmla="*/ 87802 w 145596"/>
                    <a:gd name="connsiteY2" fmla="*/ 50570 h 50569"/>
                    <a:gd name="connsiteX3" fmla="*/ 145596 w 145596"/>
                    <a:gd name="connsiteY3" fmla="*/ 43901 h 50569"/>
                    <a:gd name="connsiteX4" fmla="*/ 107808 w 145596"/>
                    <a:gd name="connsiteY4" fmla="*/ 25007 h 50569"/>
                    <a:gd name="connsiteX5" fmla="*/ 58905 w 145596"/>
                    <a:gd name="connsiteY5" fmla="*/ 556 h 50569"/>
                    <a:gd name="connsiteX6" fmla="*/ 57794 w 145596"/>
                    <a:gd name="connsiteY6" fmla="*/ 0 h 50569"/>
                    <a:gd name="connsiteX7" fmla="*/ 52793 w 145596"/>
                    <a:gd name="connsiteY7" fmla="*/ 556 h 50569"/>
                    <a:gd name="connsiteX8" fmla="*/ 0 w 145596"/>
                    <a:gd name="connsiteY8" fmla="*/ 6113 h 50569"/>
                    <a:gd name="connsiteX9" fmla="*/ 52237 w 145596"/>
                    <a:gd name="connsiteY9" fmla="*/ 32787 h 50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596" h="50569">
                      <a:moveTo>
                        <a:pt x="58350" y="35566"/>
                      </a:moveTo>
                      <a:lnTo>
                        <a:pt x="64463" y="38900"/>
                      </a:lnTo>
                      <a:lnTo>
                        <a:pt x="87802" y="50570"/>
                      </a:lnTo>
                      <a:lnTo>
                        <a:pt x="145596" y="43901"/>
                      </a:lnTo>
                      <a:lnTo>
                        <a:pt x="107808" y="25007"/>
                      </a:lnTo>
                      <a:lnTo>
                        <a:pt x="58905" y="556"/>
                      </a:lnTo>
                      <a:lnTo>
                        <a:pt x="57794" y="0"/>
                      </a:lnTo>
                      <a:lnTo>
                        <a:pt x="52793" y="556"/>
                      </a:lnTo>
                      <a:lnTo>
                        <a:pt x="0" y="6113"/>
                      </a:lnTo>
                      <a:lnTo>
                        <a:pt x="52237" y="32787"/>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12" name="Freeform: Shape 511">
                  <a:extLst>
                    <a:ext uri="{FF2B5EF4-FFF2-40B4-BE49-F238E27FC236}">
                      <a16:creationId xmlns:a16="http://schemas.microsoft.com/office/drawing/2014/main" id="{9AE126A4-EFCA-496B-B83A-D2C0875B5836}"/>
                    </a:ext>
                  </a:extLst>
                </p:cNvPr>
                <p:cNvSpPr/>
                <p:nvPr/>
              </p:nvSpPr>
              <p:spPr>
                <a:xfrm>
                  <a:off x="2160899" y="2564974"/>
                  <a:ext cx="97249" cy="122256"/>
                </a:xfrm>
                <a:custGeom>
                  <a:avLst/>
                  <a:gdLst>
                    <a:gd name="connsiteX0" fmla="*/ 5001 w 97249"/>
                    <a:gd name="connsiteY0" fmla="*/ 77244 h 122256"/>
                    <a:gd name="connsiteX1" fmla="*/ 15004 w 97249"/>
                    <a:gd name="connsiteY1" fmla="*/ 82245 h 122256"/>
                    <a:gd name="connsiteX2" fmla="*/ 68908 w 97249"/>
                    <a:gd name="connsiteY2" fmla="*/ 109475 h 122256"/>
                    <a:gd name="connsiteX3" fmla="*/ 75021 w 97249"/>
                    <a:gd name="connsiteY3" fmla="*/ 112254 h 122256"/>
                    <a:gd name="connsiteX4" fmla="*/ 81134 w 97249"/>
                    <a:gd name="connsiteY4" fmla="*/ 115032 h 122256"/>
                    <a:gd name="connsiteX5" fmla="*/ 96138 w 97249"/>
                    <a:gd name="connsiteY5" fmla="*/ 122257 h 122256"/>
                    <a:gd name="connsiteX6" fmla="*/ 96138 w 97249"/>
                    <a:gd name="connsiteY6" fmla="*/ 122257 h 122256"/>
                    <a:gd name="connsiteX7" fmla="*/ 96138 w 97249"/>
                    <a:gd name="connsiteY7" fmla="*/ 121145 h 122256"/>
                    <a:gd name="connsiteX8" fmla="*/ 96694 w 97249"/>
                    <a:gd name="connsiteY8" fmla="*/ 87247 h 122256"/>
                    <a:gd name="connsiteX9" fmla="*/ 96694 w 97249"/>
                    <a:gd name="connsiteY9" fmla="*/ 86135 h 122256"/>
                    <a:gd name="connsiteX10" fmla="*/ 96694 w 97249"/>
                    <a:gd name="connsiteY10" fmla="*/ 86135 h 122256"/>
                    <a:gd name="connsiteX11" fmla="*/ 96694 w 97249"/>
                    <a:gd name="connsiteY11" fmla="*/ 80578 h 122256"/>
                    <a:gd name="connsiteX12" fmla="*/ 96694 w 97249"/>
                    <a:gd name="connsiteY12" fmla="*/ 79467 h 122256"/>
                    <a:gd name="connsiteX13" fmla="*/ 96694 w 97249"/>
                    <a:gd name="connsiteY13" fmla="*/ 73910 h 122256"/>
                    <a:gd name="connsiteX14" fmla="*/ 97250 w 97249"/>
                    <a:gd name="connsiteY14" fmla="*/ 47791 h 122256"/>
                    <a:gd name="connsiteX15" fmla="*/ 80578 w 97249"/>
                    <a:gd name="connsiteY15" fmla="*/ 40011 h 122256"/>
                    <a:gd name="connsiteX16" fmla="*/ 75021 w 97249"/>
                    <a:gd name="connsiteY16" fmla="*/ 36677 h 122256"/>
                    <a:gd name="connsiteX17" fmla="*/ 68908 w 97249"/>
                    <a:gd name="connsiteY17" fmla="*/ 33898 h 122256"/>
                    <a:gd name="connsiteX18" fmla="*/ 1111 w 97249"/>
                    <a:gd name="connsiteY18" fmla="*/ 0 h 122256"/>
                    <a:gd name="connsiteX19" fmla="*/ 1111 w 97249"/>
                    <a:gd name="connsiteY19" fmla="*/ 0 h 122256"/>
                    <a:gd name="connsiteX20" fmla="*/ 0 w 97249"/>
                    <a:gd name="connsiteY20" fmla="*/ 75021 h 122256"/>
                    <a:gd name="connsiteX21" fmla="*/ 5001 w 97249"/>
                    <a:gd name="connsiteY21" fmla="*/ 77244 h 122256"/>
                    <a:gd name="connsiteX22" fmla="*/ 5001 w 97249"/>
                    <a:gd name="connsiteY22" fmla="*/ 77244 h 122256"/>
                    <a:gd name="connsiteX23" fmla="*/ 70020 w 97249"/>
                    <a:gd name="connsiteY23" fmla="*/ 76133 h 122256"/>
                    <a:gd name="connsiteX24" fmla="*/ 70020 w 97249"/>
                    <a:gd name="connsiteY24" fmla="*/ 76133 h 122256"/>
                    <a:gd name="connsiteX25" fmla="*/ 70020 w 97249"/>
                    <a:gd name="connsiteY25" fmla="*/ 70020 h 122256"/>
                    <a:gd name="connsiteX26" fmla="*/ 70020 w 97249"/>
                    <a:gd name="connsiteY26" fmla="*/ 70020 h 122256"/>
                    <a:gd name="connsiteX27" fmla="*/ 70020 w 97249"/>
                    <a:gd name="connsiteY27" fmla="*/ 49458 h 122256"/>
                    <a:gd name="connsiteX28" fmla="*/ 74465 w 97249"/>
                    <a:gd name="connsiteY28" fmla="*/ 51681 h 122256"/>
                    <a:gd name="connsiteX29" fmla="*/ 80578 w 97249"/>
                    <a:gd name="connsiteY29" fmla="*/ 55015 h 122256"/>
                    <a:gd name="connsiteX30" fmla="*/ 82245 w 97249"/>
                    <a:gd name="connsiteY30" fmla="*/ 55571 h 122256"/>
                    <a:gd name="connsiteX31" fmla="*/ 82245 w 97249"/>
                    <a:gd name="connsiteY31" fmla="*/ 66685 h 122256"/>
                    <a:gd name="connsiteX32" fmla="*/ 82245 w 97249"/>
                    <a:gd name="connsiteY32" fmla="*/ 72243 h 122256"/>
                    <a:gd name="connsiteX33" fmla="*/ 82245 w 97249"/>
                    <a:gd name="connsiteY33" fmla="*/ 73354 h 122256"/>
                    <a:gd name="connsiteX34" fmla="*/ 82245 w 97249"/>
                    <a:gd name="connsiteY34" fmla="*/ 78911 h 122256"/>
                    <a:gd name="connsiteX35" fmla="*/ 82245 w 97249"/>
                    <a:gd name="connsiteY35" fmla="*/ 78911 h 122256"/>
                    <a:gd name="connsiteX36" fmla="*/ 82245 w 97249"/>
                    <a:gd name="connsiteY36" fmla="*/ 80022 h 122256"/>
                    <a:gd name="connsiteX37" fmla="*/ 82245 w 97249"/>
                    <a:gd name="connsiteY37" fmla="*/ 100028 h 122256"/>
                    <a:gd name="connsiteX38" fmla="*/ 81690 w 97249"/>
                    <a:gd name="connsiteY38" fmla="*/ 99472 h 122256"/>
                    <a:gd name="connsiteX39" fmla="*/ 75021 w 97249"/>
                    <a:gd name="connsiteY39" fmla="*/ 97250 h 122256"/>
                    <a:gd name="connsiteX40" fmla="*/ 69464 w 97249"/>
                    <a:gd name="connsiteY40" fmla="*/ 94471 h 122256"/>
                    <a:gd name="connsiteX41" fmla="*/ 69464 w 97249"/>
                    <a:gd name="connsiteY41" fmla="*/ 76133 h 122256"/>
                    <a:gd name="connsiteX42" fmla="*/ 43901 w 97249"/>
                    <a:gd name="connsiteY42" fmla="*/ 78911 h 122256"/>
                    <a:gd name="connsiteX43" fmla="*/ 43901 w 97249"/>
                    <a:gd name="connsiteY43" fmla="*/ 78911 h 122256"/>
                    <a:gd name="connsiteX44" fmla="*/ 43901 w 97249"/>
                    <a:gd name="connsiteY44" fmla="*/ 72798 h 122256"/>
                    <a:gd name="connsiteX45" fmla="*/ 43901 w 97249"/>
                    <a:gd name="connsiteY45" fmla="*/ 72798 h 122256"/>
                    <a:gd name="connsiteX46" fmla="*/ 43901 w 97249"/>
                    <a:gd name="connsiteY46" fmla="*/ 66685 h 122256"/>
                    <a:gd name="connsiteX47" fmla="*/ 43901 w 97249"/>
                    <a:gd name="connsiteY47" fmla="*/ 36677 h 122256"/>
                    <a:gd name="connsiteX48" fmla="*/ 56127 w 97249"/>
                    <a:gd name="connsiteY48" fmla="*/ 42790 h 122256"/>
                    <a:gd name="connsiteX49" fmla="*/ 56127 w 97249"/>
                    <a:gd name="connsiteY49" fmla="*/ 65574 h 122256"/>
                    <a:gd name="connsiteX50" fmla="*/ 56127 w 97249"/>
                    <a:gd name="connsiteY50" fmla="*/ 71687 h 122256"/>
                    <a:gd name="connsiteX51" fmla="*/ 56127 w 97249"/>
                    <a:gd name="connsiteY51" fmla="*/ 71687 h 122256"/>
                    <a:gd name="connsiteX52" fmla="*/ 56127 w 97249"/>
                    <a:gd name="connsiteY52" fmla="*/ 77800 h 122256"/>
                    <a:gd name="connsiteX53" fmla="*/ 56127 w 97249"/>
                    <a:gd name="connsiteY53" fmla="*/ 77800 h 122256"/>
                    <a:gd name="connsiteX54" fmla="*/ 56127 w 97249"/>
                    <a:gd name="connsiteY54" fmla="*/ 77800 h 122256"/>
                    <a:gd name="connsiteX55" fmla="*/ 56127 w 97249"/>
                    <a:gd name="connsiteY55" fmla="*/ 87802 h 122256"/>
                    <a:gd name="connsiteX56" fmla="*/ 43901 w 97249"/>
                    <a:gd name="connsiteY56" fmla="*/ 81690 h 122256"/>
                    <a:gd name="connsiteX57" fmla="*/ 43901 w 97249"/>
                    <a:gd name="connsiteY57" fmla="*/ 78911 h 122256"/>
                    <a:gd name="connsiteX58" fmla="*/ 17227 w 97249"/>
                    <a:gd name="connsiteY58" fmla="*/ 23340 h 122256"/>
                    <a:gd name="connsiteX59" fmla="*/ 29453 w 97249"/>
                    <a:gd name="connsiteY59" fmla="*/ 29453 h 122256"/>
                    <a:gd name="connsiteX60" fmla="*/ 29453 w 97249"/>
                    <a:gd name="connsiteY60" fmla="*/ 68908 h 122256"/>
                    <a:gd name="connsiteX61" fmla="*/ 29453 w 97249"/>
                    <a:gd name="connsiteY61" fmla="*/ 74465 h 122256"/>
                    <a:gd name="connsiteX62" fmla="*/ 19450 w 97249"/>
                    <a:gd name="connsiteY62" fmla="*/ 69464 h 122256"/>
                    <a:gd name="connsiteX63" fmla="*/ 16671 w 97249"/>
                    <a:gd name="connsiteY63" fmla="*/ 68353 h 122256"/>
                    <a:gd name="connsiteX64" fmla="*/ 16671 w 97249"/>
                    <a:gd name="connsiteY64" fmla="*/ 2334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5001" y="77244"/>
                      </a:moveTo>
                      <a:lnTo>
                        <a:pt x="15004" y="82245"/>
                      </a:lnTo>
                      <a:lnTo>
                        <a:pt x="68908" y="109475"/>
                      </a:lnTo>
                      <a:lnTo>
                        <a:pt x="75021" y="112254"/>
                      </a:lnTo>
                      <a:lnTo>
                        <a:pt x="81134" y="115032"/>
                      </a:lnTo>
                      <a:lnTo>
                        <a:pt x="96138" y="122257"/>
                      </a:lnTo>
                      <a:lnTo>
                        <a:pt x="96138" y="122257"/>
                      </a:lnTo>
                      <a:lnTo>
                        <a:pt x="96138" y="121145"/>
                      </a:lnTo>
                      <a:lnTo>
                        <a:pt x="96694" y="87247"/>
                      </a:lnTo>
                      <a:lnTo>
                        <a:pt x="96694" y="86135"/>
                      </a:lnTo>
                      <a:lnTo>
                        <a:pt x="96694" y="86135"/>
                      </a:lnTo>
                      <a:lnTo>
                        <a:pt x="96694" y="80578"/>
                      </a:lnTo>
                      <a:lnTo>
                        <a:pt x="96694" y="79467"/>
                      </a:lnTo>
                      <a:lnTo>
                        <a:pt x="96694" y="73910"/>
                      </a:lnTo>
                      <a:lnTo>
                        <a:pt x="97250" y="47791"/>
                      </a:lnTo>
                      <a:lnTo>
                        <a:pt x="80578" y="40011"/>
                      </a:lnTo>
                      <a:lnTo>
                        <a:pt x="75021" y="36677"/>
                      </a:lnTo>
                      <a:lnTo>
                        <a:pt x="68908" y="33898"/>
                      </a:lnTo>
                      <a:lnTo>
                        <a:pt x="1111" y="0"/>
                      </a:lnTo>
                      <a:lnTo>
                        <a:pt x="1111" y="0"/>
                      </a:lnTo>
                      <a:lnTo>
                        <a:pt x="0" y="75021"/>
                      </a:lnTo>
                      <a:lnTo>
                        <a:pt x="5001" y="77244"/>
                      </a:lnTo>
                      <a:lnTo>
                        <a:pt x="5001" y="77244"/>
                      </a:lnTo>
                      <a:close/>
                      <a:moveTo>
                        <a:pt x="70020" y="76133"/>
                      </a:moveTo>
                      <a:lnTo>
                        <a:pt x="70020" y="76133"/>
                      </a:lnTo>
                      <a:lnTo>
                        <a:pt x="70020" y="70020"/>
                      </a:lnTo>
                      <a:lnTo>
                        <a:pt x="70020" y="70020"/>
                      </a:lnTo>
                      <a:lnTo>
                        <a:pt x="70020" y="49458"/>
                      </a:lnTo>
                      <a:lnTo>
                        <a:pt x="74465" y="51681"/>
                      </a:lnTo>
                      <a:lnTo>
                        <a:pt x="80578" y="55015"/>
                      </a:lnTo>
                      <a:lnTo>
                        <a:pt x="82245" y="55571"/>
                      </a:lnTo>
                      <a:lnTo>
                        <a:pt x="82245" y="66685"/>
                      </a:lnTo>
                      <a:lnTo>
                        <a:pt x="82245" y="72243"/>
                      </a:lnTo>
                      <a:lnTo>
                        <a:pt x="82245" y="73354"/>
                      </a:lnTo>
                      <a:lnTo>
                        <a:pt x="82245" y="78911"/>
                      </a:lnTo>
                      <a:lnTo>
                        <a:pt x="82245" y="78911"/>
                      </a:lnTo>
                      <a:lnTo>
                        <a:pt x="82245" y="80022"/>
                      </a:lnTo>
                      <a:lnTo>
                        <a:pt x="82245" y="100028"/>
                      </a:lnTo>
                      <a:lnTo>
                        <a:pt x="81690" y="99472"/>
                      </a:lnTo>
                      <a:lnTo>
                        <a:pt x="75021" y="97250"/>
                      </a:lnTo>
                      <a:lnTo>
                        <a:pt x="69464" y="94471"/>
                      </a:lnTo>
                      <a:lnTo>
                        <a:pt x="69464" y="76133"/>
                      </a:lnTo>
                      <a:close/>
                      <a:moveTo>
                        <a:pt x="43901" y="78911"/>
                      </a:moveTo>
                      <a:lnTo>
                        <a:pt x="43901" y="78911"/>
                      </a:lnTo>
                      <a:lnTo>
                        <a:pt x="43901" y="72798"/>
                      </a:lnTo>
                      <a:lnTo>
                        <a:pt x="43901" y="72798"/>
                      </a:lnTo>
                      <a:lnTo>
                        <a:pt x="43901" y="66685"/>
                      </a:lnTo>
                      <a:lnTo>
                        <a:pt x="43901" y="36677"/>
                      </a:lnTo>
                      <a:lnTo>
                        <a:pt x="56127" y="42790"/>
                      </a:lnTo>
                      <a:lnTo>
                        <a:pt x="56127" y="65574"/>
                      </a:lnTo>
                      <a:lnTo>
                        <a:pt x="56127" y="71687"/>
                      </a:lnTo>
                      <a:lnTo>
                        <a:pt x="56127" y="71687"/>
                      </a:lnTo>
                      <a:lnTo>
                        <a:pt x="56127" y="77800"/>
                      </a:lnTo>
                      <a:lnTo>
                        <a:pt x="56127" y="77800"/>
                      </a:lnTo>
                      <a:lnTo>
                        <a:pt x="56127" y="77800"/>
                      </a:lnTo>
                      <a:lnTo>
                        <a:pt x="56127" y="87802"/>
                      </a:lnTo>
                      <a:lnTo>
                        <a:pt x="43901" y="81690"/>
                      </a:lnTo>
                      <a:lnTo>
                        <a:pt x="43901" y="78911"/>
                      </a:lnTo>
                      <a:close/>
                      <a:moveTo>
                        <a:pt x="17227" y="23340"/>
                      </a:moveTo>
                      <a:lnTo>
                        <a:pt x="29453" y="29453"/>
                      </a:lnTo>
                      <a:lnTo>
                        <a:pt x="29453" y="68908"/>
                      </a:lnTo>
                      <a:lnTo>
                        <a:pt x="29453" y="74465"/>
                      </a:lnTo>
                      <a:lnTo>
                        <a:pt x="19450" y="69464"/>
                      </a:lnTo>
                      <a:lnTo>
                        <a:pt x="16671" y="68353"/>
                      </a:lnTo>
                      <a:lnTo>
                        <a:pt x="16671" y="2334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13" name="Freeform: Shape 512">
                  <a:extLst>
                    <a:ext uri="{FF2B5EF4-FFF2-40B4-BE49-F238E27FC236}">
                      <a16:creationId xmlns:a16="http://schemas.microsoft.com/office/drawing/2014/main" id="{FD1FEEA6-7981-46F2-9D76-F69C5102CBF7}"/>
                    </a:ext>
                  </a:extLst>
                </p:cNvPr>
                <p:cNvSpPr/>
                <p:nvPr/>
              </p:nvSpPr>
              <p:spPr>
                <a:xfrm>
                  <a:off x="2268707" y="2607208"/>
                  <a:ext cx="70019" cy="83356"/>
                </a:xfrm>
                <a:custGeom>
                  <a:avLst/>
                  <a:gdLst>
                    <a:gd name="connsiteX0" fmla="*/ 1111 w 70019"/>
                    <a:gd name="connsiteY0" fmla="*/ 37788 h 83356"/>
                    <a:gd name="connsiteX1" fmla="*/ 1111 w 70019"/>
                    <a:gd name="connsiteY1" fmla="*/ 43901 h 83356"/>
                    <a:gd name="connsiteX2" fmla="*/ 1111 w 70019"/>
                    <a:gd name="connsiteY2" fmla="*/ 44457 h 83356"/>
                    <a:gd name="connsiteX3" fmla="*/ 556 w 70019"/>
                    <a:gd name="connsiteY3" fmla="*/ 50570 h 83356"/>
                    <a:gd name="connsiteX4" fmla="*/ 556 w 70019"/>
                    <a:gd name="connsiteY4" fmla="*/ 50570 h 83356"/>
                    <a:gd name="connsiteX5" fmla="*/ 556 w 70019"/>
                    <a:gd name="connsiteY5" fmla="*/ 51681 h 83356"/>
                    <a:gd name="connsiteX6" fmla="*/ 0 w 70019"/>
                    <a:gd name="connsiteY6" fmla="*/ 83357 h 83356"/>
                    <a:gd name="connsiteX7" fmla="*/ 0 w 70019"/>
                    <a:gd name="connsiteY7" fmla="*/ 83357 h 83356"/>
                    <a:gd name="connsiteX8" fmla="*/ 0 w 70019"/>
                    <a:gd name="connsiteY8" fmla="*/ 83357 h 83356"/>
                    <a:gd name="connsiteX9" fmla="*/ 32787 w 70019"/>
                    <a:gd name="connsiteY9" fmla="*/ 80022 h 83356"/>
                    <a:gd name="connsiteX10" fmla="*/ 53348 w 70019"/>
                    <a:gd name="connsiteY10" fmla="*/ 77800 h 83356"/>
                    <a:gd name="connsiteX11" fmla="*/ 53348 w 70019"/>
                    <a:gd name="connsiteY11" fmla="*/ 77800 h 83356"/>
                    <a:gd name="connsiteX12" fmla="*/ 55015 w 70019"/>
                    <a:gd name="connsiteY12" fmla="*/ 77800 h 83356"/>
                    <a:gd name="connsiteX13" fmla="*/ 64463 w 70019"/>
                    <a:gd name="connsiteY13" fmla="*/ 76688 h 83356"/>
                    <a:gd name="connsiteX14" fmla="*/ 66130 w 70019"/>
                    <a:gd name="connsiteY14" fmla="*/ 76132 h 83356"/>
                    <a:gd name="connsiteX15" fmla="*/ 68353 w 70019"/>
                    <a:gd name="connsiteY15" fmla="*/ 76132 h 83356"/>
                    <a:gd name="connsiteX16" fmla="*/ 68353 w 70019"/>
                    <a:gd name="connsiteY16" fmla="*/ 71687 h 83356"/>
                    <a:gd name="connsiteX17" fmla="*/ 70020 w 70019"/>
                    <a:gd name="connsiteY17" fmla="*/ 0 h 83356"/>
                    <a:gd name="connsiteX18" fmla="*/ 1667 w 70019"/>
                    <a:gd name="connsiteY18" fmla="*/ 7780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111" y="37788"/>
                      </a:moveTo>
                      <a:lnTo>
                        <a:pt x="1111" y="43901"/>
                      </a:lnTo>
                      <a:lnTo>
                        <a:pt x="1111" y="44457"/>
                      </a:lnTo>
                      <a:lnTo>
                        <a:pt x="556" y="50570"/>
                      </a:lnTo>
                      <a:lnTo>
                        <a:pt x="556" y="50570"/>
                      </a:lnTo>
                      <a:lnTo>
                        <a:pt x="556" y="51681"/>
                      </a:lnTo>
                      <a:lnTo>
                        <a:pt x="0" y="83357"/>
                      </a:lnTo>
                      <a:lnTo>
                        <a:pt x="0" y="83357"/>
                      </a:lnTo>
                      <a:lnTo>
                        <a:pt x="0" y="83357"/>
                      </a:lnTo>
                      <a:lnTo>
                        <a:pt x="32787" y="80022"/>
                      </a:lnTo>
                      <a:lnTo>
                        <a:pt x="53348" y="77800"/>
                      </a:lnTo>
                      <a:lnTo>
                        <a:pt x="53348" y="77800"/>
                      </a:lnTo>
                      <a:lnTo>
                        <a:pt x="55015" y="77800"/>
                      </a:lnTo>
                      <a:lnTo>
                        <a:pt x="64463" y="76688"/>
                      </a:lnTo>
                      <a:lnTo>
                        <a:pt x="66130" y="76132"/>
                      </a:lnTo>
                      <a:lnTo>
                        <a:pt x="68353" y="76132"/>
                      </a:lnTo>
                      <a:lnTo>
                        <a:pt x="68353" y="71687"/>
                      </a:lnTo>
                      <a:lnTo>
                        <a:pt x="70020" y="0"/>
                      </a:lnTo>
                      <a:lnTo>
                        <a:pt x="1667" y="778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14" name="Freeform: Shape 513">
                  <a:extLst>
                    <a:ext uri="{FF2B5EF4-FFF2-40B4-BE49-F238E27FC236}">
                      <a16:creationId xmlns:a16="http://schemas.microsoft.com/office/drawing/2014/main" id="{036A7002-FDF6-4F46-9782-06AA214FDB8F}"/>
                    </a:ext>
                  </a:extLst>
                </p:cNvPr>
                <p:cNvSpPr/>
                <p:nvPr/>
              </p:nvSpPr>
              <p:spPr>
                <a:xfrm>
                  <a:off x="2160899" y="2476060"/>
                  <a:ext cx="97249" cy="122256"/>
                </a:xfrm>
                <a:custGeom>
                  <a:avLst/>
                  <a:gdLst>
                    <a:gd name="connsiteX0" fmla="*/ 5001 w 97249"/>
                    <a:gd name="connsiteY0" fmla="*/ 77244 h 122256"/>
                    <a:gd name="connsiteX1" fmla="*/ 15004 w 97249"/>
                    <a:gd name="connsiteY1" fmla="*/ 82245 h 122256"/>
                    <a:gd name="connsiteX2" fmla="*/ 68908 w 97249"/>
                    <a:gd name="connsiteY2" fmla="*/ 109475 h 122256"/>
                    <a:gd name="connsiteX3" fmla="*/ 75021 w 97249"/>
                    <a:gd name="connsiteY3" fmla="*/ 112254 h 122256"/>
                    <a:gd name="connsiteX4" fmla="*/ 81134 w 97249"/>
                    <a:gd name="connsiteY4" fmla="*/ 115032 h 122256"/>
                    <a:gd name="connsiteX5" fmla="*/ 96138 w 97249"/>
                    <a:gd name="connsiteY5" fmla="*/ 122257 h 122256"/>
                    <a:gd name="connsiteX6" fmla="*/ 96138 w 97249"/>
                    <a:gd name="connsiteY6" fmla="*/ 122257 h 122256"/>
                    <a:gd name="connsiteX7" fmla="*/ 96138 w 97249"/>
                    <a:gd name="connsiteY7" fmla="*/ 121145 h 122256"/>
                    <a:gd name="connsiteX8" fmla="*/ 96694 w 97249"/>
                    <a:gd name="connsiteY8" fmla="*/ 87247 h 122256"/>
                    <a:gd name="connsiteX9" fmla="*/ 96694 w 97249"/>
                    <a:gd name="connsiteY9" fmla="*/ 86135 h 122256"/>
                    <a:gd name="connsiteX10" fmla="*/ 96694 w 97249"/>
                    <a:gd name="connsiteY10" fmla="*/ 86135 h 122256"/>
                    <a:gd name="connsiteX11" fmla="*/ 96694 w 97249"/>
                    <a:gd name="connsiteY11" fmla="*/ 80578 h 122256"/>
                    <a:gd name="connsiteX12" fmla="*/ 96694 w 97249"/>
                    <a:gd name="connsiteY12" fmla="*/ 79467 h 122256"/>
                    <a:gd name="connsiteX13" fmla="*/ 96694 w 97249"/>
                    <a:gd name="connsiteY13" fmla="*/ 73910 h 122256"/>
                    <a:gd name="connsiteX14" fmla="*/ 97250 w 97249"/>
                    <a:gd name="connsiteY14" fmla="*/ 47791 h 122256"/>
                    <a:gd name="connsiteX15" fmla="*/ 80578 w 97249"/>
                    <a:gd name="connsiteY15" fmla="*/ 40011 h 122256"/>
                    <a:gd name="connsiteX16" fmla="*/ 75021 w 97249"/>
                    <a:gd name="connsiteY16" fmla="*/ 36677 h 122256"/>
                    <a:gd name="connsiteX17" fmla="*/ 68908 w 97249"/>
                    <a:gd name="connsiteY17" fmla="*/ 33898 h 122256"/>
                    <a:gd name="connsiteX18" fmla="*/ 1111 w 97249"/>
                    <a:gd name="connsiteY18" fmla="*/ 0 h 122256"/>
                    <a:gd name="connsiteX19" fmla="*/ 1111 w 97249"/>
                    <a:gd name="connsiteY19" fmla="*/ 0 h 122256"/>
                    <a:gd name="connsiteX20" fmla="*/ 0 w 97249"/>
                    <a:gd name="connsiteY20" fmla="*/ 75021 h 122256"/>
                    <a:gd name="connsiteX21" fmla="*/ 5001 w 97249"/>
                    <a:gd name="connsiteY21" fmla="*/ 77244 h 122256"/>
                    <a:gd name="connsiteX22" fmla="*/ 5001 w 97249"/>
                    <a:gd name="connsiteY22" fmla="*/ 77244 h 122256"/>
                    <a:gd name="connsiteX23" fmla="*/ 70020 w 97249"/>
                    <a:gd name="connsiteY23" fmla="*/ 76132 h 122256"/>
                    <a:gd name="connsiteX24" fmla="*/ 70020 w 97249"/>
                    <a:gd name="connsiteY24" fmla="*/ 76132 h 122256"/>
                    <a:gd name="connsiteX25" fmla="*/ 70020 w 97249"/>
                    <a:gd name="connsiteY25" fmla="*/ 70020 h 122256"/>
                    <a:gd name="connsiteX26" fmla="*/ 70020 w 97249"/>
                    <a:gd name="connsiteY26" fmla="*/ 70020 h 122256"/>
                    <a:gd name="connsiteX27" fmla="*/ 70020 w 97249"/>
                    <a:gd name="connsiteY27" fmla="*/ 49458 h 122256"/>
                    <a:gd name="connsiteX28" fmla="*/ 74465 w 97249"/>
                    <a:gd name="connsiteY28" fmla="*/ 51681 h 122256"/>
                    <a:gd name="connsiteX29" fmla="*/ 80578 w 97249"/>
                    <a:gd name="connsiteY29" fmla="*/ 55015 h 122256"/>
                    <a:gd name="connsiteX30" fmla="*/ 82245 w 97249"/>
                    <a:gd name="connsiteY30" fmla="*/ 55571 h 122256"/>
                    <a:gd name="connsiteX31" fmla="*/ 82245 w 97249"/>
                    <a:gd name="connsiteY31" fmla="*/ 66685 h 122256"/>
                    <a:gd name="connsiteX32" fmla="*/ 82245 w 97249"/>
                    <a:gd name="connsiteY32" fmla="*/ 72243 h 122256"/>
                    <a:gd name="connsiteX33" fmla="*/ 82245 w 97249"/>
                    <a:gd name="connsiteY33" fmla="*/ 73354 h 122256"/>
                    <a:gd name="connsiteX34" fmla="*/ 82245 w 97249"/>
                    <a:gd name="connsiteY34" fmla="*/ 78911 h 122256"/>
                    <a:gd name="connsiteX35" fmla="*/ 82245 w 97249"/>
                    <a:gd name="connsiteY35" fmla="*/ 78911 h 122256"/>
                    <a:gd name="connsiteX36" fmla="*/ 82245 w 97249"/>
                    <a:gd name="connsiteY36" fmla="*/ 80022 h 122256"/>
                    <a:gd name="connsiteX37" fmla="*/ 82245 w 97249"/>
                    <a:gd name="connsiteY37" fmla="*/ 100028 h 122256"/>
                    <a:gd name="connsiteX38" fmla="*/ 81690 w 97249"/>
                    <a:gd name="connsiteY38" fmla="*/ 99472 h 122256"/>
                    <a:gd name="connsiteX39" fmla="*/ 75021 w 97249"/>
                    <a:gd name="connsiteY39" fmla="*/ 97250 h 122256"/>
                    <a:gd name="connsiteX40" fmla="*/ 69464 w 97249"/>
                    <a:gd name="connsiteY40" fmla="*/ 94471 h 122256"/>
                    <a:gd name="connsiteX41" fmla="*/ 69464 w 97249"/>
                    <a:gd name="connsiteY41" fmla="*/ 76132 h 122256"/>
                    <a:gd name="connsiteX42" fmla="*/ 43901 w 97249"/>
                    <a:gd name="connsiteY42" fmla="*/ 79467 h 122256"/>
                    <a:gd name="connsiteX43" fmla="*/ 43901 w 97249"/>
                    <a:gd name="connsiteY43" fmla="*/ 79467 h 122256"/>
                    <a:gd name="connsiteX44" fmla="*/ 43901 w 97249"/>
                    <a:gd name="connsiteY44" fmla="*/ 73354 h 122256"/>
                    <a:gd name="connsiteX45" fmla="*/ 43901 w 97249"/>
                    <a:gd name="connsiteY45" fmla="*/ 73354 h 122256"/>
                    <a:gd name="connsiteX46" fmla="*/ 43901 w 97249"/>
                    <a:gd name="connsiteY46" fmla="*/ 67241 h 122256"/>
                    <a:gd name="connsiteX47" fmla="*/ 43901 w 97249"/>
                    <a:gd name="connsiteY47" fmla="*/ 37233 h 122256"/>
                    <a:gd name="connsiteX48" fmla="*/ 56127 w 97249"/>
                    <a:gd name="connsiteY48" fmla="*/ 43346 h 122256"/>
                    <a:gd name="connsiteX49" fmla="*/ 56127 w 97249"/>
                    <a:gd name="connsiteY49" fmla="*/ 66130 h 122256"/>
                    <a:gd name="connsiteX50" fmla="*/ 56127 w 97249"/>
                    <a:gd name="connsiteY50" fmla="*/ 71687 h 122256"/>
                    <a:gd name="connsiteX51" fmla="*/ 56127 w 97249"/>
                    <a:gd name="connsiteY51" fmla="*/ 71687 h 122256"/>
                    <a:gd name="connsiteX52" fmla="*/ 56127 w 97249"/>
                    <a:gd name="connsiteY52" fmla="*/ 77800 h 122256"/>
                    <a:gd name="connsiteX53" fmla="*/ 56127 w 97249"/>
                    <a:gd name="connsiteY53" fmla="*/ 77800 h 122256"/>
                    <a:gd name="connsiteX54" fmla="*/ 56127 w 97249"/>
                    <a:gd name="connsiteY54" fmla="*/ 77800 h 122256"/>
                    <a:gd name="connsiteX55" fmla="*/ 56127 w 97249"/>
                    <a:gd name="connsiteY55" fmla="*/ 87802 h 122256"/>
                    <a:gd name="connsiteX56" fmla="*/ 43901 w 97249"/>
                    <a:gd name="connsiteY56" fmla="*/ 81690 h 122256"/>
                    <a:gd name="connsiteX57" fmla="*/ 43901 w 97249"/>
                    <a:gd name="connsiteY57" fmla="*/ 79467 h 122256"/>
                    <a:gd name="connsiteX58" fmla="*/ 17227 w 97249"/>
                    <a:gd name="connsiteY58" fmla="*/ 23340 h 122256"/>
                    <a:gd name="connsiteX59" fmla="*/ 29453 w 97249"/>
                    <a:gd name="connsiteY59" fmla="*/ 29453 h 122256"/>
                    <a:gd name="connsiteX60" fmla="*/ 29453 w 97249"/>
                    <a:gd name="connsiteY60" fmla="*/ 68908 h 122256"/>
                    <a:gd name="connsiteX61" fmla="*/ 29453 w 97249"/>
                    <a:gd name="connsiteY61" fmla="*/ 74465 h 122256"/>
                    <a:gd name="connsiteX62" fmla="*/ 19450 w 97249"/>
                    <a:gd name="connsiteY62" fmla="*/ 69464 h 122256"/>
                    <a:gd name="connsiteX63" fmla="*/ 16671 w 97249"/>
                    <a:gd name="connsiteY63" fmla="*/ 68353 h 122256"/>
                    <a:gd name="connsiteX64" fmla="*/ 16671 w 97249"/>
                    <a:gd name="connsiteY64" fmla="*/ 2334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5001" y="77244"/>
                      </a:moveTo>
                      <a:lnTo>
                        <a:pt x="15004" y="82245"/>
                      </a:lnTo>
                      <a:lnTo>
                        <a:pt x="68908" y="109475"/>
                      </a:lnTo>
                      <a:lnTo>
                        <a:pt x="75021" y="112254"/>
                      </a:lnTo>
                      <a:lnTo>
                        <a:pt x="81134" y="115032"/>
                      </a:lnTo>
                      <a:lnTo>
                        <a:pt x="96138" y="122257"/>
                      </a:lnTo>
                      <a:lnTo>
                        <a:pt x="96138" y="122257"/>
                      </a:lnTo>
                      <a:lnTo>
                        <a:pt x="96138" y="121145"/>
                      </a:lnTo>
                      <a:lnTo>
                        <a:pt x="96694" y="87247"/>
                      </a:lnTo>
                      <a:lnTo>
                        <a:pt x="96694" y="86135"/>
                      </a:lnTo>
                      <a:lnTo>
                        <a:pt x="96694" y="86135"/>
                      </a:lnTo>
                      <a:lnTo>
                        <a:pt x="96694" y="80578"/>
                      </a:lnTo>
                      <a:lnTo>
                        <a:pt x="96694" y="79467"/>
                      </a:lnTo>
                      <a:lnTo>
                        <a:pt x="96694" y="73910"/>
                      </a:lnTo>
                      <a:lnTo>
                        <a:pt x="97250" y="47791"/>
                      </a:lnTo>
                      <a:lnTo>
                        <a:pt x="80578" y="40011"/>
                      </a:lnTo>
                      <a:lnTo>
                        <a:pt x="75021" y="36677"/>
                      </a:lnTo>
                      <a:lnTo>
                        <a:pt x="68908" y="33898"/>
                      </a:lnTo>
                      <a:lnTo>
                        <a:pt x="1111" y="0"/>
                      </a:lnTo>
                      <a:lnTo>
                        <a:pt x="1111" y="0"/>
                      </a:lnTo>
                      <a:lnTo>
                        <a:pt x="0" y="75021"/>
                      </a:lnTo>
                      <a:lnTo>
                        <a:pt x="5001" y="77244"/>
                      </a:lnTo>
                      <a:lnTo>
                        <a:pt x="5001" y="77244"/>
                      </a:lnTo>
                      <a:close/>
                      <a:moveTo>
                        <a:pt x="70020" y="76132"/>
                      </a:moveTo>
                      <a:lnTo>
                        <a:pt x="70020" y="76132"/>
                      </a:lnTo>
                      <a:lnTo>
                        <a:pt x="70020" y="70020"/>
                      </a:lnTo>
                      <a:lnTo>
                        <a:pt x="70020" y="70020"/>
                      </a:lnTo>
                      <a:lnTo>
                        <a:pt x="70020" y="49458"/>
                      </a:lnTo>
                      <a:lnTo>
                        <a:pt x="74465" y="51681"/>
                      </a:lnTo>
                      <a:lnTo>
                        <a:pt x="80578" y="55015"/>
                      </a:lnTo>
                      <a:lnTo>
                        <a:pt x="82245" y="55571"/>
                      </a:lnTo>
                      <a:lnTo>
                        <a:pt x="82245" y="66685"/>
                      </a:lnTo>
                      <a:lnTo>
                        <a:pt x="82245" y="72243"/>
                      </a:lnTo>
                      <a:lnTo>
                        <a:pt x="82245" y="73354"/>
                      </a:lnTo>
                      <a:lnTo>
                        <a:pt x="82245" y="78911"/>
                      </a:lnTo>
                      <a:lnTo>
                        <a:pt x="82245" y="78911"/>
                      </a:lnTo>
                      <a:lnTo>
                        <a:pt x="82245" y="80022"/>
                      </a:lnTo>
                      <a:lnTo>
                        <a:pt x="82245" y="100028"/>
                      </a:lnTo>
                      <a:lnTo>
                        <a:pt x="81690" y="99472"/>
                      </a:lnTo>
                      <a:lnTo>
                        <a:pt x="75021" y="97250"/>
                      </a:lnTo>
                      <a:lnTo>
                        <a:pt x="69464" y="94471"/>
                      </a:lnTo>
                      <a:lnTo>
                        <a:pt x="69464" y="76132"/>
                      </a:lnTo>
                      <a:close/>
                      <a:moveTo>
                        <a:pt x="43901" y="79467"/>
                      </a:moveTo>
                      <a:lnTo>
                        <a:pt x="43901" y="79467"/>
                      </a:lnTo>
                      <a:lnTo>
                        <a:pt x="43901" y="73354"/>
                      </a:lnTo>
                      <a:lnTo>
                        <a:pt x="43901" y="73354"/>
                      </a:lnTo>
                      <a:lnTo>
                        <a:pt x="43901" y="67241"/>
                      </a:lnTo>
                      <a:lnTo>
                        <a:pt x="43901" y="37233"/>
                      </a:lnTo>
                      <a:lnTo>
                        <a:pt x="56127" y="43346"/>
                      </a:lnTo>
                      <a:lnTo>
                        <a:pt x="56127" y="66130"/>
                      </a:lnTo>
                      <a:lnTo>
                        <a:pt x="56127" y="71687"/>
                      </a:lnTo>
                      <a:lnTo>
                        <a:pt x="56127" y="71687"/>
                      </a:lnTo>
                      <a:lnTo>
                        <a:pt x="56127" y="77800"/>
                      </a:lnTo>
                      <a:lnTo>
                        <a:pt x="56127" y="77800"/>
                      </a:lnTo>
                      <a:lnTo>
                        <a:pt x="56127" y="77800"/>
                      </a:lnTo>
                      <a:lnTo>
                        <a:pt x="56127" y="87802"/>
                      </a:lnTo>
                      <a:lnTo>
                        <a:pt x="43901" y="81690"/>
                      </a:lnTo>
                      <a:lnTo>
                        <a:pt x="43901" y="79467"/>
                      </a:lnTo>
                      <a:close/>
                      <a:moveTo>
                        <a:pt x="17227" y="23340"/>
                      </a:moveTo>
                      <a:lnTo>
                        <a:pt x="29453" y="29453"/>
                      </a:lnTo>
                      <a:lnTo>
                        <a:pt x="29453" y="68908"/>
                      </a:lnTo>
                      <a:lnTo>
                        <a:pt x="29453" y="74465"/>
                      </a:lnTo>
                      <a:lnTo>
                        <a:pt x="19450" y="69464"/>
                      </a:lnTo>
                      <a:lnTo>
                        <a:pt x="16671" y="68353"/>
                      </a:lnTo>
                      <a:lnTo>
                        <a:pt x="16671" y="2334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15" name="Freeform: Shape 514">
                  <a:extLst>
                    <a:ext uri="{FF2B5EF4-FFF2-40B4-BE49-F238E27FC236}">
                      <a16:creationId xmlns:a16="http://schemas.microsoft.com/office/drawing/2014/main" id="{A30724E7-07F2-4B5E-B613-5372572FFC86}"/>
                    </a:ext>
                  </a:extLst>
                </p:cNvPr>
                <p:cNvSpPr/>
                <p:nvPr/>
              </p:nvSpPr>
              <p:spPr>
                <a:xfrm>
                  <a:off x="2268707" y="2518294"/>
                  <a:ext cx="70019" cy="83356"/>
                </a:xfrm>
                <a:custGeom>
                  <a:avLst/>
                  <a:gdLst>
                    <a:gd name="connsiteX0" fmla="*/ 1111 w 70019"/>
                    <a:gd name="connsiteY0" fmla="*/ 37788 h 83356"/>
                    <a:gd name="connsiteX1" fmla="*/ 1111 w 70019"/>
                    <a:gd name="connsiteY1" fmla="*/ 43901 h 83356"/>
                    <a:gd name="connsiteX2" fmla="*/ 1111 w 70019"/>
                    <a:gd name="connsiteY2" fmla="*/ 44457 h 83356"/>
                    <a:gd name="connsiteX3" fmla="*/ 556 w 70019"/>
                    <a:gd name="connsiteY3" fmla="*/ 50570 h 83356"/>
                    <a:gd name="connsiteX4" fmla="*/ 556 w 70019"/>
                    <a:gd name="connsiteY4" fmla="*/ 50570 h 83356"/>
                    <a:gd name="connsiteX5" fmla="*/ 556 w 70019"/>
                    <a:gd name="connsiteY5" fmla="*/ 51681 h 83356"/>
                    <a:gd name="connsiteX6" fmla="*/ 0 w 70019"/>
                    <a:gd name="connsiteY6" fmla="*/ 83357 h 83356"/>
                    <a:gd name="connsiteX7" fmla="*/ 0 w 70019"/>
                    <a:gd name="connsiteY7" fmla="*/ 83357 h 83356"/>
                    <a:gd name="connsiteX8" fmla="*/ 0 w 70019"/>
                    <a:gd name="connsiteY8" fmla="*/ 83357 h 83356"/>
                    <a:gd name="connsiteX9" fmla="*/ 32787 w 70019"/>
                    <a:gd name="connsiteY9" fmla="*/ 80022 h 83356"/>
                    <a:gd name="connsiteX10" fmla="*/ 53348 w 70019"/>
                    <a:gd name="connsiteY10" fmla="*/ 77800 h 83356"/>
                    <a:gd name="connsiteX11" fmla="*/ 53348 w 70019"/>
                    <a:gd name="connsiteY11" fmla="*/ 77800 h 83356"/>
                    <a:gd name="connsiteX12" fmla="*/ 55015 w 70019"/>
                    <a:gd name="connsiteY12" fmla="*/ 77800 h 83356"/>
                    <a:gd name="connsiteX13" fmla="*/ 64463 w 70019"/>
                    <a:gd name="connsiteY13" fmla="*/ 76688 h 83356"/>
                    <a:gd name="connsiteX14" fmla="*/ 66130 w 70019"/>
                    <a:gd name="connsiteY14" fmla="*/ 76132 h 83356"/>
                    <a:gd name="connsiteX15" fmla="*/ 68353 w 70019"/>
                    <a:gd name="connsiteY15" fmla="*/ 76132 h 83356"/>
                    <a:gd name="connsiteX16" fmla="*/ 68353 w 70019"/>
                    <a:gd name="connsiteY16" fmla="*/ 71687 h 83356"/>
                    <a:gd name="connsiteX17" fmla="*/ 70020 w 70019"/>
                    <a:gd name="connsiteY17" fmla="*/ 0 h 83356"/>
                    <a:gd name="connsiteX18" fmla="*/ 1667 w 70019"/>
                    <a:gd name="connsiteY18" fmla="*/ 7780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111" y="37788"/>
                      </a:moveTo>
                      <a:lnTo>
                        <a:pt x="1111" y="43901"/>
                      </a:lnTo>
                      <a:lnTo>
                        <a:pt x="1111" y="44457"/>
                      </a:lnTo>
                      <a:lnTo>
                        <a:pt x="556" y="50570"/>
                      </a:lnTo>
                      <a:lnTo>
                        <a:pt x="556" y="50570"/>
                      </a:lnTo>
                      <a:lnTo>
                        <a:pt x="556" y="51681"/>
                      </a:lnTo>
                      <a:lnTo>
                        <a:pt x="0" y="83357"/>
                      </a:lnTo>
                      <a:lnTo>
                        <a:pt x="0" y="83357"/>
                      </a:lnTo>
                      <a:lnTo>
                        <a:pt x="0" y="83357"/>
                      </a:lnTo>
                      <a:lnTo>
                        <a:pt x="32787" y="80022"/>
                      </a:lnTo>
                      <a:lnTo>
                        <a:pt x="53348" y="77800"/>
                      </a:lnTo>
                      <a:lnTo>
                        <a:pt x="53348" y="77800"/>
                      </a:lnTo>
                      <a:lnTo>
                        <a:pt x="55015" y="77800"/>
                      </a:lnTo>
                      <a:lnTo>
                        <a:pt x="64463" y="76688"/>
                      </a:lnTo>
                      <a:lnTo>
                        <a:pt x="66130" y="76132"/>
                      </a:lnTo>
                      <a:lnTo>
                        <a:pt x="68353" y="76132"/>
                      </a:lnTo>
                      <a:lnTo>
                        <a:pt x="68353" y="71687"/>
                      </a:lnTo>
                      <a:lnTo>
                        <a:pt x="70020" y="0"/>
                      </a:lnTo>
                      <a:lnTo>
                        <a:pt x="1667" y="778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16" name="Freeform: Shape 515">
                  <a:extLst>
                    <a:ext uri="{FF2B5EF4-FFF2-40B4-BE49-F238E27FC236}">
                      <a16:creationId xmlns:a16="http://schemas.microsoft.com/office/drawing/2014/main" id="{12132E8C-4A20-42F9-9349-419B68971FD1}"/>
                    </a:ext>
                  </a:extLst>
                </p:cNvPr>
                <p:cNvSpPr/>
                <p:nvPr/>
              </p:nvSpPr>
              <p:spPr>
                <a:xfrm>
                  <a:off x="2160899" y="2388814"/>
                  <a:ext cx="97249" cy="122256"/>
                </a:xfrm>
                <a:custGeom>
                  <a:avLst/>
                  <a:gdLst>
                    <a:gd name="connsiteX0" fmla="*/ 5001 w 97249"/>
                    <a:gd name="connsiteY0" fmla="*/ 77244 h 122256"/>
                    <a:gd name="connsiteX1" fmla="*/ 15004 w 97249"/>
                    <a:gd name="connsiteY1" fmla="*/ 82245 h 122256"/>
                    <a:gd name="connsiteX2" fmla="*/ 68908 w 97249"/>
                    <a:gd name="connsiteY2" fmla="*/ 109475 h 122256"/>
                    <a:gd name="connsiteX3" fmla="*/ 75021 w 97249"/>
                    <a:gd name="connsiteY3" fmla="*/ 112254 h 122256"/>
                    <a:gd name="connsiteX4" fmla="*/ 81134 w 97249"/>
                    <a:gd name="connsiteY4" fmla="*/ 115032 h 122256"/>
                    <a:gd name="connsiteX5" fmla="*/ 96138 w 97249"/>
                    <a:gd name="connsiteY5" fmla="*/ 122257 h 122256"/>
                    <a:gd name="connsiteX6" fmla="*/ 96138 w 97249"/>
                    <a:gd name="connsiteY6" fmla="*/ 122257 h 122256"/>
                    <a:gd name="connsiteX7" fmla="*/ 96138 w 97249"/>
                    <a:gd name="connsiteY7" fmla="*/ 121145 h 122256"/>
                    <a:gd name="connsiteX8" fmla="*/ 96694 w 97249"/>
                    <a:gd name="connsiteY8" fmla="*/ 87247 h 122256"/>
                    <a:gd name="connsiteX9" fmla="*/ 96694 w 97249"/>
                    <a:gd name="connsiteY9" fmla="*/ 86135 h 122256"/>
                    <a:gd name="connsiteX10" fmla="*/ 96694 w 97249"/>
                    <a:gd name="connsiteY10" fmla="*/ 86135 h 122256"/>
                    <a:gd name="connsiteX11" fmla="*/ 96694 w 97249"/>
                    <a:gd name="connsiteY11" fmla="*/ 80578 h 122256"/>
                    <a:gd name="connsiteX12" fmla="*/ 96694 w 97249"/>
                    <a:gd name="connsiteY12" fmla="*/ 79467 h 122256"/>
                    <a:gd name="connsiteX13" fmla="*/ 96694 w 97249"/>
                    <a:gd name="connsiteY13" fmla="*/ 73910 h 122256"/>
                    <a:gd name="connsiteX14" fmla="*/ 97250 w 97249"/>
                    <a:gd name="connsiteY14" fmla="*/ 47791 h 122256"/>
                    <a:gd name="connsiteX15" fmla="*/ 80578 w 97249"/>
                    <a:gd name="connsiteY15" fmla="*/ 40011 h 122256"/>
                    <a:gd name="connsiteX16" fmla="*/ 75021 w 97249"/>
                    <a:gd name="connsiteY16" fmla="*/ 36677 h 122256"/>
                    <a:gd name="connsiteX17" fmla="*/ 68908 w 97249"/>
                    <a:gd name="connsiteY17" fmla="*/ 33898 h 122256"/>
                    <a:gd name="connsiteX18" fmla="*/ 1111 w 97249"/>
                    <a:gd name="connsiteY18" fmla="*/ 0 h 122256"/>
                    <a:gd name="connsiteX19" fmla="*/ 1111 w 97249"/>
                    <a:gd name="connsiteY19" fmla="*/ 0 h 122256"/>
                    <a:gd name="connsiteX20" fmla="*/ 0 w 97249"/>
                    <a:gd name="connsiteY20" fmla="*/ 75021 h 122256"/>
                    <a:gd name="connsiteX21" fmla="*/ 5001 w 97249"/>
                    <a:gd name="connsiteY21" fmla="*/ 77244 h 122256"/>
                    <a:gd name="connsiteX22" fmla="*/ 5001 w 97249"/>
                    <a:gd name="connsiteY22" fmla="*/ 77244 h 122256"/>
                    <a:gd name="connsiteX23" fmla="*/ 70020 w 97249"/>
                    <a:gd name="connsiteY23" fmla="*/ 76132 h 122256"/>
                    <a:gd name="connsiteX24" fmla="*/ 70020 w 97249"/>
                    <a:gd name="connsiteY24" fmla="*/ 76132 h 122256"/>
                    <a:gd name="connsiteX25" fmla="*/ 70020 w 97249"/>
                    <a:gd name="connsiteY25" fmla="*/ 70020 h 122256"/>
                    <a:gd name="connsiteX26" fmla="*/ 70020 w 97249"/>
                    <a:gd name="connsiteY26" fmla="*/ 70020 h 122256"/>
                    <a:gd name="connsiteX27" fmla="*/ 70020 w 97249"/>
                    <a:gd name="connsiteY27" fmla="*/ 49458 h 122256"/>
                    <a:gd name="connsiteX28" fmla="*/ 74465 w 97249"/>
                    <a:gd name="connsiteY28" fmla="*/ 51681 h 122256"/>
                    <a:gd name="connsiteX29" fmla="*/ 80578 w 97249"/>
                    <a:gd name="connsiteY29" fmla="*/ 54460 h 122256"/>
                    <a:gd name="connsiteX30" fmla="*/ 82245 w 97249"/>
                    <a:gd name="connsiteY30" fmla="*/ 55015 h 122256"/>
                    <a:gd name="connsiteX31" fmla="*/ 82245 w 97249"/>
                    <a:gd name="connsiteY31" fmla="*/ 66130 h 122256"/>
                    <a:gd name="connsiteX32" fmla="*/ 82245 w 97249"/>
                    <a:gd name="connsiteY32" fmla="*/ 71687 h 122256"/>
                    <a:gd name="connsiteX33" fmla="*/ 82245 w 97249"/>
                    <a:gd name="connsiteY33" fmla="*/ 72798 h 122256"/>
                    <a:gd name="connsiteX34" fmla="*/ 82245 w 97249"/>
                    <a:gd name="connsiteY34" fmla="*/ 78355 h 122256"/>
                    <a:gd name="connsiteX35" fmla="*/ 82245 w 97249"/>
                    <a:gd name="connsiteY35" fmla="*/ 78355 h 122256"/>
                    <a:gd name="connsiteX36" fmla="*/ 82245 w 97249"/>
                    <a:gd name="connsiteY36" fmla="*/ 79467 h 122256"/>
                    <a:gd name="connsiteX37" fmla="*/ 82245 w 97249"/>
                    <a:gd name="connsiteY37" fmla="*/ 99472 h 122256"/>
                    <a:gd name="connsiteX38" fmla="*/ 81690 w 97249"/>
                    <a:gd name="connsiteY38" fmla="*/ 98917 h 122256"/>
                    <a:gd name="connsiteX39" fmla="*/ 75021 w 97249"/>
                    <a:gd name="connsiteY39" fmla="*/ 97250 h 122256"/>
                    <a:gd name="connsiteX40" fmla="*/ 69464 w 97249"/>
                    <a:gd name="connsiteY40" fmla="*/ 94471 h 122256"/>
                    <a:gd name="connsiteX41" fmla="*/ 69464 w 97249"/>
                    <a:gd name="connsiteY41" fmla="*/ 76132 h 122256"/>
                    <a:gd name="connsiteX42" fmla="*/ 43901 w 97249"/>
                    <a:gd name="connsiteY42" fmla="*/ 79467 h 122256"/>
                    <a:gd name="connsiteX43" fmla="*/ 43901 w 97249"/>
                    <a:gd name="connsiteY43" fmla="*/ 79467 h 122256"/>
                    <a:gd name="connsiteX44" fmla="*/ 43901 w 97249"/>
                    <a:gd name="connsiteY44" fmla="*/ 73354 h 122256"/>
                    <a:gd name="connsiteX45" fmla="*/ 43901 w 97249"/>
                    <a:gd name="connsiteY45" fmla="*/ 73354 h 122256"/>
                    <a:gd name="connsiteX46" fmla="*/ 43901 w 97249"/>
                    <a:gd name="connsiteY46" fmla="*/ 67241 h 122256"/>
                    <a:gd name="connsiteX47" fmla="*/ 43901 w 97249"/>
                    <a:gd name="connsiteY47" fmla="*/ 36677 h 122256"/>
                    <a:gd name="connsiteX48" fmla="*/ 56127 w 97249"/>
                    <a:gd name="connsiteY48" fmla="*/ 42790 h 122256"/>
                    <a:gd name="connsiteX49" fmla="*/ 56127 w 97249"/>
                    <a:gd name="connsiteY49" fmla="*/ 65574 h 122256"/>
                    <a:gd name="connsiteX50" fmla="*/ 56127 w 97249"/>
                    <a:gd name="connsiteY50" fmla="*/ 71687 h 122256"/>
                    <a:gd name="connsiteX51" fmla="*/ 56127 w 97249"/>
                    <a:gd name="connsiteY51" fmla="*/ 71687 h 122256"/>
                    <a:gd name="connsiteX52" fmla="*/ 56127 w 97249"/>
                    <a:gd name="connsiteY52" fmla="*/ 77800 h 122256"/>
                    <a:gd name="connsiteX53" fmla="*/ 56127 w 97249"/>
                    <a:gd name="connsiteY53" fmla="*/ 77800 h 122256"/>
                    <a:gd name="connsiteX54" fmla="*/ 56127 w 97249"/>
                    <a:gd name="connsiteY54" fmla="*/ 77800 h 122256"/>
                    <a:gd name="connsiteX55" fmla="*/ 56127 w 97249"/>
                    <a:gd name="connsiteY55" fmla="*/ 87802 h 122256"/>
                    <a:gd name="connsiteX56" fmla="*/ 43901 w 97249"/>
                    <a:gd name="connsiteY56" fmla="*/ 81690 h 122256"/>
                    <a:gd name="connsiteX57" fmla="*/ 43901 w 97249"/>
                    <a:gd name="connsiteY57" fmla="*/ 79467 h 122256"/>
                    <a:gd name="connsiteX58" fmla="*/ 17227 w 97249"/>
                    <a:gd name="connsiteY58" fmla="*/ 23340 h 122256"/>
                    <a:gd name="connsiteX59" fmla="*/ 29453 w 97249"/>
                    <a:gd name="connsiteY59" fmla="*/ 29453 h 122256"/>
                    <a:gd name="connsiteX60" fmla="*/ 29453 w 97249"/>
                    <a:gd name="connsiteY60" fmla="*/ 68908 h 122256"/>
                    <a:gd name="connsiteX61" fmla="*/ 29453 w 97249"/>
                    <a:gd name="connsiteY61" fmla="*/ 74465 h 122256"/>
                    <a:gd name="connsiteX62" fmla="*/ 19450 w 97249"/>
                    <a:gd name="connsiteY62" fmla="*/ 69464 h 122256"/>
                    <a:gd name="connsiteX63" fmla="*/ 16671 w 97249"/>
                    <a:gd name="connsiteY63" fmla="*/ 68353 h 122256"/>
                    <a:gd name="connsiteX64" fmla="*/ 16671 w 97249"/>
                    <a:gd name="connsiteY64" fmla="*/ 2334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5001" y="77244"/>
                      </a:moveTo>
                      <a:lnTo>
                        <a:pt x="15004" y="82245"/>
                      </a:lnTo>
                      <a:lnTo>
                        <a:pt x="68908" y="109475"/>
                      </a:lnTo>
                      <a:lnTo>
                        <a:pt x="75021" y="112254"/>
                      </a:lnTo>
                      <a:lnTo>
                        <a:pt x="81134" y="115032"/>
                      </a:lnTo>
                      <a:lnTo>
                        <a:pt x="96138" y="122257"/>
                      </a:lnTo>
                      <a:lnTo>
                        <a:pt x="96138" y="122257"/>
                      </a:lnTo>
                      <a:lnTo>
                        <a:pt x="96138" y="121145"/>
                      </a:lnTo>
                      <a:lnTo>
                        <a:pt x="96694" y="87247"/>
                      </a:lnTo>
                      <a:lnTo>
                        <a:pt x="96694" y="86135"/>
                      </a:lnTo>
                      <a:lnTo>
                        <a:pt x="96694" y="86135"/>
                      </a:lnTo>
                      <a:lnTo>
                        <a:pt x="96694" y="80578"/>
                      </a:lnTo>
                      <a:lnTo>
                        <a:pt x="96694" y="79467"/>
                      </a:lnTo>
                      <a:lnTo>
                        <a:pt x="96694" y="73910"/>
                      </a:lnTo>
                      <a:lnTo>
                        <a:pt x="97250" y="47791"/>
                      </a:lnTo>
                      <a:lnTo>
                        <a:pt x="80578" y="40011"/>
                      </a:lnTo>
                      <a:lnTo>
                        <a:pt x="75021" y="36677"/>
                      </a:lnTo>
                      <a:lnTo>
                        <a:pt x="68908" y="33898"/>
                      </a:lnTo>
                      <a:lnTo>
                        <a:pt x="1111" y="0"/>
                      </a:lnTo>
                      <a:lnTo>
                        <a:pt x="1111" y="0"/>
                      </a:lnTo>
                      <a:lnTo>
                        <a:pt x="0" y="75021"/>
                      </a:lnTo>
                      <a:lnTo>
                        <a:pt x="5001" y="77244"/>
                      </a:lnTo>
                      <a:lnTo>
                        <a:pt x="5001" y="77244"/>
                      </a:lnTo>
                      <a:close/>
                      <a:moveTo>
                        <a:pt x="70020" y="76132"/>
                      </a:moveTo>
                      <a:lnTo>
                        <a:pt x="70020" y="76132"/>
                      </a:lnTo>
                      <a:lnTo>
                        <a:pt x="70020" y="70020"/>
                      </a:lnTo>
                      <a:lnTo>
                        <a:pt x="70020" y="70020"/>
                      </a:lnTo>
                      <a:lnTo>
                        <a:pt x="70020" y="49458"/>
                      </a:lnTo>
                      <a:lnTo>
                        <a:pt x="74465" y="51681"/>
                      </a:lnTo>
                      <a:lnTo>
                        <a:pt x="80578" y="54460"/>
                      </a:lnTo>
                      <a:lnTo>
                        <a:pt x="82245" y="55015"/>
                      </a:lnTo>
                      <a:lnTo>
                        <a:pt x="82245" y="66130"/>
                      </a:lnTo>
                      <a:lnTo>
                        <a:pt x="82245" y="71687"/>
                      </a:lnTo>
                      <a:lnTo>
                        <a:pt x="82245" y="72798"/>
                      </a:lnTo>
                      <a:lnTo>
                        <a:pt x="82245" y="78355"/>
                      </a:lnTo>
                      <a:lnTo>
                        <a:pt x="82245" y="78355"/>
                      </a:lnTo>
                      <a:lnTo>
                        <a:pt x="82245" y="79467"/>
                      </a:lnTo>
                      <a:lnTo>
                        <a:pt x="82245" y="99472"/>
                      </a:lnTo>
                      <a:lnTo>
                        <a:pt x="81690" y="98917"/>
                      </a:lnTo>
                      <a:lnTo>
                        <a:pt x="75021" y="97250"/>
                      </a:lnTo>
                      <a:lnTo>
                        <a:pt x="69464" y="94471"/>
                      </a:lnTo>
                      <a:lnTo>
                        <a:pt x="69464" y="76132"/>
                      </a:lnTo>
                      <a:close/>
                      <a:moveTo>
                        <a:pt x="43901" y="79467"/>
                      </a:moveTo>
                      <a:lnTo>
                        <a:pt x="43901" y="79467"/>
                      </a:lnTo>
                      <a:lnTo>
                        <a:pt x="43901" y="73354"/>
                      </a:lnTo>
                      <a:lnTo>
                        <a:pt x="43901" y="73354"/>
                      </a:lnTo>
                      <a:lnTo>
                        <a:pt x="43901" y="67241"/>
                      </a:lnTo>
                      <a:lnTo>
                        <a:pt x="43901" y="36677"/>
                      </a:lnTo>
                      <a:lnTo>
                        <a:pt x="56127" y="42790"/>
                      </a:lnTo>
                      <a:lnTo>
                        <a:pt x="56127" y="65574"/>
                      </a:lnTo>
                      <a:lnTo>
                        <a:pt x="56127" y="71687"/>
                      </a:lnTo>
                      <a:lnTo>
                        <a:pt x="56127" y="71687"/>
                      </a:lnTo>
                      <a:lnTo>
                        <a:pt x="56127" y="77800"/>
                      </a:lnTo>
                      <a:lnTo>
                        <a:pt x="56127" y="77800"/>
                      </a:lnTo>
                      <a:lnTo>
                        <a:pt x="56127" y="77800"/>
                      </a:lnTo>
                      <a:lnTo>
                        <a:pt x="56127" y="87802"/>
                      </a:lnTo>
                      <a:lnTo>
                        <a:pt x="43901" y="81690"/>
                      </a:lnTo>
                      <a:lnTo>
                        <a:pt x="43901" y="79467"/>
                      </a:lnTo>
                      <a:close/>
                      <a:moveTo>
                        <a:pt x="17227" y="23340"/>
                      </a:moveTo>
                      <a:lnTo>
                        <a:pt x="29453" y="29453"/>
                      </a:lnTo>
                      <a:lnTo>
                        <a:pt x="29453" y="68908"/>
                      </a:lnTo>
                      <a:lnTo>
                        <a:pt x="29453" y="74465"/>
                      </a:lnTo>
                      <a:lnTo>
                        <a:pt x="19450" y="69464"/>
                      </a:lnTo>
                      <a:lnTo>
                        <a:pt x="16671" y="68353"/>
                      </a:lnTo>
                      <a:lnTo>
                        <a:pt x="16671" y="2334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17" name="Freeform: Shape 516">
                  <a:extLst>
                    <a:ext uri="{FF2B5EF4-FFF2-40B4-BE49-F238E27FC236}">
                      <a16:creationId xmlns:a16="http://schemas.microsoft.com/office/drawing/2014/main" id="{EB559B49-98B9-4401-ABC9-C73F5DE0D35B}"/>
                    </a:ext>
                  </a:extLst>
                </p:cNvPr>
                <p:cNvSpPr/>
                <p:nvPr/>
              </p:nvSpPr>
              <p:spPr>
                <a:xfrm>
                  <a:off x="2268707" y="2431048"/>
                  <a:ext cx="70019" cy="83356"/>
                </a:xfrm>
                <a:custGeom>
                  <a:avLst/>
                  <a:gdLst>
                    <a:gd name="connsiteX0" fmla="*/ 1111 w 70019"/>
                    <a:gd name="connsiteY0" fmla="*/ 37788 h 83356"/>
                    <a:gd name="connsiteX1" fmla="*/ 1111 w 70019"/>
                    <a:gd name="connsiteY1" fmla="*/ 43901 h 83356"/>
                    <a:gd name="connsiteX2" fmla="*/ 1111 w 70019"/>
                    <a:gd name="connsiteY2" fmla="*/ 45013 h 83356"/>
                    <a:gd name="connsiteX3" fmla="*/ 556 w 70019"/>
                    <a:gd name="connsiteY3" fmla="*/ 50570 h 83356"/>
                    <a:gd name="connsiteX4" fmla="*/ 556 w 70019"/>
                    <a:gd name="connsiteY4" fmla="*/ 50570 h 83356"/>
                    <a:gd name="connsiteX5" fmla="*/ 556 w 70019"/>
                    <a:gd name="connsiteY5" fmla="*/ 51681 h 83356"/>
                    <a:gd name="connsiteX6" fmla="*/ 0 w 70019"/>
                    <a:gd name="connsiteY6" fmla="*/ 83357 h 83356"/>
                    <a:gd name="connsiteX7" fmla="*/ 0 w 70019"/>
                    <a:gd name="connsiteY7" fmla="*/ 83357 h 83356"/>
                    <a:gd name="connsiteX8" fmla="*/ 0 w 70019"/>
                    <a:gd name="connsiteY8" fmla="*/ 83357 h 83356"/>
                    <a:gd name="connsiteX9" fmla="*/ 32787 w 70019"/>
                    <a:gd name="connsiteY9" fmla="*/ 80022 h 83356"/>
                    <a:gd name="connsiteX10" fmla="*/ 53348 w 70019"/>
                    <a:gd name="connsiteY10" fmla="*/ 77800 h 83356"/>
                    <a:gd name="connsiteX11" fmla="*/ 53348 w 70019"/>
                    <a:gd name="connsiteY11" fmla="*/ 77800 h 83356"/>
                    <a:gd name="connsiteX12" fmla="*/ 55015 w 70019"/>
                    <a:gd name="connsiteY12" fmla="*/ 77800 h 83356"/>
                    <a:gd name="connsiteX13" fmla="*/ 64463 w 70019"/>
                    <a:gd name="connsiteY13" fmla="*/ 76688 h 83356"/>
                    <a:gd name="connsiteX14" fmla="*/ 66130 w 70019"/>
                    <a:gd name="connsiteY14" fmla="*/ 76132 h 83356"/>
                    <a:gd name="connsiteX15" fmla="*/ 68353 w 70019"/>
                    <a:gd name="connsiteY15" fmla="*/ 76132 h 83356"/>
                    <a:gd name="connsiteX16" fmla="*/ 68353 w 70019"/>
                    <a:gd name="connsiteY16" fmla="*/ 71687 h 83356"/>
                    <a:gd name="connsiteX17" fmla="*/ 70020 w 70019"/>
                    <a:gd name="connsiteY17" fmla="*/ 0 h 83356"/>
                    <a:gd name="connsiteX18" fmla="*/ 1667 w 70019"/>
                    <a:gd name="connsiteY18" fmla="*/ 7780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111" y="37788"/>
                      </a:moveTo>
                      <a:lnTo>
                        <a:pt x="1111" y="43901"/>
                      </a:lnTo>
                      <a:lnTo>
                        <a:pt x="1111" y="45013"/>
                      </a:lnTo>
                      <a:lnTo>
                        <a:pt x="556" y="50570"/>
                      </a:lnTo>
                      <a:lnTo>
                        <a:pt x="556" y="50570"/>
                      </a:lnTo>
                      <a:lnTo>
                        <a:pt x="556" y="51681"/>
                      </a:lnTo>
                      <a:lnTo>
                        <a:pt x="0" y="83357"/>
                      </a:lnTo>
                      <a:lnTo>
                        <a:pt x="0" y="83357"/>
                      </a:lnTo>
                      <a:lnTo>
                        <a:pt x="0" y="83357"/>
                      </a:lnTo>
                      <a:lnTo>
                        <a:pt x="32787" y="80022"/>
                      </a:lnTo>
                      <a:lnTo>
                        <a:pt x="53348" y="77800"/>
                      </a:lnTo>
                      <a:lnTo>
                        <a:pt x="53348" y="77800"/>
                      </a:lnTo>
                      <a:lnTo>
                        <a:pt x="55015" y="77800"/>
                      </a:lnTo>
                      <a:lnTo>
                        <a:pt x="64463" y="76688"/>
                      </a:lnTo>
                      <a:lnTo>
                        <a:pt x="66130" y="76132"/>
                      </a:lnTo>
                      <a:lnTo>
                        <a:pt x="68353" y="76132"/>
                      </a:lnTo>
                      <a:lnTo>
                        <a:pt x="68353" y="71687"/>
                      </a:lnTo>
                      <a:lnTo>
                        <a:pt x="70020" y="0"/>
                      </a:lnTo>
                      <a:lnTo>
                        <a:pt x="1667" y="778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18" name="Freeform: Shape 517">
                  <a:extLst>
                    <a:ext uri="{FF2B5EF4-FFF2-40B4-BE49-F238E27FC236}">
                      <a16:creationId xmlns:a16="http://schemas.microsoft.com/office/drawing/2014/main" id="{C7995709-704E-4175-AB5A-339875C03DBB}"/>
                    </a:ext>
                  </a:extLst>
                </p:cNvPr>
                <p:cNvSpPr/>
                <p:nvPr/>
              </p:nvSpPr>
              <p:spPr>
                <a:xfrm>
                  <a:off x="1962510" y="2376588"/>
                  <a:ext cx="146152" cy="50569"/>
                </a:xfrm>
                <a:custGeom>
                  <a:avLst/>
                  <a:gdLst>
                    <a:gd name="connsiteX0" fmla="*/ 81690 w 146152"/>
                    <a:gd name="connsiteY0" fmla="*/ 38900 h 50569"/>
                    <a:gd name="connsiteX1" fmla="*/ 87802 w 146152"/>
                    <a:gd name="connsiteY1" fmla="*/ 35566 h 50569"/>
                    <a:gd name="connsiteX2" fmla="*/ 93915 w 146152"/>
                    <a:gd name="connsiteY2" fmla="*/ 32787 h 50569"/>
                    <a:gd name="connsiteX3" fmla="*/ 146152 w 146152"/>
                    <a:gd name="connsiteY3" fmla="*/ 6113 h 50569"/>
                    <a:gd name="connsiteX4" fmla="*/ 93360 w 146152"/>
                    <a:gd name="connsiteY4" fmla="*/ 556 h 50569"/>
                    <a:gd name="connsiteX5" fmla="*/ 88358 w 146152"/>
                    <a:gd name="connsiteY5" fmla="*/ 0 h 50569"/>
                    <a:gd name="connsiteX6" fmla="*/ 87247 w 146152"/>
                    <a:gd name="connsiteY6" fmla="*/ 556 h 50569"/>
                    <a:gd name="connsiteX7" fmla="*/ 38344 w 146152"/>
                    <a:gd name="connsiteY7" fmla="*/ 25007 h 50569"/>
                    <a:gd name="connsiteX8" fmla="*/ 0 w 146152"/>
                    <a:gd name="connsiteY8" fmla="*/ 43901 h 50569"/>
                    <a:gd name="connsiteX9" fmla="*/ 58350 w 146152"/>
                    <a:gd name="connsiteY9" fmla="*/ 50570 h 50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6152" h="50569">
                      <a:moveTo>
                        <a:pt x="81690" y="38900"/>
                      </a:moveTo>
                      <a:lnTo>
                        <a:pt x="87802" y="35566"/>
                      </a:lnTo>
                      <a:lnTo>
                        <a:pt x="93915" y="32787"/>
                      </a:lnTo>
                      <a:lnTo>
                        <a:pt x="146152" y="6113"/>
                      </a:lnTo>
                      <a:lnTo>
                        <a:pt x="93360" y="556"/>
                      </a:lnTo>
                      <a:lnTo>
                        <a:pt x="88358" y="0"/>
                      </a:lnTo>
                      <a:lnTo>
                        <a:pt x="87247" y="556"/>
                      </a:lnTo>
                      <a:lnTo>
                        <a:pt x="38344" y="25007"/>
                      </a:lnTo>
                      <a:lnTo>
                        <a:pt x="0" y="43901"/>
                      </a:lnTo>
                      <a:lnTo>
                        <a:pt x="58350" y="5057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19" name="Freeform: Shape 518">
                  <a:extLst>
                    <a:ext uri="{FF2B5EF4-FFF2-40B4-BE49-F238E27FC236}">
                      <a16:creationId xmlns:a16="http://schemas.microsoft.com/office/drawing/2014/main" id="{64FDF79C-121A-451C-BA40-AD67BECFCC95}"/>
                    </a:ext>
                  </a:extLst>
                </p:cNvPr>
                <p:cNvSpPr/>
                <p:nvPr/>
              </p:nvSpPr>
              <p:spPr>
                <a:xfrm>
                  <a:off x="2028084" y="2564974"/>
                  <a:ext cx="97249" cy="122256"/>
                </a:xfrm>
                <a:custGeom>
                  <a:avLst/>
                  <a:gdLst>
                    <a:gd name="connsiteX0" fmla="*/ 96138 w 97249"/>
                    <a:gd name="connsiteY0" fmla="*/ 0 h 122256"/>
                    <a:gd name="connsiteX1" fmla="*/ 28341 w 97249"/>
                    <a:gd name="connsiteY1" fmla="*/ 33898 h 122256"/>
                    <a:gd name="connsiteX2" fmla="*/ 22228 w 97249"/>
                    <a:gd name="connsiteY2" fmla="*/ 36677 h 122256"/>
                    <a:gd name="connsiteX3" fmla="*/ 16116 w 97249"/>
                    <a:gd name="connsiteY3" fmla="*/ 39456 h 122256"/>
                    <a:gd name="connsiteX4" fmla="*/ 0 w 97249"/>
                    <a:gd name="connsiteY4" fmla="*/ 47791 h 122256"/>
                    <a:gd name="connsiteX5" fmla="*/ 556 w 97249"/>
                    <a:gd name="connsiteY5" fmla="*/ 73910 h 122256"/>
                    <a:gd name="connsiteX6" fmla="*/ 556 w 97249"/>
                    <a:gd name="connsiteY6" fmla="*/ 79467 h 122256"/>
                    <a:gd name="connsiteX7" fmla="*/ 556 w 97249"/>
                    <a:gd name="connsiteY7" fmla="*/ 80578 h 122256"/>
                    <a:gd name="connsiteX8" fmla="*/ 556 w 97249"/>
                    <a:gd name="connsiteY8" fmla="*/ 86135 h 122256"/>
                    <a:gd name="connsiteX9" fmla="*/ 556 w 97249"/>
                    <a:gd name="connsiteY9" fmla="*/ 86135 h 122256"/>
                    <a:gd name="connsiteX10" fmla="*/ 556 w 97249"/>
                    <a:gd name="connsiteY10" fmla="*/ 87247 h 122256"/>
                    <a:gd name="connsiteX11" fmla="*/ 1111 w 97249"/>
                    <a:gd name="connsiteY11" fmla="*/ 121145 h 122256"/>
                    <a:gd name="connsiteX12" fmla="*/ 1111 w 97249"/>
                    <a:gd name="connsiteY12" fmla="*/ 122257 h 122256"/>
                    <a:gd name="connsiteX13" fmla="*/ 1111 w 97249"/>
                    <a:gd name="connsiteY13" fmla="*/ 122257 h 122256"/>
                    <a:gd name="connsiteX14" fmla="*/ 16116 w 97249"/>
                    <a:gd name="connsiteY14" fmla="*/ 115032 h 122256"/>
                    <a:gd name="connsiteX15" fmla="*/ 22228 w 97249"/>
                    <a:gd name="connsiteY15" fmla="*/ 112254 h 122256"/>
                    <a:gd name="connsiteX16" fmla="*/ 28341 w 97249"/>
                    <a:gd name="connsiteY16" fmla="*/ 109475 h 122256"/>
                    <a:gd name="connsiteX17" fmla="*/ 82245 w 97249"/>
                    <a:gd name="connsiteY17" fmla="*/ 82245 h 122256"/>
                    <a:gd name="connsiteX18" fmla="*/ 92248 w 97249"/>
                    <a:gd name="connsiteY18" fmla="*/ 77244 h 122256"/>
                    <a:gd name="connsiteX19" fmla="*/ 92248 w 97249"/>
                    <a:gd name="connsiteY19" fmla="*/ 77244 h 122256"/>
                    <a:gd name="connsiteX20" fmla="*/ 97250 w 97249"/>
                    <a:gd name="connsiteY20" fmla="*/ 75021 h 122256"/>
                    <a:gd name="connsiteX21" fmla="*/ 96138 w 97249"/>
                    <a:gd name="connsiteY21" fmla="*/ 0 h 122256"/>
                    <a:gd name="connsiteX22" fmla="*/ 96138 w 97249"/>
                    <a:gd name="connsiteY22" fmla="*/ 0 h 122256"/>
                    <a:gd name="connsiteX23" fmla="*/ 27230 w 97249"/>
                    <a:gd name="connsiteY23" fmla="*/ 70020 h 122256"/>
                    <a:gd name="connsiteX24" fmla="*/ 27230 w 97249"/>
                    <a:gd name="connsiteY24" fmla="*/ 70020 h 122256"/>
                    <a:gd name="connsiteX25" fmla="*/ 27230 w 97249"/>
                    <a:gd name="connsiteY25" fmla="*/ 76133 h 122256"/>
                    <a:gd name="connsiteX26" fmla="*/ 27230 w 97249"/>
                    <a:gd name="connsiteY26" fmla="*/ 76133 h 122256"/>
                    <a:gd name="connsiteX27" fmla="*/ 27230 w 97249"/>
                    <a:gd name="connsiteY27" fmla="*/ 94471 h 122256"/>
                    <a:gd name="connsiteX28" fmla="*/ 21673 w 97249"/>
                    <a:gd name="connsiteY28" fmla="*/ 97250 h 122256"/>
                    <a:gd name="connsiteX29" fmla="*/ 15560 w 97249"/>
                    <a:gd name="connsiteY29" fmla="*/ 100028 h 122256"/>
                    <a:gd name="connsiteX30" fmla="*/ 15004 w 97249"/>
                    <a:gd name="connsiteY30" fmla="*/ 100584 h 122256"/>
                    <a:gd name="connsiteX31" fmla="*/ 15004 w 97249"/>
                    <a:gd name="connsiteY31" fmla="*/ 80578 h 122256"/>
                    <a:gd name="connsiteX32" fmla="*/ 15004 w 97249"/>
                    <a:gd name="connsiteY32" fmla="*/ 79467 h 122256"/>
                    <a:gd name="connsiteX33" fmla="*/ 15004 w 97249"/>
                    <a:gd name="connsiteY33" fmla="*/ 79467 h 122256"/>
                    <a:gd name="connsiteX34" fmla="*/ 15004 w 97249"/>
                    <a:gd name="connsiteY34" fmla="*/ 73910 h 122256"/>
                    <a:gd name="connsiteX35" fmla="*/ 15004 w 97249"/>
                    <a:gd name="connsiteY35" fmla="*/ 72798 h 122256"/>
                    <a:gd name="connsiteX36" fmla="*/ 15004 w 97249"/>
                    <a:gd name="connsiteY36" fmla="*/ 67241 h 122256"/>
                    <a:gd name="connsiteX37" fmla="*/ 15004 w 97249"/>
                    <a:gd name="connsiteY37" fmla="*/ 56127 h 122256"/>
                    <a:gd name="connsiteX38" fmla="*/ 16671 w 97249"/>
                    <a:gd name="connsiteY38" fmla="*/ 55571 h 122256"/>
                    <a:gd name="connsiteX39" fmla="*/ 22784 w 97249"/>
                    <a:gd name="connsiteY39" fmla="*/ 52793 h 122256"/>
                    <a:gd name="connsiteX40" fmla="*/ 27230 w 97249"/>
                    <a:gd name="connsiteY40" fmla="*/ 50570 h 122256"/>
                    <a:gd name="connsiteX41" fmla="*/ 27230 w 97249"/>
                    <a:gd name="connsiteY41" fmla="*/ 70020 h 122256"/>
                    <a:gd name="connsiteX42" fmla="*/ 53348 w 97249"/>
                    <a:gd name="connsiteY42" fmla="*/ 66685 h 122256"/>
                    <a:gd name="connsiteX43" fmla="*/ 53348 w 97249"/>
                    <a:gd name="connsiteY43" fmla="*/ 72798 h 122256"/>
                    <a:gd name="connsiteX44" fmla="*/ 53348 w 97249"/>
                    <a:gd name="connsiteY44" fmla="*/ 72798 h 122256"/>
                    <a:gd name="connsiteX45" fmla="*/ 53348 w 97249"/>
                    <a:gd name="connsiteY45" fmla="*/ 78911 h 122256"/>
                    <a:gd name="connsiteX46" fmla="*/ 53348 w 97249"/>
                    <a:gd name="connsiteY46" fmla="*/ 78911 h 122256"/>
                    <a:gd name="connsiteX47" fmla="*/ 53348 w 97249"/>
                    <a:gd name="connsiteY47" fmla="*/ 81134 h 122256"/>
                    <a:gd name="connsiteX48" fmla="*/ 41123 w 97249"/>
                    <a:gd name="connsiteY48" fmla="*/ 87802 h 122256"/>
                    <a:gd name="connsiteX49" fmla="*/ 41123 w 97249"/>
                    <a:gd name="connsiteY49" fmla="*/ 77800 h 122256"/>
                    <a:gd name="connsiteX50" fmla="*/ 41123 w 97249"/>
                    <a:gd name="connsiteY50" fmla="*/ 77800 h 122256"/>
                    <a:gd name="connsiteX51" fmla="*/ 41123 w 97249"/>
                    <a:gd name="connsiteY51" fmla="*/ 77800 h 122256"/>
                    <a:gd name="connsiteX52" fmla="*/ 41123 w 97249"/>
                    <a:gd name="connsiteY52" fmla="*/ 71687 h 122256"/>
                    <a:gd name="connsiteX53" fmla="*/ 41123 w 97249"/>
                    <a:gd name="connsiteY53" fmla="*/ 71687 h 122256"/>
                    <a:gd name="connsiteX54" fmla="*/ 41123 w 97249"/>
                    <a:gd name="connsiteY54" fmla="*/ 65574 h 122256"/>
                    <a:gd name="connsiteX55" fmla="*/ 41123 w 97249"/>
                    <a:gd name="connsiteY55" fmla="*/ 42790 h 122256"/>
                    <a:gd name="connsiteX56" fmla="*/ 53348 w 97249"/>
                    <a:gd name="connsiteY56" fmla="*/ 36677 h 122256"/>
                    <a:gd name="connsiteX57" fmla="*/ 53348 w 97249"/>
                    <a:gd name="connsiteY57" fmla="*/ 66685 h 122256"/>
                    <a:gd name="connsiteX58" fmla="*/ 80022 w 97249"/>
                    <a:gd name="connsiteY58" fmla="*/ 68353 h 122256"/>
                    <a:gd name="connsiteX59" fmla="*/ 77244 w 97249"/>
                    <a:gd name="connsiteY59" fmla="*/ 69464 h 122256"/>
                    <a:gd name="connsiteX60" fmla="*/ 67797 w 97249"/>
                    <a:gd name="connsiteY60" fmla="*/ 74465 h 122256"/>
                    <a:gd name="connsiteX61" fmla="*/ 67797 w 97249"/>
                    <a:gd name="connsiteY61" fmla="*/ 68908 h 122256"/>
                    <a:gd name="connsiteX62" fmla="*/ 67797 w 97249"/>
                    <a:gd name="connsiteY62" fmla="*/ 29453 h 122256"/>
                    <a:gd name="connsiteX63" fmla="*/ 80022 w 97249"/>
                    <a:gd name="connsiteY63" fmla="*/ 23340 h 122256"/>
                    <a:gd name="connsiteX64" fmla="*/ 80022 w 97249"/>
                    <a:gd name="connsiteY64" fmla="*/ 68353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96138" y="0"/>
                      </a:moveTo>
                      <a:lnTo>
                        <a:pt x="28341" y="33898"/>
                      </a:lnTo>
                      <a:lnTo>
                        <a:pt x="22228" y="36677"/>
                      </a:lnTo>
                      <a:lnTo>
                        <a:pt x="16116" y="39456"/>
                      </a:lnTo>
                      <a:lnTo>
                        <a:pt x="0" y="47791"/>
                      </a:lnTo>
                      <a:lnTo>
                        <a:pt x="556" y="73910"/>
                      </a:lnTo>
                      <a:lnTo>
                        <a:pt x="556" y="79467"/>
                      </a:lnTo>
                      <a:lnTo>
                        <a:pt x="556" y="80578"/>
                      </a:lnTo>
                      <a:lnTo>
                        <a:pt x="556" y="86135"/>
                      </a:lnTo>
                      <a:lnTo>
                        <a:pt x="556" y="86135"/>
                      </a:lnTo>
                      <a:lnTo>
                        <a:pt x="556" y="87247"/>
                      </a:lnTo>
                      <a:lnTo>
                        <a:pt x="1111" y="121145"/>
                      </a:lnTo>
                      <a:lnTo>
                        <a:pt x="1111" y="122257"/>
                      </a:lnTo>
                      <a:lnTo>
                        <a:pt x="1111" y="122257"/>
                      </a:lnTo>
                      <a:lnTo>
                        <a:pt x="16116" y="115032"/>
                      </a:lnTo>
                      <a:lnTo>
                        <a:pt x="22228" y="112254"/>
                      </a:lnTo>
                      <a:lnTo>
                        <a:pt x="28341" y="109475"/>
                      </a:lnTo>
                      <a:lnTo>
                        <a:pt x="82245" y="82245"/>
                      </a:lnTo>
                      <a:lnTo>
                        <a:pt x="92248" y="77244"/>
                      </a:lnTo>
                      <a:lnTo>
                        <a:pt x="92248" y="77244"/>
                      </a:lnTo>
                      <a:lnTo>
                        <a:pt x="97250" y="75021"/>
                      </a:lnTo>
                      <a:lnTo>
                        <a:pt x="96138" y="0"/>
                      </a:lnTo>
                      <a:lnTo>
                        <a:pt x="96138" y="0"/>
                      </a:lnTo>
                      <a:close/>
                      <a:moveTo>
                        <a:pt x="27230" y="70020"/>
                      </a:moveTo>
                      <a:lnTo>
                        <a:pt x="27230" y="70020"/>
                      </a:lnTo>
                      <a:lnTo>
                        <a:pt x="27230" y="76133"/>
                      </a:lnTo>
                      <a:lnTo>
                        <a:pt x="27230" y="76133"/>
                      </a:lnTo>
                      <a:lnTo>
                        <a:pt x="27230" y="94471"/>
                      </a:lnTo>
                      <a:lnTo>
                        <a:pt x="21673" y="97250"/>
                      </a:lnTo>
                      <a:lnTo>
                        <a:pt x="15560" y="100028"/>
                      </a:lnTo>
                      <a:lnTo>
                        <a:pt x="15004" y="100584"/>
                      </a:lnTo>
                      <a:lnTo>
                        <a:pt x="15004" y="80578"/>
                      </a:lnTo>
                      <a:lnTo>
                        <a:pt x="15004" y="79467"/>
                      </a:lnTo>
                      <a:lnTo>
                        <a:pt x="15004" y="79467"/>
                      </a:lnTo>
                      <a:lnTo>
                        <a:pt x="15004" y="73910"/>
                      </a:lnTo>
                      <a:lnTo>
                        <a:pt x="15004" y="72798"/>
                      </a:lnTo>
                      <a:lnTo>
                        <a:pt x="15004" y="67241"/>
                      </a:lnTo>
                      <a:lnTo>
                        <a:pt x="15004" y="56127"/>
                      </a:lnTo>
                      <a:lnTo>
                        <a:pt x="16671" y="55571"/>
                      </a:lnTo>
                      <a:lnTo>
                        <a:pt x="22784" y="52793"/>
                      </a:lnTo>
                      <a:lnTo>
                        <a:pt x="27230" y="50570"/>
                      </a:lnTo>
                      <a:lnTo>
                        <a:pt x="27230" y="70020"/>
                      </a:lnTo>
                      <a:close/>
                      <a:moveTo>
                        <a:pt x="53348" y="66685"/>
                      </a:moveTo>
                      <a:lnTo>
                        <a:pt x="53348" y="72798"/>
                      </a:lnTo>
                      <a:lnTo>
                        <a:pt x="53348" y="72798"/>
                      </a:lnTo>
                      <a:lnTo>
                        <a:pt x="53348" y="78911"/>
                      </a:lnTo>
                      <a:lnTo>
                        <a:pt x="53348" y="78911"/>
                      </a:lnTo>
                      <a:lnTo>
                        <a:pt x="53348" y="81134"/>
                      </a:lnTo>
                      <a:lnTo>
                        <a:pt x="41123" y="87802"/>
                      </a:lnTo>
                      <a:lnTo>
                        <a:pt x="41123" y="77800"/>
                      </a:lnTo>
                      <a:lnTo>
                        <a:pt x="41123" y="77800"/>
                      </a:lnTo>
                      <a:lnTo>
                        <a:pt x="41123" y="77800"/>
                      </a:lnTo>
                      <a:lnTo>
                        <a:pt x="41123" y="71687"/>
                      </a:lnTo>
                      <a:lnTo>
                        <a:pt x="41123" y="71687"/>
                      </a:lnTo>
                      <a:lnTo>
                        <a:pt x="41123" y="65574"/>
                      </a:lnTo>
                      <a:lnTo>
                        <a:pt x="41123" y="42790"/>
                      </a:lnTo>
                      <a:lnTo>
                        <a:pt x="53348" y="36677"/>
                      </a:lnTo>
                      <a:lnTo>
                        <a:pt x="53348" y="66685"/>
                      </a:lnTo>
                      <a:close/>
                      <a:moveTo>
                        <a:pt x="80022" y="68353"/>
                      </a:moveTo>
                      <a:lnTo>
                        <a:pt x="77244" y="69464"/>
                      </a:lnTo>
                      <a:lnTo>
                        <a:pt x="67797" y="74465"/>
                      </a:lnTo>
                      <a:lnTo>
                        <a:pt x="67797" y="68908"/>
                      </a:lnTo>
                      <a:lnTo>
                        <a:pt x="67797" y="29453"/>
                      </a:lnTo>
                      <a:lnTo>
                        <a:pt x="80022" y="23340"/>
                      </a:lnTo>
                      <a:lnTo>
                        <a:pt x="80022" y="68353"/>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20" name="Freeform: Shape 519">
                  <a:extLst>
                    <a:ext uri="{FF2B5EF4-FFF2-40B4-BE49-F238E27FC236}">
                      <a16:creationId xmlns:a16="http://schemas.microsoft.com/office/drawing/2014/main" id="{F8F6E591-BC51-4362-84AA-8A3F898DC79A}"/>
                    </a:ext>
                  </a:extLst>
                </p:cNvPr>
                <p:cNvSpPr/>
                <p:nvPr/>
              </p:nvSpPr>
              <p:spPr>
                <a:xfrm>
                  <a:off x="1947506" y="2607208"/>
                  <a:ext cx="70019" cy="83356"/>
                </a:xfrm>
                <a:custGeom>
                  <a:avLst/>
                  <a:gdLst>
                    <a:gd name="connsiteX0" fmla="*/ 1667 w 70019"/>
                    <a:gd name="connsiteY0" fmla="*/ 76132 h 83356"/>
                    <a:gd name="connsiteX1" fmla="*/ 3890 w 70019"/>
                    <a:gd name="connsiteY1" fmla="*/ 76132 h 83356"/>
                    <a:gd name="connsiteX2" fmla="*/ 5557 w 70019"/>
                    <a:gd name="connsiteY2" fmla="*/ 76688 h 83356"/>
                    <a:gd name="connsiteX3" fmla="*/ 15004 w 70019"/>
                    <a:gd name="connsiteY3" fmla="*/ 77800 h 83356"/>
                    <a:gd name="connsiteX4" fmla="*/ 16671 w 70019"/>
                    <a:gd name="connsiteY4" fmla="*/ 77800 h 83356"/>
                    <a:gd name="connsiteX5" fmla="*/ 16671 w 70019"/>
                    <a:gd name="connsiteY5" fmla="*/ 77800 h 83356"/>
                    <a:gd name="connsiteX6" fmla="*/ 37233 w 70019"/>
                    <a:gd name="connsiteY6" fmla="*/ 80022 h 83356"/>
                    <a:gd name="connsiteX7" fmla="*/ 70020 w 70019"/>
                    <a:gd name="connsiteY7" fmla="*/ 83357 h 83356"/>
                    <a:gd name="connsiteX8" fmla="*/ 70020 w 70019"/>
                    <a:gd name="connsiteY8" fmla="*/ 83357 h 83356"/>
                    <a:gd name="connsiteX9" fmla="*/ 70020 w 70019"/>
                    <a:gd name="connsiteY9" fmla="*/ 83357 h 83356"/>
                    <a:gd name="connsiteX10" fmla="*/ 69464 w 70019"/>
                    <a:gd name="connsiteY10" fmla="*/ 51681 h 83356"/>
                    <a:gd name="connsiteX11" fmla="*/ 69464 w 70019"/>
                    <a:gd name="connsiteY11" fmla="*/ 50570 h 83356"/>
                    <a:gd name="connsiteX12" fmla="*/ 69464 w 70019"/>
                    <a:gd name="connsiteY12" fmla="*/ 50570 h 83356"/>
                    <a:gd name="connsiteX13" fmla="*/ 68908 w 70019"/>
                    <a:gd name="connsiteY13" fmla="*/ 44457 h 83356"/>
                    <a:gd name="connsiteX14" fmla="*/ 68908 w 70019"/>
                    <a:gd name="connsiteY14" fmla="*/ 43901 h 83356"/>
                    <a:gd name="connsiteX15" fmla="*/ 68908 w 70019"/>
                    <a:gd name="connsiteY15" fmla="*/ 37788 h 83356"/>
                    <a:gd name="connsiteX16" fmla="*/ 68353 w 70019"/>
                    <a:gd name="connsiteY16" fmla="*/ 7780 h 83356"/>
                    <a:gd name="connsiteX17" fmla="*/ 0 w 70019"/>
                    <a:gd name="connsiteY17" fmla="*/ 0 h 83356"/>
                    <a:gd name="connsiteX18" fmla="*/ 1111 w 70019"/>
                    <a:gd name="connsiteY18" fmla="*/ 71687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667" y="76132"/>
                      </a:moveTo>
                      <a:lnTo>
                        <a:pt x="3890" y="76132"/>
                      </a:lnTo>
                      <a:lnTo>
                        <a:pt x="5557" y="76688"/>
                      </a:lnTo>
                      <a:lnTo>
                        <a:pt x="15004" y="77800"/>
                      </a:lnTo>
                      <a:lnTo>
                        <a:pt x="16671" y="77800"/>
                      </a:lnTo>
                      <a:lnTo>
                        <a:pt x="16671" y="77800"/>
                      </a:lnTo>
                      <a:lnTo>
                        <a:pt x="37233" y="80022"/>
                      </a:lnTo>
                      <a:lnTo>
                        <a:pt x="70020" y="83357"/>
                      </a:lnTo>
                      <a:lnTo>
                        <a:pt x="70020" y="83357"/>
                      </a:lnTo>
                      <a:lnTo>
                        <a:pt x="70020" y="83357"/>
                      </a:lnTo>
                      <a:lnTo>
                        <a:pt x="69464" y="51681"/>
                      </a:lnTo>
                      <a:lnTo>
                        <a:pt x="69464" y="50570"/>
                      </a:lnTo>
                      <a:lnTo>
                        <a:pt x="69464" y="50570"/>
                      </a:lnTo>
                      <a:lnTo>
                        <a:pt x="68908" y="44457"/>
                      </a:lnTo>
                      <a:lnTo>
                        <a:pt x="68908" y="43901"/>
                      </a:lnTo>
                      <a:lnTo>
                        <a:pt x="68908" y="37788"/>
                      </a:lnTo>
                      <a:lnTo>
                        <a:pt x="68353" y="7780"/>
                      </a:lnTo>
                      <a:lnTo>
                        <a:pt x="0" y="0"/>
                      </a:lnTo>
                      <a:lnTo>
                        <a:pt x="1111" y="71687"/>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21" name="Freeform: Shape 520">
                  <a:extLst>
                    <a:ext uri="{FF2B5EF4-FFF2-40B4-BE49-F238E27FC236}">
                      <a16:creationId xmlns:a16="http://schemas.microsoft.com/office/drawing/2014/main" id="{5E578994-554B-4201-A1A7-6BB393D1A60F}"/>
                    </a:ext>
                  </a:extLst>
                </p:cNvPr>
                <p:cNvSpPr/>
                <p:nvPr/>
              </p:nvSpPr>
              <p:spPr>
                <a:xfrm>
                  <a:off x="2028084" y="2476060"/>
                  <a:ext cx="97249" cy="122256"/>
                </a:xfrm>
                <a:custGeom>
                  <a:avLst/>
                  <a:gdLst>
                    <a:gd name="connsiteX0" fmla="*/ 96138 w 97249"/>
                    <a:gd name="connsiteY0" fmla="*/ 0 h 122256"/>
                    <a:gd name="connsiteX1" fmla="*/ 28341 w 97249"/>
                    <a:gd name="connsiteY1" fmla="*/ 33898 h 122256"/>
                    <a:gd name="connsiteX2" fmla="*/ 22228 w 97249"/>
                    <a:gd name="connsiteY2" fmla="*/ 36677 h 122256"/>
                    <a:gd name="connsiteX3" fmla="*/ 16116 w 97249"/>
                    <a:gd name="connsiteY3" fmla="*/ 39456 h 122256"/>
                    <a:gd name="connsiteX4" fmla="*/ 0 w 97249"/>
                    <a:gd name="connsiteY4" fmla="*/ 47791 h 122256"/>
                    <a:gd name="connsiteX5" fmla="*/ 556 w 97249"/>
                    <a:gd name="connsiteY5" fmla="*/ 73910 h 122256"/>
                    <a:gd name="connsiteX6" fmla="*/ 556 w 97249"/>
                    <a:gd name="connsiteY6" fmla="*/ 79467 h 122256"/>
                    <a:gd name="connsiteX7" fmla="*/ 556 w 97249"/>
                    <a:gd name="connsiteY7" fmla="*/ 80578 h 122256"/>
                    <a:gd name="connsiteX8" fmla="*/ 556 w 97249"/>
                    <a:gd name="connsiteY8" fmla="*/ 86135 h 122256"/>
                    <a:gd name="connsiteX9" fmla="*/ 556 w 97249"/>
                    <a:gd name="connsiteY9" fmla="*/ 86135 h 122256"/>
                    <a:gd name="connsiteX10" fmla="*/ 556 w 97249"/>
                    <a:gd name="connsiteY10" fmla="*/ 87247 h 122256"/>
                    <a:gd name="connsiteX11" fmla="*/ 1111 w 97249"/>
                    <a:gd name="connsiteY11" fmla="*/ 121145 h 122256"/>
                    <a:gd name="connsiteX12" fmla="*/ 1111 w 97249"/>
                    <a:gd name="connsiteY12" fmla="*/ 122257 h 122256"/>
                    <a:gd name="connsiteX13" fmla="*/ 1111 w 97249"/>
                    <a:gd name="connsiteY13" fmla="*/ 122257 h 122256"/>
                    <a:gd name="connsiteX14" fmla="*/ 16116 w 97249"/>
                    <a:gd name="connsiteY14" fmla="*/ 115032 h 122256"/>
                    <a:gd name="connsiteX15" fmla="*/ 22228 w 97249"/>
                    <a:gd name="connsiteY15" fmla="*/ 112254 h 122256"/>
                    <a:gd name="connsiteX16" fmla="*/ 28341 w 97249"/>
                    <a:gd name="connsiteY16" fmla="*/ 109475 h 122256"/>
                    <a:gd name="connsiteX17" fmla="*/ 82245 w 97249"/>
                    <a:gd name="connsiteY17" fmla="*/ 82245 h 122256"/>
                    <a:gd name="connsiteX18" fmla="*/ 92248 w 97249"/>
                    <a:gd name="connsiteY18" fmla="*/ 77244 h 122256"/>
                    <a:gd name="connsiteX19" fmla="*/ 92248 w 97249"/>
                    <a:gd name="connsiteY19" fmla="*/ 77244 h 122256"/>
                    <a:gd name="connsiteX20" fmla="*/ 97250 w 97249"/>
                    <a:gd name="connsiteY20" fmla="*/ 75021 h 122256"/>
                    <a:gd name="connsiteX21" fmla="*/ 96138 w 97249"/>
                    <a:gd name="connsiteY21" fmla="*/ 0 h 122256"/>
                    <a:gd name="connsiteX22" fmla="*/ 96138 w 97249"/>
                    <a:gd name="connsiteY22" fmla="*/ 0 h 122256"/>
                    <a:gd name="connsiteX23" fmla="*/ 27230 w 97249"/>
                    <a:gd name="connsiteY23" fmla="*/ 70020 h 122256"/>
                    <a:gd name="connsiteX24" fmla="*/ 27230 w 97249"/>
                    <a:gd name="connsiteY24" fmla="*/ 70020 h 122256"/>
                    <a:gd name="connsiteX25" fmla="*/ 27230 w 97249"/>
                    <a:gd name="connsiteY25" fmla="*/ 76132 h 122256"/>
                    <a:gd name="connsiteX26" fmla="*/ 27230 w 97249"/>
                    <a:gd name="connsiteY26" fmla="*/ 76132 h 122256"/>
                    <a:gd name="connsiteX27" fmla="*/ 27230 w 97249"/>
                    <a:gd name="connsiteY27" fmla="*/ 94471 h 122256"/>
                    <a:gd name="connsiteX28" fmla="*/ 21673 w 97249"/>
                    <a:gd name="connsiteY28" fmla="*/ 97250 h 122256"/>
                    <a:gd name="connsiteX29" fmla="*/ 15560 w 97249"/>
                    <a:gd name="connsiteY29" fmla="*/ 100028 h 122256"/>
                    <a:gd name="connsiteX30" fmla="*/ 15004 w 97249"/>
                    <a:gd name="connsiteY30" fmla="*/ 100584 h 122256"/>
                    <a:gd name="connsiteX31" fmla="*/ 15004 w 97249"/>
                    <a:gd name="connsiteY31" fmla="*/ 80578 h 122256"/>
                    <a:gd name="connsiteX32" fmla="*/ 15004 w 97249"/>
                    <a:gd name="connsiteY32" fmla="*/ 79467 h 122256"/>
                    <a:gd name="connsiteX33" fmla="*/ 15004 w 97249"/>
                    <a:gd name="connsiteY33" fmla="*/ 79467 h 122256"/>
                    <a:gd name="connsiteX34" fmla="*/ 15004 w 97249"/>
                    <a:gd name="connsiteY34" fmla="*/ 73910 h 122256"/>
                    <a:gd name="connsiteX35" fmla="*/ 15004 w 97249"/>
                    <a:gd name="connsiteY35" fmla="*/ 72798 h 122256"/>
                    <a:gd name="connsiteX36" fmla="*/ 15004 w 97249"/>
                    <a:gd name="connsiteY36" fmla="*/ 67241 h 122256"/>
                    <a:gd name="connsiteX37" fmla="*/ 15004 w 97249"/>
                    <a:gd name="connsiteY37" fmla="*/ 56127 h 122256"/>
                    <a:gd name="connsiteX38" fmla="*/ 16671 w 97249"/>
                    <a:gd name="connsiteY38" fmla="*/ 55571 h 122256"/>
                    <a:gd name="connsiteX39" fmla="*/ 22784 w 97249"/>
                    <a:gd name="connsiteY39" fmla="*/ 52793 h 122256"/>
                    <a:gd name="connsiteX40" fmla="*/ 27230 w 97249"/>
                    <a:gd name="connsiteY40" fmla="*/ 50570 h 122256"/>
                    <a:gd name="connsiteX41" fmla="*/ 27230 w 97249"/>
                    <a:gd name="connsiteY41" fmla="*/ 70020 h 122256"/>
                    <a:gd name="connsiteX42" fmla="*/ 53348 w 97249"/>
                    <a:gd name="connsiteY42" fmla="*/ 66685 h 122256"/>
                    <a:gd name="connsiteX43" fmla="*/ 53348 w 97249"/>
                    <a:gd name="connsiteY43" fmla="*/ 72798 h 122256"/>
                    <a:gd name="connsiteX44" fmla="*/ 53348 w 97249"/>
                    <a:gd name="connsiteY44" fmla="*/ 72798 h 122256"/>
                    <a:gd name="connsiteX45" fmla="*/ 53348 w 97249"/>
                    <a:gd name="connsiteY45" fmla="*/ 78911 h 122256"/>
                    <a:gd name="connsiteX46" fmla="*/ 53348 w 97249"/>
                    <a:gd name="connsiteY46" fmla="*/ 78911 h 122256"/>
                    <a:gd name="connsiteX47" fmla="*/ 53348 w 97249"/>
                    <a:gd name="connsiteY47" fmla="*/ 81134 h 122256"/>
                    <a:gd name="connsiteX48" fmla="*/ 41123 w 97249"/>
                    <a:gd name="connsiteY48" fmla="*/ 87802 h 122256"/>
                    <a:gd name="connsiteX49" fmla="*/ 41123 w 97249"/>
                    <a:gd name="connsiteY49" fmla="*/ 77800 h 122256"/>
                    <a:gd name="connsiteX50" fmla="*/ 41123 w 97249"/>
                    <a:gd name="connsiteY50" fmla="*/ 77800 h 122256"/>
                    <a:gd name="connsiteX51" fmla="*/ 41123 w 97249"/>
                    <a:gd name="connsiteY51" fmla="*/ 77800 h 122256"/>
                    <a:gd name="connsiteX52" fmla="*/ 41123 w 97249"/>
                    <a:gd name="connsiteY52" fmla="*/ 71687 h 122256"/>
                    <a:gd name="connsiteX53" fmla="*/ 41123 w 97249"/>
                    <a:gd name="connsiteY53" fmla="*/ 71687 h 122256"/>
                    <a:gd name="connsiteX54" fmla="*/ 41123 w 97249"/>
                    <a:gd name="connsiteY54" fmla="*/ 65574 h 122256"/>
                    <a:gd name="connsiteX55" fmla="*/ 41123 w 97249"/>
                    <a:gd name="connsiteY55" fmla="*/ 42790 h 122256"/>
                    <a:gd name="connsiteX56" fmla="*/ 53348 w 97249"/>
                    <a:gd name="connsiteY56" fmla="*/ 36677 h 122256"/>
                    <a:gd name="connsiteX57" fmla="*/ 53348 w 97249"/>
                    <a:gd name="connsiteY57" fmla="*/ 66685 h 122256"/>
                    <a:gd name="connsiteX58" fmla="*/ 80022 w 97249"/>
                    <a:gd name="connsiteY58" fmla="*/ 68353 h 122256"/>
                    <a:gd name="connsiteX59" fmla="*/ 77244 w 97249"/>
                    <a:gd name="connsiteY59" fmla="*/ 69464 h 122256"/>
                    <a:gd name="connsiteX60" fmla="*/ 67797 w 97249"/>
                    <a:gd name="connsiteY60" fmla="*/ 74465 h 122256"/>
                    <a:gd name="connsiteX61" fmla="*/ 67797 w 97249"/>
                    <a:gd name="connsiteY61" fmla="*/ 68908 h 122256"/>
                    <a:gd name="connsiteX62" fmla="*/ 67797 w 97249"/>
                    <a:gd name="connsiteY62" fmla="*/ 29453 h 122256"/>
                    <a:gd name="connsiteX63" fmla="*/ 80022 w 97249"/>
                    <a:gd name="connsiteY63" fmla="*/ 23340 h 122256"/>
                    <a:gd name="connsiteX64" fmla="*/ 80022 w 97249"/>
                    <a:gd name="connsiteY64" fmla="*/ 68353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96138" y="0"/>
                      </a:moveTo>
                      <a:lnTo>
                        <a:pt x="28341" y="33898"/>
                      </a:lnTo>
                      <a:lnTo>
                        <a:pt x="22228" y="36677"/>
                      </a:lnTo>
                      <a:lnTo>
                        <a:pt x="16116" y="39456"/>
                      </a:lnTo>
                      <a:lnTo>
                        <a:pt x="0" y="47791"/>
                      </a:lnTo>
                      <a:lnTo>
                        <a:pt x="556" y="73910"/>
                      </a:lnTo>
                      <a:lnTo>
                        <a:pt x="556" y="79467"/>
                      </a:lnTo>
                      <a:lnTo>
                        <a:pt x="556" y="80578"/>
                      </a:lnTo>
                      <a:lnTo>
                        <a:pt x="556" y="86135"/>
                      </a:lnTo>
                      <a:lnTo>
                        <a:pt x="556" y="86135"/>
                      </a:lnTo>
                      <a:lnTo>
                        <a:pt x="556" y="87247"/>
                      </a:lnTo>
                      <a:lnTo>
                        <a:pt x="1111" y="121145"/>
                      </a:lnTo>
                      <a:lnTo>
                        <a:pt x="1111" y="122257"/>
                      </a:lnTo>
                      <a:lnTo>
                        <a:pt x="1111" y="122257"/>
                      </a:lnTo>
                      <a:lnTo>
                        <a:pt x="16116" y="115032"/>
                      </a:lnTo>
                      <a:lnTo>
                        <a:pt x="22228" y="112254"/>
                      </a:lnTo>
                      <a:lnTo>
                        <a:pt x="28341" y="109475"/>
                      </a:lnTo>
                      <a:lnTo>
                        <a:pt x="82245" y="82245"/>
                      </a:lnTo>
                      <a:lnTo>
                        <a:pt x="92248" y="77244"/>
                      </a:lnTo>
                      <a:lnTo>
                        <a:pt x="92248" y="77244"/>
                      </a:lnTo>
                      <a:lnTo>
                        <a:pt x="97250" y="75021"/>
                      </a:lnTo>
                      <a:lnTo>
                        <a:pt x="96138" y="0"/>
                      </a:lnTo>
                      <a:lnTo>
                        <a:pt x="96138" y="0"/>
                      </a:lnTo>
                      <a:close/>
                      <a:moveTo>
                        <a:pt x="27230" y="70020"/>
                      </a:moveTo>
                      <a:lnTo>
                        <a:pt x="27230" y="70020"/>
                      </a:lnTo>
                      <a:lnTo>
                        <a:pt x="27230" y="76132"/>
                      </a:lnTo>
                      <a:lnTo>
                        <a:pt x="27230" y="76132"/>
                      </a:lnTo>
                      <a:lnTo>
                        <a:pt x="27230" y="94471"/>
                      </a:lnTo>
                      <a:lnTo>
                        <a:pt x="21673" y="97250"/>
                      </a:lnTo>
                      <a:lnTo>
                        <a:pt x="15560" y="100028"/>
                      </a:lnTo>
                      <a:lnTo>
                        <a:pt x="15004" y="100584"/>
                      </a:lnTo>
                      <a:lnTo>
                        <a:pt x="15004" y="80578"/>
                      </a:lnTo>
                      <a:lnTo>
                        <a:pt x="15004" y="79467"/>
                      </a:lnTo>
                      <a:lnTo>
                        <a:pt x="15004" y="79467"/>
                      </a:lnTo>
                      <a:lnTo>
                        <a:pt x="15004" y="73910"/>
                      </a:lnTo>
                      <a:lnTo>
                        <a:pt x="15004" y="72798"/>
                      </a:lnTo>
                      <a:lnTo>
                        <a:pt x="15004" y="67241"/>
                      </a:lnTo>
                      <a:lnTo>
                        <a:pt x="15004" y="56127"/>
                      </a:lnTo>
                      <a:lnTo>
                        <a:pt x="16671" y="55571"/>
                      </a:lnTo>
                      <a:lnTo>
                        <a:pt x="22784" y="52793"/>
                      </a:lnTo>
                      <a:lnTo>
                        <a:pt x="27230" y="50570"/>
                      </a:lnTo>
                      <a:lnTo>
                        <a:pt x="27230" y="70020"/>
                      </a:lnTo>
                      <a:close/>
                      <a:moveTo>
                        <a:pt x="53348" y="66685"/>
                      </a:moveTo>
                      <a:lnTo>
                        <a:pt x="53348" y="72798"/>
                      </a:lnTo>
                      <a:lnTo>
                        <a:pt x="53348" y="72798"/>
                      </a:lnTo>
                      <a:lnTo>
                        <a:pt x="53348" y="78911"/>
                      </a:lnTo>
                      <a:lnTo>
                        <a:pt x="53348" y="78911"/>
                      </a:lnTo>
                      <a:lnTo>
                        <a:pt x="53348" y="81134"/>
                      </a:lnTo>
                      <a:lnTo>
                        <a:pt x="41123" y="87802"/>
                      </a:lnTo>
                      <a:lnTo>
                        <a:pt x="41123" y="77800"/>
                      </a:lnTo>
                      <a:lnTo>
                        <a:pt x="41123" y="77800"/>
                      </a:lnTo>
                      <a:lnTo>
                        <a:pt x="41123" y="77800"/>
                      </a:lnTo>
                      <a:lnTo>
                        <a:pt x="41123" y="71687"/>
                      </a:lnTo>
                      <a:lnTo>
                        <a:pt x="41123" y="71687"/>
                      </a:lnTo>
                      <a:lnTo>
                        <a:pt x="41123" y="65574"/>
                      </a:lnTo>
                      <a:lnTo>
                        <a:pt x="41123" y="42790"/>
                      </a:lnTo>
                      <a:lnTo>
                        <a:pt x="53348" y="36677"/>
                      </a:lnTo>
                      <a:lnTo>
                        <a:pt x="53348" y="66685"/>
                      </a:lnTo>
                      <a:close/>
                      <a:moveTo>
                        <a:pt x="80022" y="68353"/>
                      </a:moveTo>
                      <a:lnTo>
                        <a:pt x="77244" y="69464"/>
                      </a:lnTo>
                      <a:lnTo>
                        <a:pt x="67797" y="74465"/>
                      </a:lnTo>
                      <a:lnTo>
                        <a:pt x="67797" y="68908"/>
                      </a:lnTo>
                      <a:lnTo>
                        <a:pt x="67797" y="29453"/>
                      </a:lnTo>
                      <a:lnTo>
                        <a:pt x="80022" y="23340"/>
                      </a:lnTo>
                      <a:lnTo>
                        <a:pt x="80022" y="68353"/>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22" name="Freeform: Shape 521">
                  <a:extLst>
                    <a:ext uri="{FF2B5EF4-FFF2-40B4-BE49-F238E27FC236}">
                      <a16:creationId xmlns:a16="http://schemas.microsoft.com/office/drawing/2014/main" id="{72BB6722-2F5F-4F3E-8460-AD37164252E9}"/>
                    </a:ext>
                  </a:extLst>
                </p:cNvPr>
                <p:cNvSpPr/>
                <p:nvPr/>
              </p:nvSpPr>
              <p:spPr>
                <a:xfrm>
                  <a:off x="1947506" y="2518294"/>
                  <a:ext cx="70019" cy="83356"/>
                </a:xfrm>
                <a:custGeom>
                  <a:avLst/>
                  <a:gdLst>
                    <a:gd name="connsiteX0" fmla="*/ 1667 w 70019"/>
                    <a:gd name="connsiteY0" fmla="*/ 76132 h 83356"/>
                    <a:gd name="connsiteX1" fmla="*/ 3890 w 70019"/>
                    <a:gd name="connsiteY1" fmla="*/ 76132 h 83356"/>
                    <a:gd name="connsiteX2" fmla="*/ 5557 w 70019"/>
                    <a:gd name="connsiteY2" fmla="*/ 76688 h 83356"/>
                    <a:gd name="connsiteX3" fmla="*/ 15004 w 70019"/>
                    <a:gd name="connsiteY3" fmla="*/ 77800 h 83356"/>
                    <a:gd name="connsiteX4" fmla="*/ 16671 w 70019"/>
                    <a:gd name="connsiteY4" fmla="*/ 77800 h 83356"/>
                    <a:gd name="connsiteX5" fmla="*/ 16671 w 70019"/>
                    <a:gd name="connsiteY5" fmla="*/ 77800 h 83356"/>
                    <a:gd name="connsiteX6" fmla="*/ 37233 w 70019"/>
                    <a:gd name="connsiteY6" fmla="*/ 80022 h 83356"/>
                    <a:gd name="connsiteX7" fmla="*/ 70020 w 70019"/>
                    <a:gd name="connsiteY7" fmla="*/ 83357 h 83356"/>
                    <a:gd name="connsiteX8" fmla="*/ 70020 w 70019"/>
                    <a:gd name="connsiteY8" fmla="*/ 83357 h 83356"/>
                    <a:gd name="connsiteX9" fmla="*/ 70020 w 70019"/>
                    <a:gd name="connsiteY9" fmla="*/ 83357 h 83356"/>
                    <a:gd name="connsiteX10" fmla="*/ 69464 w 70019"/>
                    <a:gd name="connsiteY10" fmla="*/ 51681 h 83356"/>
                    <a:gd name="connsiteX11" fmla="*/ 69464 w 70019"/>
                    <a:gd name="connsiteY11" fmla="*/ 50570 h 83356"/>
                    <a:gd name="connsiteX12" fmla="*/ 69464 w 70019"/>
                    <a:gd name="connsiteY12" fmla="*/ 50570 h 83356"/>
                    <a:gd name="connsiteX13" fmla="*/ 68908 w 70019"/>
                    <a:gd name="connsiteY13" fmla="*/ 44457 h 83356"/>
                    <a:gd name="connsiteX14" fmla="*/ 68908 w 70019"/>
                    <a:gd name="connsiteY14" fmla="*/ 43901 h 83356"/>
                    <a:gd name="connsiteX15" fmla="*/ 68908 w 70019"/>
                    <a:gd name="connsiteY15" fmla="*/ 37788 h 83356"/>
                    <a:gd name="connsiteX16" fmla="*/ 68353 w 70019"/>
                    <a:gd name="connsiteY16" fmla="*/ 7780 h 83356"/>
                    <a:gd name="connsiteX17" fmla="*/ 0 w 70019"/>
                    <a:gd name="connsiteY17" fmla="*/ 0 h 83356"/>
                    <a:gd name="connsiteX18" fmla="*/ 1111 w 70019"/>
                    <a:gd name="connsiteY18" fmla="*/ 71687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667" y="76132"/>
                      </a:moveTo>
                      <a:lnTo>
                        <a:pt x="3890" y="76132"/>
                      </a:lnTo>
                      <a:lnTo>
                        <a:pt x="5557" y="76688"/>
                      </a:lnTo>
                      <a:lnTo>
                        <a:pt x="15004" y="77800"/>
                      </a:lnTo>
                      <a:lnTo>
                        <a:pt x="16671" y="77800"/>
                      </a:lnTo>
                      <a:lnTo>
                        <a:pt x="16671" y="77800"/>
                      </a:lnTo>
                      <a:lnTo>
                        <a:pt x="37233" y="80022"/>
                      </a:lnTo>
                      <a:lnTo>
                        <a:pt x="70020" y="83357"/>
                      </a:lnTo>
                      <a:lnTo>
                        <a:pt x="70020" y="83357"/>
                      </a:lnTo>
                      <a:lnTo>
                        <a:pt x="70020" y="83357"/>
                      </a:lnTo>
                      <a:lnTo>
                        <a:pt x="69464" y="51681"/>
                      </a:lnTo>
                      <a:lnTo>
                        <a:pt x="69464" y="50570"/>
                      </a:lnTo>
                      <a:lnTo>
                        <a:pt x="69464" y="50570"/>
                      </a:lnTo>
                      <a:lnTo>
                        <a:pt x="68908" y="44457"/>
                      </a:lnTo>
                      <a:lnTo>
                        <a:pt x="68908" y="43901"/>
                      </a:lnTo>
                      <a:lnTo>
                        <a:pt x="68908" y="37788"/>
                      </a:lnTo>
                      <a:lnTo>
                        <a:pt x="68353" y="7780"/>
                      </a:lnTo>
                      <a:lnTo>
                        <a:pt x="0" y="0"/>
                      </a:lnTo>
                      <a:lnTo>
                        <a:pt x="1111" y="71687"/>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23" name="Freeform: Shape 522">
                  <a:extLst>
                    <a:ext uri="{FF2B5EF4-FFF2-40B4-BE49-F238E27FC236}">
                      <a16:creationId xmlns:a16="http://schemas.microsoft.com/office/drawing/2014/main" id="{F9499FFD-40B9-4197-AB45-E986AD7DF8BA}"/>
                    </a:ext>
                  </a:extLst>
                </p:cNvPr>
                <p:cNvSpPr/>
                <p:nvPr/>
              </p:nvSpPr>
              <p:spPr>
                <a:xfrm>
                  <a:off x="2028084" y="2388814"/>
                  <a:ext cx="97249" cy="122256"/>
                </a:xfrm>
                <a:custGeom>
                  <a:avLst/>
                  <a:gdLst>
                    <a:gd name="connsiteX0" fmla="*/ 22228 w 97249"/>
                    <a:gd name="connsiteY0" fmla="*/ 36677 h 122256"/>
                    <a:gd name="connsiteX1" fmla="*/ 16116 w 97249"/>
                    <a:gd name="connsiteY1" fmla="*/ 39456 h 122256"/>
                    <a:gd name="connsiteX2" fmla="*/ 0 w 97249"/>
                    <a:gd name="connsiteY2" fmla="*/ 47791 h 122256"/>
                    <a:gd name="connsiteX3" fmla="*/ 556 w 97249"/>
                    <a:gd name="connsiteY3" fmla="*/ 73910 h 122256"/>
                    <a:gd name="connsiteX4" fmla="*/ 556 w 97249"/>
                    <a:gd name="connsiteY4" fmla="*/ 79467 h 122256"/>
                    <a:gd name="connsiteX5" fmla="*/ 556 w 97249"/>
                    <a:gd name="connsiteY5" fmla="*/ 80578 h 122256"/>
                    <a:gd name="connsiteX6" fmla="*/ 556 w 97249"/>
                    <a:gd name="connsiteY6" fmla="*/ 86135 h 122256"/>
                    <a:gd name="connsiteX7" fmla="*/ 556 w 97249"/>
                    <a:gd name="connsiteY7" fmla="*/ 86135 h 122256"/>
                    <a:gd name="connsiteX8" fmla="*/ 556 w 97249"/>
                    <a:gd name="connsiteY8" fmla="*/ 87247 h 122256"/>
                    <a:gd name="connsiteX9" fmla="*/ 1111 w 97249"/>
                    <a:gd name="connsiteY9" fmla="*/ 121145 h 122256"/>
                    <a:gd name="connsiteX10" fmla="*/ 1111 w 97249"/>
                    <a:gd name="connsiteY10" fmla="*/ 122257 h 122256"/>
                    <a:gd name="connsiteX11" fmla="*/ 1111 w 97249"/>
                    <a:gd name="connsiteY11" fmla="*/ 122257 h 122256"/>
                    <a:gd name="connsiteX12" fmla="*/ 16116 w 97249"/>
                    <a:gd name="connsiteY12" fmla="*/ 115032 h 122256"/>
                    <a:gd name="connsiteX13" fmla="*/ 22228 w 97249"/>
                    <a:gd name="connsiteY13" fmla="*/ 112254 h 122256"/>
                    <a:gd name="connsiteX14" fmla="*/ 28341 w 97249"/>
                    <a:gd name="connsiteY14" fmla="*/ 109475 h 122256"/>
                    <a:gd name="connsiteX15" fmla="*/ 82245 w 97249"/>
                    <a:gd name="connsiteY15" fmla="*/ 82245 h 122256"/>
                    <a:gd name="connsiteX16" fmla="*/ 92248 w 97249"/>
                    <a:gd name="connsiteY16" fmla="*/ 77244 h 122256"/>
                    <a:gd name="connsiteX17" fmla="*/ 92248 w 97249"/>
                    <a:gd name="connsiteY17" fmla="*/ 77244 h 122256"/>
                    <a:gd name="connsiteX18" fmla="*/ 97250 w 97249"/>
                    <a:gd name="connsiteY18" fmla="*/ 75021 h 122256"/>
                    <a:gd name="connsiteX19" fmla="*/ 96138 w 97249"/>
                    <a:gd name="connsiteY19" fmla="*/ 0 h 122256"/>
                    <a:gd name="connsiteX20" fmla="*/ 96138 w 97249"/>
                    <a:gd name="connsiteY20" fmla="*/ 0 h 122256"/>
                    <a:gd name="connsiteX21" fmla="*/ 28341 w 97249"/>
                    <a:gd name="connsiteY21" fmla="*/ 33898 h 122256"/>
                    <a:gd name="connsiteX22" fmla="*/ 22228 w 97249"/>
                    <a:gd name="connsiteY22" fmla="*/ 36677 h 122256"/>
                    <a:gd name="connsiteX23" fmla="*/ 27230 w 97249"/>
                    <a:gd name="connsiteY23" fmla="*/ 70020 h 122256"/>
                    <a:gd name="connsiteX24" fmla="*/ 27230 w 97249"/>
                    <a:gd name="connsiteY24" fmla="*/ 70020 h 122256"/>
                    <a:gd name="connsiteX25" fmla="*/ 27230 w 97249"/>
                    <a:gd name="connsiteY25" fmla="*/ 76132 h 122256"/>
                    <a:gd name="connsiteX26" fmla="*/ 27230 w 97249"/>
                    <a:gd name="connsiteY26" fmla="*/ 76132 h 122256"/>
                    <a:gd name="connsiteX27" fmla="*/ 27230 w 97249"/>
                    <a:gd name="connsiteY27" fmla="*/ 94471 h 122256"/>
                    <a:gd name="connsiteX28" fmla="*/ 21673 w 97249"/>
                    <a:gd name="connsiteY28" fmla="*/ 97250 h 122256"/>
                    <a:gd name="connsiteX29" fmla="*/ 15560 w 97249"/>
                    <a:gd name="connsiteY29" fmla="*/ 100028 h 122256"/>
                    <a:gd name="connsiteX30" fmla="*/ 15004 w 97249"/>
                    <a:gd name="connsiteY30" fmla="*/ 100584 h 122256"/>
                    <a:gd name="connsiteX31" fmla="*/ 15004 w 97249"/>
                    <a:gd name="connsiteY31" fmla="*/ 80578 h 122256"/>
                    <a:gd name="connsiteX32" fmla="*/ 15004 w 97249"/>
                    <a:gd name="connsiteY32" fmla="*/ 79467 h 122256"/>
                    <a:gd name="connsiteX33" fmla="*/ 15004 w 97249"/>
                    <a:gd name="connsiteY33" fmla="*/ 79467 h 122256"/>
                    <a:gd name="connsiteX34" fmla="*/ 15004 w 97249"/>
                    <a:gd name="connsiteY34" fmla="*/ 73910 h 122256"/>
                    <a:gd name="connsiteX35" fmla="*/ 15004 w 97249"/>
                    <a:gd name="connsiteY35" fmla="*/ 72798 h 122256"/>
                    <a:gd name="connsiteX36" fmla="*/ 15004 w 97249"/>
                    <a:gd name="connsiteY36" fmla="*/ 67241 h 122256"/>
                    <a:gd name="connsiteX37" fmla="*/ 15004 w 97249"/>
                    <a:gd name="connsiteY37" fmla="*/ 56127 h 122256"/>
                    <a:gd name="connsiteX38" fmla="*/ 16671 w 97249"/>
                    <a:gd name="connsiteY38" fmla="*/ 55571 h 122256"/>
                    <a:gd name="connsiteX39" fmla="*/ 22784 w 97249"/>
                    <a:gd name="connsiteY39" fmla="*/ 52793 h 122256"/>
                    <a:gd name="connsiteX40" fmla="*/ 27230 w 97249"/>
                    <a:gd name="connsiteY40" fmla="*/ 50570 h 122256"/>
                    <a:gd name="connsiteX41" fmla="*/ 27230 w 97249"/>
                    <a:gd name="connsiteY41" fmla="*/ 70020 h 122256"/>
                    <a:gd name="connsiteX42" fmla="*/ 67797 w 97249"/>
                    <a:gd name="connsiteY42" fmla="*/ 68353 h 122256"/>
                    <a:gd name="connsiteX43" fmla="*/ 67797 w 97249"/>
                    <a:gd name="connsiteY43" fmla="*/ 28897 h 122256"/>
                    <a:gd name="connsiteX44" fmla="*/ 80022 w 97249"/>
                    <a:gd name="connsiteY44" fmla="*/ 22784 h 122256"/>
                    <a:gd name="connsiteX45" fmla="*/ 80022 w 97249"/>
                    <a:gd name="connsiteY45" fmla="*/ 67797 h 122256"/>
                    <a:gd name="connsiteX46" fmla="*/ 77244 w 97249"/>
                    <a:gd name="connsiteY46" fmla="*/ 68908 h 122256"/>
                    <a:gd name="connsiteX47" fmla="*/ 67797 w 97249"/>
                    <a:gd name="connsiteY47" fmla="*/ 73910 h 122256"/>
                    <a:gd name="connsiteX48" fmla="*/ 67797 w 97249"/>
                    <a:gd name="connsiteY48" fmla="*/ 68353 h 122256"/>
                    <a:gd name="connsiteX49" fmla="*/ 41123 w 97249"/>
                    <a:gd name="connsiteY49" fmla="*/ 77800 h 122256"/>
                    <a:gd name="connsiteX50" fmla="*/ 41123 w 97249"/>
                    <a:gd name="connsiteY50" fmla="*/ 77800 h 122256"/>
                    <a:gd name="connsiteX51" fmla="*/ 41123 w 97249"/>
                    <a:gd name="connsiteY51" fmla="*/ 77800 h 122256"/>
                    <a:gd name="connsiteX52" fmla="*/ 41123 w 97249"/>
                    <a:gd name="connsiteY52" fmla="*/ 71687 h 122256"/>
                    <a:gd name="connsiteX53" fmla="*/ 41123 w 97249"/>
                    <a:gd name="connsiteY53" fmla="*/ 71687 h 122256"/>
                    <a:gd name="connsiteX54" fmla="*/ 41123 w 97249"/>
                    <a:gd name="connsiteY54" fmla="*/ 65574 h 122256"/>
                    <a:gd name="connsiteX55" fmla="*/ 41123 w 97249"/>
                    <a:gd name="connsiteY55" fmla="*/ 42790 h 122256"/>
                    <a:gd name="connsiteX56" fmla="*/ 53348 w 97249"/>
                    <a:gd name="connsiteY56" fmla="*/ 36677 h 122256"/>
                    <a:gd name="connsiteX57" fmla="*/ 53348 w 97249"/>
                    <a:gd name="connsiteY57" fmla="*/ 66685 h 122256"/>
                    <a:gd name="connsiteX58" fmla="*/ 53348 w 97249"/>
                    <a:gd name="connsiteY58" fmla="*/ 72798 h 122256"/>
                    <a:gd name="connsiteX59" fmla="*/ 53348 w 97249"/>
                    <a:gd name="connsiteY59" fmla="*/ 72798 h 122256"/>
                    <a:gd name="connsiteX60" fmla="*/ 53348 w 97249"/>
                    <a:gd name="connsiteY60" fmla="*/ 78911 h 122256"/>
                    <a:gd name="connsiteX61" fmla="*/ 53348 w 97249"/>
                    <a:gd name="connsiteY61" fmla="*/ 78911 h 122256"/>
                    <a:gd name="connsiteX62" fmla="*/ 53348 w 97249"/>
                    <a:gd name="connsiteY62" fmla="*/ 81134 h 122256"/>
                    <a:gd name="connsiteX63" fmla="*/ 41123 w 97249"/>
                    <a:gd name="connsiteY63" fmla="*/ 87802 h 122256"/>
                    <a:gd name="connsiteX64" fmla="*/ 41123 w 97249"/>
                    <a:gd name="connsiteY64" fmla="*/ 7780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22228" y="36677"/>
                      </a:moveTo>
                      <a:lnTo>
                        <a:pt x="16116" y="39456"/>
                      </a:lnTo>
                      <a:lnTo>
                        <a:pt x="0" y="47791"/>
                      </a:lnTo>
                      <a:lnTo>
                        <a:pt x="556" y="73910"/>
                      </a:lnTo>
                      <a:lnTo>
                        <a:pt x="556" y="79467"/>
                      </a:lnTo>
                      <a:lnTo>
                        <a:pt x="556" y="80578"/>
                      </a:lnTo>
                      <a:lnTo>
                        <a:pt x="556" y="86135"/>
                      </a:lnTo>
                      <a:lnTo>
                        <a:pt x="556" y="86135"/>
                      </a:lnTo>
                      <a:lnTo>
                        <a:pt x="556" y="87247"/>
                      </a:lnTo>
                      <a:lnTo>
                        <a:pt x="1111" y="121145"/>
                      </a:lnTo>
                      <a:lnTo>
                        <a:pt x="1111" y="122257"/>
                      </a:lnTo>
                      <a:lnTo>
                        <a:pt x="1111" y="122257"/>
                      </a:lnTo>
                      <a:lnTo>
                        <a:pt x="16116" y="115032"/>
                      </a:lnTo>
                      <a:lnTo>
                        <a:pt x="22228" y="112254"/>
                      </a:lnTo>
                      <a:lnTo>
                        <a:pt x="28341" y="109475"/>
                      </a:lnTo>
                      <a:lnTo>
                        <a:pt x="82245" y="82245"/>
                      </a:lnTo>
                      <a:lnTo>
                        <a:pt x="92248" y="77244"/>
                      </a:lnTo>
                      <a:lnTo>
                        <a:pt x="92248" y="77244"/>
                      </a:lnTo>
                      <a:lnTo>
                        <a:pt x="97250" y="75021"/>
                      </a:lnTo>
                      <a:lnTo>
                        <a:pt x="96138" y="0"/>
                      </a:lnTo>
                      <a:lnTo>
                        <a:pt x="96138" y="0"/>
                      </a:lnTo>
                      <a:lnTo>
                        <a:pt x="28341" y="33898"/>
                      </a:lnTo>
                      <a:lnTo>
                        <a:pt x="22228" y="36677"/>
                      </a:lnTo>
                      <a:close/>
                      <a:moveTo>
                        <a:pt x="27230" y="70020"/>
                      </a:moveTo>
                      <a:lnTo>
                        <a:pt x="27230" y="70020"/>
                      </a:lnTo>
                      <a:lnTo>
                        <a:pt x="27230" y="76132"/>
                      </a:lnTo>
                      <a:lnTo>
                        <a:pt x="27230" y="76132"/>
                      </a:lnTo>
                      <a:lnTo>
                        <a:pt x="27230" y="94471"/>
                      </a:lnTo>
                      <a:lnTo>
                        <a:pt x="21673" y="97250"/>
                      </a:lnTo>
                      <a:lnTo>
                        <a:pt x="15560" y="100028"/>
                      </a:lnTo>
                      <a:lnTo>
                        <a:pt x="15004" y="100584"/>
                      </a:lnTo>
                      <a:lnTo>
                        <a:pt x="15004" y="80578"/>
                      </a:lnTo>
                      <a:lnTo>
                        <a:pt x="15004" y="79467"/>
                      </a:lnTo>
                      <a:lnTo>
                        <a:pt x="15004" y="79467"/>
                      </a:lnTo>
                      <a:lnTo>
                        <a:pt x="15004" y="73910"/>
                      </a:lnTo>
                      <a:lnTo>
                        <a:pt x="15004" y="72798"/>
                      </a:lnTo>
                      <a:lnTo>
                        <a:pt x="15004" y="67241"/>
                      </a:lnTo>
                      <a:lnTo>
                        <a:pt x="15004" y="56127"/>
                      </a:lnTo>
                      <a:lnTo>
                        <a:pt x="16671" y="55571"/>
                      </a:lnTo>
                      <a:lnTo>
                        <a:pt x="22784" y="52793"/>
                      </a:lnTo>
                      <a:lnTo>
                        <a:pt x="27230" y="50570"/>
                      </a:lnTo>
                      <a:lnTo>
                        <a:pt x="27230" y="70020"/>
                      </a:lnTo>
                      <a:close/>
                      <a:moveTo>
                        <a:pt x="67797" y="68353"/>
                      </a:moveTo>
                      <a:lnTo>
                        <a:pt x="67797" y="28897"/>
                      </a:lnTo>
                      <a:lnTo>
                        <a:pt x="80022" y="22784"/>
                      </a:lnTo>
                      <a:lnTo>
                        <a:pt x="80022" y="67797"/>
                      </a:lnTo>
                      <a:lnTo>
                        <a:pt x="77244" y="68908"/>
                      </a:lnTo>
                      <a:lnTo>
                        <a:pt x="67797" y="73910"/>
                      </a:lnTo>
                      <a:lnTo>
                        <a:pt x="67797" y="68353"/>
                      </a:lnTo>
                      <a:close/>
                      <a:moveTo>
                        <a:pt x="41123" y="77800"/>
                      </a:moveTo>
                      <a:lnTo>
                        <a:pt x="41123" y="77800"/>
                      </a:lnTo>
                      <a:lnTo>
                        <a:pt x="41123" y="77800"/>
                      </a:lnTo>
                      <a:lnTo>
                        <a:pt x="41123" y="71687"/>
                      </a:lnTo>
                      <a:lnTo>
                        <a:pt x="41123" y="71687"/>
                      </a:lnTo>
                      <a:lnTo>
                        <a:pt x="41123" y="65574"/>
                      </a:lnTo>
                      <a:lnTo>
                        <a:pt x="41123" y="42790"/>
                      </a:lnTo>
                      <a:lnTo>
                        <a:pt x="53348" y="36677"/>
                      </a:lnTo>
                      <a:lnTo>
                        <a:pt x="53348" y="66685"/>
                      </a:lnTo>
                      <a:lnTo>
                        <a:pt x="53348" y="72798"/>
                      </a:lnTo>
                      <a:lnTo>
                        <a:pt x="53348" y="72798"/>
                      </a:lnTo>
                      <a:lnTo>
                        <a:pt x="53348" y="78911"/>
                      </a:lnTo>
                      <a:lnTo>
                        <a:pt x="53348" y="78911"/>
                      </a:lnTo>
                      <a:lnTo>
                        <a:pt x="53348" y="81134"/>
                      </a:lnTo>
                      <a:lnTo>
                        <a:pt x="41123" y="87802"/>
                      </a:lnTo>
                      <a:lnTo>
                        <a:pt x="41123" y="7780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24" name="Freeform: Shape 523">
                  <a:extLst>
                    <a:ext uri="{FF2B5EF4-FFF2-40B4-BE49-F238E27FC236}">
                      <a16:creationId xmlns:a16="http://schemas.microsoft.com/office/drawing/2014/main" id="{1BA43DE4-E17B-47FE-8B85-ACE4385F98CE}"/>
                    </a:ext>
                  </a:extLst>
                </p:cNvPr>
                <p:cNvSpPr/>
                <p:nvPr/>
              </p:nvSpPr>
              <p:spPr>
                <a:xfrm>
                  <a:off x="1947506" y="2431048"/>
                  <a:ext cx="70019" cy="83356"/>
                </a:xfrm>
                <a:custGeom>
                  <a:avLst/>
                  <a:gdLst>
                    <a:gd name="connsiteX0" fmla="*/ 1667 w 70019"/>
                    <a:gd name="connsiteY0" fmla="*/ 76132 h 83356"/>
                    <a:gd name="connsiteX1" fmla="*/ 3890 w 70019"/>
                    <a:gd name="connsiteY1" fmla="*/ 76132 h 83356"/>
                    <a:gd name="connsiteX2" fmla="*/ 5557 w 70019"/>
                    <a:gd name="connsiteY2" fmla="*/ 76688 h 83356"/>
                    <a:gd name="connsiteX3" fmla="*/ 15004 w 70019"/>
                    <a:gd name="connsiteY3" fmla="*/ 77800 h 83356"/>
                    <a:gd name="connsiteX4" fmla="*/ 16671 w 70019"/>
                    <a:gd name="connsiteY4" fmla="*/ 77800 h 83356"/>
                    <a:gd name="connsiteX5" fmla="*/ 16671 w 70019"/>
                    <a:gd name="connsiteY5" fmla="*/ 77800 h 83356"/>
                    <a:gd name="connsiteX6" fmla="*/ 37233 w 70019"/>
                    <a:gd name="connsiteY6" fmla="*/ 80022 h 83356"/>
                    <a:gd name="connsiteX7" fmla="*/ 70020 w 70019"/>
                    <a:gd name="connsiteY7" fmla="*/ 83357 h 83356"/>
                    <a:gd name="connsiteX8" fmla="*/ 70020 w 70019"/>
                    <a:gd name="connsiteY8" fmla="*/ 83357 h 83356"/>
                    <a:gd name="connsiteX9" fmla="*/ 70020 w 70019"/>
                    <a:gd name="connsiteY9" fmla="*/ 83357 h 83356"/>
                    <a:gd name="connsiteX10" fmla="*/ 69464 w 70019"/>
                    <a:gd name="connsiteY10" fmla="*/ 51681 h 83356"/>
                    <a:gd name="connsiteX11" fmla="*/ 69464 w 70019"/>
                    <a:gd name="connsiteY11" fmla="*/ 50570 h 83356"/>
                    <a:gd name="connsiteX12" fmla="*/ 69464 w 70019"/>
                    <a:gd name="connsiteY12" fmla="*/ 50570 h 83356"/>
                    <a:gd name="connsiteX13" fmla="*/ 68908 w 70019"/>
                    <a:gd name="connsiteY13" fmla="*/ 45013 h 83356"/>
                    <a:gd name="connsiteX14" fmla="*/ 68908 w 70019"/>
                    <a:gd name="connsiteY14" fmla="*/ 43901 h 83356"/>
                    <a:gd name="connsiteX15" fmla="*/ 68908 w 70019"/>
                    <a:gd name="connsiteY15" fmla="*/ 37788 h 83356"/>
                    <a:gd name="connsiteX16" fmla="*/ 68353 w 70019"/>
                    <a:gd name="connsiteY16" fmla="*/ 7780 h 83356"/>
                    <a:gd name="connsiteX17" fmla="*/ 0 w 70019"/>
                    <a:gd name="connsiteY17" fmla="*/ 0 h 83356"/>
                    <a:gd name="connsiteX18" fmla="*/ 1111 w 70019"/>
                    <a:gd name="connsiteY18" fmla="*/ 71687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667" y="76132"/>
                      </a:moveTo>
                      <a:lnTo>
                        <a:pt x="3890" y="76132"/>
                      </a:lnTo>
                      <a:lnTo>
                        <a:pt x="5557" y="76688"/>
                      </a:lnTo>
                      <a:lnTo>
                        <a:pt x="15004" y="77800"/>
                      </a:lnTo>
                      <a:lnTo>
                        <a:pt x="16671" y="77800"/>
                      </a:lnTo>
                      <a:lnTo>
                        <a:pt x="16671" y="77800"/>
                      </a:lnTo>
                      <a:lnTo>
                        <a:pt x="37233" y="80022"/>
                      </a:lnTo>
                      <a:lnTo>
                        <a:pt x="70020" y="83357"/>
                      </a:lnTo>
                      <a:lnTo>
                        <a:pt x="70020" y="83357"/>
                      </a:lnTo>
                      <a:lnTo>
                        <a:pt x="70020" y="83357"/>
                      </a:lnTo>
                      <a:lnTo>
                        <a:pt x="69464" y="51681"/>
                      </a:lnTo>
                      <a:lnTo>
                        <a:pt x="69464" y="50570"/>
                      </a:lnTo>
                      <a:lnTo>
                        <a:pt x="69464" y="50570"/>
                      </a:lnTo>
                      <a:lnTo>
                        <a:pt x="68908" y="45013"/>
                      </a:lnTo>
                      <a:lnTo>
                        <a:pt x="68908" y="43901"/>
                      </a:lnTo>
                      <a:lnTo>
                        <a:pt x="68908" y="37788"/>
                      </a:lnTo>
                      <a:lnTo>
                        <a:pt x="68353" y="7780"/>
                      </a:lnTo>
                      <a:lnTo>
                        <a:pt x="0" y="0"/>
                      </a:lnTo>
                      <a:lnTo>
                        <a:pt x="1111" y="71687"/>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grpSp>
          <p:sp>
            <p:nvSpPr>
              <p:cNvPr id="491" name="TextBox 45">
                <a:extLst>
                  <a:ext uri="{FF2B5EF4-FFF2-40B4-BE49-F238E27FC236}">
                    <a16:creationId xmlns:a16="http://schemas.microsoft.com/office/drawing/2014/main" id="{645FC07C-3A1F-4DB3-BAC3-EADB21A55884}"/>
                  </a:ext>
                </a:extLst>
              </p:cNvPr>
              <p:cNvSpPr txBox="1"/>
              <p:nvPr/>
            </p:nvSpPr>
            <p:spPr>
              <a:xfrm>
                <a:off x="7347395" y="2678227"/>
                <a:ext cx="706574"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800" kern="0">
                    <a:solidFill>
                      <a:schemeClr val="bg1">
                        <a:lumMod val="65000"/>
                      </a:schemeClr>
                    </a:solidFill>
                    <a:latin typeface="Calibri"/>
                  </a:rPr>
                  <a:t>Container</a:t>
                </a:r>
                <a:br>
                  <a:rPr lang="en-US" sz="800" kern="0">
                    <a:solidFill>
                      <a:schemeClr val="bg1">
                        <a:lumMod val="65000"/>
                      </a:schemeClr>
                    </a:solidFill>
                    <a:latin typeface="Calibri"/>
                  </a:rPr>
                </a:br>
                <a:r>
                  <a:rPr lang="en-US" sz="800" kern="0">
                    <a:solidFill>
                      <a:schemeClr val="bg1">
                        <a:lumMod val="65000"/>
                      </a:schemeClr>
                    </a:solidFill>
                    <a:latin typeface="Calibri"/>
                  </a:rPr>
                  <a:t>Host</a:t>
                </a:r>
              </a:p>
            </p:txBody>
          </p:sp>
        </p:grpSp>
        <p:grpSp>
          <p:nvGrpSpPr>
            <p:cNvPr id="525" name="Vnet">
              <a:extLst>
                <a:ext uri="{FF2B5EF4-FFF2-40B4-BE49-F238E27FC236}">
                  <a16:creationId xmlns:a16="http://schemas.microsoft.com/office/drawing/2014/main" id="{4E63BFA2-5FCA-4DD8-BBDA-C40F950F7AA9}"/>
                </a:ext>
              </a:extLst>
            </p:cNvPr>
            <p:cNvGrpSpPr/>
            <p:nvPr/>
          </p:nvGrpSpPr>
          <p:grpSpPr>
            <a:xfrm>
              <a:off x="9606053" y="4276772"/>
              <a:ext cx="2384704" cy="1420693"/>
              <a:chOff x="9601201" y="1084950"/>
              <a:chExt cx="2384704" cy="1420693"/>
            </a:xfrm>
          </p:grpSpPr>
          <p:sp>
            <p:nvSpPr>
              <p:cNvPr id="526" name="TextBox 136">
                <a:extLst>
                  <a:ext uri="{FF2B5EF4-FFF2-40B4-BE49-F238E27FC236}">
                    <a16:creationId xmlns:a16="http://schemas.microsoft.com/office/drawing/2014/main" id="{7E970925-0FF4-4B2F-A4E1-2368C8DEFF90}"/>
                  </a:ext>
                </a:extLst>
              </p:cNvPr>
              <p:cNvSpPr txBox="1"/>
              <p:nvPr/>
            </p:nvSpPr>
            <p:spPr>
              <a:xfrm>
                <a:off x="9756541" y="1084950"/>
                <a:ext cx="884203" cy="18466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600" i="1"/>
                  <a:t>Air-gapped network</a:t>
                </a:r>
                <a:endParaRPr lang="en-US" sz="1400" i="1"/>
              </a:p>
            </p:txBody>
          </p:sp>
          <p:pic>
            <p:nvPicPr>
              <p:cNvPr id="527" name="Graphic 137">
                <a:extLst>
                  <a:ext uri="{FF2B5EF4-FFF2-40B4-BE49-F238E27FC236}">
                    <a16:creationId xmlns:a16="http://schemas.microsoft.com/office/drawing/2014/main" id="{19A4741C-2115-469E-A490-E42B8A36CCE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636458" y="1133011"/>
                <a:ext cx="170545" cy="170545"/>
              </a:xfrm>
              <a:prstGeom prst="rect">
                <a:avLst/>
              </a:prstGeom>
            </p:spPr>
          </p:pic>
          <p:sp>
            <p:nvSpPr>
              <p:cNvPr id="528" name="VNet">
                <a:extLst>
                  <a:ext uri="{FF2B5EF4-FFF2-40B4-BE49-F238E27FC236}">
                    <a16:creationId xmlns:a16="http://schemas.microsoft.com/office/drawing/2014/main" id="{B85E331C-7EBF-442F-9B1D-FAB2CAD78A22}"/>
                  </a:ext>
                </a:extLst>
              </p:cNvPr>
              <p:cNvSpPr/>
              <p:nvPr/>
            </p:nvSpPr>
            <p:spPr>
              <a:xfrm>
                <a:off x="9601201" y="1113959"/>
                <a:ext cx="2384704" cy="1391684"/>
              </a:xfrm>
              <a:prstGeom prst="rect">
                <a:avLst/>
              </a:prstGeom>
              <a:noFill/>
              <a:ln w="15875" cmpd="sng">
                <a:prstDash val="sysDash"/>
                <a:extLst>
                  <a:ext uri="{C807C97D-BFC1-408E-A445-0C87EB9F89A2}">
                    <ask:lineSketchStyleProps xmlns:ask="http://schemas.microsoft.com/office/drawing/2018/sketchyshapes" sd="4041759816">
                      <a:custGeom>
                        <a:avLst/>
                        <a:gdLst>
                          <a:gd name="connsiteX0" fmla="*/ 0 w 3735945"/>
                          <a:gd name="connsiteY0" fmla="*/ 0 h 2580445"/>
                          <a:gd name="connsiteX1" fmla="*/ 547939 w 3735945"/>
                          <a:gd name="connsiteY1" fmla="*/ 0 h 2580445"/>
                          <a:gd name="connsiteX2" fmla="*/ 1133237 w 3735945"/>
                          <a:gd name="connsiteY2" fmla="*/ 0 h 2580445"/>
                          <a:gd name="connsiteX3" fmla="*/ 1755894 w 3735945"/>
                          <a:gd name="connsiteY3" fmla="*/ 0 h 2580445"/>
                          <a:gd name="connsiteX4" fmla="*/ 2378552 w 3735945"/>
                          <a:gd name="connsiteY4" fmla="*/ 0 h 2580445"/>
                          <a:gd name="connsiteX5" fmla="*/ 3075928 w 3735945"/>
                          <a:gd name="connsiteY5" fmla="*/ 0 h 2580445"/>
                          <a:gd name="connsiteX6" fmla="*/ 3735945 w 3735945"/>
                          <a:gd name="connsiteY6" fmla="*/ 0 h 2580445"/>
                          <a:gd name="connsiteX7" fmla="*/ 3735945 w 3735945"/>
                          <a:gd name="connsiteY7" fmla="*/ 645111 h 2580445"/>
                          <a:gd name="connsiteX8" fmla="*/ 3735945 w 3735945"/>
                          <a:gd name="connsiteY8" fmla="*/ 1316027 h 2580445"/>
                          <a:gd name="connsiteX9" fmla="*/ 3735945 w 3735945"/>
                          <a:gd name="connsiteY9" fmla="*/ 1986943 h 2580445"/>
                          <a:gd name="connsiteX10" fmla="*/ 3735945 w 3735945"/>
                          <a:gd name="connsiteY10" fmla="*/ 2580445 h 2580445"/>
                          <a:gd name="connsiteX11" fmla="*/ 3188006 w 3735945"/>
                          <a:gd name="connsiteY11" fmla="*/ 2580445 h 2580445"/>
                          <a:gd name="connsiteX12" fmla="*/ 2490630 w 3735945"/>
                          <a:gd name="connsiteY12" fmla="*/ 2580445 h 2580445"/>
                          <a:gd name="connsiteX13" fmla="*/ 1867973 w 3735945"/>
                          <a:gd name="connsiteY13" fmla="*/ 2580445 h 2580445"/>
                          <a:gd name="connsiteX14" fmla="*/ 1282674 w 3735945"/>
                          <a:gd name="connsiteY14" fmla="*/ 2580445 h 2580445"/>
                          <a:gd name="connsiteX15" fmla="*/ 697376 w 3735945"/>
                          <a:gd name="connsiteY15" fmla="*/ 2580445 h 2580445"/>
                          <a:gd name="connsiteX16" fmla="*/ 0 w 3735945"/>
                          <a:gd name="connsiteY16" fmla="*/ 2580445 h 2580445"/>
                          <a:gd name="connsiteX17" fmla="*/ 0 w 3735945"/>
                          <a:gd name="connsiteY17" fmla="*/ 1883725 h 2580445"/>
                          <a:gd name="connsiteX18" fmla="*/ 0 w 3735945"/>
                          <a:gd name="connsiteY18" fmla="*/ 1187005 h 2580445"/>
                          <a:gd name="connsiteX19" fmla="*/ 0 w 3735945"/>
                          <a:gd name="connsiteY19" fmla="*/ 619307 h 2580445"/>
                          <a:gd name="connsiteX20" fmla="*/ 0 w 3735945"/>
                          <a:gd name="connsiteY20" fmla="*/ 0 h 258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35945" h="2580445" extrusionOk="0">
                            <a:moveTo>
                              <a:pt x="0" y="0"/>
                            </a:moveTo>
                            <a:cubicBezTo>
                              <a:pt x="263038" y="26769"/>
                              <a:pt x="420780" y="-6663"/>
                              <a:pt x="547939" y="0"/>
                            </a:cubicBezTo>
                            <a:cubicBezTo>
                              <a:pt x="675098" y="6663"/>
                              <a:pt x="918419" y="17275"/>
                              <a:pt x="1133237" y="0"/>
                            </a:cubicBezTo>
                            <a:cubicBezTo>
                              <a:pt x="1348055" y="-17275"/>
                              <a:pt x="1569411" y="-20917"/>
                              <a:pt x="1755894" y="0"/>
                            </a:cubicBezTo>
                            <a:cubicBezTo>
                              <a:pt x="1942377" y="20917"/>
                              <a:pt x="2209657" y="-24178"/>
                              <a:pt x="2378552" y="0"/>
                            </a:cubicBezTo>
                            <a:cubicBezTo>
                              <a:pt x="2547447" y="24178"/>
                              <a:pt x="2786869" y="-8451"/>
                              <a:pt x="3075928" y="0"/>
                            </a:cubicBezTo>
                            <a:cubicBezTo>
                              <a:pt x="3364987" y="8451"/>
                              <a:pt x="3565446" y="-26444"/>
                              <a:pt x="3735945" y="0"/>
                            </a:cubicBezTo>
                            <a:cubicBezTo>
                              <a:pt x="3756705" y="295708"/>
                              <a:pt x="3737359" y="489800"/>
                              <a:pt x="3735945" y="645111"/>
                            </a:cubicBezTo>
                            <a:cubicBezTo>
                              <a:pt x="3734531" y="800422"/>
                              <a:pt x="3717936" y="1039665"/>
                              <a:pt x="3735945" y="1316027"/>
                            </a:cubicBezTo>
                            <a:cubicBezTo>
                              <a:pt x="3753954" y="1592389"/>
                              <a:pt x="3717661" y="1812121"/>
                              <a:pt x="3735945" y="1986943"/>
                            </a:cubicBezTo>
                            <a:cubicBezTo>
                              <a:pt x="3754229" y="2161765"/>
                              <a:pt x="3737694" y="2412544"/>
                              <a:pt x="3735945" y="2580445"/>
                            </a:cubicBezTo>
                            <a:cubicBezTo>
                              <a:pt x="3521684" y="2600927"/>
                              <a:pt x="3347422" y="2598234"/>
                              <a:pt x="3188006" y="2580445"/>
                            </a:cubicBezTo>
                            <a:cubicBezTo>
                              <a:pt x="3028590" y="2562656"/>
                              <a:pt x="2650332" y="2571582"/>
                              <a:pt x="2490630" y="2580445"/>
                            </a:cubicBezTo>
                            <a:cubicBezTo>
                              <a:pt x="2330928" y="2589308"/>
                              <a:pt x="2042360" y="2585503"/>
                              <a:pt x="1867973" y="2580445"/>
                            </a:cubicBezTo>
                            <a:cubicBezTo>
                              <a:pt x="1693586" y="2575387"/>
                              <a:pt x="1486638" y="2552140"/>
                              <a:pt x="1282674" y="2580445"/>
                            </a:cubicBezTo>
                            <a:cubicBezTo>
                              <a:pt x="1078710" y="2608750"/>
                              <a:pt x="823615" y="2594233"/>
                              <a:pt x="697376" y="2580445"/>
                            </a:cubicBezTo>
                            <a:cubicBezTo>
                              <a:pt x="571137" y="2566657"/>
                              <a:pt x="165569" y="2548080"/>
                              <a:pt x="0" y="2580445"/>
                            </a:cubicBezTo>
                            <a:cubicBezTo>
                              <a:pt x="23876" y="2354580"/>
                              <a:pt x="-12284" y="2059628"/>
                              <a:pt x="0" y="1883725"/>
                            </a:cubicBezTo>
                            <a:cubicBezTo>
                              <a:pt x="12284" y="1707822"/>
                              <a:pt x="8405" y="1494956"/>
                              <a:pt x="0" y="1187005"/>
                            </a:cubicBezTo>
                            <a:cubicBezTo>
                              <a:pt x="-8405" y="879054"/>
                              <a:pt x="21345" y="764960"/>
                              <a:pt x="0" y="619307"/>
                            </a:cubicBezTo>
                            <a:cubicBezTo>
                              <a:pt x="-21345" y="473654"/>
                              <a:pt x="-20389" y="253224"/>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grpSp>
      <p:sp>
        <p:nvSpPr>
          <p:cNvPr id="529" name="SBoM">
            <a:extLst>
              <a:ext uri="{FF2B5EF4-FFF2-40B4-BE49-F238E27FC236}">
                <a16:creationId xmlns:a16="http://schemas.microsoft.com/office/drawing/2014/main" id="{1D488F53-3FA7-4BE0-83FE-E3E34D01C30E}"/>
              </a:ext>
            </a:extLst>
          </p:cNvPr>
          <p:cNvSpPr/>
          <p:nvPr/>
        </p:nvSpPr>
        <p:spPr>
          <a:xfrm>
            <a:off x="816785" y="2020964"/>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532" name="ScanResult">
            <a:extLst>
              <a:ext uri="{FF2B5EF4-FFF2-40B4-BE49-F238E27FC236}">
                <a16:creationId xmlns:a16="http://schemas.microsoft.com/office/drawing/2014/main" id="{86049D61-FD02-4975-B1EB-38490878A354}"/>
              </a:ext>
            </a:extLst>
          </p:cNvPr>
          <p:cNvSpPr/>
          <p:nvPr/>
        </p:nvSpPr>
        <p:spPr>
          <a:xfrm>
            <a:off x="826078" y="2323960"/>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533" name="Ssrc">
            <a:extLst>
              <a:ext uri="{FF2B5EF4-FFF2-40B4-BE49-F238E27FC236}">
                <a16:creationId xmlns:a16="http://schemas.microsoft.com/office/drawing/2014/main" id="{DF08A4E7-FFF5-4F9C-9985-15D58964C3CF}"/>
              </a:ext>
            </a:extLst>
          </p:cNvPr>
          <p:cNvSpPr/>
          <p:nvPr/>
        </p:nvSpPr>
        <p:spPr>
          <a:xfrm>
            <a:off x="821538" y="262695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lgn="ctr" defTabSz="1218732">
              <a:buClrTx/>
              <a:defRPr/>
            </a:pPr>
            <a:r>
              <a:rPr lang="en-US" sz="900" kern="0">
                <a:solidFill>
                  <a:sysClr val="windowText" lastClr="000000"/>
                </a:solidFill>
                <a:latin typeface="Calibri"/>
                <a:cs typeface="Arial"/>
              </a:rPr>
              <a:t>Claims</a:t>
            </a:r>
            <a:endParaRPr lang="en-US" sz="400" kern="0">
              <a:solidFill>
                <a:sysClr val="windowText" lastClr="000000"/>
              </a:solidFill>
              <a:latin typeface="Calibri"/>
              <a:cs typeface="Arial"/>
            </a:endParaRPr>
          </a:p>
        </p:txBody>
      </p:sp>
      <p:grpSp>
        <p:nvGrpSpPr>
          <p:cNvPr id="67" name="Group 66">
            <a:extLst>
              <a:ext uri="{FF2B5EF4-FFF2-40B4-BE49-F238E27FC236}">
                <a16:creationId xmlns:a16="http://schemas.microsoft.com/office/drawing/2014/main" id="{4F87BDF2-A393-4E23-A2EF-542144E96923}"/>
              </a:ext>
            </a:extLst>
          </p:cNvPr>
          <p:cNvGrpSpPr/>
          <p:nvPr/>
        </p:nvGrpSpPr>
        <p:grpSpPr>
          <a:xfrm>
            <a:off x="94311" y="3062132"/>
            <a:ext cx="1626789" cy="1619251"/>
            <a:chOff x="94311" y="3062132"/>
            <a:chExt cx="1626789" cy="1619251"/>
          </a:xfrm>
        </p:grpSpPr>
        <p:sp>
          <p:nvSpPr>
            <p:cNvPr id="534" name="SBoM">
              <a:extLst>
                <a:ext uri="{FF2B5EF4-FFF2-40B4-BE49-F238E27FC236}">
                  <a16:creationId xmlns:a16="http://schemas.microsoft.com/office/drawing/2014/main" id="{08362F7B-869A-4B62-9F0B-5B02518D7562}"/>
                </a:ext>
              </a:extLst>
            </p:cNvPr>
            <p:cNvSpPr/>
            <p:nvPr/>
          </p:nvSpPr>
          <p:spPr>
            <a:xfrm>
              <a:off x="810874" y="4091620"/>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535" name="ScanResult">
              <a:extLst>
                <a:ext uri="{FF2B5EF4-FFF2-40B4-BE49-F238E27FC236}">
                  <a16:creationId xmlns:a16="http://schemas.microsoft.com/office/drawing/2014/main" id="{BAA60854-8872-49C0-B0C2-40A76A9FB0F7}"/>
                </a:ext>
              </a:extLst>
            </p:cNvPr>
            <p:cNvSpPr/>
            <p:nvPr/>
          </p:nvSpPr>
          <p:spPr>
            <a:xfrm>
              <a:off x="815414" y="4394617"/>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536" name="Rectangle 535">
              <a:extLst>
                <a:ext uri="{FF2B5EF4-FFF2-40B4-BE49-F238E27FC236}">
                  <a16:creationId xmlns:a16="http://schemas.microsoft.com/office/drawing/2014/main" id="{FF2E57F4-AEC5-4483-9084-813041045864}"/>
                </a:ext>
              </a:extLst>
            </p:cNvPr>
            <p:cNvSpPr/>
            <p:nvPr/>
          </p:nvSpPr>
          <p:spPr>
            <a:xfrm>
              <a:off x="811137" y="3788623"/>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sp>
          <p:nvSpPr>
            <p:cNvPr id="537" name="TextBox 25">
              <a:extLst>
                <a:ext uri="{FF2B5EF4-FFF2-40B4-BE49-F238E27FC236}">
                  <a16:creationId xmlns:a16="http://schemas.microsoft.com/office/drawing/2014/main" id="{36589D56-B133-441E-A901-3E58AB27009C}"/>
                </a:ext>
              </a:extLst>
            </p:cNvPr>
            <p:cNvSpPr txBox="1"/>
            <p:nvPr/>
          </p:nvSpPr>
          <p:spPr>
            <a:xfrm>
              <a:off x="216184" y="3291935"/>
              <a:ext cx="973219" cy="43088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a:t>Artifact Build Environment</a:t>
              </a:r>
            </a:p>
          </p:txBody>
        </p:sp>
        <p:pic>
          <p:nvPicPr>
            <p:cNvPr id="538" name="pipeline">
              <a:extLst>
                <a:ext uri="{FF2B5EF4-FFF2-40B4-BE49-F238E27FC236}">
                  <a16:creationId xmlns:a16="http://schemas.microsoft.com/office/drawing/2014/main" id="{2229E28F-C7C0-4791-88FA-AD60484B6FF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6020" y="3752858"/>
              <a:ext cx="470529" cy="470529"/>
            </a:xfrm>
            <a:prstGeom prst="rect">
              <a:avLst/>
            </a:prstGeom>
          </p:spPr>
        </p:pic>
        <p:sp>
          <p:nvSpPr>
            <p:cNvPr id="539" name="Rectangle 538">
              <a:extLst>
                <a:ext uri="{FF2B5EF4-FFF2-40B4-BE49-F238E27FC236}">
                  <a16:creationId xmlns:a16="http://schemas.microsoft.com/office/drawing/2014/main" id="{A6C6D72C-B18A-45BF-8046-847B191C9466}"/>
                </a:ext>
              </a:extLst>
            </p:cNvPr>
            <p:cNvSpPr/>
            <p:nvPr/>
          </p:nvSpPr>
          <p:spPr>
            <a:xfrm>
              <a:off x="94311" y="3062132"/>
              <a:ext cx="1577846" cy="1619251"/>
            </a:xfrm>
            <a:prstGeom prst="rect">
              <a:avLst/>
            </a:prstGeom>
            <a:noFill/>
            <a:ln w="19050">
              <a:prstDash val="dash"/>
              <a:extLst>
                <a:ext uri="{C807C97D-BFC1-408E-A445-0C87EB9F89A2}">
                  <ask:lineSketchStyleProps xmlns:ask="http://schemas.microsoft.com/office/drawing/2018/sketchyshapes" sd="4041759816">
                    <a:custGeom>
                      <a:avLst/>
                      <a:gdLst>
                        <a:gd name="connsiteX0" fmla="*/ 0 w 1826722"/>
                        <a:gd name="connsiteY0" fmla="*/ 0 h 2287201"/>
                        <a:gd name="connsiteX1" fmla="*/ 420146 w 1826722"/>
                        <a:gd name="connsiteY1" fmla="*/ 0 h 2287201"/>
                        <a:gd name="connsiteX2" fmla="*/ 858559 w 1826722"/>
                        <a:gd name="connsiteY2" fmla="*/ 0 h 2287201"/>
                        <a:gd name="connsiteX3" fmla="*/ 1315240 w 1826722"/>
                        <a:gd name="connsiteY3" fmla="*/ 0 h 2287201"/>
                        <a:gd name="connsiteX4" fmla="*/ 1826722 w 1826722"/>
                        <a:gd name="connsiteY4" fmla="*/ 0 h 2287201"/>
                        <a:gd name="connsiteX5" fmla="*/ 1826722 w 1826722"/>
                        <a:gd name="connsiteY5" fmla="*/ 617544 h 2287201"/>
                        <a:gd name="connsiteX6" fmla="*/ 1826722 w 1826722"/>
                        <a:gd name="connsiteY6" fmla="*/ 1143601 h 2287201"/>
                        <a:gd name="connsiteX7" fmla="*/ 1826722 w 1826722"/>
                        <a:gd name="connsiteY7" fmla="*/ 1761145 h 2287201"/>
                        <a:gd name="connsiteX8" fmla="*/ 1826722 w 1826722"/>
                        <a:gd name="connsiteY8" fmla="*/ 2287201 h 2287201"/>
                        <a:gd name="connsiteX9" fmla="*/ 1351774 w 1826722"/>
                        <a:gd name="connsiteY9" fmla="*/ 2287201 h 2287201"/>
                        <a:gd name="connsiteX10" fmla="*/ 949895 w 1826722"/>
                        <a:gd name="connsiteY10" fmla="*/ 2287201 h 2287201"/>
                        <a:gd name="connsiteX11" fmla="*/ 493215 w 1826722"/>
                        <a:gd name="connsiteY11" fmla="*/ 2287201 h 2287201"/>
                        <a:gd name="connsiteX12" fmla="*/ 0 w 1826722"/>
                        <a:gd name="connsiteY12" fmla="*/ 2287201 h 2287201"/>
                        <a:gd name="connsiteX13" fmla="*/ 0 w 1826722"/>
                        <a:gd name="connsiteY13" fmla="*/ 1715401 h 2287201"/>
                        <a:gd name="connsiteX14" fmla="*/ 0 w 1826722"/>
                        <a:gd name="connsiteY14" fmla="*/ 1189345 h 2287201"/>
                        <a:gd name="connsiteX15" fmla="*/ 0 w 1826722"/>
                        <a:gd name="connsiteY15" fmla="*/ 617544 h 2287201"/>
                        <a:gd name="connsiteX16" fmla="*/ 0 w 1826722"/>
                        <a:gd name="connsiteY16" fmla="*/ 0 h 228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26722" h="2287201" extrusionOk="0">
                          <a:moveTo>
                            <a:pt x="0" y="0"/>
                          </a:moveTo>
                          <a:cubicBezTo>
                            <a:pt x="147020" y="-40010"/>
                            <a:pt x="243272" y="7804"/>
                            <a:pt x="420146" y="0"/>
                          </a:cubicBezTo>
                          <a:cubicBezTo>
                            <a:pt x="597020" y="-7804"/>
                            <a:pt x="673021" y="48817"/>
                            <a:pt x="858559" y="0"/>
                          </a:cubicBezTo>
                          <a:cubicBezTo>
                            <a:pt x="1044097" y="-48817"/>
                            <a:pt x="1102717" y="6541"/>
                            <a:pt x="1315240" y="0"/>
                          </a:cubicBezTo>
                          <a:cubicBezTo>
                            <a:pt x="1527763" y="-6541"/>
                            <a:pt x="1672359" y="3020"/>
                            <a:pt x="1826722" y="0"/>
                          </a:cubicBezTo>
                          <a:cubicBezTo>
                            <a:pt x="1895332" y="208853"/>
                            <a:pt x="1798092" y="422089"/>
                            <a:pt x="1826722" y="617544"/>
                          </a:cubicBezTo>
                          <a:cubicBezTo>
                            <a:pt x="1855352" y="812999"/>
                            <a:pt x="1818504" y="1015957"/>
                            <a:pt x="1826722" y="1143601"/>
                          </a:cubicBezTo>
                          <a:cubicBezTo>
                            <a:pt x="1834940" y="1271245"/>
                            <a:pt x="1814435" y="1521039"/>
                            <a:pt x="1826722" y="1761145"/>
                          </a:cubicBezTo>
                          <a:cubicBezTo>
                            <a:pt x="1839009" y="2001251"/>
                            <a:pt x="1803243" y="2170613"/>
                            <a:pt x="1826722" y="2287201"/>
                          </a:cubicBezTo>
                          <a:cubicBezTo>
                            <a:pt x="1632152" y="2333024"/>
                            <a:pt x="1500485" y="2258696"/>
                            <a:pt x="1351774" y="2287201"/>
                          </a:cubicBezTo>
                          <a:cubicBezTo>
                            <a:pt x="1203063" y="2315706"/>
                            <a:pt x="1099164" y="2255328"/>
                            <a:pt x="949895" y="2287201"/>
                          </a:cubicBezTo>
                          <a:cubicBezTo>
                            <a:pt x="800626" y="2319074"/>
                            <a:pt x="615970" y="2280238"/>
                            <a:pt x="493215" y="2287201"/>
                          </a:cubicBezTo>
                          <a:cubicBezTo>
                            <a:pt x="370460" y="2294164"/>
                            <a:pt x="180981" y="2265192"/>
                            <a:pt x="0" y="2287201"/>
                          </a:cubicBezTo>
                          <a:cubicBezTo>
                            <a:pt x="-15640" y="2151787"/>
                            <a:pt x="56294" y="1907929"/>
                            <a:pt x="0" y="1715401"/>
                          </a:cubicBezTo>
                          <a:cubicBezTo>
                            <a:pt x="-56294" y="1522873"/>
                            <a:pt x="17661" y="1426596"/>
                            <a:pt x="0" y="1189345"/>
                          </a:cubicBezTo>
                          <a:cubicBezTo>
                            <a:pt x="-17661" y="952094"/>
                            <a:pt x="64649" y="808241"/>
                            <a:pt x="0" y="617544"/>
                          </a:cubicBezTo>
                          <a:cubicBezTo>
                            <a:pt x="-64649" y="426847"/>
                            <a:pt x="51165" y="231782"/>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1" i="0" u="none" strike="noStrike" kern="0" cap="none" spc="0" normalizeH="0" baseline="0" noProof="0" err="1">
                  <a:ln>
                    <a:noFill/>
                  </a:ln>
                  <a:solidFill>
                    <a:srgbClr val="000000"/>
                  </a:solidFill>
                  <a:effectLst/>
                  <a:uLnTx/>
                  <a:uFillTx/>
                  <a:latin typeface="Segoe UI" panose="020B0502040204020203" pitchFamily="34" charset="0"/>
                  <a:cs typeface="Segoe UI" panose="020B0502040204020203" pitchFamily="34" charset="0"/>
                  <a:sym typeface="Arial"/>
                </a:rPr>
                <a:t>Spacely</a:t>
              </a:r>
              <a:r>
                <a:rPr kumimoji="0" lang="en-US" sz="1100" b="1" i="0" u="none" strike="noStrike" kern="0" cap="none" spc="0" normalizeH="0" baseline="0" noProof="0">
                  <a:ln>
                    <a:noFill/>
                  </a:ln>
                  <a:solidFill>
                    <a:srgbClr val="000000"/>
                  </a:solidFill>
                  <a:effectLst/>
                  <a:uLnTx/>
                  <a:uFillTx/>
                  <a:latin typeface="Segoe UI" panose="020B0502040204020203" pitchFamily="34" charset="0"/>
                  <a:cs typeface="Segoe UI" panose="020B0502040204020203" pitchFamily="34" charset="0"/>
                  <a:sym typeface="Arial"/>
                </a:rPr>
                <a:t> Sprockets</a:t>
              </a:r>
            </a:p>
          </p:txBody>
        </p:sp>
        <p:pic>
          <p:nvPicPr>
            <p:cNvPr id="540" name="Signature">
              <a:extLst>
                <a:ext uri="{FF2B5EF4-FFF2-40B4-BE49-F238E27FC236}">
                  <a16:creationId xmlns:a16="http://schemas.microsoft.com/office/drawing/2014/main" id="{CAEB29A7-80AF-4043-B574-90CBE9582AB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02285" y="3851154"/>
              <a:ext cx="122744" cy="122744"/>
            </a:xfrm>
            <a:prstGeom prst="rect">
              <a:avLst/>
            </a:prstGeom>
          </p:spPr>
        </p:pic>
        <p:pic>
          <p:nvPicPr>
            <p:cNvPr id="541" name="Signature">
              <a:extLst>
                <a:ext uri="{FF2B5EF4-FFF2-40B4-BE49-F238E27FC236}">
                  <a16:creationId xmlns:a16="http://schemas.microsoft.com/office/drawing/2014/main" id="{04BA6BEA-39B5-41AA-A409-C02BA40DC83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82344" y="4152354"/>
              <a:ext cx="122744" cy="122744"/>
            </a:xfrm>
            <a:prstGeom prst="rect">
              <a:avLst/>
            </a:prstGeom>
          </p:spPr>
        </p:pic>
        <p:pic>
          <p:nvPicPr>
            <p:cNvPr id="542" name="Signature">
              <a:extLst>
                <a:ext uri="{FF2B5EF4-FFF2-40B4-BE49-F238E27FC236}">
                  <a16:creationId xmlns:a16="http://schemas.microsoft.com/office/drawing/2014/main" id="{3D8CD879-6BD5-4AA4-8FE1-6371C8B38F4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82344" y="4453554"/>
              <a:ext cx="122744" cy="122744"/>
            </a:xfrm>
            <a:prstGeom prst="rect">
              <a:avLst/>
            </a:prstGeom>
          </p:spPr>
        </p:pic>
        <p:pic>
          <p:nvPicPr>
            <p:cNvPr id="543" name="Key">
              <a:extLst>
                <a:ext uri="{FF2B5EF4-FFF2-40B4-BE49-F238E27FC236}">
                  <a16:creationId xmlns:a16="http://schemas.microsoft.com/office/drawing/2014/main" id="{B3D594C0-809F-4FD8-A806-E3104EDABF7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98355" y="3129635"/>
              <a:ext cx="122745" cy="122745"/>
            </a:xfrm>
            <a:prstGeom prst="rect">
              <a:avLst/>
            </a:prstGeom>
          </p:spPr>
        </p:pic>
        <p:sp>
          <p:nvSpPr>
            <p:cNvPr id="546" name="Rectangle 545">
              <a:extLst>
                <a:ext uri="{FF2B5EF4-FFF2-40B4-BE49-F238E27FC236}">
                  <a16:creationId xmlns:a16="http://schemas.microsoft.com/office/drawing/2014/main" id="{E398139F-BFDB-401C-9ED4-1F6E0D200F69}"/>
                </a:ext>
              </a:extLst>
            </p:cNvPr>
            <p:cNvSpPr/>
            <p:nvPr/>
          </p:nvSpPr>
          <p:spPr>
            <a:xfrm>
              <a:off x="809994" y="3788622"/>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pic>
          <p:nvPicPr>
            <p:cNvPr id="547" name="Signature">
              <a:extLst>
                <a:ext uri="{FF2B5EF4-FFF2-40B4-BE49-F238E27FC236}">
                  <a16:creationId xmlns:a16="http://schemas.microsoft.com/office/drawing/2014/main" id="{73DE4069-6E96-4B20-BBEC-297C5C2EF96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04628" y="3851220"/>
              <a:ext cx="122744" cy="122744"/>
            </a:xfrm>
            <a:prstGeom prst="rect">
              <a:avLst/>
            </a:prstGeom>
          </p:spPr>
        </p:pic>
        <p:sp>
          <p:nvSpPr>
            <p:cNvPr id="548" name="SBoM">
              <a:extLst>
                <a:ext uri="{FF2B5EF4-FFF2-40B4-BE49-F238E27FC236}">
                  <a16:creationId xmlns:a16="http://schemas.microsoft.com/office/drawing/2014/main" id="{A39569CD-CDBD-4AD9-ACBF-0C5184FA63A4}"/>
                </a:ext>
              </a:extLst>
            </p:cNvPr>
            <p:cNvSpPr/>
            <p:nvPr/>
          </p:nvSpPr>
          <p:spPr>
            <a:xfrm>
              <a:off x="806121" y="4091620"/>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549" name="ScanResult">
              <a:extLst>
                <a:ext uri="{FF2B5EF4-FFF2-40B4-BE49-F238E27FC236}">
                  <a16:creationId xmlns:a16="http://schemas.microsoft.com/office/drawing/2014/main" id="{3D0C8463-EF22-41E5-934D-11FDF94294BD}"/>
                </a:ext>
              </a:extLst>
            </p:cNvPr>
            <p:cNvSpPr/>
            <p:nvPr/>
          </p:nvSpPr>
          <p:spPr>
            <a:xfrm>
              <a:off x="815414" y="439461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grpSp>
      <p:grpSp>
        <p:nvGrpSpPr>
          <p:cNvPr id="569" name="Group 568">
            <a:extLst>
              <a:ext uri="{FF2B5EF4-FFF2-40B4-BE49-F238E27FC236}">
                <a16:creationId xmlns:a16="http://schemas.microsoft.com/office/drawing/2014/main" id="{0F6DE7CF-AF29-4762-A0DF-34B4329501C1}"/>
              </a:ext>
            </a:extLst>
          </p:cNvPr>
          <p:cNvGrpSpPr/>
          <p:nvPr/>
        </p:nvGrpSpPr>
        <p:grpSpPr>
          <a:xfrm>
            <a:off x="79266" y="4764466"/>
            <a:ext cx="1626789" cy="1619251"/>
            <a:chOff x="94311" y="3062132"/>
            <a:chExt cx="1626789" cy="1619251"/>
          </a:xfrm>
        </p:grpSpPr>
        <p:sp>
          <p:nvSpPr>
            <p:cNvPr id="570" name="SBoM">
              <a:extLst>
                <a:ext uri="{FF2B5EF4-FFF2-40B4-BE49-F238E27FC236}">
                  <a16:creationId xmlns:a16="http://schemas.microsoft.com/office/drawing/2014/main" id="{3D1558CD-95ED-4E96-96DC-79A8725442CA}"/>
                </a:ext>
              </a:extLst>
            </p:cNvPr>
            <p:cNvSpPr/>
            <p:nvPr/>
          </p:nvSpPr>
          <p:spPr>
            <a:xfrm>
              <a:off x="810874" y="4091620"/>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571" name="ScanResult">
              <a:extLst>
                <a:ext uri="{FF2B5EF4-FFF2-40B4-BE49-F238E27FC236}">
                  <a16:creationId xmlns:a16="http://schemas.microsoft.com/office/drawing/2014/main" id="{9E3B9FB4-A909-47F1-B040-D94CF796CA71}"/>
                </a:ext>
              </a:extLst>
            </p:cNvPr>
            <p:cNvSpPr/>
            <p:nvPr/>
          </p:nvSpPr>
          <p:spPr>
            <a:xfrm>
              <a:off x="815414" y="4394617"/>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572" name="Rectangle 571">
              <a:extLst>
                <a:ext uri="{FF2B5EF4-FFF2-40B4-BE49-F238E27FC236}">
                  <a16:creationId xmlns:a16="http://schemas.microsoft.com/office/drawing/2014/main" id="{9956354A-51BF-47E4-9097-82D6FB621830}"/>
                </a:ext>
              </a:extLst>
            </p:cNvPr>
            <p:cNvSpPr/>
            <p:nvPr/>
          </p:nvSpPr>
          <p:spPr>
            <a:xfrm>
              <a:off x="811137" y="3788623"/>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sp>
          <p:nvSpPr>
            <p:cNvPr id="573" name="TextBox 25">
              <a:extLst>
                <a:ext uri="{FF2B5EF4-FFF2-40B4-BE49-F238E27FC236}">
                  <a16:creationId xmlns:a16="http://schemas.microsoft.com/office/drawing/2014/main" id="{32D4FA9F-FF09-407A-99F4-594860237877}"/>
                </a:ext>
              </a:extLst>
            </p:cNvPr>
            <p:cNvSpPr txBox="1"/>
            <p:nvPr/>
          </p:nvSpPr>
          <p:spPr>
            <a:xfrm>
              <a:off x="216184" y="3291935"/>
              <a:ext cx="973219" cy="43088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a:t>Artifact Build Environment</a:t>
              </a:r>
            </a:p>
          </p:txBody>
        </p:sp>
        <p:pic>
          <p:nvPicPr>
            <p:cNvPr id="574" name="pipeline">
              <a:extLst>
                <a:ext uri="{FF2B5EF4-FFF2-40B4-BE49-F238E27FC236}">
                  <a16:creationId xmlns:a16="http://schemas.microsoft.com/office/drawing/2014/main" id="{0EB08A10-0858-4023-928E-CFF54F142EA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6020" y="3752858"/>
              <a:ext cx="470529" cy="470529"/>
            </a:xfrm>
            <a:prstGeom prst="rect">
              <a:avLst/>
            </a:prstGeom>
          </p:spPr>
        </p:pic>
        <p:sp>
          <p:nvSpPr>
            <p:cNvPr id="575" name="Rectangle 574">
              <a:extLst>
                <a:ext uri="{FF2B5EF4-FFF2-40B4-BE49-F238E27FC236}">
                  <a16:creationId xmlns:a16="http://schemas.microsoft.com/office/drawing/2014/main" id="{AB141AEA-105C-495E-AC57-ACE755787BDA}"/>
                </a:ext>
              </a:extLst>
            </p:cNvPr>
            <p:cNvSpPr/>
            <p:nvPr/>
          </p:nvSpPr>
          <p:spPr>
            <a:xfrm>
              <a:off x="94311" y="3062132"/>
              <a:ext cx="1577846" cy="1619251"/>
            </a:xfrm>
            <a:prstGeom prst="rect">
              <a:avLst/>
            </a:prstGeom>
            <a:noFill/>
            <a:ln w="19050">
              <a:prstDash val="dash"/>
              <a:extLst>
                <a:ext uri="{C807C97D-BFC1-408E-A445-0C87EB9F89A2}">
                  <ask:lineSketchStyleProps xmlns:ask="http://schemas.microsoft.com/office/drawing/2018/sketchyshapes" sd="4041759816">
                    <a:custGeom>
                      <a:avLst/>
                      <a:gdLst>
                        <a:gd name="connsiteX0" fmla="*/ 0 w 1826722"/>
                        <a:gd name="connsiteY0" fmla="*/ 0 h 2287201"/>
                        <a:gd name="connsiteX1" fmla="*/ 420146 w 1826722"/>
                        <a:gd name="connsiteY1" fmla="*/ 0 h 2287201"/>
                        <a:gd name="connsiteX2" fmla="*/ 858559 w 1826722"/>
                        <a:gd name="connsiteY2" fmla="*/ 0 h 2287201"/>
                        <a:gd name="connsiteX3" fmla="*/ 1315240 w 1826722"/>
                        <a:gd name="connsiteY3" fmla="*/ 0 h 2287201"/>
                        <a:gd name="connsiteX4" fmla="*/ 1826722 w 1826722"/>
                        <a:gd name="connsiteY4" fmla="*/ 0 h 2287201"/>
                        <a:gd name="connsiteX5" fmla="*/ 1826722 w 1826722"/>
                        <a:gd name="connsiteY5" fmla="*/ 617544 h 2287201"/>
                        <a:gd name="connsiteX6" fmla="*/ 1826722 w 1826722"/>
                        <a:gd name="connsiteY6" fmla="*/ 1143601 h 2287201"/>
                        <a:gd name="connsiteX7" fmla="*/ 1826722 w 1826722"/>
                        <a:gd name="connsiteY7" fmla="*/ 1761145 h 2287201"/>
                        <a:gd name="connsiteX8" fmla="*/ 1826722 w 1826722"/>
                        <a:gd name="connsiteY8" fmla="*/ 2287201 h 2287201"/>
                        <a:gd name="connsiteX9" fmla="*/ 1351774 w 1826722"/>
                        <a:gd name="connsiteY9" fmla="*/ 2287201 h 2287201"/>
                        <a:gd name="connsiteX10" fmla="*/ 949895 w 1826722"/>
                        <a:gd name="connsiteY10" fmla="*/ 2287201 h 2287201"/>
                        <a:gd name="connsiteX11" fmla="*/ 493215 w 1826722"/>
                        <a:gd name="connsiteY11" fmla="*/ 2287201 h 2287201"/>
                        <a:gd name="connsiteX12" fmla="*/ 0 w 1826722"/>
                        <a:gd name="connsiteY12" fmla="*/ 2287201 h 2287201"/>
                        <a:gd name="connsiteX13" fmla="*/ 0 w 1826722"/>
                        <a:gd name="connsiteY13" fmla="*/ 1715401 h 2287201"/>
                        <a:gd name="connsiteX14" fmla="*/ 0 w 1826722"/>
                        <a:gd name="connsiteY14" fmla="*/ 1189345 h 2287201"/>
                        <a:gd name="connsiteX15" fmla="*/ 0 w 1826722"/>
                        <a:gd name="connsiteY15" fmla="*/ 617544 h 2287201"/>
                        <a:gd name="connsiteX16" fmla="*/ 0 w 1826722"/>
                        <a:gd name="connsiteY16" fmla="*/ 0 h 228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26722" h="2287201" extrusionOk="0">
                          <a:moveTo>
                            <a:pt x="0" y="0"/>
                          </a:moveTo>
                          <a:cubicBezTo>
                            <a:pt x="147020" y="-40010"/>
                            <a:pt x="243272" y="7804"/>
                            <a:pt x="420146" y="0"/>
                          </a:cubicBezTo>
                          <a:cubicBezTo>
                            <a:pt x="597020" y="-7804"/>
                            <a:pt x="673021" y="48817"/>
                            <a:pt x="858559" y="0"/>
                          </a:cubicBezTo>
                          <a:cubicBezTo>
                            <a:pt x="1044097" y="-48817"/>
                            <a:pt x="1102717" y="6541"/>
                            <a:pt x="1315240" y="0"/>
                          </a:cubicBezTo>
                          <a:cubicBezTo>
                            <a:pt x="1527763" y="-6541"/>
                            <a:pt x="1672359" y="3020"/>
                            <a:pt x="1826722" y="0"/>
                          </a:cubicBezTo>
                          <a:cubicBezTo>
                            <a:pt x="1895332" y="208853"/>
                            <a:pt x="1798092" y="422089"/>
                            <a:pt x="1826722" y="617544"/>
                          </a:cubicBezTo>
                          <a:cubicBezTo>
                            <a:pt x="1855352" y="812999"/>
                            <a:pt x="1818504" y="1015957"/>
                            <a:pt x="1826722" y="1143601"/>
                          </a:cubicBezTo>
                          <a:cubicBezTo>
                            <a:pt x="1834940" y="1271245"/>
                            <a:pt x="1814435" y="1521039"/>
                            <a:pt x="1826722" y="1761145"/>
                          </a:cubicBezTo>
                          <a:cubicBezTo>
                            <a:pt x="1839009" y="2001251"/>
                            <a:pt x="1803243" y="2170613"/>
                            <a:pt x="1826722" y="2287201"/>
                          </a:cubicBezTo>
                          <a:cubicBezTo>
                            <a:pt x="1632152" y="2333024"/>
                            <a:pt x="1500485" y="2258696"/>
                            <a:pt x="1351774" y="2287201"/>
                          </a:cubicBezTo>
                          <a:cubicBezTo>
                            <a:pt x="1203063" y="2315706"/>
                            <a:pt x="1099164" y="2255328"/>
                            <a:pt x="949895" y="2287201"/>
                          </a:cubicBezTo>
                          <a:cubicBezTo>
                            <a:pt x="800626" y="2319074"/>
                            <a:pt x="615970" y="2280238"/>
                            <a:pt x="493215" y="2287201"/>
                          </a:cubicBezTo>
                          <a:cubicBezTo>
                            <a:pt x="370460" y="2294164"/>
                            <a:pt x="180981" y="2265192"/>
                            <a:pt x="0" y="2287201"/>
                          </a:cubicBezTo>
                          <a:cubicBezTo>
                            <a:pt x="-15640" y="2151787"/>
                            <a:pt x="56294" y="1907929"/>
                            <a:pt x="0" y="1715401"/>
                          </a:cubicBezTo>
                          <a:cubicBezTo>
                            <a:pt x="-56294" y="1522873"/>
                            <a:pt x="17661" y="1426596"/>
                            <a:pt x="0" y="1189345"/>
                          </a:cubicBezTo>
                          <a:cubicBezTo>
                            <a:pt x="-17661" y="952094"/>
                            <a:pt x="64649" y="808241"/>
                            <a:pt x="0" y="617544"/>
                          </a:cubicBezTo>
                          <a:cubicBezTo>
                            <a:pt x="-64649" y="426847"/>
                            <a:pt x="51165" y="231782"/>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1" i="0" u="none" strike="noStrike" kern="0" cap="none" spc="0" normalizeH="0" baseline="0" noProof="0">
                  <a:ln>
                    <a:noFill/>
                  </a:ln>
                  <a:solidFill>
                    <a:srgbClr val="000000"/>
                  </a:solidFill>
                  <a:effectLst/>
                  <a:uLnTx/>
                  <a:uFillTx/>
                  <a:latin typeface="Segoe UI" panose="020B0502040204020203" pitchFamily="34" charset="0"/>
                  <a:cs typeface="Segoe UI" panose="020B0502040204020203" pitchFamily="34" charset="0"/>
                  <a:sym typeface="Arial"/>
                </a:rPr>
                <a:t>Cogswell Cogs</a:t>
              </a:r>
            </a:p>
          </p:txBody>
        </p:sp>
        <p:pic>
          <p:nvPicPr>
            <p:cNvPr id="576" name="Signature">
              <a:extLst>
                <a:ext uri="{FF2B5EF4-FFF2-40B4-BE49-F238E27FC236}">
                  <a16:creationId xmlns:a16="http://schemas.microsoft.com/office/drawing/2014/main" id="{D763B15A-695B-4DB5-ADFD-3D431AB5BC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02285" y="3851154"/>
              <a:ext cx="122744" cy="122744"/>
            </a:xfrm>
            <a:prstGeom prst="rect">
              <a:avLst/>
            </a:prstGeom>
          </p:spPr>
        </p:pic>
        <p:pic>
          <p:nvPicPr>
            <p:cNvPr id="577" name="Signature">
              <a:extLst>
                <a:ext uri="{FF2B5EF4-FFF2-40B4-BE49-F238E27FC236}">
                  <a16:creationId xmlns:a16="http://schemas.microsoft.com/office/drawing/2014/main" id="{4866876A-CE41-4965-B29E-55BF06FD81F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82344" y="4152354"/>
              <a:ext cx="122744" cy="122744"/>
            </a:xfrm>
            <a:prstGeom prst="rect">
              <a:avLst/>
            </a:prstGeom>
          </p:spPr>
        </p:pic>
        <p:pic>
          <p:nvPicPr>
            <p:cNvPr id="578" name="Signature">
              <a:extLst>
                <a:ext uri="{FF2B5EF4-FFF2-40B4-BE49-F238E27FC236}">
                  <a16:creationId xmlns:a16="http://schemas.microsoft.com/office/drawing/2014/main" id="{74FCB704-6B80-4FD2-B4F6-A0D27B20F99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82344" y="4453554"/>
              <a:ext cx="122744" cy="122744"/>
            </a:xfrm>
            <a:prstGeom prst="rect">
              <a:avLst/>
            </a:prstGeom>
          </p:spPr>
        </p:pic>
        <p:pic>
          <p:nvPicPr>
            <p:cNvPr id="579" name="Key">
              <a:extLst>
                <a:ext uri="{FF2B5EF4-FFF2-40B4-BE49-F238E27FC236}">
                  <a16:creationId xmlns:a16="http://schemas.microsoft.com/office/drawing/2014/main" id="{629232F7-D94A-477D-8679-D71CF03F1A7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98355" y="3129635"/>
              <a:ext cx="122745" cy="122745"/>
            </a:xfrm>
            <a:prstGeom prst="rect">
              <a:avLst/>
            </a:prstGeom>
          </p:spPr>
        </p:pic>
        <p:sp>
          <p:nvSpPr>
            <p:cNvPr id="580" name="Rectangle 579">
              <a:extLst>
                <a:ext uri="{FF2B5EF4-FFF2-40B4-BE49-F238E27FC236}">
                  <a16:creationId xmlns:a16="http://schemas.microsoft.com/office/drawing/2014/main" id="{A37C5788-75D2-4987-8D5C-ED5F6FCD94BC}"/>
                </a:ext>
              </a:extLst>
            </p:cNvPr>
            <p:cNvSpPr/>
            <p:nvPr/>
          </p:nvSpPr>
          <p:spPr>
            <a:xfrm>
              <a:off x="809994" y="3788622"/>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pic>
          <p:nvPicPr>
            <p:cNvPr id="581" name="Signature">
              <a:extLst>
                <a:ext uri="{FF2B5EF4-FFF2-40B4-BE49-F238E27FC236}">
                  <a16:creationId xmlns:a16="http://schemas.microsoft.com/office/drawing/2014/main" id="{77B0E845-9CEB-4212-966A-3414F741730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04628" y="3851220"/>
              <a:ext cx="122744" cy="122744"/>
            </a:xfrm>
            <a:prstGeom prst="rect">
              <a:avLst/>
            </a:prstGeom>
          </p:spPr>
        </p:pic>
        <p:sp>
          <p:nvSpPr>
            <p:cNvPr id="582" name="SBoM">
              <a:extLst>
                <a:ext uri="{FF2B5EF4-FFF2-40B4-BE49-F238E27FC236}">
                  <a16:creationId xmlns:a16="http://schemas.microsoft.com/office/drawing/2014/main" id="{64D8E246-5005-42F4-8FD1-CE79BACFB1D9}"/>
                </a:ext>
              </a:extLst>
            </p:cNvPr>
            <p:cNvSpPr/>
            <p:nvPr/>
          </p:nvSpPr>
          <p:spPr>
            <a:xfrm>
              <a:off x="806121" y="4091620"/>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583" name="ScanResult">
              <a:extLst>
                <a:ext uri="{FF2B5EF4-FFF2-40B4-BE49-F238E27FC236}">
                  <a16:creationId xmlns:a16="http://schemas.microsoft.com/office/drawing/2014/main" id="{5D7B58C8-C392-4AE4-B435-1B92DD53A142}"/>
                </a:ext>
              </a:extLst>
            </p:cNvPr>
            <p:cNvSpPr/>
            <p:nvPr/>
          </p:nvSpPr>
          <p:spPr>
            <a:xfrm>
              <a:off x="815414" y="439461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grpSp>
      <p:grpSp>
        <p:nvGrpSpPr>
          <p:cNvPr id="584" name="Shared Registry">
            <a:extLst>
              <a:ext uri="{FF2B5EF4-FFF2-40B4-BE49-F238E27FC236}">
                <a16:creationId xmlns:a16="http://schemas.microsoft.com/office/drawing/2014/main" id="{50E92E53-94D9-4804-AD56-42B36F1D739B}"/>
              </a:ext>
            </a:extLst>
          </p:cNvPr>
          <p:cNvGrpSpPr/>
          <p:nvPr/>
        </p:nvGrpSpPr>
        <p:grpSpPr>
          <a:xfrm>
            <a:off x="8616558" y="1389472"/>
            <a:ext cx="745984" cy="649997"/>
            <a:chOff x="4738225" y="1972596"/>
            <a:chExt cx="745984" cy="649997"/>
          </a:xfrm>
        </p:grpSpPr>
        <p:pic>
          <p:nvPicPr>
            <p:cNvPr id="585" name="Distribution">
              <a:extLst>
                <a:ext uri="{FF2B5EF4-FFF2-40B4-BE49-F238E27FC236}">
                  <a16:creationId xmlns:a16="http://schemas.microsoft.com/office/drawing/2014/main" id="{68CD3D37-360B-485F-A220-9E9F1B66C1B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67084" y="1972596"/>
              <a:ext cx="335450" cy="335450"/>
            </a:xfrm>
            <a:prstGeom prst="rect">
              <a:avLst/>
            </a:prstGeom>
          </p:spPr>
        </p:pic>
        <p:sp>
          <p:nvSpPr>
            <p:cNvPr id="586" name="TextBox 85">
              <a:extLst>
                <a:ext uri="{FF2B5EF4-FFF2-40B4-BE49-F238E27FC236}">
                  <a16:creationId xmlns:a16="http://schemas.microsoft.com/office/drawing/2014/main" id="{1D92BDA5-0AB6-47AF-BF09-454AF0AE7AC8}"/>
                </a:ext>
              </a:extLst>
            </p:cNvPr>
            <p:cNvSpPr txBox="1"/>
            <p:nvPr/>
          </p:nvSpPr>
          <p:spPr>
            <a:xfrm>
              <a:off x="4738225" y="2314816"/>
              <a:ext cx="745984"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700"/>
                <a:t>Internal Registry</a:t>
              </a:r>
            </a:p>
          </p:txBody>
        </p:sp>
      </p:grpSp>
      <p:sp>
        <p:nvSpPr>
          <p:cNvPr id="587" name="Rectangle 586">
            <a:extLst>
              <a:ext uri="{FF2B5EF4-FFF2-40B4-BE49-F238E27FC236}">
                <a16:creationId xmlns:a16="http://schemas.microsoft.com/office/drawing/2014/main" id="{41BA14BE-4203-45A5-94DF-BF24853F4E7F}"/>
              </a:ext>
            </a:extLst>
          </p:cNvPr>
          <p:cNvSpPr/>
          <p:nvPr/>
        </p:nvSpPr>
        <p:spPr>
          <a:xfrm>
            <a:off x="823833" y="171796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sp>
        <p:nvSpPr>
          <p:cNvPr id="588" name="SBoM">
            <a:extLst>
              <a:ext uri="{FF2B5EF4-FFF2-40B4-BE49-F238E27FC236}">
                <a16:creationId xmlns:a16="http://schemas.microsoft.com/office/drawing/2014/main" id="{F601206E-A9A4-4417-A2BE-B442478FD03B}"/>
              </a:ext>
            </a:extLst>
          </p:cNvPr>
          <p:cNvSpPr/>
          <p:nvPr/>
        </p:nvSpPr>
        <p:spPr>
          <a:xfrm>
            <a:off x="819960" y="2020964"/>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589" name="ScanResult">
            <a:extLst>
              <a:ext uri="{FF2B5EF4-FFF2-40B4-BE49-F238E27FC236}">
                <a16:creationId xmlns:a16="http://schemas.microsoft.com/office/drawing/2014/main" id="{CAE252E3-7B2B-4493-9FB8-1C8A6600E0DA}"/>
              </a:ext>
            </a:extLst>
          </p:cNvPr>
          <p:cNvSpPr/>
          <p:nvPr/>
        </p:nvSpPr>
        <p:spPr>
          <a:xfrm>
            <a:off x="829253" y="2323960"/>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590" name="Ssrc">
            <a:extLst>
              <a:ext uri="{FF2B5EF4-FFF2-40B4-BE49-F238E27FC236}">
                <a16:creationId xmlns:a16="http://schemas.microsoft.com/office/drawing/2014/main" id="{270662A5-43C5-4B7B-9F61-F9C859801310}"/>
              </a:ext>
            </a:extLst>
          </p:cNvPr>
          <p:cNvSpPr/>
          <p:nvPr/>
        </p:nvSpPr>
        <p:spPr>
          <a:xfrm>
            <a:off x="824713" y="262695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ysClr val="windowText" lastClr="000000"/>
                </a:solidFill>
                <a:effectLst/>
                <a:uLnTx/>
                <a:uFillTx/>
                <a:latin typeface="Calibri"/>
                <a:ea typeface="+mn-ea"/>
                <a:cs typeface="Arial"/>
                <a:sym typeface="Arial"/>
              </a:rPr>
              <a:t>Claims</a:t>
            </a:r>
            <a:endParaRPr kumimoji="0" lang="en-US" sz="400" b="0" i="0" u="none" strike="noStrike" kern="0" cap="none" spc="0" normalizeH="0" baseline="0" noProof="0">
              <a:ln>
                <a:noFill/>
              </a:ln>
              <a:solidFill>
                <a:sysClr val="windowText" lastClr="000000"/>
              </a:solidFill>
              <a:effectLst/>
              <a:uLnTx/>
              <a:uFillTx/>
              <a:latin typeface="Calibri"/>
              <a:ea typeface="+mn-ea"/>
              <a:cs typeface="Arial"/>
              <a:sym typeface="Arial"/>
            </a:endParaRPr>
          </a:p>
        </p:txBody>
      </p:sp>
      <p:pic>
        <p:nvPicPr>
          <p:cNvPr id="591" name="Signature">
            <a:extLst>
              <a:ext uri="{FF2B5EF4-FFF2-40B4-BE49-F238E27FC236}">
                <a16:creationId xmlns:a16="http://schemas.microsoft.com/office/drawing/2014/main" id="{367AA348-2693-4482-9D53-D723E32840C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13988" y="1780710"/>
            <a:ext cx="122744" cy="122744"/>
          </a:xfrm>
          <a:prstGeom prst="rect">
            <a:avLst/>
          </a:prstGeom>
        </p:spPr>
      </p:pic>
      <p:pic>
        <p:nvPicPr>
          <p:cNvPr id="592" name="Signature">
            <a:extLst>
              <a:ext uri="{FF2B5EF4-FFF2-40B4-BE49-F238E27FC236}">
                <a16:creationId xmlns:a16="http://schemas.microsoft.com/office/drawing/2014/main" id="{5313CC14-7D46-45BC-93CE-7C27BAD03FD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94047" y="2081910"/>
            <a:ext cx="122744" cy="122744"/>
          </a:xfrm>
          <a:prstGeom prst="rect">
            <a:avLst/>
          </a:prstGeom>
        </p:spPr>
      </p:pic>
      <p:pic>
        <p:nvPicPr>
          <p:cNvPr id="593" name="Signature">
            <a:extLst>
              <a:ext uri="{FF2B5EF4-FFF2-40B4-BE49-F238E27FC236}">
                <a16:creationId xmlns:a16="http://schemas.microsoft.com/office/drawing/2014/main" id="{49DBFB80-2AE2-4E74-8A89-5923DD4CC95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94047" y="2383110"/>
            <a:ext cx="122744" cy="122744"/>
          </a:xfrm>
          <a:prstGeom prst="rect">
            <a:avLst/>
          </a:prstGeom>
        </p:spPr>
      </p:pic>
      <p:pic>
        <p:nvPicPr>
          <p:cNvPr id="594" name="Signature">
            <a:extLst>
              <a:ext uri="{FF2B5EF4-FFF2-40B4-BE49-F238E27FC236}">
                <a16:creationId xmlns:a16="http://schemas.microsoft.com/office/drawing/2014/main" id="{638ABFFC-571E-4551-AA1E-45B6D5F0592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13988" y="2684311"/>
            <a:ext cx="122744" cy="122744"/>
          </a:xfrm>
          <a:prstGeom prst="rect">
            <a:avLst/>
          </a:prstGeom>
        </p:spPr>
      </p:pic>
      <p:pic>
        <p:nvPicPr>
          <p:cNvPr id="595" name="Signature">
            <a:extLst>
              <a:ext uri="{FF2B5EF4-FFF2-40B4-BE49-F238E27FC236}">
                <a16:creationId xmlns:a16="http://schemas.microsoft.com/office/drawing/2014/main" id="{9F978FBC-C308-4500-8F30-EDDA2E538B8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16331" y="1780776"/>
            <a:ext cx="122744" cy="122744"/>
          </a:xfrm>
          <a:prstGeom prst="rect">
            <a:avLst/>
          </a:prstGeom>
        </p:spPr>
      </p:pic>
      <p:grpSp>
        <p:nvGrpSpPr>
          <p:cNvPr id="73" name="Group 72">
            <a:extLst>
              <a:ext uri="{FF2B5EF4-FFF2-40B4-BE49-F238E27FC236}">
                <a16:creationId xmlns:a16="http://schemas.microsoft.com/office/drawing/2014/main" id="{F91B8FD2-6278-4E61-A539-A7751B8D0D05}"/>
              </a:ext>
            </a:extLst>
          </p:cNvPr>
          <p:cNvGrpSpPr/>
          <p:nvPr/>
        </p:nvGrpSpPr>
        <p:grpSpPr>
          <a:xfrm>
            <a:off x="820280" y="1717966"/>
            <a:ext cx="619115" cy="1128415"/>
            <a:chOff x="972360" y="1870366"/>
            <a:chExt cx="619115" cy="1128415"/>
          </a:xfrm>
        </p:grpSpPr>
        <p:sp>
          <p:nvSpPr>
            <p:cNvPr id="623" name="Rectangle 622">
              <a:extLst>
                <a:ext uri="{FF2B5EF4-FFF2-40B4-BE49-F238E27FC236}">
                  <a16:creationId xmlns:a16="http://schemas.microsoft.com/office/drawing/2014/main" id="{DED9F790-CA72-46F6-B391-7CA2D3596CD4}"/>
                </a:ext>
              </a:extLst>
            </p:cNvPr>
            <p:cNvSpPr/>
            <p:nvPr/>
          </p:nvSpPr>
          <p:spPr>
            <a:xfrm>
              <a:off x="976233" y="187036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sp>
          <p:nvSpPr>
            <p:cNvPr id="624" name="SBoM">
              <a:extLst>
                <a:ext uri="{FF2B5EF4-FFF2-40B4-BE49-F238E27FC236}">
                  <a16:creationId xmlns:a16="http://schemas.microsoft.com/office/drawing/2014/main" id="{637FE711-FE64-48A9-8E25-2748566336B1}"/>
                </a:ext>
              </a:extLst>
            </p:cNvPr>
            <p:cNvSpPr/>
            <p:nvPr/>
          </p:nvSpPr>
          <p:spPr>
            <a:xfrm>
              <a:off x="972360" y="2173364"/>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625" name="ScanResult">
              <a:extLst>
                <a:ext uri="{FF2B5EF4-FFF2-40B4-BE49-F238E27FC236}">
                  <a16:creationId xmlns:a16="http://schemas.microsoft.com/office/drawing/2014/main" id="{E359BDD6-00EC-4974-8DD6-093BF7AB8CA9}"/>
                </a:ext>
              </a:extLst>
            </p:cNvPr>
            <p:cNvSpPr/>
            <p:nvPr/>
          </p:nvSpPr>
          <p:spPr>
            <a:xfrm>
              <a:off x="981653" y="2476360"/>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626" name="Ssrc">
              <a:extLst>
                <a:ext uri="{FF2B5EF4-FFF2-40B4-BE49-F238E27FC236}">
                  <a16:creationId xmlns:a16="http://schemas.microsoft.com/office/drawing/2014/main" id="{6215A546-A564-48D6-9D5E-6CB0DB8003EF}"/>
                </a:ext>
              </a:extLst>
            </p:cNvPr>
            <p:cNvSpPr/>
            <p:nvPr/>
          </p:nvSpPr>
          <p:spPr>
            <a:xfrm>
              <a:off x="977113" y="277935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ysClr val="windowText" lastClr="000000"/>
                  </a:solidFill>
                  <a:effectLst/>
                  <a:uLnTx/>
                  <a:uFillTx/>
                  <a:latin typeface="Calibri"/>
                  <a:ea typeface="+mn-ea"/>
                  <a:cs typeface="Arial"/>
                  <a:sym typeface="Arial"/>
                </a:rPr>
                <a:t>Claims</a:t>
              </a:r>
              <a:endParaRPr kumimoji="0" lang="en-US" sz="400" b="0" i="0" u="none" strike="noStrike" kern="0" cap="none" spc="0" normalizeH="0" baseline="0" noProof="0">
                <a:ln>
                  <a:noFill/>
                </a:ln>
                <a:solidFill>
                  <a:sysClr val="windowText" lastClr="000000"/>
                </a:solidFill>
                <a:effectLst/>
                <a:uLnTx/>
                <a:uFillTx/>
                <a:latin typeface="Calibri"/>
                <a:ea typeface="+mn-ea"/>
                <a:cs typeface="Arial"/>
                <a:sym typeface="Arial"/>
              </a:endParaRPr>
            </a:p>
          </p:txBody>
        </p:sp>
        <p:pic>
          <p:nvPicPr>
            <p:cNvPr id="627" name="Signature">
              <a:extLst>
                <a:ext uri="{FF2B5EF4-FFF2-40B4-BE49-F238E27FC236}">
                  <a16:creationId xmlns:a16="http://schemas.microsoft.com/office/drawing/2014/main" id="{1D67E015-9906-4047-9306-91EBF3C85F9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447" y="2234310"/>
              <a:ext cx="122744" cy="122744"/>
            </a:xfrm>
            <a:prstGeom prst="rect">
              <a:avLst/>
            </a:prstGeom>
          </p:spPr>
        </p:pic>
        <p:pic>
          <p:nvPicPr>
            <p:cNvPr id="628" name="Signature">
              <a:extLst>
                <a:ext uri="{FF2B5EF4-FFF2-40B4-BE49-F238E27FC236}">
                  <a16:creationId xmlns:a16="http://schemas.microsoft.com/office/drawing/2014/main" id="{71C51766-C510-4DB0-BA41-A31472260BB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447" y="2535510"/>
              <a:ext cx="122744" cy="122744"/>
            </a:xfrm>
            <a:prstGeom prst="rect">
              <a:avLst/>
            </a:prstGeom>
          </p:spPr>
        </p:pic>
        <p:pic>
          <p:nvPicPr>
            <p:cNvPr id="629" name="Signature">
              <a:extLst>
                <a:ext uri="{FF2B5EF4-FFF2-40B4-BE49-F238E27FC236}">
                  <a16:creationId xmlns:a16="http://schemas.microsoft.com/office/drawing/2014/main" id="{C23DFEF0-A432-441F-AF0B-9EC5EE956D2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6388" y="2836711"/>
              <a:ext cx="122744" cy="122744"/>
            </a:xfrm>
            <a:prstGeom prst="rect">
              <a:avLst/>
            </a:prstGeom>
          </p:spPr>
        </p:pic>
        <p:pic>
          <p:nvPicPr>
            <p:cNvPr id="630" name="Signature">
              <a:extLst>
                <a:ext uri="{FF2B5EF4-FFF2-40B4-BE49-F238E27FC236}">
                  <a16:creationId xmlns:a16="http://schemas.microsoft.com/office/drawing/2014/main" id="{17CF844D-F412-4D22-B89D-5FCB262AA5F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8731" y="1933176"/>
              <a:ext cx="122744" cy="122744"/>
            </a:xfrm>
            <a:prstGeom prst="rect">
              <a:avLst/>
            </a:prstGeom>
          </p:spPr>
        </p:pic>
      </p:grpSp>
      <p:grpSp>
        <p:nvGrpSpPr>
          <p:cNvPr id="80" name="Group 79">
            <a:extLst>
              <a:ext uri="{FF2B5EF4-FFF2-40B4-BE49-F238E27FC236}">
                <a16:creationId xmlns:a16="http://schemas.microsoft.com/office/drawing/2014/main" id="{044A5B97-0F90-43A4-A713-FA37A50BC719}"/>
              </a:ext>
            </a:extLst>
          </p:cNvPr>
          <p:cNvGrpSpPr/>
          <p:nvPr/>
        </p:nvGrpSpPr>
        <p:grpSpPr>
          <a:xfrm>
            <a:off x="805301" y="3788622"/>
            <a:ext cx="621251" cy="825419"/>
            <a:chOff x="958521" y="3941022"/>
            <a:chExt cx="621251" cy="825419"/>
          </a:xfrm>
        </p:grpSpPr>
        <p:pic>
          <p:nvPicPr>
            <p:cNvPr id="74" name="Signature">
              <a:extLst>
                <a:ext uri="{FF2B5EF4-FFF2-40B4-BE49-F238E27FC236}">
                  <a16:creationId xmlns:a16="http://schemas.microsoft.com/office/drawing/2014/main" id="{622789A8-C43B-4A39-9131-7C74BE1715D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34744" y="4304754"/>
              <a:ext cx="122744" cy="122744"/>
            </a:xfrm>
            <a:prstGeom prst="rect">
              <a:avLst/>
            </a:prstGeom>
          </p:spPr>
        </p:pic>
        <p:pic>
          <p:nvPicPr>
            <p:cNvPr id="75" name="Signature">
              <a:extLst>
                <a:ext uri="{FF2B5EF4-FFF2-40B4-BE49-F238E27FC236}">
                  <a16:creationId xmlns:a16="http://schemas.microsoft.com/office/drawing/2014/main" id="{67CF5750-8209-48AA-9626-414EA2238ED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34744" y="4605954"/>
              <a:ext cx="122744" cy="122744"/>
            </a:xfrm>
            <a:prstGeom prst="rect">
              <a:avLst/>
            </a:prstGeom>
          </p:spPr>
        </p:pic>
        <p:sp>
          <p:nvSpPr>
            <p:cNvPr id="76" name="Rectangle 75">
              <a:extLst>
                <a:ext uri="{FF2B5EF4-FFF2-40B4-BE49-F238E27FC236}">
                  <a16:creationId xmlns:a16="http://schemas.microsoft.com/office/drawing/2014/main" id="{7FE1BB9B-6396-448D-A46E-0A61FDE97BBA}"/>
                </a:ext>
              </a:extLst>
            </p:cNvPr>
            <p:cNvSpPr/>
            <p:nvPr/>
          </p:nvSpPr>
          <p:spPr>
            <a:xfrm>
              <a:off x="962394" y="3941022"/>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pic>
          <p:nvPicPr>
            <p:cNvPr id="77" name="Signature">
              <a:extLst>
                <a:ext uri="{FF2B5EF4-FFF2-40B4-BE49-F238E27FC236}">
                  <a16:creationId xmlns:a16="http://schemas.microsoft.com/office/drawing/2014/main" id="{9CCE56F5-2C74-47DA-94A1-94F97670A8C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57028" y="4003620"/>
              <a:ext cx="122744" cy="122744"/>
            </a:xfrm>
            <a:prstGeom prst="rect">
              <a:avLst/>
            </a:prstGeom>
          </p:spPr>
        </p:pic>
        <p:sp>
          <p:nvSpPr>
            <p:cNvPr id="78" name="SBoM">
              <a:extLst>
                <a:ext uri="{FF2B5EF4-FFF2-40B4-BE49-F238E27FC236}">
                  <a16:creationId xmlns:a16="http://schemas.microsoft.com/office/drawing/2014/main" id="{70265912-3D30-4ADA-BB95-E214ACA25D21}"/>
                </a:ext>
              </a:extLst>
            </p:cNvPr>
            <p:cNvSpPr/>
            <p:nvPr/>
          </p:nvSpPr>
          <p:spPr>
            <a:xfrm>
              <a:off x="958521" y="4244020"/>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79" name="ScanResult">
              <a:extLst>
                <a:ext uri="{FF2B5EF4-FFF2-40B4-BE49-F238E27FC236}">
                  <a16:creationId xmlns:a16="http://schemas.microsoft.com/office/drawing/2014/main" id="{74C6A773-B08F-4D53-9B08-DA64105694E7}"/>
                </a:ext>
              </a:extLst>
            </p:cNvPr>
            <p:cNvSpPr/>
            <p:nvPr/>
          </p:nvSpPr>
          <p:spPr>
            <a:xfrm>
              <a:off x="967814" y="454701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grpSp>
      <p:grpSp>
        <p:nvGrpSpPr>
          <p:cNvPr id="10" name="Group 9">
            <a:extLst>
              <a:ext uri="{FF2B5EF4-FFF2-40B4-BE49-F238E27FC236}">
                <a16:creationId xmlns:a16="http://schemas.microsoft.com/office/drawing/2014/main" id="{6E56FF94-CCA8-45D0-B309-1E175760645A}"/>
              </a:ext>
            </a:extLst>
          </p:cNvPr>
          <p:cNvGrpSpPr/>
          <p:nvPr/>
        </p:nvGrpSpPr>
        <p:grpSpPr>
          <a:xfrm>
            <a:off x="3692764" y="1784740"/>
            <a:ext cx="147646" cy="1029344"/>
            <a:chOff x="1444149" y="1933176"/>
            <a:chExt cx="147646" cy="1029344"/>
          </a:xfrm>
        </p:grpSpPr>
        <p:pic>
          <p:nvPicPr>
            <p:cNvPr id="6" name="Signature">
              <a:extLst>
                <a:ext uri="{FF2B5EF4-FFF2-40B4-BE49-F238E27FC236}">
                  <a16:creationId xmlns:a16="http://schemas.microsoft.com/office/drawing/2014/main" id="{5F58CC3A-7A2C-4C39-A843-AB8F9ACB090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767" y="2234310"/>
              <a:ext cx="122744" cy="122744"/>
            </a:xfrm>
            <a:prstGeom prst="rect">
              <a:avLst/>
            </a:prstGeom>
          </p:spPr>
        </p:pic>
        <p:pic>
          <p:nvPicPr>
            <p:cNvPr id="7" name="Signature">
              <a:extLst>
                <a:ext uri="{FF2B5EF4-FFF2-40B4-BE49-F238E27FC236}">
                  <a16:creationId xmlns:a16="http://schemas.microsoft.com/office/drawing/2014/main" id="{0F249A30-DE0C-47CA-AC02-514982A3FFB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767" y="2535510"/>
              <a:ext cx="122744" cy="122744"/>
            </a:xfrm>
            <a:prstGeom prst="rect">
              <a:avLst/>
            </a:prstGeom>
          </p:spPr>
        </p:pic>
        <p:pic>
          <p:nvPicPr>
            <p:cNvPr id="8" name="Signature">
              <a:extLst>
                <a:ext uri="{FF2B5EF4-FFF2-40B4-BE49-F238E27FC236}">
                  <a16:creationId xmlns:a16="http://schemas.microsoft.com/office/drawing/2014/main" id="{A23AF072-AC03-42DE-8E96-1A07AFEFE97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4149" y="2839776"/>
              <a:ext cx="122744" cy="122744"/>
            </a:xfrm>
            <a:prstGeom prst="rect">
              <a:avLst/>
            </a:prstGeom>
          </p:spPr>
        </p:pic>
        <p:pic>
          <p:nvPicPr>
            <p:cNvPr id="9" name="Signature">
              <a:extLst>
                <a:ext uri="{FF2B5EF4-FFF2-40B4-BE49-F238E27FC236}">
                  <a16:creationId xmlns:a16="http://schemas.microsoft.com/office/drawing/2014/main" id="{0670C8FC-5E46-46F5-B646-E971736540D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9051" y="1933176"/>
              <a:ext cx="122744" cy="122744"/>
            </a:xfrm>
            <a:prstGeom prst="rect">
              <a:avLst/>
            </a:prstGeom>
          </p:spPr>
        </p:pic>
      </p:grpSp>
      <p:grpSp>
        <p:nvGrpSpPr>
          <p:cNvPr id="11" name="Group 10">
            <a:extLst>
              <a:ext uri="{FF2B5EF4-FFF2-40B4-BE49-F238E27FC236}">
                <a16:creationId xmlns:a16="http://schemas.microsoft.com/office/drawing/2014/main" id="{0AAD64A9-0B24-4D8D-9E10-84A6CF3B087B}"/>
              </a:ext>
            </a:extLst>
          </p:cNvPr>
          <p:cNvGrpSpPr/>
          <p:nvPr/>
        </p:nvGrpSpPr>
        <p:grpSpPr>
          <a:xfrm>
            <a:off x="3083212" y="1719416"/>
            <a:ext cx="757257" cy="1128415"/>
            <a:chOff x="3083212" y="1719416"/>
            <a:chExt cx="757257" cy="1128415"/>
          </a:xfrm>
        </p:grpSpPr>
        <p:grpSp>
          <p:nvGrpSpPr>
            <p:cNvPr id="270" name="Group 269">
              <a:extLst>
                <a:ext uri="{FF2B5EF4-FFF2-40B4-BE49-F238E27FC236}">
                  <a16:creationId xmlns:a16="http://schemas.microsoft.com/office/drawing/2014/main" id="{F06339DD-A5C4-466A-8158-42B21A7F275F}"/>
                </a:ext>
              </a:extLst>
            </p:cNvPr>
            <p:cNvGrpSpPr/>
            <p:nvPr/>
          </p:nvGrpSpPr>
          <p:grpSpPr>
            <a:xfrm>
              <a:off x="3083212" y="1719416"/>
              <a:ext cx="619115" cy="1128415"/>
              <a:chOff x="972360" y="1870366"/>
              <a:chExt cx="619115" cy="1128415"/>
            </a:xfrm>
          </p:grpSpPr>
          <p:sp>
            <p:nvSpPr>
              <p:cNvPr id="271" name="Rectangle 270">
                <a:extLst>
                  <a:ext uri="{FF2B5EF4-FFF2-40B4-BE49-F238E27FC236}">
                    <a16:creationId xmlns:a16="http://schemas.microsoft.com/office/drawing/2014/main" id="{F055E264-996B-4E8C-A1DF-A4BE8EFCB621}"/>
                  </a:ext>
                </a:extLst>
              </p:cNvPr>
              <p:cNvSpPr/>
              <p:nvPr/>
            </p:nvSpPr>
            <p:spPr>
              <a:xfrm>
                <a:off x="976233" y="187036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sp>
            <p:nvSpPr>
              <p:cNvPr id="272" name="SBoM">
                <a:extLst>
                  <a:ext uri="{FF2B5EF4-FFF2-40B4-BE49-F238E27FC236}">
                    <a16:creationId xmlns:a16="http://schemas.microsoft.com/office/drawing/2014/main" id="{78FB9039-F29F-4308-B0FF-5E008480A35E}"/>
                  </a:ext>
                </a:extLst>
              </p:cNvPr>
              <p:cNvSpPr/>
              <p:nvPr/>
            </p:nvSpPr>
            <p:spPr>
              <a:xfrm>
                <a:off x="972360" y="2173364"/>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273" name="ScanResult">
                <a:extLst>
                  <a:ext uri="{FF2B5EF4-FFF2-40B4-BE49-F238E27FC236}">
                    <a16:creationId xmlns:a16="http://schemas.microsoft.com/office/drawing/2014/main" id="{7710CC07-288A-472B-9F07-05D38C074D83}"/>
                  </a:ext>
                </a:extLst>
              </p:cNvPr>
              <p:cNvSpPr/>
              <p:nvPr/>
            </p:nvSpPr>
            <p:spPr>
              <a:xfrm>
                <a:off x="981653" y="2476360"/>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274" name="Ssrc">
                <a:extLst>
                  <a:ext uri="{FF2B5EF4-FFF2-40B4-BE49-F238E27FC236}">
                    <a16:creationId xmlns:a16="http://schemas.microsoft.com/office/drawing/2014/main" id="{16BA2353-7FD2-4C87-9E96-8A8AF5C149BC}"/>
                  </a:ext>
                </a:extLst>
              </p:cNvPr>
              <p:cNvSpPr/>
              <p:nvPr/>
            </p:nvSpPr>
            <p:spPr>
              <a:xfrm>
                <a:off x="977113" y="277935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ysClr val="windowText" lastClr="000000"/>
                    </a:solidFill>
                    <a:effectLst/>
                    <a:uLnTx/>
                    <a:uFillTx/>
                    <a:latin typeface="Calibri"/>
                    <a:ea typeface="+mn-ea"/>
                    <a:cs typeface="+mn-cs"/>
                  </a:rPr>
                  <a:t>Claims</a:t>
                </a:r>
                <a:endParaRPr kumimoji="0" lang="en-US" sz="400" b="0" i="0" u="none" strike="noStrike" kern="0" cap="none" spc="0" normalizeH="0" baseline="0" noProof="0">
                  <a:ln>
                    <a:noFill/>
                  </a:ln>
                  <a:solidFill>
                    <a:sysClr val="windowText" lastClr="000000"/>
                  </a:solidFill>
                  <a:effectLst/>
                  <a:uLnTx/>
                  <a:uFillTx/>
                  <a:latin typeface="Calibri"/>
                  <a:ea typeface="+mn-ea"/>
                  <a:cs typeface="+mn-cs"/>
                </a:endParaRPr>
              </a:p>
            </p:txBody>
          </p:sp>
          <p:pic>
            <p:nvPicPr>
              <p:cNvPr id="275" name="Signature">
                <a:extLst>
                  <a:ext uri="{FF2B5EF4-FFF2-40B4-BE49-F238E27FC236}">
                    <a16:creationId xmlns:a16="http://schemas.microsoft.com/office/drawing/2014/main" id="{6986129B-8C69-45E2-934D-CD3C2FAE468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447" y="2234310"/>
                <a:ext cx="122744" cy="122744"/>
              </a:xfrm>
              <a:prstGeom prst="rect">
                <a:avLst/>
              </a:prstGeom>
            </p:spPr>
          </p:pic>
          <p:pic>
            <p:nvPicPr>
              <p:cNvPr id="276" name="Signature">
                <a:extLst>
                  <a:ext uri="{FF2B5EF4-FFF2-40B4-BE49-F238E27FC236}">
                    <a16:creationId xmlns:a16="http://schemas.microsoft.com/office/drawing/2014/main" id="{08702A79-EB6D-40A8-A42E-8FDBD1F01D6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447" y="2535510"/>
                <a:ext cx="122744" cy="122744"/>
              </a:xfrm>
              <a:prstGeom prst="rect">
                <a:avLst/>
              </a:prstGeom>
            </p:spPr>
          </p:pic>
          <p:pic>
            <p:nvPicPr>
              <p:cNvPr id="277" name="Signature">
                <a:extLst>
                  <a:ext uri="{FF2B5EF4-FFF2-40B4-BE49-F238E27FC236}">
                    <a16:creationId xmlns:a16="http://schemas.microsoft.com/office/drawing/2014/main" id="{F1FD70AD-D208-44B2-8902-4D8EDBBAD36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6388" y="2831948"/>
                <a:ext cx="122744" cy="122744"/>
              </a:xfrm>
              <a:prstGeom prst="rect">
                <a:avLst/>
              </a:prstGeom>
            </p:spPr>
          </p:pic>
          <p:pic>
            <p:nvPicPr>
              <p:cNvPr id="278" name="Signature">
                <a:extLst>
                  <a:ext uri="{FF2B5EF4-FFF2-40B4-BE49-F238E27FC236}">
                    <a16:creationId xmlns:a16="http://schemas.microsoft.com/office/drawing/2014/main" id="{6010B425-41A7-403A-A2A8-5522B8CAA94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8731" y="1933176"/>
                <a:ext cx="122744" cy="122744"/>
              </a:xfrm>
              <a:prstGeom prst="rect">
                <a:avLst/>
              </a:prstGeom>
            </p:spPr>
          </p:pic>
        </p:grpSp>
        <p:grpSp>
          <p:nvGrpSpPr>
            <p:cNvPr id="279" name="Group 278">
              <a:extLst>
                <a:ext uri="{FF2B5EF4-FFF2-40B4-BE49-F238E27FC236}">
                  <a16:creationId xmlns:a16="http://schemas.microsoft.com/office/drawing/2014/main" id="{299C978C-C684-4B73-B210-EB0E8C682ED3}"/>
                </a:ext>
              </a:extLst>
            </p:cNvPr>
            <p:cNvGrpSpPr/>
            <p:nvPr/>
          </p:nvGrpSpPr>
          <p:grpSpPr>
            <a:xfrm>
              <a:off x="3695441" y="1780564"/>
              <a:ext cx="145028" cy="1026279"/>
              <a:chOff x="1446767" y="1933176"/>
              <a:chExt cx="145028" cy="1026279"/>
            </a:xfrm>
          </p:grpSpPr>
          <p:pic>
            <p:nvPicPr>
              <p:cNvPr id="280" name="Signature">
                <a:extLst>
                  <a:ext uri="{FF2B5EF4-FFF2-40B4-BE49-F238E27FC236}">
                    <a16:creationId xmlns:a16="http://schemas.microsoft.com/office/drawing/2014/main" id="{E241FB6E-DA7E-47ED-A888-F433A53AC4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767" y="2234310"/>
                <a:ext cx="122744" cy="122744"/>
              </a:xfrm>
              <a:prstGeom prst="rect">
                <a:avLst/>
              </a:prstGeom>
            </p:spPr>
          </p:pic>
          <p:pic>
            <p:nvPicPr>
              <p:cNvPr id="281" name="Signature">
                <a:extLst>
                  <a:ext uri="{FF2B5EF4-FFF2-40B4-BE49-F238E27FC236}">
                    <a16:creationId xmlns:a16="http://schemas.microsoft.com/office/drawing/2014/main" id="{3D637952-3667-4F71-A9B5-8207BE59779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767" y="2535510"/>
                <a:ext cx="122744" cy="122744"/>
              </a:xfrm>
              <a:prstGeom prst="rect">
                <a:avLst/>
              </a:prstGeom>
            </p:spPr>
          </p:pic>
          <p:pic>
            <p:nvPicPr>
              <p:cNvPr id="282" name="Signature">
                <a:extLst>
                  <a:ext uri="{FF2B5EF4-FFF2-40B4-BE49-F238E27FC236}">
                    <a16:creationId xmlns:a16="http://schemas.microsoft.com/office/drawing/2014/main" id="{1399A61E-0E32-4748-A0F1-AF159222F8C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6708" y="2836711"/>
                <a:ext cx="122744" cy="122744"/>
              </a:xfrm>
              <a:prstGeom prst="rect">
                <a:avLst/>
              </a:prstGeom>
            </p:spPr>
          </p:pic>
          <p:pic>
            <p:nvPicPr>
              <p:cNvPr id="283" name="Signature">
                <a:extLst>
                  <a:ext uri="{FF2B5EF4-FFF2-40B4-BE49-F238E27FC236}">
                    <a16:creationId xmlns:a16="http://schemas.microsoft.com/office/drawing/2014/main" id="{CE5F628A-417D-48F1-8305-8EABE09CB06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9051" y="1933176"/>
                <a:ext cx="122744" cy="122744"/>
              </a:xfrm>
              <a:prstGeom prst="rect">
                <a:avLst/>
              </a:prstGeom>
            </p:spPr>
          </p:pic>
        </p:grpSp>
      </p:grpSp>
      <p:grpSp>
        <p:nvGrpSpPr>
          <p:cNvPr id="284" name="Group 283">
            <a:extLst>
              <a:ext uri="{FF2B5EF4-FFF2-40B4-BE49-F238E27FC236}">
                <a16:creationId xmlns:a16="http://schemas.microsoft.com/office/drawing/2014/main" id="{9FCB8241-DFDF-45FC-9547-536C4AAE18D0}"/>
              </a:ext>
            </a:extLst>
          </p:cNvPr>
          <p:cNvGrpSpPr/>
          <p:nvPr/>
        </p:nvGrpSpPr>
        <p:grpSpPr>
          <a:xfrm>
            <a:off x="9179343" y="2214359"/>
            <a:ext cx="145028" cy="1026279"/>
            <a:chOff x="1446767" y="1933176"/>
            <a:chExt cx="145028" cy="1026279"/>
          </a:xfrm>
        </p:grpSpPr>
        <p:pic>
          <p:nvPicPr>
            <p:cNvPr id="285" name="Signature">
              <a:extLst>
                <a:ext uri="{FF2B5EF4-FFF2-40B4-BE49-F238E27FC236}">
                  <a16:creationId xmlns:a16="http://schemas.microsoft.com/office/drawing/2014/main" id="{D0AE628F-4508-4783-A8AB-D26708A4058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767" y="2234310"/>
              <a:ext cx="122744" cy="122744"/>
            </a:xfrm>
            <a:prstGeom prst="rect">
              <a:avLst/>
            </a:prstGeom>
          </p:spPr>
        </p:pic>
        <p:pic>
          <p:nvPicPr>
            <p:cNvPr id="286" name="Signature">
              <a:extLst>
                <a:ext uri="{FF2B5EF4-FFF2-40B4-BE49-F238E27FC236}">
                  <a16:creationId xmlns:a16="http://schemas.microsoft.com/office/drawing/2014/main" id="{796906B8-AFD3-487A-8EB4-DE18E88C13B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767" y="2535510"/>
              <a:ext cx="122744" cy="122744"/>
            </a:xfrm>
            <a:prstGeom prst="rect">
              <a:avLst/>
            </a:prstGeom>
          </p:spPr>
        </p:pic>
        <p:pic>
          <p:nvPicPr>
            <p:cNvPr id="287" name="Signature">
              <a:extLst>
                <a:ext uri="{FF2B5EF4-FFF2-40B4-BE49-F238E27FC236}">
                  <a16:creationId xmlns:a16="http://schemas.microsoft.com/office/drawing/2014/main" id="{0ECAA938-8EB3-4AC4-9E14-7FE64D4F5E6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6708" y="2836711"/>
              <a:ext cx="122744" cy="122744"/>
            </a:xfrm>
            <a:prstGeom prst="rect">
              <a:avLst/>
            </a:prstGeom>
          </p:spPr>
        </p:pic>
        <p:pic>
          <p:nvPicPr>
            <p:cNvPr id="288" name="Signature">
              <a:extLst>
                <a:ext uri="{FF2B5EF4-FFF2-40B4-BE49-F238E27FC236}">
                  <a16:creationId xmlns:a16="http://schemas.microsoft.com/office/drawing/2014/main" id="{4EECABDC-90C0-4EB1-9035-588257648F7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9051" y="1933176"/>
              <a:ext cx="122744" cy="122744"/>
            </a:xfrm>
            <a:prstGeom prst="rect">
              <a:avLst/>
            </a:prstGeom>
          </p:spPr>
        </p:pic>
      </p:grpSp>
      <p:grpSp>
        <p:nvGrpSpPr>
          <p:cNvPr id="12" name="Group 11">
            <a:extLst>
              <a:ext uri="{FF2B5EF4-FFF2-40B4-BE49-F238E27FC236}">
                <a16:creationId xmlns:a16="http://schemas.microsoft.com/office/drawing/2014/main" id="{CD02D832-2D9D-497B-9CB4-4F58A1C1D6BA}"/>
              </a:ext>
            </a:extLst>
          </p:cNvPr>
          <p:cNvGrpSpPr/>
          <p:nvPr/>
        </p:nvGrpSpPr>
        <p:grpSpPr>
          <a:xfrm>
            <a:off x="2760075" y="991475"/>
            <a:ext cx="2087611" cy="3689908"/>
            <a:chOff x="2760075" y="991475"/>
            <a:chExt cx="2087611" cy="3689908"/>
          </a:xfrm>
        </p:grpSpPr>
        <p:grpSp>
          <p:nvGrpSpPr>
            <p:cNvPr id="3" name="Docker Hub">
              <a:extLst>
                <a:ext uri="{FF2B5EF4-FFF2-40B4-BE49-F238E27FC236}">
                  <a16:creationId xmlns:a16="http://schemas.microsoft.com/office/drawing/2014/main" id="{8DDD44B7-378A-4A65-81F5-7980463D6158}"/>
                </a:ext>
              </a:extLst>
            </p:cNvPr>
            <p:cNvGrpSpPr/>
            <p:nvPr/>
          </p:nvGrpSpPr>
          <p:grpSpPr>
            <a:xfrm>
              <a:off x="2760075" y="991475"/>
              <a:ext cx="1996590" cy="3689908"/>
              <a:chOff x="2760075" y="991475"/>
              <a:chExt cx="1996590" cy="3689908"/>
            </a:xfrm>
          </p:grpSpPr>
          <p:sp>
            <p:nvSpPr>
              <p:cNvPr id="69" name="Rectangle 68">
                <a:extLst>
                  <a:ext uri="{FF2B5EF4-FFF2-40B4-BE49-F238E27FC236}">
                    <a16:creationId xmlns:a16="http://schemas.microsoft.com/office/drawing/2014/main" id="{63C5042C-F099-42CA-B437-ECF433D6805A}"/>
                  </a:ext>
                </a:extLst>
              </p:cNvPr>
              <p:cNvSpPr/>
              <p:nvPr/>
            </p:nvSpPr>
            <p:spPr>
              <a:xfrm>
                <a:off x="2760075" y="991475"/>
                <a:ext cx="1996590" cy="3689908"/>
              </a:xfrm>
              <a:prstGeom prst="rect">
                <a:avLst/>
              </a:prstGeom>
              <a:noFill/>
              <a:ln w="19050">
                <a:prstDash val="dash"/>
                <a:extLst>
                  <a:ext uri="{C807C97D-BFC1-408E-A445-0C87EB9F89A2}">
                    <ask:lineSketchStyleProps xmlns:ask="http://schemas.microsoft.com/office/drawing/2018/sketchyshapes" sd="4041759816">
                      <a:custGeom>
                        <a:avLst/>
                        <a:gdLst>
                          <a:gd name="connsiteX0" fmla="*/ 0 w 1826722"/>
                          <a:gd name="connsiteY0" fmla="*/ 0 h 2287201"/>
                          <a:gd name="connsiteX1" fmla="*/ 420146 w 1826722"/>
                          <a:gd name="connsiteY1" fmla="*/ 0 h 2287201"/>
                          <a:gd name="connsiteX2" fmla="*/ 858559 w 1826722"/>
                          <a:gd name="connsiteY2" fmla="*/ 0 h 2287201"/>
                          <a:gd name="connsiteX3" fmla="*/ 1315240 w 1826722"/>
                          <a:gd name="connsiteY3" fmla="*/ 0 h 2287201"/>
                          <a:gd name="connsiteX4" fmla="*/ 1826722 w 1826722"/>
                          <a:gd name="connsiteY4" fmla="*/ 0 h 2287201"/>
                          <a:gd name="connsiteX5" fmla="*/ 1826722 w 1826722"/>
                          <a:gd name="connsiteY5" fmla="*/ 617544 h 2287201"/>
                          <a:gd name="connsiteX6" fmla="*/ 1826722 w 1826722"/>
                          <a:gd name="connsiteY6" fmla="*/ 1143601 h 2287201"/>
                          <a:gd name="connsiteX7" fmla="*/ 1826722 w 1826722"/>
                          <a:gd name="connsiteY7" fmla="*/ 1761145 h 2287201"/>
                          <a:gd name="connsiteX8" fmla="*/ 1826722 w 1826722"/>
                          <a:gd name="connsiteY8" fmla="*/ 2287201 h 2287201"/>
                          <a:gd name="connsiteX9" fmla="*/ 1351774 w 1826722"/>
                          <a:gd name="connsiteY9" fmla="*/ 2287201 h 2287201"/>
                          <a:gd name="connsiteX10" fmla="*/ 949895 w 1826722"/>
                          <a:gd name="connsiteY10" fmla="*/ 2287201 h 2287201"/>
                          <a:gd name="connsiteX11" fmla="*/ 493215 w 1826722"/>
                          <a:gd name="connsiteY11" fmla="*/ 2287201 h 2287201"/>
                          <a:gd name="connsiteX12" fmla="*/ 0 w 1826722"/>
                          <a:gd name="connsiteY12" fmla="*/ 2287201 h 2287201"/>
                          <a:gd name="connsiteX13" fmla="*/ 0 w 1826722"/>
                          <a:gd name="connsiteY13" fmla="*/ 1715401 h 2287201"/>
                          <a:gd name="connsiteX14" fmla="*/ 0 w 1826722"/>
                          <a:gd name="connsiteY14" fmla="*/ 1189345 h 2287201"/>
                          <a:gd name="connsiteX15" fmla="*/ 0 w 1826722"/>
                          <a:gd name="connsiteY15" fmla="*/ 617544 h 2287201"/>
                          <a:gd name="connsiteX16" fmla="*/ 0 w 1826722"/>
                          <a:gd name="connsiteY16" fmla="*/ 0 h 228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26722" h="2287201" extrusionOk="0">
                            <a:moveTo>
                              <a:pt x="0" y="0"/>
                            </a:moveTo>
                            <a:cubicBezTo>
                              <a:pt x="147020" y="-40010"/>
                              <a:pt x="243272" y="7804"/>
                              <a:pt x="420146" y="0"/>
                            </a:cubicBezTo>
                            <a:cubicBezTo>
                              <a:pt x="597020" y="-7804"/>
                              <a:pt x="673021" y="48817"/>
                              <a:pt x="858559" y="0"/>
                            </a:cubicBezTo>
                            <a:cubicBezTo>
                              <a:pt x="1044097" y="-48817"/>
                              <a:pt x="1102717" y="6541"/>
                              <a:pt x="1315240" y="0"/>
                            </a:cubicBezTo>
                            <a:cubicBezTo>
                              <a:pt x="1527763" y="-6541"/>
                              <a:pt x="1672359" y="3020"/>
                              <a:pt x="1826722" y="0"/>
                            </a:cubicBezTo>
                            <a:cubicBezTo>
                              <a:pt x="1895332" y="208853"/>
                              <a:pt x="1798092" y="422089"/>
                              <a:pt x="1826722" y="617544"/>
                            </a:cubicBezTo>
                            <a:cubicBezTo>
                              <a:pt x="1855352" y="812999"/>
                              <a:pt x="1818504" y="1015957"/>
                              <a:pt x="1826722" y="1143601"/>
                            </a:cubicBezTo>
                            <a:cubicBezTo>
                              <a:pt x="1834940" y="1271245"/>
                              <a:pt x="1814435" y="1521039"/>
                              <a:pt x="1826722" y="1761145"/>
                            </a:cubicBezTo>
                            <a:cubicBezTo>
                              <a:pt x="1839009" y="2001251"/>
                              <a:pt x="1803243" y="2170613"/>
                              <a:pt x="1826722" y="2287201"/>
                            </a:cubicBezTo>
                            <a:cubicBezTo>
                              <a:pt x="1632152" y="2333024"/>
                              <a:pt x="1500485" y="2258696"/>
                              <a:pt x="1351774" y="2287201"/>
                            </a:cubicBezTo>
                            <a:cubicBezTo>
                              <a:pt x="1203063" y="2315706"/>
                              <a:pt x="1099164" y="2255328"/>
                              <a:pt x="949895" y="2287201"/>
                            </a:cubicBezTo>
                            <a:cubicBezTo>
                              <a:pt x="800626" y="2319074"/>
                              <a:pt x="615970" y="2280238"/>
                              <a:pt x="493215" y="2287201"/>
                            </a:cubicBezTo>
                            <a:cubicBezTo>
                              <a:pt x="370460" y="2294164"/>
                              <a:pt x="180981" y="2265192"/>
                              <a:pt x="0" y="2287201"/>
                            </a:cubicBezTo>
                            <a:cubicBezTo>
                              <a:pt x="-15640" y="2151787"/>
                              <a:pt x="56294" y="1907929"/>
                              <a:pt x="0" y="1715401"/>
                            </a:cubicBezTo>
                            <a:cubicBezTo>
                              <a:pt x="-56294" y="1522873"/>
                              <a:pt x="17661" y="1426596"/>
                              <a:pt x="0" y="1189345"/>
                            </a:cubicBezTo>
                            <a:cubicBezTo>
                              <a:pt x="-17661" y="952094"/>
                              <a:pt x="64649" y="808241"/>
                              <a:pt x="0" y="617544"/>
                            </a:cubicBezTo>
                            <a:cubicBezTo>
                              <a:pt x="-64649" y="426847"/>
                              <a:pt x="51165" y="231782"/>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1" i="0" u="none" strike="noStrike" kern="0" cap="none" spc="0" normalizeH="0" baseline="0" noProof="0">
                    <a:ln>
                      <a:noFill/>
                    </a:ln>
                    <a:solidFill>
                      <a:srgbClr val="000000"/>
                    </a:solidFill>
                    <a:effectLst/>
                    <a:uLnTx/>
                    <a:uFillTx/>
                    <a:latin typeface="Arial"/>
                    <a:cs typeface="Arial"/>
                    <a:sym typeface="Arial"/>
                  </a:rPr>
                  <a:t>Docker Hub </a:t>
                </a:r>
                <a:r>
                  <a:rPr kumimoji="0" lang="en-US" sz="1200" b="1" i="0" u="none" strike="noStrike" kern="0" cap="none" spc="0" normalizeH="0" baseline="30000" noProof="0">
                    <a:ln>
                      <a:noFill/>
                    </a:ln>
                    <a:solidFill>
                      <a:srgbClr val="000000"/>
                    </a:solidFill>
                    <a:effectLst/>
                    <a:uLnTx/>
                    <a:uFillTx/>
                    <a:latin typeface="Arial"/>
                    <a:cs typeface="Arial"/>
                    <a:sym typeface="Arial"/>
                  </a:rPr>
                  <a:t>(Distributor)</a:t>
                </a:r>
              </a:p>
            </p:txBody>
          </p:sp>
          <p:sp>
            <p:nvSpPr>
              <p:cNvPr id="599" name="TextBox 598">
                <a:extLst>
                  <a:ext uri="{FF2B5EF4-FFF2-40B4-BE49-F238E27FC236}">
                    <a16:creationId xmlns:a16="http://schemas.microsoft.com/office/drawing/2014/main" id="{16280AB6-0E60-4997-B102-B7CBB765CC59}"/>
                  </a:ext>
                </a:extLst>
              </p:cNvPr>
              <p:cNvSpPr txBox="1"/>
              <p:nvPr/>
            </p:nvSpPr>
            <p:spPr>
              <a:xfrm>
                <a:off x="2944701" y="1460940"/>
                <a:ext cx="1376485" cy="2616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1" i="0" u="none" strike="noStrike" kern="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sym typeface="Arial"/>
                  </a:rPr>
                  <a:t>Wabbit Networks</a:t>
                </a:r>
              </a:p>
            </p:txBody>
          </p:sp>
          <p:sp>
            <p:nvSpPr>
              <p:cNvPr id="600" name="TextBox 599">
                <a:extLst>
                  <a:ext uri="{FF2B5EF4-FFF2-40B4-BE49-F238E27FC236}">
                    <a16:creationId xmlns:a16="http://schemas.microsoft.com/office/drawing/2014/main" id="{168268CD-F774-448D-9FEF-DF1AF9156DB7}"/>
                  </a:ext>
                </a:extLst>
              </p:cNvPr>
              <p:cNvSpPr txBox="1"/>
              <p:nvPr/>
            </p:nvSpPr>
            <p:spPr>
              <a:xfrm>
                <a:off x="2935806" y="2914548"/>
                <a:ext cx="1376485" cy="261610"/>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1" i="0" u="none" strike="noStrike" kern="0" cap="none" spc="0" normalizeH="0" baseline="0" noProof="0" err="1">
                    <a:ln>
                      <a:noFill/>
                    </a:ln>
                    <a:solidFill>
                      <a:srgbClr val="000000"/>
                    </a:solidFill>
                    <a:effectLst/>
                    <a:uLnTx/>
                    <a:uFillTx/>
                    <a:latin typeface="Segoe UI" panose="020B0502040204020203" pitchFamily="34" charset="0"/>
                    <a:cs typeface="Segoe UI" panose="020B0502040204020203" pitchFamily="34" charset="0"/>
                    <a:sym typeface="Arial"/>
                  </a:rPr>
                  <a:t>Spacely</a:t>
                </a:r>
                <a:r>
                  <a:rPr kumimoji="0" lang="en-US" sz="1100" b="1" i="0" u="none" strike="noStrike" kern="0" cap="none" spc="0" normalizeH="0" baseline="0" noProof="0">
                    <a:ln>
                      <a:noFill/>
                    </a:ln>
                    <a:solidFill>
                      <a:srgbClr val="000000"/>
                    </a:solidFill>
                    <a:effectLst/>
                    <a:uLnTx/>
                    <a:uFillTx/>
                    <a:latin typeface="Segoe UI" panose="020B0502040204020203" pitchFamily="34" charset="0"/>
                    <a:cs typeface="Segoe UI" panose="020B0502040204020203" pitchFamily="34" charset="0"/>
                    <a:sym typeface="Arial"/>
                  </a:rPr>
                  <a:t> Sprockets</a:t>
                </a:r>
              </a:p>
            </p:txBody>
          </p:sp>
        </p:grpSp>
        <p:pic>
          <p:nvPicPr>
            <p:cNvPr id="304" name="Key">
              <a:extLst>
                <a:ext uri="{FF2B5EF4-FFF2-40B4-BE49-F238E27FC236}">
                  <a16:creationId xmlns:a16="http://schemas.microsoft.com/office/drawing/2014/main" id="{918B665C-B5C5-480C-A41B-B3849835962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724941" y="1038385"/>
              <a:ext cx="122745" cy="122745"/>
            </a:xfrm>
            <a:prstGeom prst="rect">
              <a:avLst/>
            </a:prstGeom>
          </p:spPr>
        </p:pic>
      </p:grpSp>
      <p:pic>
        <p:nvPicPr>
          <p:cNvPr id="13" name="Key">
            <a:extLst>
              <a:ext uri="{FF2B5EF4-FFF2-40B4-BE49-F238E27FC236}">
                <a16:creationId xmlns:a16="http://schemas.microsoft.com/office/drawing/2014/main" id="{3D3A5541-49DB-4594-A49E-58C0E07D2CF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720436" y="1038385"/>
            <a:ext cx="122745" cy="122745"/>
          </a:xfrm>
          <a:prstGeom prst="rect">
            <a:avLst/>
          </a:prstGeom>
        </p:spPr>
      </p:pic>
      <p:pic>
        <p:nvPicPr>
          <p:cNvPr id="309" name="Key">
            <a:extLst>
              <a:ext uri="{FF2B5EF4-FFF2-40B4-BE49-F238E27FC236}">
                <a16:creationId xmlns:a16="http://schemas.microsoft.com/office/drawing/2014/main" id="{2DD2E3D1-22B3-4313-9878-0EC761E40B5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99395" y="3128189"/>
            <a:ext cx="122745" cy="122745"/>
          </a:xfrm>
          <a:prstGeom prst="rect">
            <a:avLst/>
          </a:prstGeom>
        </p:spPr>
      </p:pic>
      <p:pic>
        <p:nvPicPr>
          <p:cNvPr id="310" name="Key">
            <a:extLst>
              <a:ext uri="{FF2B5EF4-FFF2-40B4-BE49-F238E27FC236}">
                <a16:creationId xmlns:a16="http://schemas.microsoft.com/office/drawing/2014/main" id="{BCAB93BB-5E3F-4C77-A324-E80682B9EC5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82862" y="4831256"/>
            <a:ext cx="122745" cy="122745"/>
          </a:xfrm>
          <a:prstGeom prst="rect">
            <a:avLst/>
          </a:prstGeom>
        </p:spPr>
      </p:pic>
      <p:sp>
        <p:nvSpPr>
          <p:cNvPr id="315" name="TextBox 314">
            <a:extLst>
              <a:ext uri="{FF2B5EF4-FFF2-40B4-BE49-F238E27FC236}">
                <a16:creationId xmlns:a16="http://schemas.microsoft.com/office/drawing/2014/main" id="{E3CD266D-486A-4707-B06A-F76D432B1A82}"/>
              </a:ext>
            </a:extLst>
          </p:cNvPr>
          <p:cNvSpPr txBox="1"/>
          <p:nvPr/>
        </p:nvSpPr>
        <p:spPr>
          <a:xfrm>
            <a:off x="7675414" y="1497201"/>
            <a:ext cx="712039" cy="138499"/>
          </a:xfrm>
          <a:prstGeom prst="rect">
            <a:avLst/>
          </a:prstGeom>
          <a:noFill/>
        </p:spPr>
        <p:txBody>
          <a:bodyPr wrap="square" lIns="0" tIns="0" rIns="0" bIns="0">
            <a:spAutoFit/>
          </a:bodyPr>
          <a:lstStyle/>
          <a:p>
            <a:pPr algn="r"/>
            <a:r>
              <a:rPr kumimoji="0" lang="en-US" sz="900" i="0" u="none" strike="noStrike" kern="0" cap="none" spc="0" normalizeH="0" baseline="0" noProof="0">
                <a:ln>
                  <a:noFill/>
                </a:ln>
                <a:solidFill>
                  <a:srgbClr val="000000"/>
                </a:solidFill>
                <a:effectLst/>
                <a:uLnTx/>
                <a:uFillTx/>
                <a:sym typeface="Arial"/>
              </a:rPr>
              <a:t>Docker Hub</a:t>
            </a:r>
            <a:endParaRPr lang="en-US" sz="900"/>
          </a:p>
        </p:txBody>
      </p:sp>
      <p:sp>
        <p:nvSpPr>
          <p:cNvPr id="289" name="TextBox 288">
            <a:extLst>
              <a:ext uri="{FF2B5EF4-FFF2-40B4-BE49-F238E27FC236}">
                <a16:creationId xmlns:a16="http://schemas.microsoft.com/office/drawing/2014/main" id="{BD8CBD4B-AE97-4DD4-BA55-14B6D15C9D04}"/>
              </a:ext>
            </a:extLst>
          </p:cNvPr>
          <p:cNvSpPr txBox="1"/>
          <p:nvPr/>
        </p:nvSpPr>
        <p:spPr>
          <a:xfrm>
            <a:off x="7391845" y="1620867"/>
            <a:ext cx="995608" cy="138499"/>
          </a:xfrm>
          <a:prstGeom prst="rect">
            <a:avLst/>
          </a:prstGeom>
          <a:noFill/>
        </p:spPr>
        <p:txBody>
          <a:bodyPr wrap="square" lIns="0" tIns="0" rIns="0" bIns="0">
            <a:sp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i="0" u="none" strike="noStrike" kern="0" cap="none" spc="0" normalizeH="0" baseline="0" noProof="0" err="1">
                <a:ln>
                  <a:noFill/>
                </a:ln>
                <a:solidFill>
                  <a:srgbClr val="000000"/>
                </a:solidFill>
                <a:effectLst/>
                <a:uLnTx/>
                <a:uFillTx/>
                <a:latin typeface="Segoe UI" panose="020B0502040204020203" pitchFamily="34" charset="0"/>
                <a:cs typeface="Segoe UI" panose="020B0502040204020203" pitchFamily="34" charset="0"/>
                <a:sym typeface="Arial"/>
              </a:rPr>
              <a:t>Spacely</a:t>
            </a:r>
            <a:r>
              <a:rPr kumimoji="0" lang="en-US" sz="900" i="0" u="none" strike="noStrike" kern="0" cap="none" spc="0" normalizeH="0" baseline="0" noProof="0">
                <a:ln>
                  <a:noFill/>
                </a:ln>
                <a:solidFill>
                  <a:srgbClr val="000000"/>
                </a:solidFill>
                <a:effectLst/>
                <a:uLnTx/>
                <a:uFillTx/>
                <a:latin typeface="Segoe UI" panose="020B0502040204020203" pitchFamily="34" charset="0"/>
                <a:cs typeface="Segoe UI" panose="020B0502040204020203" pitchFamily="34" charset="0"/>
                <a:sym typeface="Arial"/>
              </a:rPr>
              <a:t> Sprockets</a:t>
            </a:r>
          </a:p>
        </p:txBody>
      </p:sp>
      <p:sp>
        <p:nvSpPr>
          <p:cNvPr id="290" name="TextBox 289">
            <a:extLst>
              <a:ext uri="{FF2B5EF4-FFF2-40B4-BE49-F238E27FC236}">
                <a16:creationId xmlns:a16="http://schemas.microsoft.com/office/drawing/2014/main" id="{88960759-A8B2-4699-83BD-76B3FB1FF586}"/>
              </a:ext>
            </a:extLst>
          </p:cNvPr>
          <p:cNvSpPr txBox="1"/>
          <p:nvPr/>
        </p:nvSpPr>
        <p:spPr>
          <a:xfrm>
            <a:off x="7431970" y="1744533"/>
            <a:ext cx="955481" cy="138499"/>
          </a:xfrm>
          <a:prstGeom prst="rect">
            <a:avLst/>
          </a:prstGeom>
          <a:noFill/>
        </p:spPr>
        <p:txBody>
          <a:bodyPr wrap="square" lIns="0" tIns="0" rIns="0" bIns="0">
            <a:sp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i="0" u="none" strike="noStrike" kern="0" cap="none" spc="0" normalizeH="0" baseline="0" noProof="0">
                <a:ln>
                  <a:noFill/>
                </a:ln>
                <a:solidFill>
                  <a:srgbClr val="000000"/>
                </a:solidFill>
                <a:effectLst/>
                <a:uLnTx/>
                <a:uFillTx/>
                <a:latin typeface="Segoe UI" panose="020B0502040204020203" pitchFamily="34" charset="0"/>
                <a:cs typeface="Segoe UI" panose="020B0502040204020203" pitchFamily="34" charset="0"/>
                <a:sym typeface="Arial"/>
              </a:rPr>
              <a:t>Cogswell Cogs</a:t>
            </a:r>
          </a:p>
        </p:txBody>
      </p:sp>
      <p:grpSp>
        <p:nvGrpSpPr>
          <p:cNvPr id="292" name="Group 291">
            <a:extLst>
              <a:ext uri="{FF2B5EF4-FFF2-40B4-BE49-F238E27FC236}">
                <a16:creationId xmlns:a16="http://schemas.microsoft.com/office/drawing/2014/main" id="{EA520A92-62A2-4BD4-961B-88EF25E4ABAB}"/>
              </a:ext>
            </a:extLst>
          </p:cNvPr>
          <p:cNvGrpSpPr/>
          <p:nvPr/>
        </p:nvGrpSpPr>
        <p:grpSpPr>
          <a:xfrm>
            <a:off x="827615" y="1717966"/>
            <a:ext cx="619115" cy="1128415"/>
            <a:chOff x="972360" y="1870366"/>
            <a:chExt cx="619115" cy="1128415"/>
          </a:xfrm>
        </p:grpSpPr>
        <p:sp>
          <p:nvSpPr>
            <p:cNvPr id="293" name="Rectangle 292">
              <a:extLst>
                <a:ext uri="{FF2B5EF4-FFF2-40B4-BE49-F238E27FC236}">
                  <a16:creationId xmlns:a16="http://schemas.microsoft.com/office/drawing/2014/main" id="{C0D8954F-9E58-4E88-8D56-F969DD296CAC}"/>
                </a:ext>
              </a:extLst>
            </p:cNvPr>
            <p:cNvSpPr/>
            <p:nvPr/>
          </p:nvSpPr>
          <p:spPr>
            <a:xfrm>
              <a:off x="976233" y="187036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sp>
          <p:nvSpPr>
            <p:cNvPr id="294" name="SBoM">
              <a:extLst>
                <a:ext uri="{FF2B5EF4-FFF2-40B4-BE49-F238E27FC236}">
                  <a16:creationId xmlns:a16="http://schemas.microsoft.com/office/drawing/2014/main" id="{4BB47439-252E-4744-B53E-7BD131CABA3C}"/>
                </a:ext>
              </a:extLst>
            </p:cNvPr>
            <p:cNvSpPr/>
            <p:nvPr/>
          </p:nvSpPr>
          <p:spPr>
            <a:xfrm>
              <a:off x="972360" y="2173364"/>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295" name="ScanResult">
              <a:extLst>
                <a:ext uri="{FF2B5EF4-FFF2-40B4-BE49-F238E27FC236}">
                  <a16:creationId xmlns:a16="http://schemas.microsoft.com/office/drawing/2014/main" id="{9335B1BD-6B80-4C60-AF48-655B1BA9FAC7}"/>
                </a:ext>
              </a:extLst>
            </p:cNvPr>
            <p:cNvSpPr/>
            <p:nvPr/>
          </p:nvSpPr>
          <p:spPr>
            <a:xfrm>
              <a:off x="981653" y="2476360"/>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296" name="Ssrc">
              <a:extLst>
                <a:ext uri="{FF2B5EF4-FFF2-40B4-BE49-F238E27FC236}">
                  <a16:creationId xmlns:a16="http://schemas.microsoft.com/office/drawing/2014/main" id="{55D69D36-9644-4187-8FF3-28EC094E5F4F}"/>
                </a:ext>
              </a:extLst>
            </p:cNvPr>
            <p:cNvSpPr/>
            <p:nvPr/>
          </p:nvSpPr>
          <p:spPr>
            <a:xfrm>
              <a:off x="977113" y="277935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ysClr val="windowText" lastClr="000000"/>
                  </a:solidFill>
                  <a:effectLst/>
                  <a:uLnTx/>
                  <a:uFillTx/>
                  <a:latin typeface="Calibri"/>
                  <a:ea typeface="+mn-ea"/>
                  <a:cs typeface="Arial"/>
                  <a:sym typeface="Arial"/>
                </a:rPr>
                <a:t>Claims</a:t>
              </a:r>
              <a:endParaRPr kumimoji="0" lang="en-US" sz="400" b="0" i="0" u="none" strike="noStrike" kern="0" cap="none" spc="0" normalizeH="0" baseline="0" noProof="0">
                <a:ln>
                  <a:noFill/>
                </a:ln>
                <a:solidFill>
                  <a:sysClr val="windowText" lastClr="000000"/>
                </a:solidFill>
                <a:effectLst/>
                <a:uLnTx/>
                <a:uFillTx/>
                <a:latin typeface="Calibri"/>
                <a:ea typeface="+mn-ea"/>
                <a:cs typeface="Arial"/>
                <a:sym typeface="Arial"/>
              </a:endParaRPr>
            </a:p>
          </p:txBody>
        </p:sp>
        <p:pic>
          <p:nvPicPr>
            <p:cNvPr id="297" name="Signature">
              <a:extLst>
                <a:ext uri="{FF2B5EF4-FFF2-40B4-BE49-F238E27FC236}">
                  <a16:creationId xmlns:a16="http://schemas.microsoft.com/office/drawing/2014/main" id="{F4214FEF-2082-4253-AF94-2E5599AB21C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447" y="2234310"/>
              <a:ext cx="122744" cy="122744"/>
            </a:xfrm>
            <a:prstGeom prst="rect">
              <a:avLst/>
            </a:prstGeom>
          </p:spPr>
        </p:pic>
        <p:pic>
          <p:nvPicPr>
            <p:cNvPr id="298" name="Signature">
              <a:extLst>
                <a:ext uri="{FF2B5EF4-FFF2-40B4-BE49-F238E27FC236}">
                  <a16:creationId xmlns:a16="http://schemas.microsoft.com/office/drawing/2014/main" id="{55FE871C-A551-42D9-A50D-2563A09650C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447" y="2535510"/>
              <a:ext cx="122744" cy="122744"/>
            </a:xfrm>
            <a:prstGeom prst="rect">
              <a:avLst/>
            </a:prstGeom>
          </p:spPr>
        </p:pic>
        <p:pic>
          <p:nvPicPr>
            <p:cNvPr id="299" name="Signature">
              <a:extLst>
                <a:ext uri="{FF2B5EF4-FFF2-40B4-BE49-F238E27FC236}">
                  <a16:creationId xmlns:a16="http://schemas.microsoft.com/office/drawing/2014/main" id="{1F019C32-5487-4DD2-A43A-1DE42B7AEC5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6388" y="2836711"/>
              <a:ext cx="122744" cy="122744"/>
            </a:xfrm>
            <a:prstGeom prst="rect">
              <a:avLst/>
            </a:prstGeom>
          </p:spPr>
        </p:pic>
        <p:pic>
          <p:nvPicPr>
            <p:cNvPr id="300" name="Signature">
              <a:extLst>
                <a:ext uri="{FF2B5EF4-FFF2-40B4-BE49-F238E27FC236}">
                  <a16:creationId xmlns:a16="http://schemas.microsoft.com/office/drawing/2014/main" id="{1BD007D7-A6CD-4317-B887-C929F5C1DB5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8731" y="1933176"/>
              <a:ext cx="122744" cy="122744"/>
            </a:xfrm>
            <a:prstGeom prst="rect">
              <a:avLst/>
            </a:prstGeom>
          </p:spPr>
        </p:pic>
      </p:grpSp>
      <p:grpSp>
        <p:nvGrpSpPr>
          <p:cNvPr id="301" name="Group 300">
            <a:extLst>
              <a:ext uri="{FF2B5EF4-FFF2-40B4-BE49-F238E27FC236}">
                <a16:creationId xmlns:a16="http://schemas.microsoft.com/office/drawing/2014/main" id="{D814244A-DE73-4273-8986-D20EA21E1230}"/>
              </a:ext>
            </a:extLst>
          </p:cNvPr>
          <p:cNvGrpSpPr/>
          <p:nvPr/>
        </p:nvGrpSpPr>
        <p:grpSpPr>
          <a:xfrm>
            <a:off x="827225" y="1717966"/>
            <a:ext cx="619115" cy="1128415"/>
            <a:chOff x="972360" y="1870366"/>
            <a:chExt cx="619115" cy="1128415"/>
          </a:xfrm>
        </p:grpSpPr>
        <p:sp>
          <p:nvSpPr>
            <p:cNvPr id="302" name="Rectangle 301">
              <a:extLst>
                <a:ext uri="{FF2B5EF4-FFF2-40B4-BE49-F238E27FC236}">
                  <a16:creationId xmlns:a16="http://schemas.microsoft.com/office/drawing/2014/main" id="{52325826-31FF-4497-B96C-0DA4A9D1A6E2}"/>
                </a:ext>
              </a:extLst>
            </p:cNvPr>
            <p:cNvSpPr/>
            <p:nvPr/>
          </p:nvSpPr>
          <p:spPr>
            <a:xfrm>
              <a:off x="976233" y="187036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sp>
          <p:nvSpPr>
            <p:cNvPr id="303" name="SBoM">
              <a:extLst>
                <a:ext uri="{FF2B5EF4-FFF2-40B4-BE49-F238E27FC236}">
                  <a16:creationId xmlns:a16="http://schemas.microsoft.com/office/drawing/2014/main" id="{AE3C8D31-B7AE-48E4-85E8-C8D88746DC3E}"/>
                </a:ext>
              </a:extLst>
            </p:cNvPr>
            <p:cNvSpPr/>
            <p:nvPr/>
          </p:nvSpPr>
          <p:spPr>
            <a:xfrm>
              <a:off x="972360" y="2173364"/>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305" name="ScanResult">
              <a:extLst>
                <a:ext uri="{FF2B5EF4-FFF2-40B4-BE49-F238E27FC236}">
                  <a16:creationId xmlns:a16="http://schemas.microsoft.com/office/drawing/2014/main" id="{162824A3-B85B-408E-A62B-A4AD7929ADF6}"/>
                </a:ext>
              </a:extLst>
            </p:cNvPr>
            <p:cNvSpPr/>
            <p:nvPr/>
          </p:nvSpPr>
          <p:spPr>
            <a:xfrm>
              <a:off x="981653" y="2476360"/>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306" name="Ssrc">
              <a:extLst>
                <a:ext uri="{FF2B5EF4-FFF2-40B4-BE49-F238E27FC236}">
                  <a16:creationId xmlns:a16="http://schemas.microsoft.com/office/drawing/2014/main" id="{501BAC43-D7AE-4A38-A0FB-15C61B131830}"/>
                </a:ext>
              </a:extLst>
            </p:cNvPr>
            <p:cNvSpPr/>
            <p:nvPr/>
          </p:nvSpPr>
          <p:spPr>
            <a:xfrm>
              <a:off x="977113" y="277935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ysClr val="windowText" lastClr="000000"/>
                  </a:solidFill>
                  <a:effectLst/>
                  <a:uLnTx/>
                  <a:uFillTx/>
                  <a:latin typeface="Calibri"/>
                  <a:ea typeface="+mn-ea"/>
                  <a:cs typeface="Arial"/>
                  <a:sym typeface="Arial"/>
                </a:rPr>
                <a:t>Claims</a:t>
              </a:r>
              <a:endParaRPr kumimoji="0" lang="en-US" sz="400" b="0" i="0" u="none" strike="noStrike" kern="0" cap="none" spc="0" normalizeH="0" baseline="0" noProof="0">
                <a:ln>
                  <a:noFill/>
                </a:ln>
                <a:solidFill>
                  <a:sysClr val="windowText" lastClr="000000"/>
                </a:solidFill>
                <a:effectLst/>
                <a:uLnTx/>
                <a:uFillTx/>
                <a:latin typeface="Calibri"/>
                <a:ea typeface="+mn-ea"/>
                <a:cs typeface="Arial"/>
                <a:sym typeface="Arial"/>
              </a:endParaRPr>
            </a:p>
          </p:txBody>
        </p:sp>
        <p:pic>
          <p:nvPicPr>
            <p:cNvPr id="307" name="Signature">
              <a:extLst>
                <a:ext uri="{FF2B5EF4-FFF2-40B4-BE49-F238E27FC236}">
                  <a16:creationId xmlns:a16="http://schemas.microsoft.com/office/drawing/2014/main" id="{6C358CF4-2D10-41AB-ACA2-0A96449D619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447" y="2234310"/>
              <a:ext cx="122744" cy="122744"/>
            </a:xfrm>
            <a:prstGeom prst="rect">
              <a:avLst/>
            </a:prstGeom>
          </p:spPr>
        </p:pic>
        <p:pic>
          <p:nvPicPr>
            <p:cNvPr id="308" name="Signature">
              <a:extLst>
                <a:ext uri="{FF2B5EF4-FFF2-40B4-BE49-F238E27FC236}">
                  <a16:creationId xmlns:a16="http://schemas.microsoft.com/office/drawing/2014/main" id="{5EB6903E-4C1F-46AC-9B0F-10691F74E9C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447" y="2535510"/>
              <a:ext cx="122744" cy="122744"/>
            </a:xfrm>
            <a:prstGeom prst="rect">
              <a:avLst/>
            </a:prstGeom>
          </p:spPr>
        </p:pic>
        <p:pic>
          <p:nvPicPr>
            <p:cNvPr id="311" name="Signature">
              <a:extLst>
                <a:ext uri="{FF2B5EF4-FFF2-40B4-BE49-F238E27FC236}">
                  <a16:creationId xmlns:a16="http://schemas.microsoft.com/office/drawing/2014/main" id="{86F4A216-5245-452B-A058-180396AF0C0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6388" y="2836711"/>
              <a:ext cx="122744" cy="122744"/>
            </a:xfrm>
            <a:prstGeom prst="rect">
              <a:avLst/>
            </a:prstGeom>
          </p:spPr>
        </p:pic>
        <p:pic>
          <p:nvPicPr>
            <p:cNvPr id="312" name="Signature">
              <a:extLst>
                <a:ext uri="{FF2B5EF4-FFF2-40B4-BE49-F238E27FC236}">
                  <a16:creationId xmlns:a16="http://schemas.microsoft.com/office/drawing/2014/main" id="{88030C86-56AC-4E7A-A651-5FC018EFECA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8731" y="1933176"/>
              <a:ext cx="122744" cy="122744"/>
            </a:xfrm>
            <a:prstGeom prst="rect">
              <a:avLst/>
            </a:prstGeom>
          </p:spPr>
        </p:pic>
      </p:grpSp>
      <p:grpSp>
        <p:nvGrpSpPr>
          <p:cNvPr id="313" name="Group 312">
            <a:extLst>
              <a:ext uri="{FF2B5EF4-FFF2-40B4-BE49-F238E27FC236}">
                <a16:creationId xmlns:a16="http://schemas.microsoft.com/office/drawing/2014/main" id="{52EEFB8A-D08A-460E-B312-FC62EFCE7908}"/>
              </a:ext>
            </a:extLst>
          </p:cNvPr>
          <p:cNvGrpSpPr/>
          <p:nvPr/>
        </p:nvGrpSpPr>
        <p:grpSpPr>
          <a:xfrm>
            <a:off x="823211" y="1717966"/>
            <a:ext cx="619115" cy="1128415"/>
            <a:chOff x="972360" y="1870366"/>
            <a:chExt cx="619115" cy="1128415"/>
          </a:xfrm>
        </p:grpSpPr>
        <p:sp>
          <p:nvSpPr>
            <p:cNvPr id="314" name="Rectangle 313">
              <a:extLst>
                <a:ext uri="{FF2B5EF4-FFF2-40B4-BE49-F238E27FC236}">
                  <a16:creationId xmlns:a16="http://schemas.microsoft.com/office/drawing/2014/main" id="{2F7ED307-8FA0-4EF3-B3DC-C0BA08173544}"/>
                </a:ext>
              </a:extLst>
            </p:cNvPr>
            <p:cNvSpPr/>
            <p:nvPr/>
          </p:nvSpPr>
          <p:spPr>
            <a:xfrm>
              <a:off x="976233" y="187036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sp>
          <p:nvSpPr>
            <p:cNvPr id="316" name="SBoM">
              <a:extLst>
                <a:ext uri="{FF2B5EF4-FFF2-40B4-BE49-F238E27FC236}">
                  <a16:creationId xmlns:a16="http://schemas.microsoft.com/office/drawing/2014/main" id="{42D1CAAB-5120-42BA-A09D-A12A32E39555}"/>
                </a:ext>
              </a:extLst>
            </p:cNvPr>
            <p:cNvSpPr/>
            <p:nvPr/>
          </p:nvSpPr>
          <p:spPr>
            <a:xfrm>
              <a:off x="972360" y="2173364"/>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317" name="ScanResult">
              <a:extLst>
                <a:ext uri="{FF2B5EF4-FFF2-40B4-BE49-F238E27FC236}">
                  <a16:creationId xmlns:a16="http://schemas.microsoft.com/office/drawing/2014/main" id="{BDD403F0-6B9B-4D88-9C4F-B75C6F449466}"/>
                </a:ext>
              </a:extLst>
            </p:cNvPr>
            <p:cNvSpPr/>
            <p:nvPr/>
          </p:nvSpPr>
          <p:spPr>
            <a:xfrm>
              <a:off x="981653" y="2476360"/>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318" name="Ssrc">
              <a:extLst>
                <a:ext uri="{FF2B5EF4-FFF2-40B4-BE49-F238E27FC236}">
                  <a16:creationId xmlns:a16="http://schemas.microsoft.com/office/drawing/2014/main" id="{529FEBFF-D0F4-4C63-8F31-D538093CEEDE}"/>
                </a:ext>
              </a:extLst>
            </p:cNvPr>
            <p:cNvSpPr/>
            <p:nvPr/>
          </p:nvSpPr>
          <p:spPr>
            <a:xfrm>
              <a:off x="977113" y="277935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ysClr val="windowText" lastClr="000000"/>
                  </a:solidFill>
                  <a:effectLst/>
                  <a:uLnTx/>
                  <a:uFillTx/>
                  <a:latin typeface="Calibri"/>
                  <a:ea typeface="+mn-ea"/>
                  <a:cs typeface="Arial"/>
                  <a:sym typeface="Arial"/>
                </a:rPr>
                <a:t>Claims</a:t>
              </a:r>
              <a:endParaRPr kumimoji="0" lang="en-US" sz="400" b="0" i="0" u="none" strike="noStrike" kern="0" cap="none" spc="0" normalizeH="0" baseline="0" noProof="0">
                <a:ln>
                  <a:noFill/>
                </a:ln>
                <a:solidFill>
                  <a:sysClr val="windowText" lastClr="000000"/>
                </a:solidFill>
                <a:effectLst/>
                <a:uLnTx/>
                <a:uFillTx/>
                <a:latin typeface="Calibri"/>
                <a:ea typeface="+mn-ea"/>
                <a:cs typeface="Arial"/>
                <a:sym typeface="Arial"/>
              </a:endParaRPr>
            </a:p>
          </p:txBody>
        </p:sp>
        <p:pic>
          <p:nvPicPr>
            <p:cNvPr id="319" name="Signature">
              <a:extLst>
                <a:ext uri="{FF2B5EF4-FFF2-40B4-BE49-F238E27FC236}">
                  <a16:creationId xmlns:a16="http://schemas.microsoft.com/office/drawing/2014/main" id="{260E782B-483F-4898-9E85-755EDB8F6A3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447" y="2234310"/>
              <a:ext cx="122744" cy="122744"/>
            </a:xfrm>
            <a:prstGeom prst="rect">
              <a:avLst/>
            </a:prstGeom>
          </p:spPr>
        </p:pic>
        <p:pic>
          <p:nvPicPr>
            <p:cNvPr id="320" name="Signature">
              <a:extLst>
                <a:ext uri="{FF2B5EF4-FFF2-40B4-BE49-F238E27FC236}">
                  <a16:creationId xmlns:a16="http://schemas.microsoft.com/office/drawing/2014/main" id="{25660B78-3066-4C15-A565-2D64B56B845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447" y="2535510"/>
              <a:ext cx="122744" cy="122744"/>
            </a:xfrm>
            <a:prstGeom prst="rect">
              <a:avLst/>
            </a:prstGeom>
          </p:spPr>
        </p:pic>
        <p:pic>
          <p:nvPicPr>
            <p:cNvPr id="321" name="Signature">
              <a:extLst>
                <a:ext uri="{FF2B5EF4-FFF2-40B4-BE49-F238E27FC236}">
                  <a16:creationId xmlns:a16="http://schemas.microsoft.com/office/drawing/2014/main" id="{9D5A7E25-E858-46F2-9B2A-133D92FF32F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6388" y="2836711"/>
              <a:ext cx="122744" cy="122744"/>
            </a:xfrm>
            <a:prstGeom prst="rect">
              <a:avLst/>
            </a:prstGeom>
          </p:spPr>
        </p:pic>
        <p:pic>
          <p:nvPicPr>
            <p:cNvPr id="322" name="Signature">
              <a:extLst>
                <a:ext uri="{FF2B5EF4-FFF2-40B4-BE49-F238E27FC236}">
                  <a16:creationId xmlns:a16="http://schemas.microsoft.com/office/drawing/2014/main" id="{7F187262-1532-4285-837F-EA8E56851F1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8731" y="1933176"/>
              <a:ext cx="122744" cy="122744"/>
            </a:xfrm>
            <a:prstGeom prst="rect">
              <a:avLst/>
            </a:prstGeom>
          </p:spPr>
        </p:pic>
      </p:grpSp>
    </p:spTree>
    <p:extLst>
      <p:ext uri="{BB962C8B-B14F-4D97-AF65-F5344CB8AC3E}">
        <p14:creationId xmlns:p14="http://schemas.microsoft.com/office/powerpoint/2010/main" val="2094032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1"/>
                                        </p:tgtEl>
                                        <p:attrNameLst>
                                          <p:attrName>style.visibility</p:attrName>
                                        </p:attrNameLst>
                                      </p:cBhvr>
                                      <p:to>
                                        <p:strVal val="visible"/>
                                      </p:to>
                                    </p:set>
                                    <p:animEffect transition="in" filter="fade">
                                      <p:cBhvr>
                                        <p:cTn id="7" dur="500"/>
                                        <p:tgtEl>
                                          <p:spTgt spid="411"/>
                                        </p:tgtEl>
                                      </p:cBhvr>
                                    </p:animEffect>
                                  </p:childTnLst>
                                </p:cTn>
                              </p:par>
                              <p:par>
                                <p:cTn id="8" presetID="42" presetClass="path" presetSubtype="0" accel="50000" decel="50000" fill="hold" grpId="1" nodeType="withEffect">
                                  <p:stCondLst>
                                    <p:cond delay="0"/>
                                  </p:stCondLst>
                                  <p:childTnLst>
                                    <p:animMotion origin="layout" path="M 3.95833E-6 4.81481E-6 L 0.75507 0.01527 " pathEditMode="relative" rAng="0" ptsTypes="AA">
                                      <p:cBhvr>
                                        <p:cTn id="9" dur="2000" fill="hold"/>
                                        <p:tgtEl>
                                          <p:spTgt spid="411"/>
                                        </p:tgtEl>
                                        <p:attrNameLst>
                                          <p:attrName>ppt_x</p:attrName>
                                          <p:attrName>ppt_y</p:attrName>
                                        </p:attrNameLst>
                                      </p:cBhvr>
                                      <p:rCtr x="37747" y="764"/>
                                    </p:animMotion>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12"/>
                                        </p:tgtEl>
                                        <p:attrNameLst>
                                          <p:attrName>style.visibility</p:attrName>
                                        </p:attrNameLst>
                                      </p:cBhvr>
                                      <p:to>
                                        <p:strVal val="visible"/>
                                      </p:to>
                                    </p:set>
                                    <p:animEffect transition="in" filter="fade">
                                      <p:cBhvr>
                                        <p:cTn id="14" dur="500"/>
                                        <p:tgtEl>
                                          <p:spTgt spid="412"/>
                                        </p:tgtEl>
                                      </p:cBhvr>
                                    </p:animEffect>
                                  </p:childTnLst>
                                </p:cTn>
                              </p:par>
                              <p:par>
                                <p:cTn id="15" presetID="42" presetClass="path" presetSubtype="0" accel="50000" decel="50000" fill="hold" nodeType="withEffect">
                                  <p:stCondLst>
                                    <p:cond delay="0"/>
                                  </p:stCondLst>
                                  <p:childTnLst>
                                    <p:animMotion origin="layout" path="M -6.25E-7 1.48148E-6 L 0.74336 -0.03079 " pathEditMode="relative" rAng="0" ptsTypes="AA">
                                      <p:cBhvr>
                                        <p:cTn id="16" dur="2000" fill="hold"/>
                                        <p:tgtEl>
                                          <p:spTgt spid="412"/>
                                        </p:tgtEl>
                                        <p:attrNameLst>
                                          <p:attrName>ppt_x</p:attrName>
                                          <p:attrName>ppt_y</p:attrName>
                                        </p:attrNameLst>
                                      </p:cBhvr>
                                      <p:rCtr x="37161" y="-1551"/>
                                    </p:animMotion>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2" nodeType="clickEffect">
                                  <p:stCondLst>
                                    <p:cond delay="0"/>
                                  </p:stCondLst>
                                  <p:childTnLst>
                                    <p:animMotion origin="layout" path="M 0.75507 0.01527 L 0.86211 0.07569 " pathEditMode="relative" rAng="0" ptsTypes="AA">
                                      <p:cBhvr>
                                        <p:cTn id="20" dur="2000" fill="hold"/>
                                        <p:tgtEl>
                                          <p:spTgt spid="411"/>
                                        </p:tgtEl>
                                        <p:attrNameLst>
                                          <p:attrName>ppt_x</p:attrName>
                                          <p:attrName>ppt_y</p:attrName>
                                        </p:attrNameLst>
                                      </p:cBhvr>
                                      <p:rCtr x="5352" y="3009"/>
                                    </p:animMotion>
                                  </p:childTnLst>
                                </p:cTn>
                              </p:par>
                              <p:par>
                                <p:cTn id="21" presetID="10" presetClass="exit" presetSubtype="0" fill="hold" nodeType="withEffect">
                                  <p:stCondLst>
                                    <p:cond delay="0"/>
                                  </p:stCondLst>
                                  <p:childTnLst>
                                    <p:animEffect transition="out" filter="fade">
                                      <p:cBhvr>
                                        <p:cTn id="22" dur="500"/>
                                        <p:tgtEl>
                                          <p:spTgt spid="412"/>
                                        </p:tgtEl>
                                      </p:cBhvr>
                                    </p:animEffect>
                                    <p:set>
                                      <p:cBhvr>
                                        <p:cTn id="23" dur="1" fill="hold">
                                          <p:stCondLst>
                                            <p:cond delay="499"/>
                                          </p:stCondLst>
                                        </p:cTn>
                                        <p:tgtEl>
                                          <p:spTgt spid="412"/>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09"/>
                                        </p:tgtEl>
                                        <p:attrNameLst>
                                          <p:attrName>style.visibility</p:attrName>
                                        </p:attrNameLst>
                                      </p:cBhvr>
                                      <p:to>
                                        <p:strVal val="visible"/>
                                      </p:to>
                                    </p:set>
                                    <p:animEffect transition="in" filter="fade">
                                      <p:cBhvr>
                                        <p:cTn id="28" dur="500"/>
                                        <p:tgtEl>
                                          <p:spTgt spid="209"/>
                                        </p:tgtEl>
                                      </p:cBhvr>
                                    </p:animEffect>
                                  </p:childTnLst>
                                </p:cTn>
                              </p:par>
                            </p:childTnLst>
                          </p:cTn>
                        </p:par>
                        <p:par>
                          <p:cTn id="29" fill="hold">
                            <p:stCondLst>
                              <p:cond delay="500"/>
                            </p:stCondLst>
                            <p:childTnLst>
                              <p:par>
                                <p:cTn id="30" presetID="9" presetClass="entr" presetSubtype="0" fill="hold" nodeType="afterEffect">
                                  <p:stCondLst>
                                    <p:cond delay="0"/>
                                  </p:stCondLst>
                                  <p:childTnLst>
                                    <p:set>
                                      <p:cBhvr>
                                        <p:cTn id="31" dur="1" fill="hold">
                                          <p:stCondLst>
                                            <p:cond delay="0"/>
                                          </p:stCondLst>
                                        </p:cTn>
                                        <p:tgtEl>
                                          <p:spTgt spid="64"/>
                                        </p:tgtEl>
                                        <p:attrNameLst>
                                          <p:attrName>style.visibility</p:attrName>
                                        </p:attrNameLst>
                                      </p:cBhvr>
                                      <p:to>
                                        <p:strVal val="visible"/>
                                      </p:to>
                                    </p:set>
                                    <p:animEffect transition="in" filter="dissolve">
                                      <p:cBhvr>
                                        <p:cTn id="32" dur="500"/>
                                        <p:tgtEl>
                                          <p:spTgt spid="64"/>
                                        </p:tgtEl>
                                      </p:cBhvr>
                                    </p:animEffect>
                                  </p:childTnLst>
                                </p:cTn>
                              </p:par>
                            </p:childTnLst>
                          </p:cTn>
                        </p:par>
                        <p:par>
                          <p:cTn id="33" fill="hold">
                            <p:stCondLst>
                              <p:cond delay="1000"/>
                            </p:stCondLst>
                            <p:childTnLst>
                              <p:par>
                                <p:cTn id="34" presetID="10" presetClass="entr" presetSubtype="0" fill="hold" grpId="0" nodeType="afterEffect">
                                  <p:stCondLst>
                                    <p:cond delay="0"/>
                                  </p:stCondLst>
                                  <p:childTnLst>
                                    <p:set>
                                      <p:cBhvr>
                                        <p:cTn id="35" dur="1" fill="hold">
                                          <p:stCondLst>
                                            <p:cond delay="0"/>
                                          </p:stCondLst>
                                        </p:cTn>
                                        <p:tgtEl>
                                          <p:spTgt spid="529"/>
                                        </p:tgtEl>
                                        <p:attrNameLst>
                                          <p:attrName>style.visibility</p:attrName>
                                        </p:attrNameLst>
                                      </p:cBhvr>
                                      <p:to>
                                        <p:strVal val="visible"/>
                                      </p:to>
                                    </p:set>
                                    <p:animEffect transition="in" filter="fade">
                                      <p:cBhvr>
                                        <p:cTn id="36" dur="500"/>
                                        <p:tgtEl>
                                          <p:spTgt spid="529"/>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path" presetSubtype="0" accel="50000" decel="50000" fill="hold" grpId="1" nodeType="clickEffect">
                                  <p:stCondLst>
                                    <p:cond delay="0"/>
                                  </p:stCondLst>
                                  <p:childTnLst>
                                    <p:animMotion origin="layout" path="M 4.375E-6 1.85185E-6 L 0.68072 -0.04283 " pathEditMode="relative" rAng="0" ptsTypes="AA">
                                      <p:cBhvr>
                                        <p:cTn id="40" dur="2000" fill="hold"/>
                                        <p:tgtEl>
                                          <p:spTgt spid="529"/>
                                        </p:tgtEl>
                                        <p:attrNameLst>
                                          <p:attrName>ppt_x</p:attrName>
                                          <p:attrName>ppt_y</p:attrName>
                                        </p:attrNameLst>
                                      </p:cBhvr>
                                      <p:rCtr x="34036" y="-2153"/>
                                    </p:animMotion>
                                  </p:childTnLst>
                                </p:cTn>
                              </p:par>
                            </p:childTnLst>
                          </p:cTn>
                        </p:par>
                        <p:par>
                          <p:cTn id="41" fill="hold">
                            <p:stCondLst>
                              <p:cond delay="2000"/>
                            </p:stCondLst>
                            <p:childTnLst>
                              <p:par>
                                <p:cTn id="42" presetID="26" presetClass="emph" presetSubtype="0" fill="hold" grpId="2" nodeType="afterEffect">
                                  <p:stCondLst>
                                    <p:cond delay="0"/>
                                  </p:stCondLst>
                                  <p:childTnLst>
                                    <p:animEffect transition="out" filter="fade">
                                      <p:cBhvr>
                                        <p:cTn id="43" dur="500" tmFilter="0, 0; .2, .5; .8, .5; 1, 0"/>
                                        <p:tgtEl>
                                          <p:spTgt spid="529"/>
                                        </p:tgtEl>
                                      </p:cBhvr>
                                    </p:animEffect>
                                    <p:animScale>
                                      <p:cBhvr>
                                        <p:cTn id="44" dur="250" autoRev="1" fill="hold"/>
                                        <p:tgtEl>
                                          <p:spTgt spid="529"/>
                                        </p:tgtEl>
                                      </p:cBhvr>
                                      <p:by x="105000" y="105000"/>
                                    </p:animScale>
                                  </p:childTnLst>
                                </p:cTn>
                              </p:par>
                            </p:childTnLst>
                          </p:cTn>
                        </p:par>
                        <p:par>
                          <p:cTn id="45" fill="hold">
                            <p:stCondLst>
                              <p:cond delay="2500"/>
                            </p:stCondLst>
                            <p:childTnLst>
                              <p:par>
                                <p:cTn id="46" presetID="10" presetClass="entr" presetSubtype="0" fill="hold" grpId="0" nodeType="afterEffect">
                                  <p:stCondLst>
                                    <p:cond delay="0"/>
                                  </p:stCondLst>
                                  <p:childTnLst>
                                    <p:set>
                                      <p:cBhvr>
                                        <p:cTn id="47" dur="1" fill="hold">
                                          <p:stCondLst>
                                            <p:cond delay="0"/>
                                          </p:stCondLst>
                                        </p:cTn>
                                        <p:tgtEl>
                                          <p:spTgt spid="532"/>
                                        </p:tgtEl>
                                        <p:attrNameLst>
                                          <p:attrName>style.visibility</p:attrName>
                                        </p:attrNameLst>
                                      </p:cBhvr>
                                      <p:to>
                                        <p:strVal val="visible"/>
                                      </p:to>
                                    </p:set>
                                    <p:animEffect transition="in" filter="fade">
                                      <p:cBhvr>
                                        <p:cTn id="48" dur="500"/>
                                        <p:tgtEl>
                                          <p:spTgt spid="532"/>
                                        </p:tgtEl>
                                      </p:cBhvr>
                                    </p:animEffect>
                                  </p:childTnLst>
                                </p:cTn>
                              </p:par>
                            </p:childTnLst>
                          </p:cTn>
                        </p:par>
                        <p:par>
                          <p:cTn id="49" fill="hold">
                            <p:stCondLst>
                              <p:cond delay="3000"/>
                            </p:stCondLst>
                            <p:childTnLst>
                              <p:par>
                                <p:cTn id="50" presetID="10" presetClass="entr" presetSubtype="0" fill="hold" grpId="0" nodeType="afterEffect">
                                  <p:stCondLst>
                                    <p:cond delay="0"/>
                                  </p:stCondLst>
                                  <p:childTnLst>
                                    <p:set>
                                      <p:cBhvr>
                                        <p:cTn id="51" dur="1" fill="hold">
                                          <p:stCondLst>
                                            <p:cond delay="0"/>
                                          </p:stCondLst>
                                        </p:cTn>
                                        <p:tgtEl>
                                          <p:spTgt spid="533"/>
                                        </p:tgtEl>
                                        <p:attrNameLst>
                                          <p:attrName>style.visibility</p:attrName>
                                        </p:attrNameLst>
                                      </p:cBhvr>
                                      <p:to>
                                        <p:strVal val="visible"/>
                                      </p:to>
                                    </p:set>
                                    <p:animEffect transition="in" filter="fade">
                                      <p:cBhvr>
                                        <p:cTn id="52" dur="500"/>
                                        <p:tgtEl>
                                          <p:spTgt spid="533"/>
                                        </p:tgtEl>
                                      </p:cBhvr>
                                    </p:animEffect>
                                  </p:childTnLst>
                                </p:cTn>
                              </p:par>
                            </p:childTnLst>
                          </p:cTn>
                        </p:par>
                      </p:childTnLst>
                    </p:cTn>
                  </p:par>
                  <p:par>
                    <p:cTn id="53" fill="hold">
                      <p:stCondLst>
                        <p:cond delay="indefinite"/>
                      </p:stCondLst>
                      <p:childTnLst>
                        <p:par>
                          <p:cTn id="54" fill="hold">
                            <p:stCondLst>
                              <p:cond delay="0"/>
                            </p:stCondLst>
                            <p:childTnLst>
                              <p:par>
                                <p:cTn id="55" presetID="42" presetClass="path" presetSubtype="0" accel="50000" decel="50000" fill="hold" grpId="1" nodeType="clickEffect">
                                  <p:stCondLst>
                                    <p:cond delay="0"/>
                                  </p:stCondLst>
                                  <p:childTnLst>
                                    <p:animMotion origin="layout" path="M 3.33333E-6 -1.11111E-6 L 0.67968 -0.04699 " pathEditMode="relative" rAng="0" ptsTypes="AA">
                                      <p:cBhvr>
                                        <p:cTn id="56" dur="2000" fill="hold"/>
                                        <p:tgtEl>
                                          <p:spTgt spid="532"/>
                                        </p:tgtEl>
                                        <p:attrNameLst>
                                          <p:attrName>ppt_x</p:attrName>
                                          <p:attrName>ppt_y</p:attrName>
                                        </p:attrNameLst>
                                      </p:cBhvr>
                                      <p:rCtr x="33984" y="-2361"/>
                                    </p:animMotion>
                                  </p:childTnLst>
                                </p:cTn>
                              </p:par>
                              <p:par>
                                <p:cTn id="57" presetID="42" presetClass="path" presetSubtype="0" accel="50000" decel="50000" fill="hold" grpId="1" nodeType="withEffect">
                                  <p:stCondLst>
                                    <p:cond delay="500"/>
                                  </p:stCondLst>
                                  <p:childTnLst>
                                    <p:animMotion origin="layout" path="M 3.75E-6 -4.07407E-6 L 0.67942 -0.05787 " pathEditMode="relative" rAng="0" ptsTypes="AA">
                                      <p:cBhvr>
                                        <p:cTn id="58" dur="2000" fill="hold"/>
                                        <p:tgtEl>
                                          <p:spTgt spid="533"/>
                                        </p:tgtEl>
                                        <p:attrNameLst>
                                          <p:attrName>ppt_x</p:attrName>
                                          <p:attrName>ppt_y</p:attrName>
                                        </p:attrNameLst>
                                      </p:cBhvr>
                                      <p:rCtr x="33971" y="-2894"/>
                                    </p:animMotion>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2" nodeType="clickEffect">
                                  <p:stCondLst>
                                    <p:cond delay="0"/>
                                  </p:stCondLst>
                                  <p:childTnLst>
                                    <p:animEffect transition="out" filter="fade">
                                      <p:cBhvr>
                                        <p:cTn id="62" dur="500"/>
                                        <p:tgtEl>
                                          <p:spTgt spid="532"/>
                                        </p:tgtEl>
                                      </p:cBhvr>
                                    </p:animEffect>
                                    <p:set>
                                      <p:cBhvr>
                                        <p:cTn id="63" dur="1" fill="hold">
                                          <p:stCondLst>
                                            <p:cond delay="499"/>
                                          </p:stCondLst>
                                        </p:cTn>
                                        <p:tgtEl>
                                          <p:spTgt spid="532"/>
                                        </p:tgtEl>
                                        <p:attrNameLst>
                                          <p:attrName>style.visibility</p:attrName>
                                        </p:attrNameLst>
                                      </p:cBhvr>
                                      <p:to>
                                        <p:strVal val="hidden"/>
                                      </p:to>
                                    </p:set>
                                  </p:childTnLst>
                                </p:cTn>
                              </p:par>
                              <p:par>
                                <p:cTn id="64" presetID="10" presetClass="exit" presetSubtype="0" fill="hold" grpId="2" nodeType="withEffect">
                                  <p:stCondLst>
                                    <p:cond delay="0"/>
                                  </p:stCondLst>
                                  <p:childTnLst>
                                    <p:animEffect transition="out" filter="fade">
                                      <p:cBhvr>
                                        <p:cTn id="65" dur="500"/>
                                        <p:tgtEl>
                                          <p:spTgt spid="533"/>
                                        </p:tgtEl>
                                      </p:cBhvr>
                                    </p:animEffect>
                                    <p:set>
                                      <p:cBhvr>
                                        <p:cTn id="66" dur="1" fill="hold">
                                          <p:stCondLst>
                                            <p:cond delay="499"/>
                                          </p:stCondLst>
                                        </p:cTn>
                                        <p:tgtEl>
                                          <p:spTgt spid="533"/>
                                        </p:tgtEl>
                                        <p:attrNameLst>
                                          <p:attrName>style.visibility</p:attrName>
                                        </p:attrNameLst>
                                      </p:cBhvr>
                                      <p:to>
                                        <p:strVal val="hidden"/>
                                      </p:to>
                                    </p:set>
                                  </p:childTnLst>
                                </p:cTn>
                              </p:par>
                              <p:par>
                                <p:cTn id="67" presetID="10" presetClass="exit" presetSubtype="0" fill="hold" grpId="3" nodeType="withEffect">
                                  <p:stCondLst>
                                    <p:cond delay="0"/>
                                  </p:stCondLst>
                                  <p:childTnLst>
                                    <p:animEffect transition="out" filter="fade">
                                      <p:cBhvr>
                                        <p:cTn id="68" dur="500"/>
                                        <p:tgtEl>
                                          <p:spTgt spid="529"/>
                                        </p:tgtEl>
                                      </p:cBhvr>
                                    </p:animEffect>
                                    <p:set>
                                      <p:cBhvr>
                                        <p:cTn id="69" dur="1" fill="hold">
                                          <p:stCondLst>
                                            <p:cond delay="499"/>
                                          </p:stCondLst>
                                        </p:cTn>
                                        <p:tgtEl>
                                          <p:spTgt spid="529"/>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204"/>
                                        </p:tgtEl>
                                        <p:attrNameLst>
                                          <p:attrName>style.visibility</p:attrName>
                                        </p:attrNameLst>
                                      </p:cBhvr>
                                      <p:to>
                                        <p:strVal val="visible"/>
                                      </p:to>
                                    </p:set>
                                    <p:animEffect transition="in" filter="fade">
                                      <p:cBhvr>
                                        <p:cTn id="74" dur="500"/>
                                        <p:tgtEl>
                                          <p:spTgt spid="204"/>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nodeType="clickEffect">
                                  <p:stCondLst>
                                    <p:cond delay="0"/>
                                  </p:stCondLst>
                                  <p:childTnLst>
                                    <p:set>
                                      <p:cBhvr>
                                        <p:cTn id="78" dur="1" fill="hold">
                                          <p:stCondLst>
                                            <p:cond delay="0"/>
                                          </p:stCondLst>
                                        </p:cTn>
                                        <p:tgtEl>
                                          <p:spTgt spid="65"/>
                                        </p:tgtEl>
                                        <p:attrNameLst>
                                          <p:attrName>style.visibility</p:attrName>
                                        </p:attrNameLst>
                                      </p:cBhvr>
                                      <p:to>
                                        <p:strVal val="visible"/>
                                      </p:to>
                                    </p:set>
                                    <p:animEffect transition="in" filter="dissolve">
                                      <p:cBhvr>
                                        <p:cTn id="79" dur="500"/>
                                        <p:tgtEl>
                                          <p:spTgt spid="65"/>
                                        </p:tgtEl>
                                      </p:cBhvr>
                                    </p:animEffect>
                                  </p:childTnLst>
                                </p:cTn>
                              </p:par>
                            </p:childTnLst>
                          </p:cTn>
                        </p:par>
                        <p:par>
                          <p:cTn id="80" fill="hold">
                            <p:stCondLst>
                              <p:cond delay="500"/>
                            </p:stCondLst>
                            <p:childTnLst>
                              <p:par>
                                <p:cTn id="81" presetID="9" presetClass="entr" presetSubtype="0" fill="hold" nodeType="afterEffect">
                                  <p:stCondLst>
                                    <p:cond delay="0"/>
                                  </p:stCondLst>
                                  <p:childTnLst>
                                    <p:set>
                                      <p:cBhvr>
                                        <p:cTn id="82" dur="1" fill="hold">
                                          <p:stCondLst>
                                            <p:cond delay="0"/>
                                          </p:stCondLst>
                                        </p:cTn>
                                        <p:tgtEl>
                                          <p:spTgt spid="66"/>
                                        </p:tgtEl>
                                        <p:attrNameLst>
                                          <p:attrName>style.visibility</p:attrName>
                                        </p:attrNameLst>
                                      </p:cBhvr>
                                      <p:to>
                                        <p:strVal val="visible"/>
                                      </p:to>
                                    </p:set>
                                    <p:animEffect transition="in" filter="dissolve">
                                      <p:cBhvr>
                                        <p:cTn id="83" dur="500"/>
                                        <p:tgtEl>
                                          <p:spTgt spid="66"/>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292"/>
                                        </p:tgtEl>
                                        <p:attrNameLst>
                                          <p:attrName>style.visibility</p:attrName>
                                        </p:attrNameLst>
                                      </p:cBhvr>
                                      <p:to>
                                        <p:strVal val="visible"/>
                                      </p:to>
                                    </p:set>
                                    <p:animEffect transition="in" filter="fade">
                                      <p:cBhvr>
                                        <p:cTn id="88" dur="500"/>
                                        <p:tgtEl>
                                          <p:spTgt spid="292"/>
                                        </p:tgtEl>
                                      </p:cBhvr>
                                    </p:animEffect>
                                  </p:childTnLst>
                                </p:cTn>
                              </p:par>
                              <p:par>
                                <p:cTn id="89" presetID="42" presetClass="path" presetSubtype="0" accel="50000" decel="50000" fill="hold" nodeType="withEffect">
                                  <p:stCondLst>
                                    <p:cond delay="0"/>
                                  </p:stCondLst>
                                  <p:childTnLst>
                                    <p:animMotion origin="layout" path="M 8.33333E-7 1.11111E-6 L 0.72448 -0.06713 " pathEditMode="relative" rAng="0" ptsTypes="AA">
                                      <p:cBhvr>
                                        <p:cTn id="90" dur="2000" fill="hold"/>
                                        <p:tgtEl>
                                          <p:spTgt spid="292"/>
                                        </p:tgtEl>
                                        <p:attrNameLst>
                                          <p:attrName>ppt_x</p:attrName>
                                          <p:attrName>ppt_y</p:attrName>
                                        </p:attrNameLst>
                                      </p:cBhvr>
                                      <p:rCtr x="36224" y="-3356"/>
                                    </p:animMotion>
                                  </p:childTnLst>
                                </p:cTn>
                              </p:par>
                              <p:par>
                                <p:cTn id="91" presetID="10" presetClass="exit" presetSubtype="0" fill="hold" nodeType="withEffect">
                                  <p:stCondLst>
                                    <p:cond delay="1500"/>
                                  </p:stCondLst>
                                  <p:childTnLst>
                                    <p:animEffect transition="out" filter="fade">
                                      <p:cBhvr>
                                        <p:cTn id="92" dur="500"/>
                                        <p:tgtEl>
                                          <p:spTgt spid="292"/>
                                        </p:tgtEl>
                                      </p:cBhvr>
                                    </p:animEffect>
                                    <p:set>
                                      <p:cBhvr>
                                        <p:cTn id="93" dur="1" fill="hold">
                                          <p:stCondLst>
                                            <p:cond delay="499"/>
                                          </p:stCondLst>
                                        </p:cTn>
                                        <p:tgtEl>
                                          <p:spTgt spid="292"/>
                                        </p:tgtEl>
                                        <p:attrNameLst>
                                          <p:attrName>style.visibility</p:attrName>
                                        </p:attrNameLst>
                                      </p:cBhvr>
                                      <p:to>
                                        <p:strVal val="hidden"/>
                                      </p:to>
                                    </p:set>
                                  </p:childTnLst>
                                </p:cTn>
                              </p:par>
                            </p:childTnLst>
                          </p:cTn>
                        </p:par>
                        <p:par>
                          <p:cTn id="94" fill="hold">
                            <p:stCondLst>
                              <p:cond delay="2000"/>
                            </p:stCondLst>
                            <p:childTnLst>
                              <p:par>
                                <p:cTn id="95" presetID="10" presetClass="entr" presetSubtype="0" fill="hold" nodeType="afterEffect">
                                  <p:stCondLst>
                                    <p:cond delay="0"/>
                                  </p:stCondLst>
                                  <p:childTnLst>
                                    <p:set>
                                      <p:cBhvr>
                                        <p:cTn id="96" dur="1" fill="hold">
                                          <p:stCondLst>
                                            <p:cond delay="0"/>
                                          </p:stCondLst>
                                        </p:cTn>
                                        <p:tgtEl>
                                          <p:spTgt spid="301"/>
                                        </p:tgtEl>
                                        <p:attrNameLst>
                                          <p:attrName>style.visibility</p:attrName>
                                        </p:attrNameLst>
                                      </p:cBhvr>
                                      <p:to>
                                        <p:strVal val="visible"/>
                                      </p:to>
                                    </p:set>
                                    <p:animEffect transition="in" filter="fade">
                                      <p:cBhvr>
                                        <p:cTn id="97" dur="500"/>
                                        <p:tgtEl>
                                          <p:spTgt spid="301"/>
                                        </p:tgtEl>
                                      </p:cBhvr>
                                    </p:animEffect>
                                  </p:childTnLst>
                                </p:cTn>
                              </p:par>
                              <p:par>
                                <p:cTn id="98" presetID="42" presetClass="path" presetSubtype="0" accel="50000" decel="50000" fill="hold" nodeType="withEffect">
                                  <p:stCondLst>
                                    <p:cond delay="0"/>
                                  </p:stCondLst>
                                  <p:childTnLst>
                                    <p:animMotion origin="layout" path="M 8.33333E-7 1.11111E-6 L 0.73203 0.17616 " pathEditMode="relative" rAng="0" ptsTypes="AA">
                                      <p:cBhvr>
                                        <p:cTn id="99" dur="2000" fill="hold"/>
                                        <p:tgtEl>
                                          <p:spTgt spid="301"/>
                                        </p:tgtEl>
                                        <p:attrNameLst>
                                          <p:attrName>ppt_x</p:attrName>
                                          <p:attrName>ppt_y</p:attrName>
                                        </p:attrNameLst>
                                      </p:cBhvr>
                                      <p:rCtr x="36602" y="8796"/>
                                    </p:animMotion>
                                  </p:childTnLst>
                                </p:cTn>
                              </p:par>
                              <p:par>
                                <p:cTn id="100" presetID="10" presetClass="exit" presetSubtype="0" fill="hold" nodeType="withEffect">
                                  <p:stCondLst>
                                    <p:cond delay="1500"/>
                                  </p:stCondLst>
                                  <p:childTnLst>
                                    <p:animEffect transition="out" filter="fade">
                                      <p:cBhvr>
                                        <p:cTn id="101" dur="500"/>
                                        <p:tgtEl>
                                          <p:spTgt spid="301"/>
                                        </p:tgtEl>
                                      </p:cBhvr>
                                    </p:animEffect>
                                    <p:set>
                                      <p:cBhvr>
                                        <p:cTn id="102" dur="1" fill="hold">
                                          <p:stCondLst>
                                            <p:cond delay="499"/>
                                          </p:stCondLst>
                                        </p:cTn>
                                        <p:tgtEl>
                                          <p:spTgt spid="301"/>
                                        </p:tgtEl>
                                        <p:attrNameLst>
                                          <p:attrName>style.visibility</p:attrName>
                                        </p:attrNameLst>
                                      </p:cBhvr>
                                      <p:to>
                                        <p:strVal val="hidden"/>
                                      </p:to>
                                    </p:set>
                                  </p:childTnLst>
                                </p:cTn>
                              </p:par>
                            </p:childTnLst>
                          </p:cTn>
                        </p:par>
                        <p:par>
                          <p:cTn id="103" fill="hold">
                            <p:stCondLst>
                              <p:cond delay="4000"/>
                            </p:stCondLst>
                            <p:childTnLst>
                              <p:par>
                                <p:cTn id="104" presetID="10" presetClass="entr" presetSubtype="0" fill="hold" nodeType="afterEffect">
                                  <p:stCondLst>
                                    <p:cond delay="0"/>
                                  </p:stCondLst>
                                  <p:childTnLst>
                                    <p:set>
                                      <p:cBhvr>
                                        <p:cTn id="105" dur="1" fill="hold">
                                          <p:stCondLst>
                                            <p:cond delay="0"/>
                                          </p:stCondLst>
                                        </p:cTn>
                                        <p:tgtEl>
                                          <p:spTgt spid="313"/>
                                        </p:tgtEl>
                                        <p:attrNameLst>
                                          <p:attrName>style.visibility</p:attrName>
                                        </p:attrNameLst>
                                      </p:cBhvr>
                                      <p:to>
                                        <p:strVal val="visible"/>
                                      </p:to>
                                    </p:set>
                                    <p:animEffect transition="in" filter="fade">
                                      <p:cBhvr>
                                        <p:cTn id="106" dur="500"/>
                                        <p:tgtEl>
                                          <p:spTgt spid="313"/>
                                        </p:tgtEl>
                                      </p:cBhvr>
                                    </p:animEffect>
                                  </p:childTnLst>
                                </p:cTn>
                              </p:par>
                              <p:par>
                                <p:cTn id="107" presetID="42" presetClass="path" presetSubtype="0" accel="50000" decel="50000" fill="hold" nodeType="withEffect">
                                  <p:stCondLst>
                                    <p:cond delay="0"/>
                                  </p:stCondLst>
                                  <p:childTnLst>
                                    <p:animMotion origin="layout" path="M 1.25E-6 1.11111E-6 L 0.73476 0.39954 " pathEditMode="relative" rAng="0" ptsTypes="AA">
                                      <p:cBhvr>
                                        <p:cTn id="108" dur="2000" fill="hold"/>
                                        <p:tgtEl>
                                          <p:spTgt spid="313"/>
                                        </p:tgtEl>
                                        <p:attrNameLst>
                                          <p:attrName>ppt_x</p:attrName>
                                          <p:attrName>ppt_y</p:attrName>
                                        </p:attrNameLst>
                                      </p:cBhvr>
                                      <p:rCtr x="36732" y="19977"/>
                                    </p:animMotion>
                                  </p:childTnLst>
                                </p:cTn>
                              </p:par>
                              <p:par>
                                <p:cTn id="109" presetID="10" presetClass="exit" presetSubtype="0" fill="hold" nodeType="withEffect">
                                  <p:stCondLst>
                                    <p:cond delay="1500"/>
                                  </p:stCondLst>
                                  <p:childTnLst>
                                    <p:animEffect transition="out" filter="fade">
                                      <p:cBhvr>
                                        <p:cTn id="110" dur="500"/>
                                        <p:tgtEl>
                                          <p:spTgt spid="313"/>
                                        </p:tgtEl>
                                      </p:cBhvr>
                                    </p:animEffect>
                                    <p:set>
                                      <p:cBhvr>
                                        <p:cTn id="111" dur="1" fill="hold">
                                          <p:stCondLst>
                                            <p:cond delay="499"/>
                                          </p:stCondLst>
                                        </p:cTn>
                                        <p:tgtEl>
                                          <p:spTgt spid="313"/>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nodeType="clickEffect">
                                  <p:stCondLst>
                                    <p:cond delay="0"/>
                                  </p:stCondLst>
                                  <p:childTnLst>
                                    <p:set>
                                      <p:cBhvr>
                                        <p:cTn id="115" dur="1" fill="hold">
                                          <p:stCondLst>
                                            <p:cond delay="0"/>
                                          </p:stCondLst>
                                        </p:cTn>
                                        <p:tgtEl>
                                          <p:spTgt spid="584"/>
                                        </p:tgtEl>
                                        <p:attrNameLst>
                                          <p:attrName>style.visibility</p:attrName>
                                        </p:attrNameLst>
                                      </p:cBhvr>
                                      <p:to>
                                        <p:strVal val="visible"/>
                                      </p:to>
                                    </p:set>
                                    <p:animEffect transition="in" filter="fade">
                                      <p:cBhvr>
                                        <p:cTn id="116" dur="500"/>
                                        <p:tgtEl>
                                          <p:spTgt spid="584"/>
                                        </p:tgtEl>
                                      </p:cBhvr>
                                    </p:animEffect>
                                  </p:childTnLst>
                                </p:cTn>
                              </p:par>
                            </p:childTnLst>
                          </p:cTn>
                        </p:par>
                      </p:childTnLst>
                    </p:cTn>
                  </p:par>
                  <p:par>
                    <p:cTn id="117" fill="hold">
                      <p:stCondLst>
                        <p:cond delay="indefinite"/>
                      </p:stCondLst>
                      <p:childTnLst>
                        <p:par>
                          <p:cTn id="118" fill="hold">
                            <p:stCondLst>
                              <p:cond delay="0"/>
                            </p:stCondLst>
                            <p:childTnLst>
                              <p:par>
                                <p:cTn id="119" presetID="2" presetClass="entr" presetSubtype="8" fill="hold" nodeType="clickEffect">
                                  <p:stCondLst>
                                    <p:cond delay="0"/>
                                  </p:stCondLst>
                                  <p:childTnLst>
                                    <p:set>
                                      <p:cBhvr>
                                        <p:cTn id="120" dur="1" fill="hold">
                                          <p:stCondLst>
                                            <p:cond delay="0"/>
                                          </p:stCondLst>
                                        </p:cTn>
                                        <p:tgtEl>
                                          <p:spTgt spid="67"/>
                                        </p:tgtEl>
                                        <p:attrNameLst>
                                          <p:attrName>style.visibility</p:attrName>
                                        </p:attrNameLst>
                                      </p:cBhvr>
                                      <p:to>
                                        <p:strVal val="visible"/>
                                      </p:to>
                                    </p:set>
                                    <p:anim calcmode="lin" valueType="num">
                                      <p:cBhvr additive="base">
                                        <p:cTn id="121" dur="500" fill="hold"/>
                                        <p:tgtEl>
                                          <p:spTgt spid="67"/>
                                        </p:tgtEl>
                                        <p:attrNameLst>
                                          <p:attrName>ppt_x</p:attrName>
                                        </p:attrNameLst>
                                      </p:cBhvr>
                                      <p:tavLst>
                                        <p:tav tm="0">
                                          <p:val>
                                            <p:strVal val="0-#ppt_w/2"/>
                                          </p:val>
                                        </p:tav>
                                        <p:tav tm="100000">
                                          <p:val>
                                            <p:strVal val="#ppt_x"/>
                                          </p:val>
                                        </p:tav>
                                      </p:tavLst>
                                    </p:anim>
                                    <p:anim calcmode="lin" valueType="num">
                                      <p:cBhvr additive="base">
                                        <p:cTn id="122" dur="500" fill="hold"/>
                                        <p:tgtEl>
                                          <p:spTgt spid="67"/>
                                        </p:tgtEl>
                                        <p:attrNameLst>
                                          <p:attrName>ppt_y</p:attrName>
                                        </p:attrNameLst>
                                      </p:cBhvr>
                                      <p:tavLst>
                                        <p:tav tm="0">
                                          <p:val>
                                            <p:strVal val="#ppt_y"/>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8" fill="hold" nodeType="clickEffect">
                                  <p:stCondLst>
                                    <p:cond delay="0"/>
                                  </p:stCondLst>
                                  <p:childTnLst>
                                    <p:set>
                                      <p:cBhvr>
                                        <p:cTn id="126" dur="1" fill="hold">
                                          <p:stCondLst>
                                            <p:cond delay="0"/>
                                          </p:stCondLst>
                                        </p:cTn>
                                        <p:tgtEl>
                                          <p:spTgt spid="569"/>
                                        </p:tgtEl>
                                        <p:attrNameLst>
                                          <p:attrName>style.visibility</p:attrName>
                                        </p:attrNameLst>
                                      </p:cBhvr>
                                      <p:to>
                                        <p:strVal val="visible"/>
                                      </p:to>
                                    </p:set>
                                    <p:anim calcmode="lin" valueType="num">
                                      <p:cBhvr additive="base">
                                        <p:cTn id="127" dur="500" fill="hold"/>
                                        <p:tgtEl>
                                          <p:spTgt spid="569"/>
                                        </p:tgtEl>
                                        <p:attrNameLst>
                                          <p:attrName>ppt_x</p:attrName>
                                        </p:attrNameLst>
                                      </p:cBhvr>
                                      <p:tavLst>
                                        <p:tav tm="0">
                                          <p:val>
                                            <p:strVal val="0-#ppt_w/2"/>
                                          </p:val>
                                        </p:tav>
                                        <p:tav tm="100000">
                                          <p:val>
                                            <p:strVal val="#ppt_x"/>
                                          </p:val>
                                        </p:tav>
                                      </p:tavLst>
                                    </p:anim>
                                    <p:anim calcmode="lin" valueType="num">
                                      <p:cBhvr additive="base">
                                        <p:cTn id="128" dur="500" fill="hold"/>
                                        <p:tgtEl>
                                          <p:spTgt spid="569"/>
                                        </p:tgtEl>
                                        <p:attrNameLst>
                                          <p:attrName>ppt_y</p:attrName>
                                        </p:attrNameLst>
                                      </p:cBhvr>
                                      <p:tavLst>
                                        <p:tav tm="0">
                                          <p:val>
                                            <p:strVal val="#ppt_y"/>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nodeType="clickEffect">
                                  <p:stCondLst>
                                    <p:cond delay="0"/>
                                  </p:stCondLst>
                                  <p:childTnLst>
                                    <p:set>
                                      <p:cBhvr>
                                        <p:cTn id="132" dur="1" fill="hold">
                                          <p:stCondLst>
                                            <p:cond delay="0"/>
                                          </p:stCondLst>
                                        </p:cTn>
                                        <p:tgtEl>
                                          <p:spTgt spid="12"/>
                                        </p:tgtEl>
                                        <p:attrNameLst>
                                          <p:attrName>style.visibility</p:attrName>
                                        </p:attrNameLst>
                                      </p:cBhvr>
                                      <p:to>
                                        <p:strVal val="visible"/>
                                      </p:to>
                                    </p:set>
                                    <p:animEffect transition="in" filter="fade">
                                      <p:cBhvr>
                                        <p:cTn id="133" dur="500"/>
                                        <p:tgtEl>
                                          <p:spTgt spid="12"/>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nodeType="clickEffect">
                                  <p:stCondLst>
                                    <p:cond delay="0"/>
                                  </p:stCondLst>
                                  <p:childTnLst>
                                    <p:set>
                                      <p:cBhvr>
                                        <p:cTn id="137" dur="1" fill="hold">
                                          <p:stCondLst>
                                            <p:cond delay="0"/>
                                          </p:stCondLst>
                                        </p:cTn>
                                        <p:tgtEl>
                                          <p:spTgt spid="73"/>
                                        </p:tgtEl>
                                        <p:attrNameLst>
                                          <p:attrName>style.visibility</p:attrName>
                                        </p:attrNameLst>
                                      </p:cBhvr>
                                      <p:to>
                                        <p:strVal val="visible"/>
                                      </p:to>
                                    </p:set>
                                    <p:animEffect transition="in" filter="fade">
                                      <p:cBhvr>
                                        <p:cTn id="138" dur="500"/>
                                        <p:tgtEl>
                                          <p:spTgt spid="73"/>
                                        </p:tgtEl>
                                      </p:cBhvr>
                                    </p:animEffect>
                                  </p:childTnLst>
                                </p:cTn>
                              </p:par>
                              <p:par>
                                <p:cTn id="139" presetID="42" presetClass="path" presetSubtype="0" accel="50000" decel="50000" fill="hold" nodeType="withEffect">
                                  <p:stCondLst>
                                    <p:cond delay="0"/>
                                  </p:stCondLst>
                                  <p:childTnLst>
                                    <p:animMotion origin="layout" path="M 1.66667E-6 1.11111E-6 L 0.18555 0.00023 " pathEditMode="relative" rAng="0" ptsTypes="AA">
                                      <p:cBhvr>
                                        <p:cTn id="140" dur="2000" fill="hold"/>
                                        <p:tgtEl>
                                          <p:spTgt spid="73"/>
                                        </p:tgtEl>
                                        <p:attrNameLst>
                                          <p:attrName>ppt_x</p:attrName>
                                          <p:attrName>ppt_y</p:attrName>
                                        </p:attrNameLst>
                                      </p:cBhvr>
                                      <p:rCtr x="9284" y="23"/>
                                    </p:animMotion>
                                  </p:childTnLst>
                                </p:cTn>
                              </p:par>
                            </p:childTnLst>
                          </p:cTn>
                        </p:par>
                      </p:childTnLst>
                    </p:cTn>
                  </p:par>
                  <p:par>
                    <p:cTn id="141" fill="hold">
                      <p:stCondLst>
                        <p:cond delay="indefinite"/>
                      </p:stCondLst>
                      <p:childTnLst>
                        <p:par>
                          <p:cTn id="142" fill="hold">
                            <p:stCondLst>
                              <p:cond delay="0"/>
                            </p:stCondLst>
                            <p:childTnLst>
                              <p:par>
                                <p:cTn id="143" presetID="9" presetClass="entr" presetSubtype="0" fill="hold" nodeType="clickEffect">
                                  <p:stCondLst>
                                    <p:cond delay="0"/>
                                  </p:stCondLst>
                                  <p:childTnLst>
                                    <p:set>
                                      <p:cBhvr>
                                        <p:cTn id="144" dur="1" fill="hold">
                                          <p:stCondLst>
                                            <p:cond delay="0"/>
                                          </p:stCondLst>
                                        </p:cTn>
                                        <p:tgtEl>
                                          <p:spTgt spid="10"/>
                                        </p:tgtEl>
                                        <p:attrNameLst>
                                          <p:attrName>style.visibility</p:attrName>
                                        </p:attrNameLst>
                                      </p:cBhvr>
                                      <p:to>
                                        <p:strVal val="visible"/>
                                      </p:to>
                                    </p:set>
                                    <p:animEffect transition="in" filter="dissolve">
                                      <p:cBhvr>
                                        <p:cTn id="145" dur="500"/>
                                        <p:tgtEl>
                                          <p:spTgt spid="10"/>
                                        </p:tgtEl>
                                      </p:cBhvr>
                                    </p:animEffect>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nodeType="clickEffect">
                                  <p:stCondLst>
                                    <p:cond delay="0"/>
                                  </p:stCondLst>
                                  <p:childTnLst>
                                    <p:set>
                                      <p:cBhvr>
                                        <p:cTn id="149" dur="1" fill="hold">
                                          <p:stCondLst>
                                            <p:cond delay="0"/>
                                          </p:stCondLst>
                                        </p:cTn>
                                        <p:tgtEl>
                                          <p:spTgt spid="80"/>
                                        </p:tgtEl>
                                        <p:attrNameLst>
                                          <p:attrName>style.visibility</p:attrName>
                                        </p:attrNameLst>
                                      </p:cBhvr>
                                      <p:to>
                                        <p:strVal val="visible"/>
                                      </p:to>
                                    </p:set>
                                    <p:animEffect transition="in" filter="fade">
                                      <p:cBhvr>
                                        <p:cTn id="150" dur="500"/>
                                        <p:tgtEl>
                                          <p:spTgt spid="80"/>
                                        </p:tgtEl>
                                      </p:cBhvr>
                                    </p:animEffect>
                                  </p:childTnLst>
                                </p:cTn>
                              </p:par>
                              <p:par>
                                <p:cTn id="151" presetID="42" presetClass="path" presetSubtype="0" accel="50000" decel="50000" fill="hold" nodeType="withEffect">
                                  <p:stCondLst>
                                    <p:cond delay="0"/>
                                  </p:stCondLst>
                                  <p:childTnLst>
                                    <p:animMotion origin="layout" path="M 3.54167E-6 0 L 0.18815 -0.07477 " pathEditMode="relative" rAng="0" ptsTypes="AA">
                                      <p:cBhvr>
                                        <p:cTn id="152" dur="2000" fill="hold"/>
                                        <p:tgtEl>
                                          <p:spTgt spid="80"/>
                                        </p:tgtEl>
                                        <p:attrNameLst>
                                          <p:attrName>ppt_x</p:attrName>
                                          <p:attrName>ppt_y</p:attrName>
                                        </p:attrNameLst>
                                      </p:cBhvr>
                                      <p:rCtr x="9401" y="-3750"/>
                                    </p:animMotion>
                                  </p:childTnLst>
                                </p:cTn>
                              </p:par>
                            </p:childTnLst>
                          </p:cTn>
                        </p:par>
                      </p:childTnLst>
                    </p:cTn>
                  </p:par>
                  <p:par>
                    <p:cTn id="153" fill="hold">
                      <p:stCondLst>
                        <p:cond delay="indefinite"/>
                      </p:stCondLst>
                      <p:childTnLst>
                        <p:par>
                          <p:cTn id="154" fill="hold">
                            <p:stCondLst>
                              <p:cond delay="0"/>
                            </p:stCondLst>
                            <p:childTnLst>
                              <p:par>
                                <p:cTn id="155" presetID="10" presetClass="entr" presetSubtype="0" fill="hold" nodeType="clickEffect">
                                  <p:stCondLst>
                                    <p:cond delay="0"/>
                                  </p:stCondLst>
                                  <p:childTnLst>
                                    <p:set>
                                      <p:cBhvr>
                                        <p:cTn id="156" dur="1" fill="hold">
                                          <p:stCondLst>
                                            <p:cond delay="0"/>
                                          </p:stCondLst>
                                        </p:cTn>
                                        <p:tgtEl>
                                          <p:spTgt spid="11"/>
                                        </p:tgtEl>
                                        <p:attrNameLst>
                                          <p:attrName>style.visibility</p:attrName>
                                        </p:attrNameLst>
                                      </p:cBhvr>
                                      <p:to>
                                        <p:strVal val="visible"/>
                                      </p:to>
                                    </p:set>
                                    <p:animEffect transition="in" filter="fade">
                                      <p:cBhvr>
                                        <p:cTn id="157" dur="500"/>
                                        <p:tgtEl>
                                          <p:spTgt spid="11"/>
                                        </p:tgtEl>
                                      </p:cBhvr>
                                    </p:animEffect>
                                  </p:childTnLst>
                                </p:cTn>
                              </p:par>
                              <p:par>
                                <p:cTn id="158" presetID="42" presetClass="path" presetSubtype="0" accel="50000" decel="50000" fill="hold" nodeType="withEffect">
                                  <p:stCondLst>
                                    <p:cond delay="0"/>
                                  </p:stCondLst>
                                  <p:childTnLst>
                                    <p:animMotion origin="layout" path="M -4.16667E-6 -3.7037E-7 L 0.43959 0.06343 " pathEditMode="relative" rAng="0" ptsTypes="AA">
                                      <p:cBhvr>
                                        <p:cTn id="159" dur="2000" fill="hold"/>
                                        <p:tgtEl>
                                          <p:spTgt spid="11"/>
                                        </p:tgtEl>
                                        <p:attrNameLst>
                                          <p:attrName>ppt_x</p:attrName>
                                          <p:attrName>ppt_y</p:attrName>
                                        </p:attrNameLst>
                                      </p:cBhvr>
                                      <p:rCtr x="21979" y="3171"/>
                                    </p:animMotion>
                                  </p:childTnLst>
                                </p:cTn>
                              </p:par>
                            </p:childTnLst>
                          </p:cTn>
                        </p:par>
                      </p:childTnLst>
                    </p:cTn>
                  </p:par>
                  <p:par>
                    <p:cTn id="160" fill="hold">
                      <p:stCondLst>
                        <p:cond delay="indefinite"/>
                      </p:stCondLst>
                      <p:childTnLst>
                        <p:par>
                          <p:cTn id="161" fill="hold">
                            <p:stCondLst>
                              <p:cond delay="0"/>
                            </p:stCondLst>
                            <p:childTnLst>
                              <p:par>
                                <p:cTn id="162" presetID="9" presetClass="entr" presetSubtype="0" fill="hold" nodeType="clickEffect">
                                  <p:stCondLst>
                                    <p:cond delay="0"/>
                                  </p:stCondLst>
                                  <p:childTnLst>
                                    <p:set>
                                      <p:cBhvr>
                                        <p:cTn id="163" dur="1" fill="hold">
                                          <p:stCondLst>
                                            <p:cond delay="0"/>
                                          </p:stCondLst>
                                        </p:cTn>
                                        <p:tgtEl>
                                          <p:spTgt spid="284"/>
                                        </p:tgtEl>
                                        <p:attrNameLst>
                                          <p:attrName>style.visibility</p:attrName>
                                        </p:attrNameLst>
                                      </p:cBhvr>
                                      <p:to>
                                        <p:strVal val="visible"/>
                                      </p:to>
                                    </p:set>
                                    <p:animEffect transition="in" filter="dissolve">
                                      <p:cBhvr>
                                        <p:cTn id="164" dur="500"/>
                                        <p:tgtEl>
                                          <p:spTgt spid="284"/>
                                        </p:tgtEl>
                                      </p:cBhvr>
                                    </p:animEffect>
                                  </p:childTnLst>
                                </p:cTn>
                              </p:par>
                            </p:childTnLst>
                          </p:cTn>
                        </p:par>
                      </p:childTnLst>
                    </p:cTn>
                  </p:par>
                  <p:par>
                    <p:cTn id="165" fill="hold">
                      <p:stCondLst>
                        <p:cond delay="indefinite"/>
                      </p:stCondLst>
                      <p:childTnLst>
                        <p:par>
                          <p:cTn id="166" fill="hold">
                            <p:stCondLst>
                              <p:cond delay="0"/>
                            </p:stCondLst>
                            <p:childTnLst>
                              <p:par>
                                <p:cTn id="167" presetID="10" presetClass="entr" presetSubtype="0" fill="hold" grpId="0" nodeType="clickEffect">
                                  <p:stCondLst>
                                    <p:cond delay="0"/>
                                  </p:stCondLst>
                                  <p:childTnLst>
                                    <p:set>
                                      <p:cBhvr>
                                        <p:cTn id="168" dur="1" fill="hold">
                                          <p:stCondLst>
                                            <p:cond delay="0"/>
                                          </p:stCondLst>
                                        </p:cTn>
                                        <p:tgtEl>
                                          <p:spTgt spid="16"/>
                                        </p:tgtEl>
                                        <p:attrNameLst>
                                          <p:attrName>style.visibility</p:attrName>
                                        </p:attrNameLst>
                                      </p:cBhvr>
                                      <p:to>
                                        <p:strVal val="visible"/>
                                      </p:to>
                                    </p:set>
                                    <p:animEffect transition="in" filter="fade">
                                      <p:cBhvr>
                                        <p:cTn id="169" dur="500"/>
                                        <p:tgtEl>
                                          <p:spTgt spid="16"/>
                                        </p:tgtEl>
                                      </p:cBhvr>
                                    </p:animEffect>
                                  </p:childTnLst>
                                </p:cTn>
                              </p:par>
                              <p:par>
                                <p:cTn id="170" presetID="10" presetClass="entr" presetSubtype="0" fill="hold" nodeType="withEffect">
                                  <p:stCondLst>
                                    <p:cond delay="0"/>
                                  </p:stCondLst>
                                  <p:childTnLst>
                                    <p:set>
                                      <p:cBhvr>
                                        <p:cTn id="171" dur="1" fill="hold">
                                          <p:stCondLst>
                                            <p:cond delay="0"/>
                                          </p:stCondLst>
                                        </p:cTn>
                                        <p:tgtEl>
                                          <p:spTgt spid="13"/>
                                        </p:tgtEl>
                                        <p:attrNameLst>
                                          <p:attrName>style.visibility</p:attrName>
                                        </p:attrNameLst>
                                      </p:cBhvr>
                                      <p:to>
                                        <p:strVal val="visible"/>
                                      </p:to>
                                    </p:set>
                                    <p:animEffect transition="in" filter="fade">
                                      <p:cBhvr>
                                        <p:cTn id="172" dur="500"/>
                                        <p:tgtEl>
                                          <p:spTgt spid="13"/>
                                        </p:tgtEl>
                                      </p:cBhvr>
                                    </p:animEffect>
                                  </p:childTnLst>
                                </p:cTn>
                              </p:par>
                              <p:par>
                                <p:cTn id="173" presetID="42" presetClass="path" presetSubtype="0" accel="50000" decel="50000" fill="hold" nodeType="withEffect">
                                  <p:stCondLst>
                                    <p:cond delay="0"/>
                                  </p:stCondLst>
                                  <p:childTnLst>
                                    <p:animMotion origin="layout" path="M 2.5E-6 4.81481E-6 L 0.30521 0.06967 " pathEditMode="relative" rAng="0" ptsTypes="AA">
                                      <p:cBhvr>
                                        <p:cTn id="174" dur="2000" fill="hold"/>
                                        <p:tgtEl>
                                          <p:spTgt spid="13"/>
                                        </p:tgtEl>
                                        <p:attrNameLst>
                                          <p:attrName>ppt_x</p:attrName>
                                          <p:attrName>ppt_y</p:attrName>
                                        </p:attrNameLst>
                                      </p:cBhvr>
                                      <p:rCtr x="15260" y="3472"/>
                                    </p:animMotion>
                                  </p:childTnLst>
                                </p:cTn>
                              </p:par>
                              <p:par>
                                <p:cTn id="175" presetID="10" presetClass="entr" presetSubtype="0" fill="hold" nodeType="withEffect">
                                  <p:stCondLst>
                                    <p:cond delay="250"/>
                                  </p:stCondLst>
                                  <p:childTnLst>
                                    <p:set>
                                      <p:cBhvr>
                                        <p:cTn id="176" dur="1" fill="hold">
                                          <p:stCondLst>
                                            <p:cond delay="0"/>
                                          </p:stCondLst>
                                        </p:cTn>
                                        <p:tgtEl>
                                          <p:spTgt spid="309"/>
                                        </p:tgtEl>
                                        <p:attrNameLst>
                                          <p:attrName>style.visibility</p:attrName>
                                        </p:attrNameLst>
                                      </p:cBhvr>
                                      <p:to>
                                        <p:strVal val="visible"/>
                                      </p:to>
                                    </p:set>
                                    <p:animEffect transition="in" filter="fade">
                                      <p:cBhvr>
                                        <p:cTn id="177" dur="500"/>
                                        <p:tgtEl>
                                          <p:spTgt spid="309"/>
                                        </p:tgtEl>
                                      </p:cBhvr>
                                    </p:animEffect>
                                  </p:childTnLst>
                                </p:cTn>
                              </p:par>
                              <p:par>
                                <p:cTn id="178" presetID="42" presetClass="path" presetSubtype="0" accel="50000" decel="50000" fill="hold" nodeType="withEffect">
                                  <p:stCondLst>
                                    <p:cond delay="0"/>
                                  </p:stCondLst>
                                  <p:childTnLst>
                                    <p:animMotion origin="layout" path="M 2.08333E-6 3.7037E-6 L 0.56146 -0.21736 " pathEditMode="relative" rAng="0" ptsTypes="AA">
                                      <p:cBhvr>
                                        <p:cTn id="179" dur="2000" fill="hold"/>
                                        <p:tgtEl>
                                          <p:spTgt spid="309"/>
                                        </p:tgtEl>
                                        <p:attrNameLst>
                                          <p:attrName>ppt_x</p:attrName>
                                          <p:attrName>ppt_y</p:attrName>
                                        </p:attrNameLst>
                                      </p:cBhvr>
                                      <p:rCtr x="28073" y="-10880"/>
                                    </p:animMotion>
                                  </p:childTnLst>
                                </p:cTn>
                              </p:par>
                              <p:par>
                                <p:cTn id="180" presetID="10" presetClass="entr" presetSubtype="0" fill="hold" nodeType="withEffect">
                                  <p:stCondLst>
                                    <p:cond delay="250"/>
                                  </p:stCondLst>
                                  <p:childTnLst>
                                    <p:set>
                                      <p:cBhvr>
                                        <p:cTn id="181" dur="1" fill="hold">
                                          <p:stCondLst>
                                            <p:cond delay="0"/>
                                          </p:stCondLst>
                                        </p:cTn>
                                        <p:tgtEl>
                                          <p:spTgt spid="310"/>
                                        </p:tgtEl>
                                        <p:attrNameLst>
                                          <p:attrName>style.visibility</p:attrName>
                                        </p:attrNameLst>
                                      </p:cBhvr>
                                      <p:to>
                                        <p:strVal val="visible"/>
                                      </p:to>
                                    </p:set>
                                    <p:animEffect transition="in" filter="fade">
                                      <p:cBhvr>
                                        <p:cTn id="182" dur="500"/>
                                        <p:tgtEl>
                                          <p:spTgt spid="310"/>
                                        </p:tgtEl>
                                      </p:cBhvr>
                                    </p:animEffect>
                                  </p:childTnLst>
                                </p:cTn>
                              </p:par>
                              <p:par>
                                <p:cTn id="183" presetID="42" presetClass="path" presetSubtype="0" accel="50000" decel="50000" fill="hold" nodeType="withEffect">
                                  <p:stCondLst>
                                    <p:cond delay="0"/>
                                  </p:stCondLst>
                                  <p:childTnLst>
                                    <p:animMotion origin="layout" path="M 4.375E-6 4.07407E-6 L 0.56289 -0.44838 " pathEditMode="relative" rAng="0" ptsTypes="AA">
                                      <p:cBhvr>
                                        <p:cTn id="184" dur="2000" fill="hold"/>
                                        <p:tgtEl>
                                          <p:spTgt spid="310"/>
                                        </p:tgtEl>
                                        <p:attrNameLst>
                                          <p:attrName>ppt_x</p:attrName>
                                          <p:attrName>ppt_y</p:attrName>
                                        </p:attrNameLst>
                                      </p:cBhvr>
                                      <p:rCtr x="28138" y="-22431"/>
                                    </p:animMotion>
                                  </p:childTnLst>
                                </p:cTn>
                              </p:par>
                            </p:childTnLst>
                          </p:cTn>
                        </p:par>
                        <p:par>
                          <p:cTn id="185" fill="hold">
                            <p:stCondLst>
                              <p:cond delay="2000"/>
                            </p:stCondLst>
                            <p:childTnLst>
                              <p:par>
                                <p:cTn id="186" presetID="22" presetClass="entr" presetSubtype="2" fill="hold" grpId="0" nodeType="afterEffect">
                                  <p:stCondLst>
                                    <p:cond delay="0"/>
                                  </p:stCondLst>
                                  <p:childTnLst>
                                    <p:set>
                                      <p:cBhvr>
                                        <p:cTn id="187" dur="1" fill="hold">
                                          <p:stCondLst>
                                            <p:cond delay="0"/>
                                          </p:stCondLst>
                                        </p:cTn>
                                        <p:tgtEl>
                                          <p:spTgt spid="315"/>
                                        </p:tgtEl>
                                        <p:attrNameLst>
                                          <p:attrName>style.visibility</p:attrName>
                                        </p:attrNameLst>
                                      </p:cBhvr>
                                      <p:to>
                                        <p:strVal val="visible"/>
                                      </p:to>
                                    </p:set>
                                    <p:animEffect transition="in" filter="wipe(right)">
                                      <p:cBhvr>
                                        <p:cTn id="188" dur="500"/>
                                        <p:tgtEl>
                                          <p:spTgt spid="315"/>
                                        </p:tgtEl>
                                      </p:cBhvr>
                                    </p:animEffect>
                                  </p:childTnLst>
                                </p:cTn>
                              </p:par>
                              <p:par>
                                <p:cTn id="189" presetID="22" presetClass="entr" presetSubtype="2" fill="hold" grpId="0" nodeType="withEffect">
                                  <p:stCondLst>
                                    <p:cond delay="250"/>
                                  </p:stCondLst>
                                  <p:childTnLst>
                                    <p:set>
                                      <p:cBhvr>
                                        <p:cTn id="190" dur="1" fill="hold">
                                          <p:stCondLst>
                                            <p:cond delay="0"/>
                                          </p:stCondLst>
                                        </p:cTn>
                                        <p:tgtEl>
                                          <p:spTgt spid="289"/>
                                        </p:tgtEl>
                                        <p:attrNameLst>
                                          <p:attrName>style.visibility</p:attrName>
                                        </p:attrNameLst>
                                      </p:cBhvr>
                                      <p:to>
                                        <p:strVal val="visible"/>
                                      </p:to>
                                    </p:set>
                                    <p:animEffect transition="in" filter="wipe(right)">
                                      <p:cBhvr>
                                        <p:cTn id="191" dur="500"/>
                                        <p:tgtEl>
                                          <p:spTgt spid="289"/>
                                        </p:tgtEl>
                                      </p:cBhvr>
                                    </p:animEffect>
                                  </p:childTnLst>
                                </p:cTn>
                              </p:par>
                              <p:par>
                                <p:cTn id="192" presetID="22" presetClass="entr" presetSubtype="2" fill="hold" grpId="0" nodeType="withEffect">
                                  <p:stCondLst>
                                    <p:cond delay="500"/>
                                  </p:stCondLst>
                                  <p:childTnLst>
                                    <p:set>
                                      <p:cBhvr>
                                        <p:cTn id="193" dur="1" fill="hold">
                                          <p:stCondLst>
                                            <p:cond delay="0"/>
                                          </p:stCondLst>
                                        </p:cTn>
                                        <p:tgtEl>
                                          <p:spTgt spid="290"/>
                                        </p:tgtEl>
                                        <p:attrNameLst>
                                          <p:attrName>style.visibility</p:attrName>
                                        </p:attrNameLst>
                                      </p:cBhvr>
                                      <p:to>
                                        <p:strVal val="visible"/>
                                      </p:to>
                                    </p:set>
                                    <p:animEffect transition="in" filter="wipe(right)">
                                      <p:cBhvr>
                                        <p:cTn id="194" dur="500"/>
                                        <p:tgtEl>
                                          <p:spTgt spid="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9" grpId="0" animBg="1"/>
      <p:bldP spid="411" grpId="0" animBg="1"/>
      <p:bldP spid="411" grpId="1" animBg="1"/>
      <p:bldP spid="411" grpId="2" animBg="1"/>
      <p:bldP spid="529" grpId="0" animBg="1"/>
      <p:bldP spid="529" grpId="1" animBg="1"/>
      <p:bldP spid="529" grpId="2" animBg="1"/>
      <p:bldP spid="529" grpId="3" animBg="1"/>
      <p:bldP spid="532" grpId="0" animBg="1"/>
      <p:bldP spid="532" grpId="1" animBg="1"/>
      <p:bldP spid="532" grpId="2" animBg="1"/>
      <p:bldP spid="533" grpId="0" animBg="1"/>
      <p:bldP spid="533" grpId="1" animBg="1"/>
      <p:bldP spid="533" grpId="2" animBg="1"/>
      <p:bldP spid="315" grpId="0"/>
      <p:bldP spid="289" grpId="0"/>
      <p:bldP spid="290"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A61C168B-4221-9AEC-4E22-D7537B341742}"/>
              </a:ext>
            </a:extLst>
          </p:cNvPr>
          <p:cNvSpPr/>
          <p:nvPr/>
        </p:nvSpPr>
        <p:spPr>
          <a:xfrm>
            <a:off x="3009899" y="2390775"/>
            <a:ext cx="6067425" cy="35337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SCITT Claims Promotion</a:t>
            </a:r>
          </a:p>
        </p:txBody>
      </p:sp>
      <p:sp>
        <p:nvSpPr>
          <p:cNvPr id="2" name="Title 1">
            <a:extLst>
              <a:ext uri="{FF2B5EF4-FFF2-40B4-BE49-F238E27FC236}">
                <a16:creationId xmlns:a16="http://schemas.microsoft.com/office/drawing/2014/main" id="{7F44EEC6-507D-7080-9376-BFE8B1C03617}"/>
              </a:ext>
            </a:extLst>
          </p:cNvPr>
          <p:cNvSpPr>
            <a:spLocks noGrp="1"/>
          </p:cNvSpPr>
          <p:nvPr>
            <p:ph type="title"/>
          </p:nvPr>
        </p:nvSpPr>
        <p:spPr/>
        <p:txBody>
          <a:bodyPr/>
          <a:lstStyle/>
          <a:p>
            <a:r>
              <a:rPr lang="en-US" dirty="0"/>
              <a:t>SCITT Promotion</a:t>
            </a:r>
          </a:p>
        </p:txBody>
      </p:sp>
      <p:grpSp>
        <p:nvGrpSpPr>
          <p:cNvPr id="3" name="Group 2">
            <a:extLst>
              <a:ext uri="{FF2B5EF4-FFF2-40B4-BE49-F238E27FC236}">
                <a16:creationId xmlns:a16="http://schemas.microsoft.com/office/drawing/2014/main" id="{CD582CB8-3636-48D4-256F-0BD4B3C8423F}"/>
              </a:ext>
            </a:extLst>
          </p:cNvPr>
          <p:cNvGrpSpPr/>
          <p:nvPr/>
        </p:nvGrpSpPr>
        <p:grpSpPr>
          <a:xfrm>
            <a:off x="7255020" y="3429000"/>
            <a:ext cx="716597" cy="707412"/>
            <a:chOff x="6806717" y="4150435"/>
            <a:chExt cx="1106440" cy="1092259"/>
          </a:xfrm>
        </p:grpSpPr>
        <p:grpSp>
          <p:nvGrpSpPr>
            <p:cNvPr id="4" name="Graphic 25" descr="Scroll outline">
              <a:extLst>
                <a:ext uri="{FF2B5EF4-FFF2-40B4-BE49-F238E27FC236}">
                  <a16:creationId xmlns:a16="http://schemas.microsoft.com/office/drawing/2014/main" id="{9C600148-BDAE-AC4A-19C1-450E6CC94080}"/>
                </a:ext>
              </a:extLst>
            </p:cNvPr>
            <p:cNvGrpSpPr/>
            <p:nvPr/>
          </p:nvGrpSpPr>
          <p:grpSpPr>
            <a:xfrm>
              <a:off x="6806717" y="4150435"/>
              <a:ext cx="1106440" cy="1092259"/>
              <a:chOff x="6806717" y="4150435"/>
              <a:chExt cx="1106440" cy="1092259"/>
            </a:xfrm>
            <a:solidFill>
              <a:schemeClr val="accent5">
                <a:lumMod val="50000"/>
              </a:schemeClr>
            </a:solidFill>
          </p:grpSpPr>
          <p:sp>
            <p:nvSpPr>
              <p:cNvPr id="6" name="Freeform: Shape 5">
                <a:extLst>
                  <a:ext uri="{FF2B5EF4-FFF2-40B4-BE49-F238E27FC236}">
                    <a16:creationId xmlns:a16="http://schemas.microsoft.com/office/drawing/2014/main" id="{E52C5CA9-05CE-47EC-456E-B71E3A0A44C5}"/>
                  </a:ext>
                </a:extLst>
              </p:cNvPr>
              <p:cNvSpPr/>
              <p:nvPr/>
            </p:nvSpPr>
            <p:spPr>
              <a:xfrm>
                <a:off x="6806717" y="4150435"/>
                <a:ext cx="1106440" cy="1092259"/>
              </a:xfrm>
              <a:custGeom>
                <a:avLst/>
                <a:gdLst>
                  <a:gd name="connsiteX0" fmla="*/ 992953 w 1106440"/>
                  <a:gd name="connsiteY0" fmla="*/ 837755 h 1092259"/>
                  <a:gd name="connsiteX1" fmla="*/ 992953 w 1106440"/>
                  <a:gd name="connsiteY1" fmla="*/ 446830 h 1092259"/>
                  <a:gd name="connsiteX2" fmla="*/ 986896 w 1106440"/>
                  <a:gd name="connsiteY2" fmla="*/ 435212 h 1092259"/>
                  <a:gd name="connsiteX3" fmla="*/ 928737 w 1106440"/>
                  <a:gd name="connsiteY3" fmla="*/ 394501 h 1092259"/>
                  <a:gd name="connsiteX4" fmla="*/ 928737 w 1106440"/>
                  <a:gd name="connsiteY4" fmla="*/ 394288 h 1092259"/>
                  <a:gd name="connsiteX5" fmla="*/ 989733 w 1106440"/>
                  <a:gd name="connsiteY5" fmla="*/ 321164 h 1092259"/>
                  <a:gd name="connsiteX6" fmla="*/ 990995 w 1106440"/>
                  <a:gd name="connsiteY6" fmla="*/ 304766 h 1092259"/>
                  <a:gd name="connsiteX7" fmla="*/ 954199 w 1106440"/>
                  <a:gd name="connsiteY7" fmla="*/ 243444 h 1092259"/>
                  <a:gd name="connsiteX8" fmla="*/ 954199 w 1106440"/>
                  <a:gd name="connsiteY8" fmla="*/ 243274 h 1092259"/>
                  <a:gd name="connsiteX9" fmla="*/ 988839 w 1106440"/>
                  <a:gd name="connsiteY9" fmla="*/ 208620 h 1092259"/>
                  <a:gd name="connsiteX10" fmla="*/ 992953 w 1106440"/>
                  <a:gd name="connsiteY10" fmla="*/ 198591 h 1092259"/>
                  <a:gd name="connsiteX11" fmla="*/ 992953 w 1106440"/>
                  <a:gd name="connsiteY11" fmla="*/ 134759 h 1092259"/>
                  <a:gd name="connsiteX12" fmla="*/ 858195 w 1106440"/>
                  <a:gd name="connsiteY12" fmla="*/ 1 h 1092259"/>
                  <a:gd name="connsiteX13" fmla="*/ 134758 w 1106440"/>
                  <a:gd name="connsiteY13" fmla="*/ 1 h 1092259"/>
                  <a:gd name="connsiteX14" fmla="*/ 0 w 1106440"/>
                  <a:gd name="connsiteY14" fmla="*/ 133510 h 1092259"/>
                  <a:gd name="connsiteX15" fmla="*/ 51194 w 1106440"/>
                  <a:gd name="connsiteY15" fmla="*/ 238224 h 1092259"/>
                  <a:gd name="connsiteX16" fmla="*/ 104416 w 1106440"/>
                  <a:gd name="connsiteY16" fmla="*/ 255417 h 1092259"/>
                  <a:gd name="connsiteX17" fmla="*/ 111721 w 1106440"/>
                  <a:gd name="connsiteY17" fmla="*/ 254977 h 1092259"/>
                  <a:gd name="connsiteX18" fmla="*/ 113480 w 1106440"/>
                  <a:gd name="connsiteY18" fmla="*/ 255332 h 1092259"/>
                  <a:gd name="connsiteX19" fmla="*/ 241146 w 1106440"/>
                  <a:gd name="connsiteY19" fmla="*/ 255332 h 1092259"/>
                  <a:gd name="connsiteX20" fmla="*/ 241146 w 1106440"/>
                  <a:gd name="connsiteY20" fmla="*/ 631235 h 1092259"/>
                  <a:gd name="connsiteX21" fmla="*/ 245302 w 1106440"/>
                  <a:gd name="connsiteY21" fmla="*/ 641264 h 1092259"/>
                  <a:gd name="connsiteX22" fmla="*/ 299007 w 1106440"/>
                  <a:gd name="connsiteY22" fmla="*/ 694969 h 1092259"/>
                  <a:gd name="connsiteX23" fmla="*/ 299007 w 1106440"/>
                  <a:gd name="connsiteY23" fmla="*/ 695167 h 1092259"/>
                  <a:gd name="connsiteX24" fmla="*/ 238209 w 1106440"/>
                  <a:gd name="connsiteY24" fmla="*/ 755964 h 1092259"/>
                  <a:gd name="connsiteX25" fmla="*/ 234053 w 1106440"/>
                  <a:gd name="connsiteY25" fmla="*/ 765993 h 1092259"/>
                  <a:gd name="connsiteX26" fmla="*/ 234053 w 1106440"/>
                  <a:gd name="connsiteY26" fmla="*/ 957491 h 1092259"/>
                  <a:gd name="connsiteX27" fmla="*/ 368811 w 1106440"/>
                  <a:gd name="connsiteY27" fmla="*/ 1092249 h 1092259"/>
                  <a:gd name="connsiteX28" fmla="*/ 974853 w 1106440"/>
                  <a:gd name="connsiteY28" fmla="*/ 1092249 h 1092259"/>
                  <a:gd name="connsiteX29" fmla="*/ 1105696 w 1106440"/>
                  <a:gd name="connsiteY29" fmla="*/ 978428 h 1092259"/>
                  <a:gd name="connsiteX30" fmla="*/ 992953 w 1106440"/>
                  <a:gd name="connsiteY30" fmla="*/ 837755 h 1092259"/>
                  <a:gd name="connsiteX31" fmla="*/ 167596 w 1106440"/>
                  <a:gd name="connsiteY31" fmla="*/ 226961 h 1092259"/>
                  <a:gd name="connsiteX32" fmla="*/ 184406 w 1106440"/>
                  <a:gd name="connsiteY32" fmla="*/ 182647 h 1092259"/>
                  <a:gd name="connsiteX33" fmla="*/ 114994 w 1106440"/>
                  <a:gd name="connsiteY33" fmla="*/ 112311 h 1092259"/>
                  <a:gd name="connsiteX34" fmla="*/ 113480 w 1106440"/>
                  <a:gd name="connsiteY34" fmla="*/ 112318 h 1092259"/>
                  <a:gd name="connsiteX35" fmla="*/ 99295 w 1106440"/>
                  <a:gd name="connsiteY35" fmla="*/ 126503 h 1092259"/>
                  <a:gd name="connsiteX36" fmla="*/ 113480 w 1106440"/>
                  <a:gd name="connsiteY36" fmla="*/ 140688 h 1092259"/>
                  <a:gd name="connsiteX37" fmla="*/ 156028 w 1106440"/>
                  <a:gd name="connsiteY37" fmla="*/ 181732 h 1092259"/>
                  <a:gd name="connsiteX38" fmla="*/ 156035 w 1106440"/>
                  <a:gd name="connsiteY38" fmla="*/ 182647 h 1092259"/>
                  <a:gd name="connsiteX39" fmla="*/ 130999 w 1106440"/>
                  <a:gd name="connsiteY39" fmla="*/ 220451 h 1092259"/>
                  <a:gd name="connsiteX40" fmla="*/ 68074 w 1106440"/>
                  <a:gd name="connsiteY40" fmla="*/ 215443 h 1092259"/>
                  <a:gd name="connsiteX41" fmla="*/ 28370 w 1106440"/>
                  <a:gd name="connsiteY41" fmla="*/ 133510 h 1092259"/>
                  <a:gd name="connsiteX42" fmla="*/ 135382 w 1106440"/>
                  <a:gd name="connsiteY42" fmla="*/ 27747 h 1092259"/>
                  <a:gd name="connsiteX43" fmla="*/ 241146 w 1106440"/>
                  <a:gd name="connsiteY43" fmla="*/ 134759 h 1092259"/>
                  <a:gd name="connsiteX44" fmla="*/ 241146 w 1106440"/>
                  <a:gd name="connsiteY44" fmla="*/ 226961 h 1092259"/>
                  <a:gd name="connsiteX45" fmla="*/ 262423 w 1106440"/>
                  <a:gd name="connsiteY45" fmla="*/ 957491 h 1092259"/>
                  <a:gd name="connsiteX46" fmla="*/ 262423 w 1106440"/>
                  <a:gd name="connsiteY46" fmla="*/ 771866 h 1092259"/>
                  <a:gd name="connsiteX47" fmla="*/ 329192 w 1106440"/>
                  <a:gd name="connsiteY47" fmla="*/ 705097 h 1092259"/>
                  <a:gd name="connsiteX48" fmla="*/ 329192 w 1106440"/>
                  <a:gd name="connsiteY48" fmla="*/ 685039 h 1092259"/>
                  <a:gd name="connsiteX49" fmla="*/ 269516 w 1106440"/>
                  <a:gd name="connsiteY49" fmla="*/ 625363 h 1092259"/>
                  <a:gd name="connsiteX50" fmla="*/ 269516 w 1106440"/>
                  <a:gd name="connsiteY50" fmla="*/ 134759 h 1092259"/>
                  <a:gd name="connsiteX51" fmla="*/ 217684 w 1106440"/>
                  <a:gd name="connsiteY51" fmla="*/ 28612 h 1092259"/>
                  <a:gd name="connsiteX52" fmla="*/ 217684 w 1106440"/>
                  <a:gd name="connsiteY52" fmla="*/ 28412 h 1092259"/>
                  <a:gd name="connsiteX53" fmla="*/ 217769 w 1106440"/>
                  <a:gd name="connsiteY53" fmla="*/ 28371 h 1092259"/>
                  <a:gd name="connsiteX54" fmla="*/ 858195 w 1106440"/>
                  <a:gd name="connsiteY54" fmla="*/ 28371 h 1092259"/>
                  <a:gd name="connsiteX55" fmla="*/ 964583 w 1106440"/>
                  <a:gd name="connsiteY55" fmla="*/ 134759 h 1092259"/>
                  <a:gd name="connsiteX56" fmla="*/ 964583 w 1106440"/>
                  <a:gd name="connsiteY56" fmla="*/ 192719 h 1092259"/>
                  <a:gd name="connsiteX57" fmla="*/ 926184 w 1106440"/>
                  <a:gd name="connsiteY57" fmla="*/ 231118 h 1092259"/>
                  <a:gd name="connsiteX58" fmla="*/ 924056 w 1106440"/>
                  <a:gd name="connsiteY58" fmla="*/ 248452 h 1092259"/>
                  <a:gd name="connsiteX59" fmla="*/ 961420 w 1106440"/>
                  <a:gd name="connsiteY59" fmla="*/ 310724 h 1092259"/>
                  <a:gd name="connsiteX60" fmla="*/ 896949 w 1106440"/>
                  <a:gd name="connsiteY60" fmla="*/ 388089 h 1092259"/>
                  <a:gd name="connsiteX61" fmla="*/ 898815 w 1106440"/>
                  <a:gd name="connsiteY61" fmla="*/ 408063 h 1092259"/>
                  <a:gd name="connsiteX62" fmla="*/ 899786 w 1106440"/>
                  <a:gd name="connsiteY62" fmla="*/ 408800 h 1092259"/>
                  <a:gd name="connsiteX63" fmla="*/ 964583 w 1106440"/>
                  <a:gd name="connsiteY63" fmla="*/ 454220 h 1092259"/>
                  <a:gd name="connsiteX64" fmla="*/ 964583 w 1106440"/>
                  <a:gd name="connsiteY64" fmla="*/ 836918 h 1092259"/>
                  <a:gd name="connsiteX65" fmla="*/ 411366 w 1106440"/>
                  <a:gd name="connsiteY65" fmla="*/ 837074 h 1092259"/>
                  <a:gd name="connsiteX66" fmla="*/ 366456 w 1106440"/>
                  <a:gd name="connsiteY66" fmla="*/ 846678 h 1092259"/>
                  <a:gd name="connsiteX67" fmla="*/ 326256 w 1106440"/>
                  <a:gd name="connsiteY67" fmla="*/ 909602 h 1092259"/>
                  <a:gd name="connsiteX68" fmla="*/ 395668 w 1106440"/>
                  <a:gd name="connsiteY68" fmla="*/ 979939 h 1092259"/>
                  <a:gd name="connsiteX69" fmla="*/ 397181 w 1106440"/>
                  <a:gd name="connsiteY69" fmla="*/ 979932 h 1092259"/>
                  <a:gd name="connsiteX70" fmla="*/ 411366 w 1106440"/>
                  <a:gd name="connsiteY70" fmla="*/ 965747 h 1092259"/>
                  <a:gd name="connsiteX71" fmla="*/ 397181 w 1106440"/>
                  <a:gd name="connsiteY71" fmla="*/ 951562 h 1092259"/>
                  <a:gd name="connsiteX72" fmla="*/ 354633 w 1106440"/>
                  <a:gd name="connsiteY72" fmla="*/ 910517 h 1092259"/>
                  <a:gd name="connsiteX73" fmla="*/ 354626 w 1106440"/>
                  <a:gd name="connsiteY73" fmla="*/ 909602 h 1092259"/>
                  <a:gd name="connsiteX74" fmla="*/ 379663 w 1106440"/>
                  <a:gd name="connsiteY74" fmla="*/ 871799 h 1092259"/>
                  <a:gd name="connsiteX75" fmla="*/ 442588 w 1106440"/>
                  <a:gd name="connsiteY75" fmla="*/ 876807 h 1092259"/>
                  <a:gd name="connsiteX76" fmla="*/ 482291 w 1106440"/>
                  <a:gd name="connsiteY76" fmla="*/ 958739 h 1092259"/>
                  <a:gd name="connsiteX77" fmla="*/ 375904 w 1106440"/>
                  <a:gd name="connsiteY77" fmla="*/ 1063879 h 1092259"/>
                  <a:gd name="connsiteX78" fmla="*/ 368811 w 1106440"/>
                  <a:gd name="connsiteY78" fmla="*/ 1063879 h 1092259"/>
                  <a:gd name="connsiteX79" fmla="*/ 262423 w 1106440"/>
                  <a:gd name="connsiteY79" fmla="*/ 957491 h 1092259"/>
                  <a:gd name="connsiteX80" fmla="*/ 975307 w 1106440"/>
                  <a:gd name="connsiteY80" fmla="*/ 1063879 h 1092259"/>
                  <a:gd name="connsiteX81" fmla="*/ 459056 w 1106440"/>
                  <a:gd name="connsiteY81" fmla="*/ 1063879 h 1092259"/>
                  <a:gd name="connsiteX82" fmla="*/ 458893 w 1106440"/>
                  <a:gd name="connsiteY82" fmla="*/ 1063801 h 1092259"/>
                  <a:gd name="connsiteX83" fmla="*/ 458971 w 1106440"/>
                  <a:gd name="connsiteY83" fmla="*/ 1063638 h 1092259"/>
                  <a:gd name="connsiteX84" fmla="*/ 483314 w 1106440"/>
                  <a:gd name="connsiteY84" fmla="*/ 878244 h 1092259"/>
                  <a:gd name="connsiteX85" fmla="*/ 471951 w 1106440"/>
                  <a:gd name="connsiteY85" fmla="*/ 865288 h 1092259"/>
                  <a:gd name="connsiteX86" fmla="*/ 978768 w 1106440"/>
                  <a:gd name="connsiteY86" fmla="*/ 865288 h 1092259"/>
                  <a:gd name="connsiteX87" fmla="*/ 1078073 w 1106440"/>
                  <a:gd name="connsiteY87" fmla="*/ 964829 h 1092259"/>
                  <a:gd name="connsiteX88" fmla="*/ 1077226 w 1106440"/>
                  <a:gd name="connsiteY88" fmla="*/ 977662 h 1092259"/>
                  <a:gd name="connsiteX89" fmla="*/ 975307 w 1106440"/>
                  <a:gd name="connsiteY89" fmla="*/ 1063879 h 1092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106440" h="1092259">
                    <a:moveTo>
                      <a:pt x="992953" y="837755"/>
                    </a:moveTo>
                    <a:lnTo>
                      <a:pt x="992953" y="446830"/>
                    </a:lnTo>
                    <a:cubicBezTo>
                      <a:pt x="992950" y="442201"/>
                      <a:pt x="990689" y="437865"/>
                      <a:pt x="986896" y="435212"/>
                    </a:cubicBezTo>
                    <a:lnTo>
                      <a:pt x="928737" y="394501"/>
                    </a:lnTo>
                    <a:cubicBezTo>
                      <a:pt x="928682" y="394441"/>
                      <a:pt x="928682" y="394348"/>
                      <a:pt x="928737" y="394288"/>
                    </a:cubicBezTo>
                    <a:lnTo>
                      <a:pt x="989733" y="321164"/>
                    </a:lnTo>
                    <a:cubicBezTo>
                      <a:pt x="993603" y="316524"/>
                      <a:pt x="994109" y="309944"/>
                      <a:pt x="990995" y="304766"/>
                    </a:cubicBezTo>
                    <a:lnTo>
                      <a:pt x="954199" y="243444"/>
                    </a:lnTo>
                    <a:cubicBezTo>
                      <a:pt x="954165" y="243393"/>
                      <a:pt x="954165" y="243325"/>
                      <a:pt x="954199" y="243274"/>
                    </a:cubicBezTo>
                    <a:lnTo>
                      <a:pt x="988839" y="208620"/>
                    </a:lnTo>
                    <a:cubicBezTo>
                      <a:pt x="991483" y="205953"/>
                      <a:pt x="992963" y="202348"/>
                      <a:pt x="992953" y="198591"/>
                    </a:cubicBezTo>
                    <a:lnTo>
                      <a:pt x="992953" y="134759"/>
                    </a:lnTo>
                    <a:cubicBezTo>
                      <a:pt x="992953" y="60334"/>
                      <a:pt x="932620" y="1"/>
                      <a:pt x="858195" y="1"/>
                    </a:cubicBezTo>
                    <a:lnTo>
                      <a:pt x="134758" y="1"/>
                    </a:lnTo>
                    <a:cubicBezTo>
                      <a:pt x="60716" y="-251"/>
                      <a:pt x="437" y="59469"/>
                      <a:pt x="0" y="133510"/>
                    </a:cubicBezTo>
                    <a:cubicBezTo>
                      <a:pt x="29" y="174436"/>
                      <a:pt x="18914" y="213066"/>
                      <a:pt x="51194" y="238224"/>
                    </a:cubicBezTo>
                    <a:cubicBezTo>
                      <a:pt x="66772" y="249238"/>
                      <a:pt x="85339" y="255235"/>
                      <a:pt x="104416" y="255417"/>
                    </a:cubicBezTo>
                    <a:cubicBezTo>
                      <a:pt x="106870" y="255417"/>
                      <a:pt x="109296" y="255190"/>
                      <a:pt x="111721" y="254977"/>
                    </a:cubicBezTo>
                    <a:cubicBezTo>
                      <a:pt x="112300" y="255130"/>
                      <a:pt x="112887" y="255249"/>
                      <a:pt x="113480" y="255332"/>
                    </a:cubicBezTo>
                    <a:lnTo>
                      <a:pt x="241146" y="255332"/>
                    </a:lnTo>
                    <a:lnTo>
                      <a:pt x="241146" y="631235"/>
                    </a:lnTo>
                    <a:cubicBezTo>
                      <a:pt x="241147" y="634997"/>
                      <a:pt x="242641" y="638604"/>
                      <a:pt x="245302" y="641264"/>
                    </a:cubicBezTo>
                    <a:lnTo>
                      <a:pt x="299007" y="694969"/>
                    </a:lnTo>
                    <a:lnTo>
                      <a:pt x="299007" y="695167"/>
                    </a:lnTo>
                    <a:lnTo>
                      <a:pt x="238209" y="755964"/>
                    </a:lnTo>
                    <a:cubicBezTo>
                      <a:pt x="235548" y="758624"/>
                      <a:pt x="234055" y="762231"/>
                      <a:pt x="234053" y="765993"/>
                    </a:cubicBezTo>
                    <a:lnTo>
                      <a:pt x="234053" y="957491"/>
                    </a:lnTo>
                    <a:cubicBezTo>
                      <a:pt x="234053" y="1031916"/>
                      <a:pt x="294386" y="1092249"/>
                      <a:pt x="368811" y="1092249"/>
                    </a:cubicBezTo>
                    <a:lnTo>
                      <a:pt x="974853" y="1092249"/>
                    </a:lnTo>
                    <a:cubicBezTo>
                      <a:pt x="1041054" y="1093073"/>
                      <a:pt x="1097345" y="1044106"/>
                      <a:pt x="1105696" y="978428"/>
                    </a:cubicBezTo>
                    <a:cubicBezTo>
                      <a:pt x="1113226" y="908502"/>
                      <a:pt x="1062840" y="845634"/>
                      <a:pt x="992953" y="837755"/>
                    </a:cubicBezTo>
                    <a:close/>
                    <a:moveTo>
                      <a:pt x="167596" y="226961"/>
                    </a:moveTo>
                    <a:cubicBezTo>
                      <a:pt x="178303" y="214666"/>
                      <a:pt x="184264" y="198950"/>
                      <a:pt x="184406" y="182647"/>
                    </a:cubicBezTo>
                    <a:cubicBezTo>
                      <a:pt x="184661" y="144057"/>
                      <a:pt x="153584" y="112566"/>
                      <a:pt x="114994" y="112311"/>
                    </a:cubicBezTo>
                    <a:cubicBezTo>
                      <a:pt x="114489" y="112308"/>
                      <a:pt x="113985" y="112311"/>
                      <a:pt x="113480" y="112318"/>
                    </a:cubicBezTo>
                    <a:cubicBezTo>
                      <a:pt x="105646" y="112318"/>
                      <a:pt x="99295" y="118669"/>
                      <a:pt x="99295" y="126503"/>
                    </a:cubicBezTo>
                    <a:cubicBezTo>
                      <a:pt x="99295" y="134337"/>
                      <a:pt x="105646" y="140688"/>
                      <a:pt x="113480" y="140688"/>
                    </a:cubicBezTo>
                    <a:cubicBezTo>
                      <a:pt x="136564" y="140272"/>
                      <a:pt x="155614" y="158649"/>
                      <a:pt x="156028" y="181732"/>
                    </a:cubicBezTo>
                    <a:cubicBezTo>
                      <a:pt x="156034" y="182037"/>
                      <a:pt x="156037" y="182342"/>
                      <a:pt x="156035" y="182647"/>
                    </a:cubicBezTo>
                    <a:cubicBezTo>
                      <a:pt x="155349" y="198918"/>
                      <a:pt x="145712" y="213470"/>
                      <a:pt x="130999" y="220451"/>
                    </a:cubicBezTo>
                    <a:cubicBezTo>
                      <a:pt x="110738" y="230681"/>
                      <a:pt x="86462" y="228749"/>
                      <a:pt x="68074" y="215443"/>
                    </a:cubicBezTo>
                    <a:cubicBezTo>
                      <a:pt x="42985" y="195658"/>
                      <a:pt x="28353" y="165462"/>
                      <a:pt x="28370" y="133510"/>
                    </a:cubicBezTo>
                    <a:cubicBezTo>
                      <a:pt x="28715" y="74755"/>
                      <a:pt x="76626" y="27402"/>
                      <a:pt x="135382" y="27747"/>
                    </a:cubicBezTo>
                    <a:cubicBezTo>
                      <a:pt x="194138" y="28091"/>
                      <a:pt x="241490" y="76003"/>
                      <a:pt x="241146" y="134759"/>
                    </a:cubicBezTo>
                    <a:lnTo>
                      <a:pt x="241146" y="226961"/>
                    </a:lnTo>
                    <a:close/>
                    <a:moveTo>
                      <a:pt x="262423" y="957491"/>
                    </a:moveTo>
                    <a:lnTo>
                      <a:pt x="262423" y="771866"/>
                    </a:lnTo>
                    <a:lnTo>
                      <a:pt x="329192" y="705097"/>
                    </a:lnTo>
                    <a:cubicBezTo>
                      <a:pt x="334730" y="699557"/>
                      <a:pt x="334730" y="690578"/>
                      <a:pt x="329192" y="685039"/>
                    </a:cubicBezTo>
                    <a:lnTo>
                      <a:pt x="269516" y="625363"/>
                    </a:lnTo>
                    <a:lnTo>
                      <a:pt x="269516" y="134759"/>
                    </a:lnTo>
                    <a:cubicBezTo>
                      <a:pt x="269519" y="93280"/>
                      <a:pt x="250394" y="54117"/>
                      <a:pt x="217684" y="28612"/>
                    </a:cubicBezTo>
                    <a:cubicBezTo>
                      <a:pt x="217628" y="28557"/>
                      <a:pt x="217628" y="28467"/>
                      <a:pt x="217684" y="28412"/>
                    </a:cubicBezTo>
                    <a:cubicBezTo>
                      <a:pt x="217706" y="28389"/>
                      <a:pt x="217736" y="28374"/>
                      <a:pt x="217769" y="28371"/>
                    </a:cubicBezTo>
                    <a:lnTo>
                      <a:pt x="858195" y="28371"/>
                    </a:lnTo>
                    <a:cubicBezTo>
                      <a:pt x="916951" y="28371"/>
                      <a:pt x="964583" y="76003"/>
                      <a:pt x="964583" y="134759"/>
                    </a:cubicBezTo>
                    <a:lnTo>
                      <a:pt x="964583" y="192719"/>
                    </a:lnTo>
                    <a:lnTo>
                      <a:pt x="926184" y="231118"/>
                    </a:lnTo>
                    <a:cubicBezTo>
                      <a:pt x="921581" y="235722"/>
                      <a:pt x="920703" y="242870"/>
                      <a:pt x="924056" y="248452"/>
                    </a:cubicBezTo>
                    <a:lnTo>
                      <a:pt x="961420" y="310724"/>
                    </a:lnTo>
                    <a:lnTo>
                      <a:pt x="896949" y="388089"/>
                    </a:lnTo>
                    <a:cubicBezTo>
                      <a:pt x="891948" y="394121"/>
                      <a:pt x="892784" y="403063"/>
                      <a:pt x="898815" y="408063"/>
                    </a:cubicBezTo>
                    <a:cubicBezTo>
                      <a:pt x="899127" y="408323"/>
                      <a:pt x="899452" y="408568"/>
                      <a:pt x="899786" y="408800"/>
                    </a:cubicBezTo>
                    <a:lnTo>
                      <a:pt x="964583" y="454220"/>
                    </a:lnTo>
                    <a:lnTo>
                      <a:pt x="964583" y="836918"/>
                    </a:lnTo>
                    <a:lnTo>
                      <a:pt x="411366" y="837074"/>
                    </a:lnTo>
                    <a:cubicBezTo>
                      <a:pt x="395800" y="836108"/>
                      <a:pt x="380267" y="839430"/>
                      <a:pt x="366456" y="846678"/>
                    </a:cubicBezTo>
                    <a:cubicBezTo>
                      <a:pt x="342397" y="858545"/>
                      <a:pt x="326913" y="882784"/>
                      <a:pt x="326256" y="909602"/>
                    </a:cubicBezTo>
                    <a:cubicBezTo>
                      <a:pt x="326001" y="948193"/>
                      <a:pt x="357077" y="979684"/>
                      <a:pt x="395668" y="979939"/>
                    </a:cubicBezTo>
                    <a:cubicBezTo>
                      <a:pt x="396173" y="979942"/>
                      <a:pt x="396676" y="979939"/>
                      <a:pt x="397181" y="979932"/>
                    </a:cubicBezTo>
                    <a:cubicBezTo>
                      <a:pt x="405016" y="979932"/>
                      <a:pt x="411366" y="973581"/>
                      <a:pt x="411366" y="965747"/>
                    </a:cubicBezTo>
                    <a:cubicBezTo>
                      <a:pt x="411366" y="957912"/>
                      <a:pt x="405016" y="951562"/>
                      <a:pt x="397181" y="951562"/>
                    </a:cubicBezTo>
                    <a:cubicBezTo>
                      <a:pt x="374098" y="951977"/>
                      <a:pt x="355047" y="933601"/>
                      <a:pt x="354633" y="910517"/>
                    </a:cubicBezTo>
                    <a:cubicBezTo>
                      <a:pt x="354627" y="910212"/>
                      <a:pt x="354625" y="909907"/>
                      <a:pt x="354626" y="909602"/>
                    </a:cubicBezTo>
                    <a:cubicBezTo>
                      <a:pt x="355313" y="893332"/>
                      <a:pt x="364950" y="878780"/>
                      <a:pt x="379663" y="871799"/>
                    </a:cubicBezTo>
                    <a:cubicBezTo>
                      <a:pt x="399920" y="861549"/>
                      <a:pt x="424207" y="863483"/>
                      <a:pt x="442588" y="876807"/>
                    </a:cubicBezTo>
                    <a:cubicBezTo>
                      <a:pt x="467677" y="896592"/>
                      <a:pt x="482308" y="926788"/>
                      <a:pt x="482291" y="958739"/>
                    </a:cubicBezTo>
                    <a:cubicBezTo>
                      <a:pt x="481877" y="1017122"/>
                      <a:pt x="434286" y="1064154"/>
                      <a:pt x="375904" y="1063879"/>
                    </a:cubicBezTo>
                    <a:lnTo>
                      <a:pt x="368811" y="1063879"/>
                    </a:lnTo>
                    <a:cubicBezTo>
                      <a:pt x="310055" y="1063879"/>
                      <a:pt x="262423" y="1016247"/>
                      <a:pt x="262423" y="957491"/>
                    </a:cubicBezTo>
                    <a:close/>
                    <a:moveTo>
                      <a:pt x="975307" y="1063879"/>
                    </a:moveTo>
                    <a:lnTo>
                      <a:pt x="459056" y="1063879"/>
                    </a:lnTo>
                    <a:cubicBezTo>
                      <a:pt x="458990" y="1063903"/>
                      <a:pt x="458917" y="1063868"/>
                      <a:pt x="458893" y="1063801"/>
                    </a:cubicBezTo>
                    <a:cubicBezTo>
                      <a:pt x="458869" y="1063734"/>
                      <a:pt x="458905" y="1063662"/>
                      <a:pt x="458971" y="1063638"/>
                    </a:cubicBezTo>
                    <a:cubicBezTo>
                      <a:pt x="516889" y="1019165"/>
                      <a:pt x="527787" y="936161"/>
                      <a:pt x="483314" y="878244"/>
                    </a:cubicBezTo>
                    <a:cubicBezTo>
                      <a:pt x="479812" y="873683"/>
                      <a:pt x="476016" y="869355"/>
                      <a:pt x="471951" y="865288"/>
                    </a:cubicBezTo>
                    <a:lnTo>
                      <a:pt x="978768" y="865288"/>
                    </a:lnTo>
                    <a:cubicBezTo>
                      <a:pt x="1033678" y="865354"/>
                      <a:pt x="1078138" y="909919"/>
                      <a:pt x="1078073" y="964829"/>
                    </a:cubicBezTo>
                    <a:cubicBezTo>
                      <a:pt x="1078069" y="969120"/>
                      <a:pt x="1077785" y="973407"/>
                      <a:pt x="1077226" y="977662"/>
                    </a:cubicBezTo>
                    <a:cubicBezTo>
                      <a:pt x="1069535" y="1027812"/>
                      <a:pt x="1026037" y="1064607"/>
                      <a:pt x="975307" y="1063879"/>
                    </a:cubicBezTo>
                    <a:close/>
                  </a:path>
                </a:pathLst>
              </a:custGeom>
              <a:solidFill>
                <a:schemeClr val="tx1"/>
              </a:solidFill>
              <a:ln w="9128" cap="flat">
                <a:noFill/>
                <a:prstDash val="solid"/>
                <a:miter/>
              </a:ln>
            </p:spPr>
            <p:txBody>
              <a:bodyPr rtlCol="0" anchor="ctr"/>
              <a:lstStyle/>
              <a:p>
                <a:endParaRPr lang="en-US" dirty="0">
                  <a:latin typeface="Arial" panose="020B0604020202020204" pitchFamily="34" charset="0"/>
                  <a:cs typeface="Arial" panose="020B0604020202020204" pitchFamily="34" charset="0"/>
                </a:endParaRPr>
              </a:p>
            </p:txBody>
          </p:sp>
          <p:sp>
            <p:nvSpPr>
              <p:cNvPr id="7" name="Freeform: Shape 6">
                <a:extLst>
                  <a:ext uri="{FF2B5EF4-FFF2-40B4-BE49-F238E27FC236}">
                    <a16:creationId xmlns:a16="http://schemas.microsoft.com/office/drawing/2014/main" id="{F44E3212-436A-024F-34D8-A70477F12D47}"/>
                  </a:ext>
                </a:extLst>
              </p:cNvPr>
              <p:cNvSpPr/>
              <p:nvPr/>
            </p:nvSpPr>
            <p:spPr>
              <a:xfrm>
                <a:off x="7374117" y="4377397"/>
                <a:ext cx="241145" cy="28370"/>
              </a:xfrm>
              <a:custGeom>
                <a:avLst/>
                <a:gdLst>
                  <a:gd name="connsiteX0" fmla="*/ 0 w 241145"/>
                  <a:gd name="connsiteY0" fmla="*/ 0 h 28370"/>
                  <a:gd name="connsiteX1" fmla="*/ 241146 w 241145"/>
                  <a:gd name="connsiteY1" fmla="*/ 0 h 28370"/>
                  <a:gd name="connsiteX2" fmla="*/ 241146 w 241145"/>
                  <a:gd name="connsiteY2" fmla="*/ 28370 h 28370"/>
                  <a:gd name="connsiteX3" fmla="*/ 0 w 241145"/>
                  <a:gd name="connsiteY3" fmla="*/ 28370 h 28370"/>
                </a:gdLst>
                <a:ahLst/>
                <a:cxnLst>
                  <a:cxn ang="0">
                    <a:pos x="connsiteX0" y="connsiteY0"/>
                  </a:cxn>
                  <a:cxn ang="0">
                    <a:pos x="connsiteX1" y="connsiteY1"/>
                  </a:cxn>
                  <a:cxn ang="0">
                    <a:pos x="connsiteX2" y="connsiteY2"/>
                  </a:cxn>
                  <a:cxn ang="0">
                    <a:pos x="connsiteX3" y="connsiteY3"/>
                  </a:cxn>
                </a:cxnLst>
                <a:rect l="l" t="t" r="r" b="b"/>
                <a:pathLst>
                  <a:path w="241145" h="28370">
                    <a:moveTo>
                      <a:pt x="0" y="0"/>
                    </a:moveTo>
                    <a:lnTo>
                      <a:pt x="241146" y="0"/>
                    </a:lnTo>
                    <a:lnTo>
                      <a:pt x="241146" y="28370"/>
                    </a:lnTo>
                    <a:lnTo>
                      <a:pt x="0" y="28370"/>
                    </a:lnTo>
                    <a:close/>
                  </a:path>
                </a:pathLst>
              </a:custGeom>
              <a:solidFill>
                <a:schemeClr val="accent5">
                  <a:lumMod val="50000"/>
                </a:schemeClr>
              </a:solidFill>
              <a:ln w="9128"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8" name="Freeform: Shape 7">
                <a:extLst>
                  <a:ext uri="{FF2B5EF4-FFF2-40B4-BE49-F238E27FC236}">
                    <a16:creationId xmlns:a16="http://schemas.microsoft.com/office/drawing/2014/main" id="{C3188C20-C475-59B5-2B41-CBFEC693C8A0}"/>
                  </a:ext>
                </a:extLst>
              </p:cNvPr>
              <p:cNvSpPr/>
              <p:nvPr/>
            </p:nvSpPr>
            <p:spPr>
              <a:xfrm>
                <a:off x="7232266" y="4377397"/>
                <a:ext cx="85110" cy="28370"/>
              </a:xfrm>
              <a:custGeom>
                <a:avLst/>
                <a:gdLst>
                  <a:gd name="connsiteX0" fmla="*/ 0 w 85110"/>
                  <a:gd name="connsiteY0" fmla="*/ 0 h 28370"/>
                  <a:gd name="connsiteX1" fmla="*/ 85110 w 85110"/>
                  <a:gd name="connsiteY1" fmla="*/ 0 h 28370"/>
                  <a:gd name="connsiteX2" fmla="*/ 85110 w 85110"/>
                  <a:gd name="connsiteY2" fmla="*/ 28370 h 28370"/>
                  <a:gd name="connsiteX3" fmla="*/ 0 w 85110"/>
                  <a:gd name="connsiteY3" fmla="*/ 28370 h 28370"/>
                </a:gdLst>
                <a:ahLst/>
                <a:cxnLst>
                  <a:cxn ang="0">
                    <a:pos x="connsiteX0" y="connsiteY0"/>
                  </a:cxn>
                  <a:cxn ang="0">
                    <a:pos x="connsiteX1" y="connsiteY1"/>
                  </a:cxn>
                  <a:cxn ang="0">
                    <a:pos x="connsiteX2" y="connsiteY2"/>
                  </a:cxn>
                  <a:cxn ang="0">
                    <a:pos x="connsiteX3" y="connsiteY3"/>
                  </a:cxn>
                </a:cxnLst>
                <a:rect l="l" t="t" r="r" b="b"/>
                <a:pathLst>
                  <a:path w="85110" h="28370">
                    <a:moveTo>
                      <a:pt x="0" y="0"/>
                    </a:moveTo>
                    <a:lnTo>
                      <a:pt x="85110" y="0"/>
                    </a:lnTo>
                    <a:lnTo>
                      <a:pt x="85110" y="28370"/>
                    </a:lnTo>
                    <a:lnTo>
                      <a:pt x="0" y="28370"/>
                    </a:lnTo>
                    <a:close/>
                  </a:path>
                </a:pathLst>
              </a:custGeom>
              <a:solidFill>
                <a:schemeClr val="accent5">
                  <a:lumMod val="50000"/>
                </a:schemeClr>
              </a:solidFill>
              <a:ln w="9128"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9" name="Freeform: Shape 8">
                <a:extLst>
                  <a:ext uri="{FF2B5EF4-FFF2-40B4-BE49-F238E27FC236}">
                    <a16:creationId xmlns:a16="http://schemas.microsoft.com/office/drawing/2014/main" id="{149C6DCA-9B9B-23B0-6749-0B9440877F25}"/>
                  </a:ext>
                </a:extLst>
              </p:cNvPr>
              <p:cNvSpPr/>
              <p:nvPr/>
            </p:nvSpPr>
            <p:spPr>
              <a:xfrm>
                <a:off x="7374117" y="4802948"/>
                <a:ext cx="241145" cy="28370"/>
              </a:xfrm>
              <a:custGeom>
                <a:avLst/>
                <a:gdLst>
                  <a:gd name="connsiteX0" fmla="*/ 0 w 241145"/>
                  <a:gd name="connsiteY0" fmla="*/ 0 h 28370"/>
                  <a:gd name="connsiteX1" fmla="*/ 241146 w 241145"/>
                  <a:gd name="connsiteY1" fmla="*/ 0 h 28370"/>
                  <a:gd name="connsiteX2" fmla="*/ 241146 w 241145"/>
                  <a:gd name="connsiteY2" fmla="*/ 28370 h 28370"/>
                  <a:gd name="connsiteX3" fmla="*/ 0 w 241145"/>
                  <a:gd name="connsiteY3" fmla="*/ 28370 h 28370"/>
                </a:gdLst>
                <a:ahLst/>
                <a:cxnLst>
                  <a:cxn ang="0">
                    <a:pos x="connsiteX0" y="connsiteY0"/>
                  </a:cxn>
                  <a:cxn ang="0">
                    <a:pos x="connsiteX1" y="connsiteY1"/>
                  </a:cxn>
                  <a:cxn ang="0">
                    <a:pos x="connsiteX2" y="connsiteY2"/>
                  </a:cxn>
                  <a:cxn ang="0">
                    <a:pos x="connsiteX3" y="connsiteY3"/>
                  </a:cxn>
                </a:cxnLst>
                <a:rect l="l" t="t" r="r" b="b"/>
                <a:pathLst>
                  <a:path w="241145" h="28370">
                    <a:moveTo>
                      <a:pt x="0" y="0"/>
                    </a:moveTo>
                    <a:lnTo>
                      <a:pt x="241146" y="0"/>
                    </a:lnTo>
                    <a:lnTo>
                      <a:pt x="241146" y="28370"/>
                    </a:lnTo>
                    <a:lnTo>
                      <a:pt x="0" y="28370"/>
                    </a:lnTo>
                    <a:close/>
                  </a:path>
                </a:pathLst>
              </a:custGeom>
              <a:solidFill>
                <a:schemeClr val="tx1"/>
              </a:solidFill>
              <a:ln w="9128"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10" name="Freeform: Shape 9">
                <a:extLst>
                  <a:ext uri="{FF2B5EF4-FFF2-40B4-BE49-F238E27FC236}">
                    <a16:creationId xmlns:a16="http://schemas.microsoft.com/office/drawing/2014/main" id="{0BC1D958-CEC2-605A-8DB0-FFAB40B23F41}"/>
                  </a:ext>
                </a:extLst>
              </p:cNvPr>
              <p:cNvSpPr/>
              <p:nvPr/>
            </p:nvSpPr>
            <p:spPr>
              <a:xfrm>
                <a:off x="7232266" y="4802948"/>
                <a:ext cx="85110" cy="28370"/>
              </a:xfrm>
              <a:custGeom>
                <a:avLst/>
                <a:gdLst>
                  <a:gd name="connsiteX0" fmla="*/ 0 w 85110"/>
                  <a:gd name="connsiteY0" fmla="*/ 0 h 28370"/>
                  <a:gd name="connsiteX1" fmla="*/ 85110 w 85110"/>
                  <a:gd name="connsiteY1" fmla="*/ 0 h 28370"/>
                  <a:gd name="connsiteX2" fmla="*/ 85110 w 85110"/>
                  <a:gd name="connsiteY2" fmla="*/ 28370 h 28370"/>
                  <a:gd name="connsiteX3" fmla="*/ 0 w 85110"/>
                  <a:gd name="connsiteY3" fmla="*/ 28370 h 28370"/>
                </a:gdLst>
                <a:ahLst/>
                <a:cxnLst>
                  <a:cxn ang="0">
                    <a:pos x="connsiteX0" y="connsiteY0"/>
                  </a:cxn>
                  <a:cxn ang="0">
                    <a:pos x="connsiteX1" y="connsiteY1"/>
                  </a:cxn>
                  <a:cxn ang="0">
                    <a:pos x="connsiteX2" y="connsiteY2"/>
                  </a:cxn>
                  <a:cxn ang="0">
                    <a:pos x="connsiteX3" y="connsiteY3"/>
                  </a:cxn>
                </a:cxnLst>
                <a:rect l="l" t="t" r="r" b="b"/>
                <a:pathLst>
                  <a:path w="85110" h="28370">
                    <a:moveTo>
                      <a:pt x="0" y="0"/>
                    </a:moveTo>
                    <a:lnTo>
                      <a:pt x="85110" y="0"/>
                    </a:lnTo>
                    <a:lnTo>
                      <a:pt x="85110" y="28370"/>
                    </a:lnTo>
                    <a:lnTo>
                      <a:pt x="0" y="28370"/>
                    </a:lnTo>
                    <a:close/>
                  </a:path>
                </a:pathLst>
              </a:custGeom>
              <a:solidFill>
                <a:schemeClr val="tx1"/>
              </a:solidFill>
              <a:ln w="9128"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11" name="Freeform: Shape 10">
                <a:extLst>
                  <a:ext uri="{FF2B5EF4-FFF2-40B4-BE49-F238E27FC236}">
                    <a16:creationId xmlns:a16="http://schemas.microsoft.com/office/drawing/2014/main" id="{CD72865F-CC11-8C59-1A24-0324730BFBB4}"/>
                  </a:ext>
                </a:extLst>
              </p:cNvPr>
              <p:cNvSpPr/>
              <p:nvPr/>
            </p:nvSpPr>
            <p:spPr>
              <a:xfrm>
                <a:off x="7232266" y="4519247"/>
                <a:ext cx="241145" cy="28370"/>
              </a:xfrm>
              <a:custGeom>
                <a:avLst/>
                <a:gdLst>
                  <a:gd name="connsiteX0" fmla="*/ 0 w 241145"/>
                  <a:gd name="connsiteY0" fmla="*/ 0 h 28370"/>
                  <a:gd name="connsiteX1" fmla="*/ 241146 w 241145"/>
                  <a:gd name="connsiteY1" fmla="*/ 0 h 28370"/>
                  <a:gd name="connsiteX2" fmla="*/ 241146 w 241145"/>
                  <a:gd name="connsiteY2" fmla="*/ 28370 h 28370"/>
                  <a:gd name="connsiteX3" fmla="*/ 0 w 241145"/>
                  <a:gd name="connsiteY3" fmla="*/ 28370 h 28370"/>
                </a:gdLst>
                <a:ahLst/>
                <a:cxnLst>
                  <a:cxn ang="0">
                    <a:pos x="connsiteX0" y="connsiteY0"/>
                  </a:cxn>
                  <a:cxn ang="0">
                    <a:pos x="connsiteX1" y="connsiteY1"/>
                  </a:cxn>
                  <a:cxn ang="0">
                    <a:pos x="connsiteX2" y="connsiteY2"/>
                  </a:cxn>
                  <a:cxn ang="0">
                    <a:pos x="connsiteX3" y="connsiteY3"/>
                  </a:cxn>
                </a:cxnLst>
                <a:rect l="l" t="t" r="r" b="b"/>
                <a:pathLst>
                  <a:path w="241145" h="28370">
                    <a:moveTo>
                      <a:pt x="0" y="0"/>
                    </a:moveTo>
                    <a:lnTo>
                      <a:pt x="241146" y="0"/>
                    </a:lnTo>
                    <a:lnTo>
                      <a:pt x="241146" y="28370"/>
                    </a:lnTo>
                    <a:lnTo>
                      <a:pt x="0" y="28370"/>
                    </a:lnTo>
                    <a:close/>
                  </a:path>
                </a:pathLst>
              </a:custGeom>
              <a:solidFill>
                <a:schemeClr val="tx1"/>
              </a:solidFill>
              <a:ln w="9128"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12" name="Freeform: Shape 11">
                <a:extLst>
                  <a:ext uri="{FF2B5EF4-FFF2-40B4-BE49-F238E27FC236}">
                    <a16:creationId xmlns:a16="http://schemas.microsoft.com/office/drawing/2014/main" id="{D2562C08-85D1-A9FA-8C9D-46F1236F9A8A}"/>
                  </a:ext>
                </a:extLst>
              </p:cNvPr>
              <p:cNvSpPr/>
              <p:nvPr/>
            </p:nvSpPr>
            <p:spPr>
              <a:xfrm>
                <a:off x="7530152" y="4519247"/>
                <a:ext cx="85110" cy="28370"/>
              </a:xfrm>
              <a:custGeom>
                <a:avLst/>
                <a:gdLst>
                  <a:gd name="connsiteX0" fmla="*/ 0 w 85110"/>
                  <a:gd name="connsiteY0" fmla="*/ 0 h 28370"/>
                  <a:gd name="connsiteX1" fmla="*/ 85110 w 85110"/>
                  <a:gd name="connsiteY1" fmla="*/ 0 h 28370"/>
                  <a:gd name="connsiteX2" fmla="*/ 85110 w 85110"/>
                  <a:gd name="connsiteY2" fmla="*/ 28370 h 28370"/>
                  <a:gd name="connsiteX3" fmla="*/ 0 w 85110"/>
                  <a:gd name="connsiteY3" fmla="*/ 28370 h 28370"/>
                </a:gdLst>
                <a:ahLst/>
                <a:cxnLst>
                  <a:cxn ang="0">
                    <a:pos x="connsiteX0" y="connsiteY0"/>
                  </a:cxn>
                  <a:cxn ang="0">
                    <a:pos x="connsiteX1" y="connsiteY1"/>
                  </a:cxn>
                  <a:cxn ang="0">
                    <a:pos x="connsiteX2" y="connsiteY2"/>
                  </a:cxn>
                  <a:cxn ang="0">
                    <a:pos x="connsiteX3" y="connsiteY3"/>
                  </a:cxn>
                </a:cxnLst>
                <a:rect l="l" t="t" r="r" b="b"/>
                <a:pathLst>
                  <a:path w="85110" h="28370">
                    <a:moveTo>
                      <a:pt x="0" y="0"/>
                    </a:moveTo>
                    <a:lnTo>
                      <a:pt x="85110" y="0"/>
                    </a:lnTo>
                    <a:lnTo>
                      <a:pt x="85110" y="28370"/>
                    </a:lnTo>
                    <a:lnTo>
                      <a:pt x="0" y="28370"/>
                    </a:lnTo>
                    <a:close/>
                  </a:path>
                </a:pathLst>
              </a:custGeom>
              <a:solidFill>
                <a:schemeClr val="tx1"/>
              </a:solidFill>
              <a:ln w="9128"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13" name="Freeform: Shape 12">
                <a:extLst>
                  <a:ext uri="{FF2B5EF4-FFF2-40B4-BE49-F238E27FC236}">
                    <a16:creationId xmlns:a16="http://schemas.microsoft.com/office/drawing/2014/main" id="{F6827287-DCBB-EAA4-76AD-9E76CE570C90}"/>
                  </a:ext>
                </a:extLst>
              </p:cNvPr>
              <p:cNvSpPr/>
              <p:nvPr/>
            </p:nvSpPr>
            <p:spPr>
              <a:xfrm>
                <a:off x="7232266" y="4661097"/>
                <a:ext cx="382996" cy="28370"/>
              </a:xfrm>
              <a:custGeom>
                <a:avLst/>
                <a:gdLst>
                  <a:gd name="connsiteX0" fmla="*/ 0 w 382996"/>
                  <a:gd name="connsiteY0" fmla="*/ 0 h 28370"/>
                  <a:gd name="connsiteX1" fmla="*/ 382996 w 382996"/>
                  <a:gd name="connsiteY1" fmla="*/ 0 h 28370"/>
                  <a:gd name="connsiteX2" fmla="*/ 382996 w 382996"/>
                  <a:gd name="connsiteY2" fmla="*/ 28370 h 28370"/>
                  <a:gd name="connsiteX3" fmla="*/ 0 w 382996"/>
                  <a:gd name="connsiteY3" fmla="*/ 28370 h 28370"/>
                </a:gdLst>
                <a:ahLst/>
                <a:cxnLst>
                  <a:cxn ang="0">
                    <a:pos x="connsiteX0" y="connsiteY0"/>
                  </a:cxn>
                  <a:cxn ang="0">
                    <a:pos x="connsiteX1" y="connsiteY1"/>
                  </a:cxn>
                  <a:cxn ang="0">
                    <a:pos x="connsiteX2" y="connsiteY2"/>
                  </a:cxn>
                  <a:cxn ang="0">
                    <a:pos x="connsiteX3" y="connsiteY3"/>
                  </a:cxn>
                </a:cxnLst>
                <a:rect l="l" t="t" r="r" b="b"/>
                <a:pathLst>
                  <a:path w="382996" h="28370">
                    <a:moveTo>
                      <a:pt x="0" y="0"/>
                    </a:moveTo>
                    <a:lnTo>
                      <a:pt x="382996" y="0"/>
                    </a:lnTo>
                    <a:lnTo>
                      <a:pt x="382996" y="28370"/>
                    </a:lnTo>
                    <a:lnTo>
                      <a:pt x="0" y="28370"/>
                    </a:lnTo>
                    <a:close/>
                  </a:path>
                </a:pathLst>
              </a:custGeom>
              <a:solidFill>
                <a:schemeClr val="tx1"/>
              </a:solidFill>
              <a:ln w="9128"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grpSp>
        <p:sp>
          <p:nvSpPr>
            <p:cNvPr id="5" name="TextBox 4">
              <a:extLst>
                <a:ext uri="{FF2B5EF4-FFF2-40B4-BE49-F238E27FC236}">
                  <a16:creationId xmlns:a16="http://schemas.microsoft.com/office/drawing/2014/main" id="{6860EE2E-C2B5-71C7-EC4F-53030A48ADEC}"/>
                </a:ext>
              </a:extLst>
            </p:cNvPr>
            <p:cNvSpPr txBox="1"/>
            <p:nvPr/>
          </p:nvSpPr>
          <p:spPr>
            <a:xfrm>
              <a:off x="7073737" y="4211665"/>
              <a:ext cx="678171" cy="261367"/>
            </a:xfrm>
            <a:prstGeom prst="rect">
              <a:avLst/>
            </a:prstGeom>
            <a:solidFill>
              <a:schemeClr val="bg1"/>
            </a:solidFill>
          </p:spPr>
          <p:txBody>
            <a:bodyPr wrap="none" lIns="0" tIns="0" rIns="0" bIns="0" rtlCol="0">
              <a:spAutoFit/>
            </a:bodyPr>
            <a:lstStyle/>
            <a:p>
              <a:pPr algn="ctr"/>
              <a:r>
                <a:rPr lang="en-US" sz="1100">
                  <a:latin typeface="Arial" panose="020B0604020202020204" pitchFamily="34" charset="0"/>
                  <a:cs typeface="Arial" panose="020B0604020202020204" pitchFamily="34" charset="0"/>
                </a:rPr>
                <a:t>Ledger</a:t>
              </a:r>
            </a:p>
          </p:txBody>
        </p:sp>
      </p:grpSp>
      <p:sp>
        <p:nvSpPr>
          <p:cNvPr id="14" name="Rectangle 13">
            <a:extLst>
              <a:ext uri="{FF2B5EF4-FFF2-40B4-BE49-F238E27FC236}">
                <a16:creationId xmlns:a16="http://schemas.microsoft.com/office/drawing/2014/main" id="{55BD4CF6-0AB0-0225-BDCD-7AFF76393E00}"/>
              </a:ext>
            </a:extLst>
          </p:cNvPr>
          <p:cNvSpPr/>
          <p:nvPr/>
        </p:nvSpPr>
        <p:spPr>
          <a:xfrm>
            <a:off x="6633029" y="2975429"/>
            <a:ext cx="2322285" cy="13255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solidFill>
                  <a:sysClr val="windowText" lastClr="000000"/>
                </a:solidFill>
                <a:latin typeface="Arial" panose="020B0604020202020204" pitchFamily="34" charset="0"/>
                <a:cs typeface="Arial" panose="020B0604020202020204" pitchFamily="34" charset="0"/>
              </a:rPr>
              <a:t>Internal team A</a:t>
            </a:r>
          </a:p>
        </p:txBody>
      </p:sp>
      <p:grpSp>
        <p:nvGrpSpPr>
          <p:cNvPr id="15" name="Group 14">
            <a:extLst>
              <a:ext uri="{FF2B5EF4-FFF2-40B4-BE49-F238E27FC236}">
                <a16:creationId xmlns:a16="http://schemas.microsoft.com/office/drawing/2014/main" id="{9B6F5BC0-A364-2DD5-C3C7-DCC3C9D4D693}"/>
              </a:ext>
            </a:extLst>
          </p:cNvPr>
          <p:cNvGrpSpPr/>
          <p:nvPr/>
        </p:nvGrpSpPr>
        <p:grpSpPr>
          <a:xfrm>
            <a:off x="7255020" y="4940266"/>
            <a:ext cx="716597" cy="707412"/>
            <a:chOff x="6806717" y="4150435"/>
            <a:chExt cx="1106440" cy="1092259"/>
          </a:xfrm>
        </p:grpSpPr>
        <p:grpSp>
          <p:nvGrpSpPr>
            <p:cNvPr id="16" name="Graphic 25" descr="Scroll outline">
              <a:extLst>
                <a:ext uri="{FF2B5EF4-FFF2-40B4-BE49-F238E27FC236}">
                  <a16:creationId xmlns:a16="http://schemas.microsoft.com/office/drawing/2014/main" id="{7430A095-1FCE-B8EF-EB4A-EB6C8B979FCC}"/>
                </a:ext>
              </a:extLst>
            </p:cNvPr>
            <p:cNvGrpSpPr/>
            <p:nvPr/>
          </p:nvGrpSpPr>
          <p:grpSpPr>
            <a:xfrm>
              <a:off x="6806717" y="4150435"/>
              <a:ext cx="1106440" cy="1092259"/>
              <a:chOff x="6806717" y="4150435"/>
              <a:chExt cx="1106440" cy="1092259"/>
            </a:xfrm>
            <a:solidFill>
              <a:schemeClr val="accent5">
                <a:lumMod val="50000"/>
              </a:schemeClr>
            </a:solidFill>
          </p:grpSpPr>
          <p:sp>
            <p:nvSpPr>
              <p:cNvPr id="18" name="Freeform: Shape 17">
                <a:extLst>
                  <a:ext uri="{FF2B5EF4-FFF2-40B4-BE49-F238E27FC236}">
                    <a16:creationId xmlns:a16="http://schemas.microsoft.com/office/drawing/2014/main" id="{8DA21D7C-E4C3-3D24-D61E-CAE5F4BAB50B}"/>
                  </a:ext>
                </a:extLst>
              </p:cNvPr>
              <p:cNvSpPr/>
              <p:nvPr/>
            </p:nvSpPr>
            <p:spPr>
              <a:xfrm>
                <a:off x="6806717" y="4150435"/>
                <a:ext cx="1106440" cy="1092259"/>
              </a:xfrm>
              <a:custGeom>
                <a:avLst/>
                <a:gdLst>
                  <a:gd name="connsiteX0" fmla="*/ 992953 w 1106440"/>
                  <a:gd name="connsiteY0" fmla="*/ 837755 h 1092259"/>
                  <a:gd name="connsiteX1" fmla="*/ 992953 w 1106440"/>
                  <a:gd name="connsiteY1" fmla="*/ 446830 h 1092259"/>
                  <a:gd name="connsiteX2" fmla="*/ 986896 w 1106440"/>
                  <a:gd name="connsiteY2" fmla="*/ 435212 h 1092259"/>
                  <a:gd name="connsiteX3" fmla="*/ 928737 w 1106440"/>
                  <a:gd name="connsiteY3" fmla="*/ 394501 h 1092259"/>
                  <a:gd name="connsiteX4" fmla="*/ 928737 w 1106440"/>
                  <a:gd name="connsiteY4" fmla="*/ 394288 h 1092259"/>
                  <a:gd name="connsiteX5" fmla="*/ 989733 w 1106440"/>
                  <a:gd name="connsiteY5" fmla="*/ 321164 h 1092259"/>
                  <a:gd name="connsiteX6" fmla="*/ 990995 w 1106440"/>
                  <a:gd name="connsiteY6" fmla="*/ 304766 h 1092259"/>
                  <a:gd name="connsiteX7" fmla="*/ 954199 w 1106440"/>
                  <a:gd name="connsiteY7" fmla="*/ 243444 h 1092259"/>
                  <a:gd name="connsiteX8" fmla="*/ 954199 w 1106440"/>
                  <a:gd name="connsiteY8" fmla="*/ 243274 h 1092259"/>
                  <a:gd name="connsiteX9" fmla="*/ 988839 w 1106440"/>
                  <a:gd name="connsiteY9" fmla="*/ 208620 h 1092259"/>
                  <a:gd name="connsiteX10" fmla="*/ 992953 w 1106440"/>
                  <a:gd name="connsiteY10" fmla="*/ 198591 h 1092259"/>
                  <a:gd name="connsiteX11" fmla="*/ 992953 w 1106440"/>
                  <a:gd name="connsiteY11" fmla="*/ 134759 h 1092259"/>
                  <a:gd name="connsiteX12" fmla="*/ 858195 w 1106440"/>
                  <a:gd name="connsiteY12" fmla="*/ 1 h 1092259"/>
                  <a:gd name="connsiteX13" fmla="*/ 134758 w 1106440"/>
                  <a:gd name="connsiteY13" fmla="*/ 1 h 1092259"/>
                  <a:gd name="connsiteX14" fmla="*/ 0 w 1106440"/>
                  <a:gd name="connsiteY14" fmla="*/ 133510 h 1092259"/>
                  <a:gd name="connsiteX15" fmla="*/ 51194 w 1106440"/>
                  <a:gd name="connsiteY15" fmla="*/ 238224 h 1092259"/>
                  <a:gd name="connsiteX16" fmla="*/ 104416 w 1106440"/>
                  <a:gd name="connsiteY16" fmla="*/ 255417 h 1092259"/>
                  <a:gd name="connsiteX17" fmla="*/ 111721 w 1106440"/>
                  <a:gd name="connsiteY17" fmla="*/ 254977 h 1092259"/>
                  <a:gd name="connsiteX18" fmla="*/ 113480 w 1106440"/>
                  <a:gd name="connsiteY18" fmla="*/ 255332 h 1092259"/>
                  <a:gd name="connsiteX19" fmla="*/ 241146 w 1106440"/>
                  <a:gd name="connsiteY19" fmla="*/ 255332 h 1092259"/>
                  <a:gd name="connsiteX20" fmla="*/ 241146 w 1106440"/>
                  <a:gd name="connsiteY20" fmla="*/ 631235 h 1092259"/>
                  <a:gd name="connsiteX21" fmla="*/ 245302 w 1106440"/>
                  <a:gd name="connsiteY21" fmla="*/ 641264 h 1092259"/>
                  <a:gd name="connsiteX22" fmla="*/ 299007 w 1106440"/>
                  <a:gd name="connsiteY22" fmla="*/ 694969 h 1092259"/>
                  <a:gd name="connsiteX23" fmla="*/ 299007 w 1106440"/>
                  <a:gd name="connsiteY23" fmla="*/ 695167 h 1092259"/>
                  <a:gd name="connsiteX24" fmla="*/ 238209 w 1106440"/>
                  <a:gd name="connsiteY24" fmla="*/ 755964 h 1092259"/>
                  <a:gd name="connsiteX25" fmla="*/ 234053 w 1106440"/>
                  <a:gd name="connsiteY25" fmla="*/ 765993 h 1092259"/>
                  <a:gd name="connsiteX26" fmla="*/ 234053 w 1106440"/>
                  <a:gd name="connsiteY26" fmla="*/ 957491 h 1092259"/>
                  <a:gd name="connsiteX27" fmla="*/ 368811 w 1106440"/>
                  <a:gd name="connsiteY27" fmla="*/ 1092249 h 1092259"/>
                  <a:gd name="connsiteX28" fmla="*/ 974853 w 1106440"/>
                  <a:gd name="connsiteY28" fmla="*/ 1092249 h 1092259"/>
                  <a:gd name="connsiteX29" fmla="*/ 1105696 w 1106440"/>
                  <a:gd name="connsiteY29" fmla="*/ 978428 h 1092259"/>
                  <a:gd name="connsiteX30" fmla="*/ 992953 w 1106440"/>
                  <a:gd name="connsiteY30" fmla="*/ 837755 h 1092259"/>
                  <a:gd name="connsiteX31" fmla="*/ 167596 w 1106440"/>
                  <a:gd name="connsiteY31" fmla="*/ 226961 h 1092259"/>
                  <a:gd name="connsiteX32" fmla="*/ 184406 w 1106440"/>
                  <a:gd name="connsiteY32" fmla="*/ 182647 h 1092259"/>
                  <a:gd name="connsiteX33" fmla="*/ 114994 w 1106440"/>
                  <a:gd name="connsiteY33" fmla="*/ 112311 h 1092259"/>
                  <a:gd name="connsiteX34" fmla="*/ 113480 w 1106440"/>
                  <a:gd name="connsiteY34" fmla="*/ 112318 h 1092259"/>
                  <a:gd name="connsiteX35" fmla="*/ 99295 w 1106440"/>
                  <a:gd name="connsiteY35" fmla="*/ 126503 h 1092259"/>
                  <a:gd name="connsiteX36" fmla="*/ 113480 w 1106440"/>
                  <a:gd name="connsiteY36" fmla="*/ 140688 h 1092259"/>
                  <a:gd name="connsiteX37" fmla="*/ 156028 w 1106440"/>
                  <a:gd name="connsiteY37" fmla="*/ 181732 h 1092259"/>
                  <a:gd name="connsiteX38" fmla="*/ 156035 w 1106440"/>
                  <a:gd name="connsiteY38" fmla="*/ 182647 h 1092259"/>
                  <a:gd name="connsiteX39" fmla="*/ 130999 w 1106440"/>
                  <a:gd name="connsiteY39" fmla="*/ 220451 h 1092259"/>
                  <a:gd name="connsiteX40" fmla="*/ 68074 w 1106440"/>
                  <a:gd name="connsiteY40" fmla="*/ 215443 h 1092259"/>
                  <a:gd name="connsiteX41" fmla="*/ 28370 w 1106440"/>
                  <a:gd name="connsiteY41" fmla="*/ 133510 h 1092259"/>
                  <a:gd name="connsiteX42" fmla="*/ 135382 w 1106440"/>
                  <a:gd name="connsiteY42" fmla="*/ 27747 h 1092259"/>
                  <a:gd name="connsiteX43" fmla="*/ 241146 w 1106440"/>
                  <a:gd name="connsiteY43" fmla="*/ 134759 h 1092259"/>
                  <a:gd name="connsiteX44" fmla="*/ 241146 w 1106440"/>
                  <a:gd name="connsiteY44" fmla="*/ 226961 h 1092259"/>
                  <a:gd name="connsiteX45" fmla="*/ 262423 w 1106440"/>
                  <a:gd name="connsiteY45" fmla="*/ 957491 h 1092259"/>
                  <a:gd name="connsiteX46" fmla="*/ 262423 w 1106440"/>
                  <a:gd name="connsiteY46" fmla="*/ 771866 h 1092259"/>
                  <a:gd name="connsiteX47" fmla="*/ 329192 w 1106440"/>
                  <a:gd name="connsiteY47" fmla="*/ 705097 h 1092259"/>
                  <a:gd name="connsiteX48" fmla="*/ 329192 w 1106440"/>
                  <a:gd name="connsiteY48" fmla="*/ 685039 h 1092259"/>
                  <a:gd name="connsiteX49" fmla="*/ 269516 w 1106440"/>
                  <a:gd name="connsiteY49" fmla="*/ 625363 h 1092259"/>
                  <a:gd name="connsiteX50" fmla="*/ 269516 w 1106440"/>
                  <a:gd name="connsiteY50" fmla="*/ 134759 h 1092259"/>
                  <a:gd name="connsiteX51" fmla="*/ 217684 w 1106440"/>
                  <a:gd name="connsiteY51" fmla="*/ 28612 h 1092259"/>
                  <a:gd name="connsiteX52" fmla="*/ 217684 w 1106440"/>
                  <a:gd name="connsiteY52" fmla="*/ 28412 h 1092259"/>
                  <a:gd name="connsiteX53" fmla="*/ 217769 w 1106440"/>
                  <a:gd name="connsiteY53" fmla="*/ 28371 h 1092259"/>
                  <a:gd name="connsiteX54" fmla="*/ 858195 w 1106440"/>
                  <a:gd name="connsiteY54" fmla="*/ 28371 h 1092259"/>
                  <a:gd name="connsiteX55" fmla="*/ 964583 w 1106440"/>
                  <a:gd name="connsiteY55" fmla="*/ 134759 h 1092259"/>
                  <a:gd name="connsiteX56" fmla="*/ 964583 w 1106440"/>
                  <a:gd name="connsiteY56" fmla="*/ 192719 h 1092259"/>
                  <a:gd name="connsiteX57" fmla="*/ 926184 w 1106440"/>
                  <a:gd name="connsiteY57" fmla="*/ 231118 h 1092259"/>
                  <a:gd name="connsiteX58" fmla="*/ 924056 w 1106440"/>
                  <a:gd name="connsiteY58" fmla="*/ 248452 h 1092259"/>
                  <a:gd name="connsiteX59" fmla="*/ 961420 w 1106440"/>
                  <a:gd name="connsiteY59" fmla="*/ 310724 h 1092259"/>
                  <a:gd name="connsiteX60" fmla="*/ 896949 w 1106440"/>
                  <a:gd name="connsiteY60" fmla="*/ 388089 h 1092259"/>
                  <a:gd name="connsiteX61" fmla="*/ 898815 w 1106440"/>
                  <a:gd name="connsiteY61" fmla="*/ 408063 h 1092259"/>
                  <a:gd name="connsiteX62" fmla="*/ 899786 w 1106440"/>
                  <a:gd name="connsiteY62" fmla="*/ 408800 h 1092259"/>
                  <a:gd name="connsiteX63" fmla="*/ 964583 w 1106440"/>
                  <a:gd name="connsiteY63" fmla="*/ 454220 h 1092259"/>
                  <a:gd name="connsiteX64" fmla="*/ 964583 w 1106440"/>
                  <a:gd name="connsiteY64" fmla="*/ 836918 h 1092259"/>
                  <a:gd name="connsiteX65" fmla="*/ 411366 w 1106440"/>
                  <a:gd name="connsiteY65" fmla="*/ 837074 h 1092259"/>
                  <a:gd name="connsiteX66" fmla="*/ 366456 w 1106440"/>
                  <a:gd name="connsiteY66" fmla="*/ 846678 h 1092259"/>
                  <a:gd name="connsiteX67" fmla="*/ 326256 w 1106440"/>
                  <a:gd name="connsiteY67" fmla="*/ 909602 h 1092259"/>
                  <a:gd name="connsiteX68" fmla="*/ 395668 w 1106440"/>
                  <a:gd name="connsiteY68" fmla="*/ 979939 h 1092259"/>
                  <a:gd name="connsiteX69" fmla="*/ 397181 w 1106440"/>
                  <a:gd name="connsiteY69" fmla="*/ 979932 h 1092259"/>
                  <a:gd name="connsiteX70" fmla="*/ 411366 w 1106440"/>
                  <a:gd name="connsiteY70" fmla="*/ 965747 h 1092259"/>
                  <a:gd name="connsiteX71" fmla="*/ 397181 w 1106440"/>
                  <a:gd name="connsiteY71" fmla="*/ 951562 h 1092259"/>
                  <a:gd name="connsiteX72" fmla="*/ 354633 w 1106440"/>
                  <a:gd name="connsiteY72" fmla="*/ 910517 h 1092259"/>
                  <a:gd name="connsiteX73" fmla="*/ 354626 w 1106440"/>
                  <a:gd name="connsiteY73" fmla="*/ 909602 h 1092259"/>
                  <a:gd name="connsiteX74" fmla="*/ 379663 w 1106440"/>
                  <a:gd name="connsiteY74" fmla="*/ 871799 h 1092259"/>
                  <a:gd name="connsiteX75" fmla="*/ 442588 w 1106440"/>
                  <a:gd name="connsiteY75" fmla="*/ 876807 h 1092259"/>
                  <a:gd name="connsiteX76" fmla="*/ 482291 w 1106440"/>
                  <a:gd name="connsiteY76" fmla="*/ 958739 h 1092259"/>
                  <a:gd name="connsiteX77" fmla="*/ 375904 w 1106440"/>
                  <a:gd name="connsiteY77" fmla="*/ 1063879 h 1092259"/>
                  <a:gd name="connsiteX78" fmla="*/ 368811 w 1106440"/>
                  <a:gd name="connsiteY78" fmla="*/ 1063879 h 1092259"/>
                  <a:gd name="connsiteX79" fmla="*/ 262423 w 1106440"/>
                  <a:gd name="connsiteY79" fmla="*/ 957491 h 1092259"/>
                  <a:gd name="connsiteX80" fmla="*/ 975307 w 1106440"/>
                  <a:gd name="connsiteY80" fmla="*/ 1063879 h 1092259"/>
                  <a:gd name="connsiteX81" fmla="*/ 459056 w 1106440"/>
                  <a:gd name="connsiteY81" fmla="*/ 1063879 h 1092259"/>
                  <a:gd name="connsiteX82" fmla="*/ 458893 w 1106440"/>
                  <a:gd name="connsiteY82" fmla="*/ 1063801 h 1092259"/>
                  <a:gd name="connsiteX83" fmla="*/ 458971 w 1106440"/>
                  <a:gd name="connsiteY83" fmla="*/ 1063638 h 1092259"/>
                  <a:gd name="connsiteX84" fmla="*/ 483314 w 1106440"/>
                  <a:gd name="connsiteY84" fmla="*/ 878244 h 1092259"/>
                  <a:gd name="connsiteX85" fmla="*/ 471951 w 1106440"/>
                  <a:gd name="connsiteY85" fmla="*/ 865288 h 1092259"/>
                  <a:gd name="connsiteX86" fmla="*/ 978768 w 1106440"/>
                  <a:gd name="connsiteY86" fmla="*/ 865288 h 1092259"/>
                  <a:gd name="connsiteX87" fmla="*/ 1078073 w 1106440"/>
                  <a:gd name="connsiteY87" fmla="*/ 964829 h 1092259"/>
                  <a:gd name="connsiteX88" fmla="*/ 1077226 w 1106440"/>
                  <a:gd name="connsiteY88" fmla="*/ 977662 h 1092259"/>
                  <a:gd name="connsiteX89" fmla="*/ 975307 w 1106440"/>
                  <a:gd name="connsiteY89" fmla="*/ 1063879 h 1092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106440" h="1092259">
                    <a:moveTo>
                      <a:pt x="992953" y="837755"/>
                    </a:moveTo>
                    <a:lnTo>
                      <a:pt x="992953" y="446830"/>
                    </a:lnTo>
                    <a:cubicBezTo>
                      <a:pt x="992950" y="442201"/>
                      <a:pt x="990689" y="437865"/>
                      <a:pt x="986896" y="435212"/>
                    </a:cubicBezTo>
                    <a:lnTo>
                      <a:pt x="928737" y="394501"/>
                    </a:lnTo>
                    <a:cubicBezTo>
                      <a:pt x="928682" y="394441"/>
                      <a:pt x="928682" y="394348"/>
                      <a:pt x="928737" y="394288"/>
                    </a:cubicBezTo>
                    <a:lnTo>
                      <a:pt x="989733" y="321164"/>
                    </a:lnTo>
                    <a:cubicBezTo>
                      <a:pt x="993603" y="316524"/>
                      <a:pt x="994109" y="309944"/>
                      <a:pt x="990995" y="304766"/>
                    </a:cubicBezTo>
                    <a:lnTo>
                      <a:pt x="954199" y="243444"/>
                    </a:lnTo>
                    <a:cubicBezTo>
                      <a:pt x="954165" y="243393"/>
                      <a:pt x="954165" y="243325"/>
                      <a:pt x="954199" y="243274"/>
                    </a:cubicBezTo>
                    <a:lnTo>
                      <a:pt x="988839" y="208620"/>
                    </a:lnTo>
                    <a:cubicBezTo>
                      <a:pt x="991483" y="205953"/>
                      <a:pt x="992963" y="202348"/>
                      <a:pt x="992953" y="198591"/>
                    </a:cubicBezTo>
                    <a:lnTo>
                      <a:pt x="992953" y="134759"/>
                    </a:lnTo>
                    <a:cubicBezTo>
                      <a:pt x="992953" y="60334"/>
                      <a:pt x="932620" y="1"/>
                      <a:pt x="858195" y="1"/>
                    </a:cubicBezTo>
                    <a:lnTo>
                      <a:pt x="134758" y="1"/>
                    </a:lnTo>
                    <a:cubicBezTo>
                      <a:pt x="60716" y="-251"/>
                      <a:pt x="437" y="59469"/>
                      <a:pt x="0" y="133510"/>
                    </a:cubicBezTo>
                    <a:cubicBezTo>
                      <a:pt x="29" y="174436"/>
                      <a:pt x="18914" y="213066"/>
                      <a:pt x="51194" y="238224"/>
                    </a:cubicBezTo>
                    <a:cubicBezTo>
                      <a:pt x="66772" y="249238"/>
                      <a:pt x="85339" y="255235"/>
                      <a:pt x="104416" y="255417"/>
                    </a:cubicBezTo>
                    <a:cubicBezTo>
                      <a:pt x="106870" y="255417"/>
                      <a:pt x="109296" y="255190"/>
                      <a:pt x="111721" y="254977"/>
                    </a:cubicBezTo>
                    <a:cubicBezTo>
                      <a:pt x="112300" y="255130"/>
                      <a:pt x="112887" y="255249"/>
                      <a:pt x="113480" y="255332"/>
                    </a:cubicBezTo>
                    <a:lnTo>
                      <a:pt x="241146" y="255332"/>
                    </a:lnTo>
                    <a:lnTo>
                      <a:pt x="241146" y="631235"/>
                    </a:lnTo>
                    <a:cubicBezTo>
                      <a:pt x="241147" y="634997"/>
                      <a:pt x="242641" y="638604"/>
                      <a:pt x="245302" y="641264"/>
                    </a:cubicBezTo>
                    <a:lnTo>
                      <a:pt x="299007" y="694969"/>
                    </a:lnTo>
                    <a:lnTo>
                      <a:pt x="299007" y="695167"/>
                    </a:lnTo>
                    <a:lnTo>
                      <a:pt x="238209" y="755964"/>
                    </a:lnTo>
                    <a:cubicBezTo>
                      <a:pt x="235548" y="758624"/>
                      <a:pt x="234055" y="762231"/>
                      <a:pt x="234053" y="765993"/>
                    </a:cubicBezTo>
                    <a:lnTo>
                      <a:pt x="234053" y="957491"/>
                    </a:lnTo>
                    <a:cubicBezTo>
                      <a:pt x="234053" y="1031916"/>
                      <a:pt x="294386" y="1092249"/>
                      <a:pt x="368811" y="1092249"/>
                    </a:cubicBezTo>
                    <a:lnTo>
                      <a:pt x="974853" y="1092249"/>
                    </a:lnTo>
                    <a:cubicBezTo>
                      <a:pt x="1041054" y="1093073"/>
                      <a:pt x="1097345" y="1044106"/>
                      <a:pt x="1105696" y="978428"/>
                    </a:cubicBezTo>
                    <a:cubicBezTo>
                      <a:pt x="1113226" y="908502"/>
                      <a:pt x="1062840" y="845634"/>
                      <a:pt x="992953" y="837755"/>
                    </a:cubicBezTo>
                    <a:close/>
                    <a:moveTo>
                      <a:pt x="167596" y="226961"/>
                    </a:moveTo>
                    <a:cubicBezTo>
                      <a:pt x="178303" y="214666"/>
                      <a:pt x="184264" y="198950"/>
                      <a:pt x="184406" y="182647"/>
                    </a:cubicBezTo>
                    <a:cubicBezTo>
                      <a:pt x="184661" y="144057"/>
                      <a:pt x="153584" y="112566"/>
                      <a:pt x="114994" y="112311"/>
                    </a:cubicBezTo>
                    <a:cubicBezTo>
                      <a:pt x="114489" y="112308"/>
                      <a:pt x="113985" y="112311"/>
                      <a:pt x="113480" y="112318"/>
                    </a:cubicBezTo>
                    <a:cubicBezTo>
                      <a:pt x="105646" y="112318"/>
                      <a:pt x="99295" y="118669"/>
                      <a:pt x="99295" y="126503"/>
                    </a:cubicBezTo>
                    <a:cubicBezTo>
                      <a:pt x="99295" y="134337"/>
                      <a:pt x="105646" y="140688"/>
                      <a:pt x="113480" y="140688"/>
                    </a:cubicBezTo>
                    <a:cubicBezTo>
                      <a:pt x="136564" y="140272"/>
                      <a:pt x="155614" y="158649"/>
                      <a:pt x="156028" y="181732"/>
                    </a:cubicBezTo>
                    <a:cubicBezTo>
                      <a:pt x="156034" y="182037"/>
                      <a:pt x="156037" y="182342"/>
                      <a:pt x="156035" y="182647"/>
                    </a:cubicBezTo>
                    <a:cubicBezTo>
                      <a:pt x="155349" y="198918"/>
                      <a:pt x="145712" y="213470"/>
                      <a:pt x="130999" y="220451"/>
                    </a:cubicBezTo>
                    <a:cubicBezTo>
                      <a:pt x="110738" y="230681"/>
                      <a:pt x="86462" y="228749"/>
                      <a:pt x="68074" y="215443"/>
                    </a:cubicBezTo>
                    <a:cubicBezTo>
                      <a:pt x="42985" y="195658"/>
                      <a:pt x="28353" y="165462"/>
                      <a:pt x="28370" y="133510"/>
                    </a:cubicBezTo>
                    <a:cubicBezTo>
                      <a:pt x="28715" y="74755"/>
                      <a:pt x="76626" y="27402"/>
                      <a:pt x="135382" y="27747"/>
                    </a:cubicBezTo>
                    <a:cubicBezTo>
                      <a:pt x="194138" y="28091"/>
                      <a:pt x="241490" y="76003"/>
                      <a:pt x="241146" y="134759"/>
                    </a:cubicBezTo>
                    <a:lnTo>
                      <a:pt x="241146" y="226961"/>
                    </a:lnTo>
                    <a:close/>
                    <a:moveTo>
                      <a:pt x="262423" y="957491"/>
                    </a:moveTo>
                    <a:lnTo>
                      <a:pt x="262423" y="771866"/>
                    </a:lnTo>
                    <a:lnTo>
                      <a:pt x="329192" y="705097"/>
                    </a:lnTo>
                    <a:cubicBezTo>
                      <a:pt x="334730" y="699557"/>
                      <a:pt x="334730" y="690578"/>
                      <a:pt x="329192" y="685039"/>
                    </a:cubicBezTo>
                    <a:lnTo>
                      <a:pt x="269516" y="625363"/>
                    </a:lnTo>
                    <a:lnTo>
                      <a:pt x="269516" y="134759"/>
                    </a:lnTo>
                    <a:cubicBezTo>
                      <a:pt x="269519" y="93280"/>
                      <a:pt x="250394" y="54117"/>
                      <a:pt x="217684" y="28612"/>
                    </a:cubicBezTo>
                    <a:cubicBezTo>
                      <a:pt x="217628" y="28557"/>
                      <a:pt x="217628" y="28467"/>
                      <a:pt x="217684" y="28412"/>
                    </a:cubicBezTo>
                    <a:cubicBezTo>
                      <a:pt x="217706" y="28389"/>
                      <a:pt x="217736" y="28374"/>
                      <a:pt x="217769" y="28371"/>
                    </a:cubicBezTo>
                    <a:lnTo>
                      <a:pt x="858195" y="28371"/>
                    </a:lnTo>
                    <a:cubicBezTo>
                      <a:pt x="916951" y="28371"/>
                      <a:pt x="964583" y="76003"/>
                      <a:pt x="964583" y="134759"/>
                    </a:cubicBezTo>
                    <a:lnTo>
                      <a:pt x="964583" y="192719"/>
                    </a:lnTo>
                    <a:lnTo>
                      <a:pt x="926184" y="231118"/>
                    </a:lnTo>
                    <a:cubicBezTo>
                      <a:pt x="921581" y="235722"/>
                      <a:pt x="920703" y="242870"/>
                      <a:pt x="924056" y="248452"/>
                    </a:cubicBezTo>
                    <a:lnTo>
                      <a:pt x="961420" y="310724"/>
                    </a:lnTo>
                    <a:lnTo>
                      <a:pt x="896949" y="388089"/>
                    </a:lnTo>
                    <a:cubicBezTo>
                      <a:pt x="891948" y="394121"/>
                      <a:pt x="892784" y="403063"/>
                      <a:pt x="898815" y="408063"/>
                    </a:cubicBezTo>
                    <a:cubicBezTo>
                      <a:pt x="899127" y="408323"/>
                      <a:pt x="899452" y="408568"/>
                      <a:pt x="899786" y="408800"/>
                    </a:cubicBezTo>
                    <a:lnTo>
                      <a:pt x="964583" y="454220"/>
                    </a:lnTo>
                    <a:lnTo>
                      <a:pt x="964583" y="836918"/>
                    </a:lnTo>
                    <a:lnTo>
                      <a:pt x="411366" y="837074"/>
                    </a:lnTo>
                    <a:cubicBezTo>
                      <a:pt x="395800" y="836108"/>
                      <a:pt x="380267" y="839430"/>
                      <a:pt x="366456" y="846678"/>
                    </a:cubicBezTo>
                    <a:cubicBezTo>
                      <a:pt x="342397" y="858545"/>
                      <a:pt x="326913" y="882784"/>
                      <a:pt x="326256" y="909602"/>
                    </a:cubicBezTo>
                    <a:cubicBezTo>
                      <a:pt x="326001" y="948193"/>
                      <a:pt x="357077" y="979684"/>
                      <a:pt x="395668" y="979939"/>
                    </a:cubicBezTo>
                    <a:cubicBezTo>
                      <a:pt x="396173" y="979942"/>
                      <a:pt x="396676" y="979939"/>
                      <a:pt x="397181" y="979932"/>
                    </a:cubicBezTo>
                    <a:cubicBezTo>
                      <a:pt x="405016" y="979932"/>
                      <a:pt x="411366" y="973581"/>
                      <a:pt x="411366" y="965747"/>
                    </a:cubicBezTo>
                    <a:cubicBezTo>
                      <a:pt x="411366" y="957912"/>
                      <a:pt x="405016" y="951562"/>
                      <a:pt x="397181" y="951562"/>
                    </a:cubicBezTo>
                    <a:cubicBezTo>
                      <a:pt x="374098" y="951977"/>
                      <a:pt x="355047" y="933601"/>
                      <a:pt x="354633" y="910517"/>
                    </a:cubicBezTo>
                    <a:cubicBezTo>
                      <a:pt x="354627" y="910212"/>
                      <a:pt x="354625" y="909907"/>
                      <a:pt x="354626" y="909602"/>
                    </a:cubicBezTo>
                    <a:cubicBezTo>
                      <a:pt x="355313" y="893332"/>
                      <a:pt x="364950" y="878780"/>
                      <a:pt x="379663" y="871799"/>
                    </a:cubicBezTo>
                    <a:cubicBezTo>
                      <a:pt x="399920" y="861549"/>
                      <a:pt x="424207" y="863483"/>
                      <a:pt x="442588" y="876807"/>
                    </a:cubicBezTo>
                    <a:cubicBezTo>
                      <a:pt x="467677" y="896592"/>
                      <a:pt x="482308" y="926788"/>
                      <a:pt x="482291" y="958739"/>
                    </a:cubicBezTo>
                    <a:cubicBezTo>
                      <a:pt x="481877" y="1017122"/>
                      <a:pt x="434286" y="1064154"/>
                      <a:pt x="375904" y="1063879"/>
                    </a:cubicBezTo>
                    <a:lnTo>
                      <a:pt x="368811" y="1063879"/>
                    </a:lnTo>
                    <a:cubicBezTo>
                      <a:pt x="310055" y="1063879"/>
                      <a:pt x="262423" y="1016247"/>
                      <a:pt x="262423" y="957491"/>
                    </a:cubicBezTo>
                    <a:close/>
                    <a:moveTo>
                      <a:pt x="975307" y="1063879"/>
                    </a:moveTo>
                    <a:lnTo>
                      <a:pt x="459056" y="1063879"/>
                    </a:lnTo>
                    <a:cubicBezTo>
                      <a:pt x="458990" y="1063903"/>
                      <a:pt x="458917" y="1063868"/>
                      <a:pt x="458893" y="1063801"/>
                    </a:cubicBezTo>
                    <a:cubicBezTo>
                      <a:pt x="458869" y="1063734"/>
                      <a:pt x="458905" y="1063662"/>
                      <a:pt x="458971" y="1063638"/>
                    </a:cubicBezTo>
                    <a:cubicBezTo>
                      <a:pt x="516889" y="1019165"/>
                      <a:pt x="527787" y="936161"/>
                      <a:pt x="483314" y="878244"/>
                    </a:cubicBezTo>
                    <a:cubicBezTo>
                      <a:pt x="479812" y="873683"/>
                      <a:pt x="476016" y="869355"/>
                      <a:pt x="471951" y="865288"/>
                    </a:cubicBezTo>
                    <a:lnTo>
                      <a:pt x="978768" y="865288"/>
                    </a:lnTo>
                    <a:cubicBezTo>
                      <a:pt x="1033678" y="865354"/>
                      <a:pt x="1078138" y="909919"/>
                      <a:pt x="1078073" y="964829"/>
                    </a:cubicBezTo>
                    <a:cubicBezTo>
                      <a:pt x="1078069" y="969120"/>
                      <a:pt x="1077785" y="973407"/>
                      <a:pt x="1077226" y="977662"/>
                    </a:cubicBezTo>
                    <a:cubicBezTo>
                      <a:pt x="1069535" y="1027812"/>
                      <a:pt x="1026037" y="1064607"/>
                      <a:pt x="975307" y="1063879"/>
                    </a:cubicBezTo>
                    <a:close/>
                  </a:path>
                </a:pathLst>
              </a:custGeom>
              <a:solidFill>
                <a:schemeClr val="tx1"/>
              </a:solidFill>
              <a:ln w="9128" cap="flat">
                <a:noFill/>
                <a:prstDash val="solid"/>
                <a:miter/>
              </a:ln>
            </p:spPr>
            <p:txBody>
              <a:bodyPr rtlCol="0" anchor="ctr"/>
              <a:lstStyle/>
              <a:p>
                <a:endParaRPr lang="en-US" dirty="0">
                  <a:latin typeface="Arial" panose="020B0604020202020204" pitchFamily="34" charset="0"/>
                  <a:cs typeface="Arial" panose="020B0604020202020204" pitchFamily="34" charset="0"/>
                </a:endParaRPr>
              </a:p>
            </p:txBody>
          </p:sp>
          <p:sp>
            <p:nvSpPr>
              <p:cNvPr id="19" name="Freeform: Shape 18">
                <a:extLst>
                  <a:ext uri="{FF2B5EF4-FFF2-40B4-BE49-F238E27FC236}">
                    <a16:creationId xmlns:a16="http://schemas.microsoft.com/office/drawing/2014/main" id="{23A192DD-DF0A-D4B4-774C-41BF68D1C332}"/>
                  </a:ext>
                </a:extLst>
              </p:cNvPr>
              <p:cNvSpPr/>
              <p:nvPr/>
            </p:nvSpPr>
            <p:spPr>
              <a:xfrm>
                <a:off x="7374117" y="4377397"/>
                <a:ext cx="241145" cy="28370"/>
              </a:xfrm>
              <a:custGeom>
                <a:avLst/>
                <a:gdLst>
                  <a:gd name="connsiteX0" fmla="*/ 0 w 241145"/>
                  <a:gd name="connsiteY0" fmla="*/ 0 h 28370"/>
                  <a:gd name="connsiteX1" fmla="*/ 241146 w 241145"/>
                  <a:gd name="connsiteY1" fmla="*/ 0 h 28370"/>
                  <a:gd name="connsiteX2" fmla="*/ 241146 w 241145"/>
                  <a:gd name="connsiteY2" fmla="*/ 28370 h 28370"/>
                  <a:gd name="connsiteX3" fmla="*/ 0 w 241145"/>
                  <a:gd name="connsiteY3" fmla="*/ 28370 h 28370"/>
                </a:gdLst>
                <a:ahLst/>
                <a:cxnLst>
                  <a:cxn ang="0">
                    <a:pos x="connsiteX0" y="connsiteY0"/>
                  </a:cxn>
                  <a:cxn ang="0">
                    <a:pos x="connsiteX1" y="connsiteY1"/>
                  </a:cxn>
                  <a:cxn ang="0">
                    <a:pos x="connsiteX2" y="connsiteY2"/>
                  </a:cxn>
                  <a:cxn ang="0">
                    <a:pos x="connsiteX3" y="connsiteY3"/>
                  </a:cxn>
                </a:cxnLst>
                <a:rect l="l" t="t" r="r" b="b"/>
                <a:pathLst>
                  <a:path w="241145" h="28370">
                    <a:moveTo>
                      <a:pt x="0" y="0"/>
                    </a:moveTo>
                    <a:lnTo>
                      <a:pt x="241146" y="0"/>
                    </a:lnTo>
                    <a:lnTo>
                      <a:pt x="241146" y="28370"/>
                    </a:lnTo>
                    <a:lnTo>
                      <a:pt x="0" y="28370"/>
                    </a:lnTo>
                    <a:close/>
                  </a:path>
                </a:pathLst>
              </a:custGeom>
              <a:solidFill>
                <a:schemeClr val="accent5">
                  <a:lumMod val="50000"/>
                </a:schemeClr>
              </a:solidFill>
              <a:ln w="9128"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20" name="Freeform: Shape 19">
                <a:extLst>
                  <a:ext uri="{FF2B5EF4-FFF2-40B4-BE49-F238E27FC236}">
                    <a16:creationId xmlns:a16="http://schemas.microsoft.com/office/drawing/2014/main" id="{DE8C4312-E73A-1111-C782-04FAB1A3D1EE}"/>
                  </a:ext>
                </a:extLst>
              </p:cNvPr>
              <p:cNvSpPr/>
              <p:nvPr/>
            </p:nvSpPr>
            <p:spPr>
              <a:xfrm>
                <a:off x="7232266" y="4377397"/>
                <a:ext cx="85110" cy="28370"/>
              </a:xfrm>
              <a:custGeom>
                <a:avLst/>
                <a:gdLst>
                  <a:gd name="connsiteX0" fmla="*/ 0 w 85110"/>
                  <a:gd name="connsiteY0" fmla="*/ 0 h 28370"/>
                  <a:gd name="connsiteX1" fmla="*/ 85110 w 85110"/>
                  <a:gd name="connsiteY1" fmla="*/ 0 h 28370"/>
                  <a:gd name="connsiteX2" fmla="*/ 85110 w 85110"/>
                  <a:gd name="connsiteY2" fmla="*/ 28370 h 28370"/>
                  <a:gd name="connsiteX3" fmla="*/ 0 w 85110"/>
                  <a:gd name="connsiteY3" fmla="*/ 28370 h 28370"/>
                </a:gdLst>
                <a:ahLst/>
                <a:cxnLst>
                  <a:cxn ang="0">
                    <a:pos x="connsiteX0" y="connsiteY0"/>
                  </a:cxn>
                  <a:cxn ang="0">
                    <a:pos x="connsiteX1" y="connsiteY1"/>
                  </a:cxn>
                  <a:cxn ang="0">
                    <a:pos x="connsiteX2" y="connsiteY2"/>
                  </a:cxn>
                  <a:cxn ang="0">
                    <a:pos x="connsiteX3" y="connsiteY3"/>
                  </a:cxn>
                </a:cxnLst>
                <a:rect l="l" t="t" r="r" b="b"/>
                <a:pathLst>
                  <a:path w="85110" h="28370">
                    <a:moveTo>
                      <a:pt x="0" y="0"/>
                    </a:moveTo>
                    <a:lnTo>
                      <a:pt x="85110" y="0"/>
                    </a:lnTo>
                    <a:lnTo>
                      <a:pt x="85110" y="28370"/>
                    </a:lnTo>
                    <a:lnTo>
                      <a:pt x="0" y="28370"/>
                    </a:lnTo>
                    <a:close/>
                  </a:path>
                </a:pathLst>
              </a:custGeom>
              <a:solidFill>
                <a:schemeClr val="accent5">
                  <a:lumMod val="50000"/>
                </a:schemeClr>
              </a:solidFill>
              <a:ln w="9128"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21" name="Freeform: Shape 20">
                <a:extLst>
                  <a:ext uri="{FF2B5EF4-FFF2-40B4-BE49-F238E27FC236}">
                    <a16:creationId xmlns:a16="http://schemas.microsoft.com/office/drawing/2014/main" id="{2693C501-5AB8-2A98-4010-FFBED9E2C8E6}"/>
                  </a:ext>
                </a:extLst>
              </p:cNvPr>
              <p:cNvSpPr/>
              <p:nvPr/>
            </p:nvSpPr>
            <p:spPr>
              <a:xfrm>
                <a:off x="7374117" y="4802948"/>
                <a:ext cx="241145" cy="28370"/>
              </a:xfrm>
              <a:custGeom>
                <a:avLst/>
                <a:gdLst>
                  <a:gd name="connsiteX0" fmla="*/ 0 w 241145"/>
                  <a:gd name="connsiteY0" fmla="*/ 0 h 28370"/>
                  <a:gd name="connsiteX1" fmla="*/ 241146 w 241145"/>
                  <a:gd name="connsiteY1" fmla="*/ 0 h 28370"/>
                  <a:gd name="connsiteX2" fmla="*/ 241146 w 241145"/>
                  <a:gd name="connsiteY2" fmla="*/ 28370 h 28370"/>
                  <a:gd name="connsiteX3" fmla="*/ 0 w 241145"/>
                  <a:gd name="connsiteY3" fmla="*/ 28370 h 28370"/>
                </a:gdLst>
                <a:ahLst/>
                <a:cxnLst>
                  <a:cxn ang="0">
                    <a:pos x="connsiteX0" y="connsiteY0"/>
                  </a:cxn>
                  <a:cxn ang="0">
                    <a:pos x="connsiteX1" y="connsiteY1"/>
                  </a:cxn>
                  <a:cxn ang="0">
                    <a:pos x="connsiteX2" y="connsiteY2"/>
                  </a:cxn>
                  <a:cxn ang="0">
                    <a:pos x="connsiteX3" y="connsiteY3"/>
                  </a:cxn>
                </a:cxnLst>
                <a:rect l="l" t="t" r="r" b="b"/>
                <a:pathLst>
                  <a:path w="241145" h="28370">
                    <a:moveTo>
                      <a:pt x="0" y="0"/>
                    </a:moveTo>
                    <a:lnTo>
                      <a:pt x="241146" y="0"/>
                    </a:lnTo>
                    <a:lnTo>
                      <a:pt x="241146" y="28370"/>
                    </a:lnTo>
                    <a:lnTo>
                      <a:pt x="0" y="28370"/>
                    </a:lnTo>
                    <a:close/>
                  </a:path>
                </a:pathLst>
              </a:custGeom>
              <a:solidFill>
                <a:schemeClr val="tx1"/>
              </a:solidFill>
              <a:ln w="9128"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22" name="Freeform: Shape 21">
                <a:extLst>
                  <a:ext uri="{FF2B5EF4-FFF2-40B4-BE49-F238E27FC236}">
                    <a16:creationId xmlns:a16="http://schemas.microsoft.com/office/drawing/2014/main" id="{D260537C-556C-510A-A6B6-DE92B2C5C8EB}"/>
                  </a:ext>
                </a:extLst>
              </p:cNvPr>
              <p:cNvSpPr/>
              <p:nvPr/>
            </p:nvSpPr>
            <p:spPr>
              <a:xfrm>
                <a:off x="7232266" y="4802948"/>
                <a:ext cx="85110" cy="28370"/>
              </a:xfrm>
              <a:custGeom>
                <a:avLst/>
                <a:gdLst>
                  <a:gd name="connsiteX0" fmla="*/ 0 w 85110"/>
                  <a:gd name="connsiteY0" fmla="*/ 0 h 28370"/>
                  <a:gd name="connsiteX1" fmla="*/ 85110 w 85110"/>
                  <a:gd name="connsiteY1" fmla="*/ 0 h 28370"/>
                  <a:gd name="connsiteX2" fmla="*/ 85110 w 85110"/>
                  <a:gd name="connsiteY2" fmla="*/ 28370 h 28370"/>
                  <a:gd name="connsiteX3" fmla="*/ 0 w 85110"/>
                  <a:gd name="connsiteY3" fmla="*/ 28370 h 28370"/>
                </a:gdLst>
                <a:ahLst/>
                <a:cxnLst>
                  <a:cxn ang="0">
                    <a:pos x="connsiteX0" y="connsiteY0"/>
                  </a:cxn>
                  <a:cxn ang="0">
                    <a:pos x="connsiteX1" y="connsiteY1"/>
                  </a:cxn>
                  <a:cxn ang="0">
                    <a:pos x="connsiteX2" y="connsiteY2"/>
                  </a:cxn>
                  <a:cxn ang="0">
                    <a:pos x="connsiteX3" y="connsiteY3"/>
                  </a:cxn>
                </a:cxnLst>
                <a:rect l="l" t="t" r="r" b="b"/>
                <a:pathLst>
                  <a:path w="85110" h="28370">
                    <a:moveTo>
                      <a:pt x="0" y="0"/>
                    </a:moveTo>
                    <a:lnTo>
                      <a:pt x="85110" y="0"/>
                    </a:lnTo>
                    <a:lnTo>
                      <a:pt x="85110" y="28370"/>
                    </a:lnTo>
                    <a:lnTo>
                      <a:pt x="0" y="28370"/>
                    </a:lnTo>
                    <a:close/>
                  </a:path>
                </a:pathLst>
              </a:custGeom>
              <a:solidFill>
                <a:schemeClr val="tx1"/>
              </a:solidFill>
              <a:ln w="9128"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23" name="Freeform: Shape 22">
                <a:extLst>
                  <a:ext uri="{FF2B5EF4-FFF2-40B4-BE49-F238E27FC236}">
                    <a16:creationId xmlns:a16="http://schemas.microsoft.com/office/drawing/2014/main" id="{0A4B5815-52D5-255E-4BFE-B8388FBFE52E}"/>
                  </a:ext>
                </a:extLst>
              </p:cNvPr>
              <p:cNvSpPr/>
              <p:nvPr/>
            </p:nvSpPr>
            <p:spPr>
              <a:xfrm>
                <a:off x="7232266" y="4519247"/>
                <a:ext cx="241145" cy="28370"/>
              </a:xfrm>
              <a:custGeom>
                <a:avLst/>
                <a:gdLst>
                  <a:gd name="connsiteX0" fmla="*/ 0 w 241145"/>
                  <a:gd name="connsiteY0" fmla="*/ 0 h 28370"/>
                  <a:gd name="connsiteX1" fmla="*/ 241146 w 241145"/>
                  <a:gd name="connsiteY1" fmla="*/ 0 h 28370"/>
                  <a:gd name="connsiteX2" fmla="*/ 241146 w 241145"/>
                  <a:gd name="connsiteY2" fmla="*/ 28370 h 28370"/>
                  <a:gd name="connsiteX3" fmla="*/ 0 w 241145"/>
                  <a:gd name="connsiteY3" fmla="*/ 28370 h 28370"/>
                </a:gdLst>
                <a:ahLst/>
                <a:cxnLst>
                  <a:cxn ang="0">
                    <a:pos x="connsiteX0" y="connsiteY0"/>
                  </a:cxn>
                  <a:cxn ang="0">
                    <a:pos x="connsiteX1" y="connsiteY1"/>
                  </a:cxn>
                  <a:cxn ang="0">
                    <a:pos x="connsiteX2" y="connsiteY2"/>
                  </a:cxn>
                  <a:cxn ang="0">
                    <a:pos x="connsiteX3" y="connsiteY3"/>
                  </a:cxn>
                </a:cxnLst>
                <a:rect l="l" t="t" r="r" b="b"/>
                <a:pathLst>
                  <a:path w="241145" h="28370">
                    <a:moveTo>
                      <a:pt x="0" y="0"/>
                    </a:moveTo>
                    <a:lnTo>
                      <a:pt x="241146" y="0"/>
                    </a:lnTo>
                    <a:lnTo>
                      <a:pt x="241146" y="28370"/>
                    </a:lnTo>
                    <a:lnTo>
                      <a:pt x="0" y="28370"/>
                    </a:lnTo>
                    <a:close/>
                  </a:path>
                </a:pathLst>
              </a:custGeom>
              <a:solidFill>
                <a:schemeClr val="tx1"/>
              </a:solidFill>
              <a:ln w="9128"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24" name="Freeform: Shape 23">
                <a:extLst>
                  <a:ext uri="{FF2B5EF4-FFF2-40B4-BE49-F238E27FC236}">
                    <a16:creationId xmlns:a16="http://schemas.microsoft.com/office/drawing/2014/main" id="{8C9F3F8F-594B-CD22-841A-CD380C5B4B31}"/>
                  </a:ext>
                </a:extLst>
              </p:cNvPr>
              <p:cNvSpPr/>
              <p:nvPr/>
            </p:nvSpPr>
            <p:spPr>
              <a:xfrm>
                <a:off x="7530152" y="4519247"/>
                <a:ext cx="85110" cy="28370"/>
              </a:xfrm>
              <a:custGeom>
                <a:avLst/>
                <a:gdLst>
                  <a:gd name="connsiteX0" fmla="*/ 0 w 85110"/>
                  <a:gd name="connsiteY0" fmla="*/ 0 h 28370"/>
                  <a:gd name="connsiteX1" fmla="*/ 85110 w 85110"/>
                  <a:gd name="connsiteY1" fmla="*/ 0 h 28370"/>
                  <a:gd name="connsiteX2" fmla="*/ 85110 w 85110"/>
                  <a:gd name="connsiteY2" fmla="*/ 28370 h 28370"/>
                  <a:gd name="connsiteX3" fmla="*/ 0 w 85110"/>
                  <a:gd name="connsiteY3" fmla="*/ 28370 h 28370"/>
                </a:gdLst>
                <a:ahLst/>
                <a:cxnLst>
                  <a:cxn ang="0">
                    <a:pos x="connsiteX0" y="connsiteY0"/>
                  </a:cxn>
                  <a:cxn ang="0">
                    <a:pos x="connsiteX1" y="connsiteY1"/>
                  </a:cxn>
                  <a:cxn ang="0">
                    <a:pos x="connsiteX2" y="connsiteY2"/>
                  </a:cxn>
                  <a:cxn ang="0">
                    <a:pos x="connsiteX3" y="connsiteY3"/>
                  </a:cxn>
                </a:cxnLst>
                <a:rect l="l" t="t" r="r" b="b"/>
                <a:pathLst>
                  <a:path w="85110" h="28370">
                    <a:moveTo>
                      <a:pt x="0" y="0"/>
                    </a:moveTo>
                    <a:lnTo>
                      <a:pt x="85110" y="0"/>
                    </a:lnTo>
                    <a:lnTo>
                      <a:pt x="85110" y="28370"/>
                    </a:lnTo>
                    <a:lnTo>
                      <a:pt x="0" y="28370"/>
                    </a:lnTo>
                    <a:close/>
                  </a:path>
                </a:pathLst>
              </a:custGeom>
              <a:solidFill>
                <a:schemeClr val="tx1"/>
              </a:solidFill>
              <a:ln w="9128"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25" name="Freeform: Shape 24">
                <a:extLst>
                  <a:ext uri="{FF2B5EF4-FFF2-40B4-BE49-F238E27FC236}">
                    <a16:creationId xmlns:a16="http://schemas.microsoft.com/office/drawing/2014/main" id="{F1EE4373-2768-87EC-7F90-B7AC9616F267}"/>
                  </a:ext>
                </a:extLst>
              </p:cNvPr>
              <p:cNvSpPr/>
              <p:nvPr/>
            </p:nvSpPr>
            <p:spPr>
              <a:xfrm>
                <a:off x="7232266" y="4661097"/>
                <a:ext cx="382996" cy="28370"/>
              </a:xfrm>
              <a:custGeom>
                <a:avLst/>
                <a:gdLst>
                  <a:gd name="connsiteX0" fmla="*/ 0 w 382996"/>
                  <a:gd name="connsiteY0" fmla="*/ 0 h 28370"/>
                  <a:gd name="connsiteX1" fmla="*/ 382996 w 382996"/>
                  <a:gd name="connsiteY1" fmla="*/ 0 h 28370"/>
                  <a:gd name="connsiteX2" fmla="*/ 382996 w 382996"/>
                  <a:gd name="connsiteY2" fmla="*/ 28370 h 28370"/>
                  <a:gd name="connsiteX3" fmla="*/ 0 w 382996"/>
                  <a:gd name="connsiteY3" fmla="*/ 28370 h 28370"/>
                </a:gdLst>
                <a:ahLst/>
                <a:cxnLst>
                  <a:cxn ang="0">
                    <a:pos x="connsiteX0" y="connsiteY0"/>
                  </a:cxn>
                  <a:cxn ang="0">
                    <a:pos x="connsiteX1" y="connsiteY1"/>
                  </a:cxn>
                  <a:cxn ang="0">
                    <a:pos x="connsiteX2" y="connsiteY2"/>
                  </a:cxn>
                  <a:cxn ang="0">
                    <a:pos x="connsiteX3" y="connsiteY3"/>
                  </a:cxn>
                </a:cxnLst>
                <a:rect l="l" t="t" r="r" b="b"/>
                <a:pathLst>
                  <a:path w="382996" h="28370">
                    <a:moveTo>
                      <a:pt x="0" y="0"/>
                    </a:moveTo>
                    <a:lnTo>
                      <a:pt x="382996" y="0"/>
                    </a:lnTo>
                    <a:lnTo>
                      <a:pt x="382996" y="28370"/>
                    </a:lnTo>
                    <a:lnTo>
                      <a:pt x="0" y="28370"/>
                    </a:lnTo>
                    <a:close/>
                  </a:path>
                </a:pathLst>
              </a:custGeom>
              <a:solidFill>
                <a:schemeClr val="tx1"/>
              </a:solidFill>
              <a:ln w="9128"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grpSp>
        <p:sp>
          <p:nvSpPr>
            <p:cNvPr id="17" name="TextBox 16">
              <a:extLst>
                <a:ext uri="{FF2B5EF4-FFF2-40B4-BE49-F238E27FC236}">
                  <a16:creationId xmlns:a16="http://schemas.microsoft.com/office/drawing/2014/main" id="{6E78345A-C1C2-855B-53F8-98E71697F68D}"/>
                </a:ext>
              </a:extLst>
            </p:cNvPr>
            <p:cNvSpPr txBox="1"/>
            <p:nvPr/>
          </p:nvSpPr>
          <p:spPr>
            <a:xfrm>
              <a:off x="7073737" y="4211665"/>
              <a:ext cx="678171" cy="261367"/>
            </a:xfrm>
            <a:prstGeom prst="rect">
              <a:avLst/>
            </a:prstGeom>
            <a:solidFill>
              <a:schemeClr val="bg1"/>
            </a:solidFill>
          </p:spPr>
          <p:txBody>
            <a:bodyPr wrap="none" lIns="0" tIns="0" rIns="0" bIns="0" rtlCol="0">
              <a:spAutoFit/>
            </a:bodyPr>
            <a:lstStyle/>
            <a:p>
              <a:pPr algn="ctr"/>
              <a:r>
                <a:rPr lang="en-US" sz="1100">
                  <a:latin typeface="Arial" panose="020B0604020202020204" pitchFamily="34" charset="0"/>
                  <a:cs typeface="Arial" panose="020B0604020202020204" pitchFamily="34" charset="0"/>
                </a:rPr>
                <a:t>Ledger</a:t>
              </a:r>
            </a:p>
          </p:txBody>
        </p:sp>
      </p:grpSp>
      <p:sp>
        <p:nvSpPr>
          <p:cNvPr id="26" name="Rectangle 25">
            <a:extLst>
              <a:ext uri="{FF2B5EF4-FFF2-40B4-BE49-F238E27FC236}">
                <a16:creationId xmlns:a16="http://schemas.microsoft.com/office/drawing/2014/main" id="{7582BF58-8947-7D09-4196-0B909CE4A6B9}"/>
              </a:ext>
            </a:extLst>
          </p:cNvPr>
          <p:cNvSpPr/>
          <p:nvPr/>
        </p:nvSpPr>
        <p:spPr>
          <a:xfrm>
            <a:off x="6633029" y="4486695"/>
            <a:ext cx="2322285" cy="13255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solidFill>
                  <a:sysClr val="windowText" lastClr="000000"/>
                </a:solidFill>
                <a:latin typeface="Arial" panose="020B0604020202020204" pitchFamily="34" charset="0"/>
                <a:cs typeface="Arial" panose="020B0604020202020204" pitchFamily="34" charset="0"/>
              </a:rPr>
              <a:t>Internal team B</a:t>
            </a:r>
          </a:p>
        </p:txBody>
      </p:sp>
      <p:grpSp>
        <p:nvGrpSpPr>
          <p:cNvPr id="27" name="Group 26">
            <a:extLst>
              <a:ext uri="{FF2B5EF4-FFF2-40B4-BE49-F238E27FC236}">
                <a16:creationId xmlns:a16="http://schemas.microsoft.com/office/drawing/2014/main" id="{66F1E81B-0FC2-900A-76BC-888F2A3E31DF}"/>
              </a:ext>
            </a:extLst>
          </p:cNvPr>
          <p:cNvGrpSpPr/>
          <p:nvPr/>
        </p:nvGrpSpPr>
        <p:grpSpPr>
          <a:xfrm>
            <a:off x="3753218" y="4121436"/>
            <a:ext cx="716597" cy="707412"/>
            <a:chOff x="6806717" y="4150435"/>
            <a:chExt cx="1106440" cy="1092259"/>
          </a:xfrm>
        </p:grpSpPr>
        <p:grpSp>
          <p:nvGrpSpPr>
            <p:cNvPr id="28" name="Graphic 25" descr="Scroll outline">
              <a:extLst>
                <a:ext uri="{FF2B5EF4-FFF2-40B4-BE49-F238E27FC236}">
                  <a16:creationId xmlns:a16="http://schemas.microsoft.com/office/drawing/2014/main" id="{A113486B-EDEE-EFDC-2606-6B1DB5C029D1}"/>
                </a:ext>
              </a:extLst>
            </p:cNvPr>
            <p:cNvGrpSpPr/>
            <p:nvPr/>
          </p:nvGrpSpPr>
          <p:grpSpPr>
            <a:xfrm>
              <a:off x="6806717" y="4150435"/>
              <a:ext cx="1106440" cy="1092259"/>
              <a:chOff x="6806717" y="4150435"/>
              <a:chExt cx="1106440" cy="1092259"/>
            </a:xfrm>
            <a:solidFill>
              <a:schemeClr val="accent5">
                <a:lumMod val="50000"/>
              </a:schemeClr>
            </a:solidFill>
          </p:grpSpPr>
          <p:sp>
            <p:nvSpPr>
              <p:cNvPr id="30" name="Freeform: Shape 29">
                <a:extLst>
                  <a:ext uri="{FF2B5EF4-FFF2-40B4-BE49-F238E27FC236}">
                    <a16:creationId xmlns:a16="http://schemas.microsoft.com/office/drawing/2014/main" id="{2CBD9635-7DCA-8CB3-EFCA-304346708903}"/>
                  </a:ext>
                </a:extLst>
              </p:cNvPr>
              <p:cNvSpPr/>
              <p:nvPr/>
            </p:nvSpPr>
            <p:spPr>
              <a:xfrm>
                <a:off x="6806717" y="4150435"/>
                <a:ext cx="1106440" cy="1092259"/>
              </a:xfrm>
              <a:custGeom>
                <a:avLst/>
                <a:gdLst>
                  <a:gd name="connsiteX0" fmla="*/ 992953 w 1106440"/>
                  <a:gd name="connsiteY0" fmla="*/ 837755 h 1092259"/>
                  <a:gd name="connsiteX1" fmla="*/ 992953 w 1106440"/>
                  <a:gd name="connsiteY1" fmla="*/ 446830 h 1092259"/>
                  <a:gd name="connsiteX2" fmla="*/ 986896 w 1106440"/>
                  <a:gd name="connsiteY2" fmla="*/ 435212 h 1092259"/>
                  <a:gd name="connsiteX3" fmla="*/ 928737 w 1106440"/>
                  <a:gd name="connsiteY3" fmla="*/ 394501 h 1092259"/>
                  <a:gd name="connsiteX4" fmla="*/ 928737 w 1106440"/>
                  <a:gd name="connsiteY4" fmla="*/ 394288 h 1092259"/>
                  <a:gd name="connsiteX5" fmla="*/ 989733 w 1106440"/>
                  <a:gd name="connsiteY5" fmla="*/ 321164 h 1092259"/>
                  <a:gd name="connsiteX6" fmla="*/ 990995 w 1106440"/>
                  <a:gd name="connsiteY6" fmla="*/ 304766 h 1092259"/>
                  <a:gd name="connsiteX7" fmla="*/ 954199 w 1106440"/>
                  <a:gd name="connsiteY7" fmla="*/ 243444 h 1092259"/>
                  <a:gd name="connsiteX8" fmla="*/ 954199 w 1106440"/>
                  <a:gd name="connsiteY8" fmla="*/ 243274 h 1092259"/>
                  <a:gd name="connsiteX9" fmla="*/ 988839 w 1106440"/>
                  <a:gd name="connsiteY9" fmla="*/ 208620 h 1092259"/>
                  <a:gd name="connsiteX10" fmla="*/ 992953 w 1106440"/>
                  <a:gd name="connsiteY10" fmla="*/ 198591 h 1092259"/>
                  <a:gd name="connsiteX11" fmla="*/ 992953 w 1106440"/>
                  <a:gd name="connsiteY11" fmla="*/ 134759 h 1092259"/>
                  <a:gd name="connsiteX12" fmla="*/ 858195 w 1106440"/>
                  <a:gd name="connsiteY12" fmla="*/ 1 h 1092259"/>
                  <a:gd name="connsiteX13" fmla="*/ 134758 w 1106440"/>
                  <a:gd name="connsiteY13" fmla="*/ 1 h 1092259"/>
                  <a:gd name="connsiteX14" fmla="*/ 0 w 1106440"/>
                  <a:gd name="connsiteY14" fmla="*/ 133510 h 1092259"/>
                  <a:gd name="connsiteX15" fmla="*/ 51194 w 1106440"/>
                  <a:gd name="connsiteY15" fmla="*/ 238224 h 1092259"/>
                  <a:gd name="connsiteX16" fmla="*/ 104416 w 1106440"/>
                  <a:gd name="connsiteY16" fmla="*/ 255417 h 1092259"/>
                  <a:gd name="connsiteX17" fmla="*/ 111721 w 1106440"/>
                  <a:gd name="connsiteY17" fmla="*/ 254977 h 1092259"/>
                  <a:gd name="connsiteX18" fmla="*/ 113480 w 1106440"/>
                  <a:gd name="connsiteY18" fmla="*/ 255332 h 1092259"/>
                  <a:gd name="connsiteX19" fmla="*/ 241146 w 1106440"/>
                  <a:gd name="connsiteY19" fmla="*/ 255332 h 1092259"/>
                  <a:gd name="connsiteX20" fmla="*/ 241146 w 1106440"/>
                  <a:gd name="connsiteY20" fmla="*/ 631235 h 1092259"/>
                  <a:gd name="connsiteX21" fmla="*/ 245302 w 1106440"/>
                  <a:gd name="connsiteY21" fmla="*/ 641264 h 1092259"/>
                  <a:gd name="connsiteX22" fmla="*/ 299007 w 1106440"/>
                  <a:gd name="connsiteY22" fmla="*/ 694969 h 1092259"/>
                  <a:gd name="connsiteX23" fmla="*/ 299007 w 1106440"/>
                  <a:gd name="connsiteY23" fmla="*/ 695167 h 1092259"/>
                  <a:gd name="connsiteX24" fmla="*/ 238209 w 1106440"/>
                  <a:gd name="connsiteY24" fmla="*/ 755964 h 1092259"/>
                  <a:gd name="connsiteX25" fmla="*/ 234053 w 1106440"/>
                  <a:gd name="connsiteY25" fmla="*/ 765993 h 1092259"/>
                  <a:gd name="connsiteX26" fmla="*/ 234053 w 1106440"/>
                  <a:gd name="connsiteY26" fmla="*/ 957491 h 1092259"/>
                  <a:gd name="connsiteX27" fmla="*/ 368811 w 1106440"/>
                  <a:gd name="connsiteY27" fmla="*/ 1092249 h 1092259"/>
                  <a:gd name="connsiteX28" fmla="*/ 974853 w 1106440"/>
                  <a:gd name="connsiteY28" fmla="*/ 1092249 h 1092259"/>
                  <a:gd name="connsiteX29" fmla="*/ 1105696 w 1106440"/>
                  <a:gd name="connsiteY29" fmla="*/ 978428 h 1092259"/>
                  <a:gd name="connsiteX30" fmla="*/ 992953 w 1106440"/>
                  <a:gd name="connsiteY30" fmla="*/ 837755 h 1092259"/>
                  <a:gd name="connsiteX31" fmla="*/ 167596 w 1106440"/>
                  <a:gd name="connsiteY31" fmla="*/ 226961 h 1092259"/>
                  <a:gd name="connsiteX32" fmla="*/ 184406 w 1106440"/>
                  <a:gd name="connsiteY32" fmla="*/ 182647 h 1092259"/>
                  <a:gd name="connsiteX33" fmla="*/ 114994 w 1106440"/>
                  <a:gd name="connsiteY33" fmla="*/ 112311 h 1092259"/>
                  <a:gd name="connsiteX34" fmla="*/ 113480 w 1106440"/>
                  <a:gd name="connsiteY34" fmla="*/ 112318 h 1092259"/>
                  <a:gd name="connsiteX35" fmla="*/ 99295 w 1106440"/>
                  <a:gd name="connsiteY35" fmla="*/ 126503 h 1092259"/>
                  <a:gd name="connsiteX36" fmla="*/ 113480 w 1106440"/>
                  <a:gd name="connsiteY36" fmla="*/ 140688 h 1092259"/>
                  <a:gd name="connsiteX37" fmla="*/ 156028 w 1106440"/>
                  <a:gd name="connsiteY37" fmla="*/ 181732 h 1092259"/>
                  <a:gd name="connsiteX38" fmla="*/ 156035 w 1106440"/>
                  <a:gd name="connsiteY38" fmla="*/ 182647 h 1092259"/>
                  <a:gd name="connsiteX39" fmla="*/ 130999 w 1106440"/>
                  <a:gd name="connsiteY39" fmla="*/ 220451 h 1092259"/>
                  <a:gd name="connsiteX40" fmla="*/ 68074 w 1106440"/>
                  <a:gd name="connsiteY40" fmla="*/ 215443 h 1092259"/>
                  <a:gd name="connsiteX41" fmla="*/ 28370 w 1106440"/>
                  <a:gd name="connsiteY41" fmla="*/ 133510 h 1092259"/>
                  <a:gd name="connsiteX42" fmla="*/ 135382 w 1106440"/>
                  <a:gd name="connsiteY42" fmla="*/ 27747 h 1092259"/>
                  <a:gd name="connsiteX43" fmla="*/ 241146 w 1106440"/>
                  <a:gd name="connsiteY43" fmla="*/ 134759 h 1092259"/>
                  <a:gd name="connsiteX44" fmla="*/ 241146 w 1106440"/>
                  <a:gd name="connsiteY44" fmla="*/ 226961 h 1092259"/>
                  <a:gd name="connsiteX45" fmla="*/ 262423 w 1106440"/>
                  <a:gd name="connsiteY45" fmla="*/ 957491 h 1092259"/>
                  <a:gd name="connsiteX46" fmla="*/ 262423 w 1106440"/>
                  <a:gd name="connsiteY46" fmla="*/ 771866 h 1092259"/>
                  <a:gd name="connsiteX47" fmla="*/ 329192 w 1106440"/>
                  <a:gd name="connsiteY47" fmla="*/ 705097 h 1092259"/>
                  <a:gd name="connsiteX48" fmla="*/ 329192 w 1106440"/>
                  <a:gd name="connsiteY48" fmla="*/ 685039 h 1092259"/>
                  <a:gd name="connsiteX49" fmla="*/ 269516 w 1106440"/>
                  <a:gd name="connsiteY49" fmla="*/ 625363 h 1092259"/>
                  <a:gd name="connsiteX50" fmla="*/ 269516 w 1106440"/>
                  <a:gd name="connsiteY50" fmla="*/ 134759 h 1092259"/>
                  <a:gd name="connsiteX51" fmla="*/ 217684 w 1106440"/>
                  <a:gd name="connsiteY51" fmla="*/ 28612 h 1092259"/>
                  <a:gd name="connsiteX52" fmla="*/ 217684 w 1106440"/>
                  <a:gd name="connsiteY52" fmla="*/ 28412 h 1092259"/>
                  <a:gd name="connsiteX53" fmla="*/ 217769 w 1106440"/>
                  <a:gd name="connsiteY53" fmla="*/ 28371 h 1092259"/>
                  <a:gd name="connsiteX54" fmla="*/ 858195 w 1106440"/>
                  <a:gd name="connsiteY54" fmla="*/ 28371 h 1092259"/>
                  <a:gd name="connsiteX55" fmla="*/ 964583 w 1106440"/>
                  <a:gd name="connsiteY55" fmla="*/ 134759 h 1092259"/>
                  <a:gd name="connsiteX56" fmla="*/ 964583 w 1106440"/>
                  <a:gd name="connsiteY56" fmla="*/ 192719 h 1092259"/>
                  <a:gd name="connsiteX57" fmla="*/ 926184 w 1106440"/>
                  <a:gd name="connsiteY57" fmla="*/ 231118 h 1092259"/>
                  <a:gd name="connsiteX58" fmla="*/ 924056 w 1106440"/>
                  <a:gd name="connsiteY58" fmla="*/ 248452 h 1092259"/>
                  <a:gd name="connsiteX59" fmla="*/ 961420 w 1106440"/>
                  <a:gd name="connsiteY59" fmla="*/ 310724 h 1092259"/>
                  <a:gd name="connsiteX60" fmla="*/ 896949 w 1106440"/>
                  <a:gd name="connsiteY60" fmla="*/ 388089 h 1092259"/>
                  <a:gd name="connsiteX61" fmla="*/ 898815 w 1106440"/>
                  <a:gd name="connsiteY61" fmla="*/ 408063 h 1092259"/>
                  <a:gd name="connsiteX62" fmla="*/ 899786 w 1106440"/>
                  <a:gd name="connsiteY62" fmla="*/ 408800 h 1092259"/>
                  <a:gd name="connsiteX63" fmla="*/ 964583 w 1106440"/>
                  <a:gd name="connsiteY63" fmla="*/ 454220 h 1092259"/>
                  <a:gd name="connsiteX64" fmla="*/ 964583 w 1106440"/>
                  <a:gd name="connsiteY64" fmla="*/ 836918 h 1092259"/>
                  <a:gd name="connsiteX65" fmla="*/ 411366 w 1106440"/>
                  <a:gd name="connsiteY65" fmla="*/ 837074 h 1092259"/>
                  <a:gd name="connsiteX66" fmla="*/ 366456 w 1106440"/>
                  <a:gd name="connsiteY66" fmla="*/ 846678 h 1092259"/>
                  <a:gd name="connsiteX67" fmla="*/ 326256 w 1106440"/>
                  <a:gd name="connsiteY67" fmla="*/ 909602 h 1092259"/>
                  <a:gd name="connsiteX68" fmla="*/ 395668 w 1106440"/>
                  <a:gd name="connsiteY68" fmla="*/ 979939 h 1092259"/>
                  <a:gd name="connsiteX69" fmla="*/ 397181 w 1106440"/>
                  <a:gd name="connsiteY69" fmla="*/ 979932 h 1092259"/>
                  <a:gd name="connsiteX70" fmla="*/ 411366 w 1106440"/>
                  <a:gd name="connsiteY70" fmla="*/ 965747 h 1092259"/>
                  <a:gd name="connsiteX71" fmla="*/ 397181 w 1106440"/>
                  <a:gd name="connsiteY71" fmla="*/ 951562 h 1092259"/>
                  <a:gd name="connsiteX72" fmla="*/ 354633 w 1106440"/>
                  <a:gd name="connsiteY72" fmla="*/ 910517 h 1092259"/>
                  <a:gd name="connsiteX73" fmla="*/ 354626 w 1106440"/>
                  <a:gd name="connsiteY73" fmla="*/ 909602 h 1092259"/>
                  <a:gd name="connsiteX74" fmla="*/ 379663 w 1106440"/>
                  <a:gd name="connsiteY74" fmla="*/ 871799 h 1092259"/>
                  <a:gd name="connsiteX75" fmla="*/ 442588 w 1106440"/>
                  <a:gd name="connsiteY75" fmla="*/ 876807 h 1092259"/>
                  <a:gd name="connsiteX76" fmla="*/ 482291 w 1106440"/>
                  <a:gd name="connsiteY76" fmla="*/ 958739 h 1092259"/>
                  <a:gd name="connsiteX77" fmla="*/ 375904 w 1106440"/>
                  <a:gd name="connsiteY77" fmla="*/ 1063879 h 1092259"/>
                  <a:gd name="connsiteX78" fmla="*/ 368811 w 1106440"/>
                  <a:gd name="connsiteY78" fmla="*/ 1063879 h 1092259"/>
                  <a:gd name="connsiteX79" fmla="*/ 262423 w 1106440"/>
                  <a:gd name="connsiteY79" fmla="*/ 957491 h 1092259"/>
                  <a:gd name="connsiteX80" fmla="*/ 975307 w 1106440"/>
                  <a:gd name="connsiteY80" fmla="*/ 1063879 h 1092259"/>
                  <a:gd name="connsiteX81" fmla="*/ 459056 w 1106440"/>
                  <a:gd name="connsiteY81" fmla="*/ 1063879 h 1092259"/>
                  <a:gd name="connsiteX82" fmla="*/ 458893 w 1106440"/>
                  <a:gd name="connsiteY82" fmla="*/ 1063801 h 1092259"/>
                  <a:gd name="connsiteX83" fmla="*/ 458971 w 1106440"/>
                  <a:gd name="connsiteY83" fmla="*/ 1063638 h 1092259"/>
                  <a:gd name="connsiteX84" fmla="*/ 483314 w 1106440"/>
                  <a:gd name="connsiteY84" fmla="*/ 878244 h 1092259"/>
                  <a:gd name="connsiteX85" fmla="*/ 471951 w 1106440"/>
                  <a:gd name="connsiteY85" fmla="*/ 865288 h 1092259"/>
                  <a:gd name="connsiteX86" fmla="*/ 978768 w 1106440"/>
                  <a:gd name="connsiteY86" fmla="*/ 865288 h 1092259"/>
                  <a:gd name="connsiteX87" fmla="*/ 1078073 w 1106440"/>
                  <a:gd name="connsiteY87" fmla="*/ 964829 h 1092259"/>
                  <a:gd name="connsiteX88" fmla="*/ 1077226 w 1106440"/>
                  <a:gd name="connsiteY88" fmla="*/ 977662 h 1092259"/>
                  <a:gd name="connsiteX89" fmla="*/ 975307 w 1106440"/>
                  <a:gd name="connsiteY89" fmla="*/ 1063879 h 1092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106440" h="1092259">
                    <a:moveTo>
                      <a:pt x="992953" y="837755"/>
                    </a:moveTo>
                    <a:lnTo>
                      <a:pt x="992953" y="446830"/>
                    </a:lnTo>
                    <a:cubicBezTo>
                      <a:pt x="992950" y="442201"/>
                      <a:pt x="990689" y="437865"/>
                      <a:pt x="986896" y="435212"/>
                    </a:cubicBezTo>
                    <a:lnTo>
                      <a:pt x="928737" y="394501"/>
                    </a:lnTo>
                    <a:cubicBezTo>
                      <a:pt x="928682" y="394441"/>
                      <a:pt x="928682" y="394348"/>
                      <a:pt x="928737" y="394288"/>
                    </a:cubicBezTo>
                    <a:lnTo>
                      <a:pt x="989733" y="321164"/>
                    </a:lnTo>
                    <a:cubicBezTo>
                      <a:pt x="993603" y="316524"/>
                      <a:pt x="994109" y="309944"/>
                      <a:pt x="990995" y="304766"/>
                    </a:cubicBezTo>
                    <a:lnTo>
                      <a:pt x="954199" y="243444"/>
                    </a:lnTo>
                    <a:cubicBezTo>
                      <a:pt x="954165" y="243393"/>
                      <a:pt x="954165" y="243325"/>
                      <a:pt x="954199" y="243274"/>
                    </a:cubicBezTo>
                    <a:lnTo>
                      <a:pt x="988839" y="208620"/>
                    </a:lnTo>
                    <a:cubicBezTo>
                      <a:pt x="991483" y="205953"/>
                      <a:pt x="992963" y="202348"/>
                      <a:pt x="992953" y="198591"/>
                    </a:cubicBezTo>
                    <a:lnTo>
                      <a:pt x="992953" y="134759"/>
                    </a:lnTo>
                    <a:cubicBezTo>
                      <a:pt x="992953" y="60334"/>
                      <a:pt x="932620" y="1"/>
                      <a:pt x="858195" y="1"/>
                    </a:cubicBezTo>
                    <a:lnTo>
                      <a:pt x="134758" y="1"/>
                    </a:lnTo>
                    <a:cubicBezTo>
                      <a:pt x="60716" y="-251"/>
                      <a:pt x="437" y="59469"/>
                      <a:pt x="0" y="133510"/>
                    </a:cubicBezTo>
                    <a:cubicBezTo>
                      <a:pt x="29" y="174436"/>
                      <a:pt x="18914" y="213066"/>
                      <a:pt x="51194" y="238224"/>
                    </a:cubicBezTo>
                    <a:cubicBezTo>
                      <a:pt x="66772" y="249238"/>
                      <a:pt x="85339" y="255235"/>
                      <a:pt x="104416" y="255417"/>
                    </a:cubicBezTo>
                    <a:cubicBezTo>
                      <a:pt x="106870" y="255417"/>
                      <a:pt x="109296" y="255190"/>
                      <a:pt x="111721" y="254977"/>
                    </a:cubicBezTo>
                    <a:cubicBezTo>
                      <a:pt x="112300" y="255130"/>
                      <a:pt x="112887" y="255249"/>
                      <a:pt x="113480" y="255332"/>
                    </a:cubicBezTo>
                    <a:lnTo>
                      <a:pt x="241146" y="255332"/>
                    </a:lnTo>
                    <a:lnTo>
                      <a:pt x="241146" y="631235"/>
                    </a:lnTo>
                    <a:cubicBezTo>
                      <a:pt x="241147" y="634997"/>
                      <a:pt x="242641" y="638604"/>
                      <a:pt x="245302" y="641264"/>
                    </a:cubicBezTo>
                    <a:lnTo>
                      <a:pt x="299007" y="694969"/>
                    </a:lnTo>
                    <a:lnTo>
                      <a:pt x="299007" y="695167"/>
                    </a:lnTo>
                    <a:lnTo>
                      <a:pt x="238209" y="755964"/>
                    </a:lnTo>
                    <a:cubicBezTo>
                      <a:pt x="235548" y="758624"/>
                      <a:pt x="234055" y="762231"/>
                      <a:pt x="234053" y="765993"/>
                    </a:cubicBezTo>
                    <a:lnTo>
                      <a:pt x="234053" y="957491"/>
                    </a:lnTo>
                    <a:cubicBezTo>
                      <a:pt x="234053" y="1031916"/>
                      <a:pt x="294386" y="1092249"/>
                      <a:pt x="368811" y="1092249"/>
                    </a:cubicBezTo>
                    <a:lnTo>
                      <a:pt x="974853" y="1092249"/>
                    </a:lnTo>
                    <a:cubicBezTo>
                      <a:pt x="1041054" y="1093073"/>
                      <a:pt x="1097345" y="1044106"/>
                      <a:pt x="1105696" y="978428"/>
                    </a:cubicBezTo>
                    <a:cubicBezTo>
                      <a:pt x="1113226" y="908502"/>
                      <a:pt x="1062840" y="845634"/>
                      <a:pt x="992953" y="837755"/>
                    </a:cubicBezTo>
                    <a:close/>
                    <a:moveTo>
                      <a:pt x="167596" y="226961"/>
                    </a:moveTo>
                    <a:cubicBezTo>
                      <a:pt x="178303" y="214666"/>
                      <a:pt x="184264" y="198950"/>
                      <a:pt x="184406" y="182647"/>
                    </a:cubicBezTo>
                    <a:cubicBezTo>
                      <a:pt x="184661" y="144057"/>
                      <a:pt x="153584" y="112566"/>
                      <a:pt x="114994" y="112311"/>
                    </a:cubicBezTo>
                    <a:cubicBezTo>
                      <a:pt x="114489" y="112308"/>
                      <a:pt x="113985" y="112311"/>
                      <a:pt x="113480" y="112318"/>
                    </a:cubicBezTo>
                    <a:cubicBezTo>
                      <a:pt x="105646" y="112318"/>
                      <a:pt x="99295" y="118669"/>
                      <a:pt x="99295" y="126503"/>
                    </a:cubicBezTo>
                    <a:cubicBezTo>
                      <a:pt x="99295" y="134337"/>
                      <a:pt x="105646" y="140688"/>
                      <a:pt x="113480" y="140688"/>
                    </a:cubicBezTo>
                    <a:cubicBezTo>
                      <a:pt x="136564" y="140272"/>
                      <a:pt x="155614" y="158649"/>
                      <a:pt x="156028" y="181732"/>
                    </a:cubicBezTo>
                    <a:cubicBezTo>
                      <a:pt x="156034" y="182037"/>
                      <a:pt x="156037" y="182342"/>
                      <a:pt x="156035" y="182647"/>
                    </a:cubicBezTo>
                    <a:cubicBezTo>
                      <a:pt x="155349" y="198918"/>
                      <a:pt x="145712" y="213470"/>
                      <a:pt x="130999" y="220451"/>
                    </a:cubicBezTo>
                    <a:cubicBezTo>
                      <a:pt x="110738" y="230681"/>
                      <a:pt x="86462" y="228749"/>
                      <a:pt x="68074" y="215443"/>
                    </a:cubicBezTo>
                    <a:cubicBezTo>
                      <a:pt x="42985" y="195658"/>
                      <a:pt x="28353" y="165462"/>
                      <a:pt x="28370" y="133510"/>
                    </a:cubicBezTo>
                    <a:cubicBezTo>
                      <a:pt x="28715" y="74755"/>
                      <a:pt x="76626" y="27402"/>
                      <a:pt x="135382" y="27747"/>
                    </a:cubicBezTo>
                    <a:cubicBezTo>
                      <a:pt x="194138" y="28091"/>
                      <a:pt x="241490" y="76003"/>
                      <a:pt x="241146" y="134759"/>
                    </a:cubicBezTo>
                    <a:lnTo>
                      <a:pt x="241146" y="226961"/>
                    </a:lnTo>
                    <a:close/>
                    <a:moveTo>
                      <a:pt x="262423" y="957491"/>
                    </a:moveTo>
                    <a:lnTo>
                      <a:pt x="262423" y="771866"/>
                    </a:lnTo>
                    <a:lnTo>
                      <a:pt x="329192" y="705097"/>
                    </a:lnTo>
                    <a:cubicBezTo>
                      <a:pt x="334730" y="699557"/>
                      <a:pt x="334730" y="690578"/>
                      <a:pt x="329192" y="685039"/>
                    </a:cubicBezTo>
                    <a:lnTo>
                      <a:pt x="269516" y="625363"/>
                    </a:lnTo>
                    <a:lnTo>
                      <a:pt x="269516" y="134759"/>
                    </a:lnTo>
                    <a:cubicBezTo>
                      <a:pt x="269519" y="93280"/>
                      <a:pt x="250394" y="54117"/>
                      <a:pt x="217684" y="28612"/>
                    </a:cubicBezTo>
                    <a:cubicBezTo>
                      <a:pt x="217628" y="28557"/>
                      <a:pt x="217628" y="28467"/>
                      <a:pt x="217684" y="28412"/>
                    </a:cubicBezTo>
                    <a:cubicBezTo>
                      <a:pt x="217706" y="28389"/>
                      <a:pt x="217736" y="28374"/>
                      <a:pt x="217769" y="28371"/>
                    </a:cubicBezTo>
                    <a:lnTo>
                      <a:pt x="858195" y="28371"/>
                    </a:lnTo>
                    <a:cubicBezTo>
                      <a:pt x="916951" y="28371"/>
                      <a:pt x="964583" y="76003"/>
                      <a:pt x="964583" y="134759"/>
                    </a:cubicBezTo>
                    <a:lnTo>
                      <a:pt x="964583" y="192719"/>
                    </a:lnTo>
                    <a:lnTo>
                      <a:pt x="926184" y="231118"/>
                    </a:lnTo>
                    <a:cubicBezTo>
                      <a:pt x="921581" y="235722"/>
                      <a:pt x="920703" y="242870"/>
                      <a:pt x="924056" y="248452"/>
                    </a:cubicBezTo>
                    <a:lnTo>
                      <a:pt x="961420" y="310724"/>
                    </a:lnTo>
                    <a:lnTo>
                      <a:pt x="896949" y="388089"/>
                    </a:lnTo>
                    <a:cubicBezTo>
                      <a:pt x="891948" y="394121"/>
                      <a:pt x="892784" y="403063"/>
                      <a:pt x="898815" y="408063"/>
                    </a:cubicBezTo>
                    <a:cubicBezTo>
                      <a:pt x="899127" y="408323"/>
                      <a:pt x="899452" y="408568"/>
                      <a:pt x="899786" y="408800"/>
                    </a:cubicBezTo>
                    <a:lnTo>
                      <a:pt x="964583" y="454220"/>
                    </a:lnTo>
                    <a:lnTo>
                      <a:pt x="964583" y="836918"/>
                    </a:lnTo>
                    <a:lnTo>
                      <a:pt x="411366" y="837074"/>
                    </a:lnTo>
                    <a:cubicBezTo>
                      <a:pt x="395800" y="836108"/>
                      <a:pt x="380267" y="839430"/>
                      <a:pt x="366456" y="846678"/>
                    </a:cubicBezTo>
                    <a:cubicBezTo>
                      <a:pt x="342397" y="858545"/>
                      <a:pt x="326913" y="882784"/>
                      <a:pt x="326256" y="909602"/>
                    </a:cubicBezTo>
                    <a:cubicBezTo>
                      <a:pt x="326001" y="948193"/>
                      <a:pt x="357077" y="979684"/>
                      <a:pt x="395668" y="979939"/>
                    </a:cubicBezTo>
                    <a:cubicBezTo>
                      <a:pt x="396173" y="979942"/>
                      <a:pt x="396676" y="979939"/>
                      <a:pt x="397181" y="979932"/>
                    </a:cubicBezTo>
                    <a:cubicBezTo>
                      <a:pt x="405016" y="979932"/>
                      <a:pt x="411366" y="973581"/>
                      <a:pt x="411366" y="965747"/>
                    </a:cubicBezTo>
                    <a:cubicBezTo>
                      <a:pt x="411366" y="957912"/>
                      <a:pt x="405016" y="951562"/>
                      <a:pt x="397181" y="951562"/>
                    </a:cubicBezTo>
                    <a:cubicBezTo>
                      <a:pt x="374098" y="951977"/>
                      <a:pt x="355047" y="933601"/>
                      <a:pt x="354633" y="910517"/>
                    </a:cubicBezTo>
                    <a:cubicBezTo>
                      <a:pt x="354627" y="910212"/>
                      <a:pt x="354625" y="909907"/>
                      <a:pt x="354626" y="909602"/>
                    </a:cubicBezTo>
                    <a:cubicBezTo>
                      <a:pt x="355313" y="893332"/>
                      <a:pt x="364950" y="878780"/>
                      <a:pt x="379663" y="871799"/>
                    </a:cubicBezTo>
                    <a:cubicBezTo>
                      <a:pt x="399920" y="861549"/>
                      <a:pt x="424207" y="863483"/>
                      <a:pt x="442588" y="876807"/>
                    </a:cubicBezTo>
                    <a:cubicBezTo>
                      <a:pt x="467677" y="896592"/>
                      <a:pt x="482308" y="926788"/>
                      <a:pt x="482291" y="958739"/>
                    </a:cubicBezTo>
                    <a:cubicBezTo>
                      <a:pt x="481877" y="1017122"/>
                      <a:pt x="434286" y="1064154"/>
                      <a:pt x="375904" y="1063879"/>
                    </a:cubicBezTo>
                    <a:lnTo>
                      <a:pt x="368811" y="1063879"/>
                    </a:lnTo>
                    <a:cubicBezTo>
                      <a:pt x="310055" y="1063879"/>
                      <a:pt x="262423" y="1016247"/>
                      <a:pt x="262423" y="957491"/>
                    </a:cubicBezTo>
                    <a:close/>
                    <a:moveTo>
                      <a:pt x="975307" y="1063879"/>
                    </a:moveTo>
                    <a:lnTo>
                      <a:pt x="459056" y="1063879"/>
                    </a:lnTo>
                    <a:cubicBezTo>
                      <a:pt x="458990" y="1063903"/>
                      <a:pt x="458917" y="1063868"/>
                      <a:pt x="458893" y="1063801"/>
                    </a:cubicBezTo>
                    <a:cubicBezTo>
                      <a:pt x="458869" y="1063734"/>
                      <a:pt x="458905" y="1063662"/>
                      <a:pt x="458971" y="1063638"/>
                    </a:cubicBezTo>
                    <a:cubicBezTo>
                      <a:pt x="516889" y="1019165"/>
                      <a:pt x="527787" y="936161"/>
                      <a:pt x="483314" y="878244"/>
                    </a:cubicBezTo>
                    <a:cubicBezTo>
                      <a:pt x="479812" y="873683"/>
                      <a:pt x="476016" y="869355"/>
                      <a:pt x="471951" y="865288"/>
                    </a:cubicBezTo>
                    <a:lnTo>
                      <a:pt x="978768" y="865288"/>
                    </a:lnTo>
                    <a:cubicBezTo>
                      <a:pt x="1033678" y="865354"/>
                      <a:pt x="1078138" y="909919"/>
                      <a:pt x="1078073" y="964829"/>
                    </a:cubicBezTo>
                    <a:cubicBezTo>
                      <a:pt x="1078069" y="969120"/>
                      <a:pt x="1077785" y="973407"/>
                      <a:pt x="1077226" y="977662"/>
                    </a:cubicBezTo>
                    <a:cubicBezTo>
                      <a:pt x="1069535" y="1027812"/>
                      <a:pt x="1026037" y="1064607"/>
                      <a:pt x="975307" y="1063879"/>
                    </a:cubicBezTo>
                    <a:close/>
                  </a:path>
                </a:pathLst>
              </a:custGeom>
              <a:solidFill>
                <a:schemeClr val="tx1"/>
              </a:solidFill>
              <a:ln w="9128" cap="flat">
                <a:noFill/>
                <a:prstDash val="solid"/>
                <a:miter/>
              </a:ln>
            </p:spPr>
            <p:txBody>
              <a:bodyPr rtlCol="0" anchor="ctr"/>
              <a:lstStyle/>
              <a:p>
                <a:endParaRPr lang="en-US" dirty="0">
                  <a:latin typeface="Arial" panose="020B0604020202020204" pitchFamily="34" charset="0"/>
                  <a:cs typeface="Arial" panose="020B0604020202020204" pitchFamily="34" charset="0"/>
                </a:endParaRPr>
              </a:p>
            </p:txBody>
          </p:sp>
          <p:sp>
            <p:nvSpPr>
              <p:cNvPr id="31" name="Freeform: Shape 30">
                <a:extLst>
                  <a:ext uri="{FF2B5EF4-FFF2-40B4-BE49-F238E27FC236}">
                    <a16:creationId xmlns:a16="http://schemas.microsoft.com/office/drawing/2014/main" id="{0FB46B42-406C-8F22-1B30-26057205ED8D}"/>
                  </a:ext>
                </a:extLst>
              </p:cNvPr>
              <p:cNvSpPr/>
              <p:nvPr/>
            </p:nvSpPr>
            <p:spPr>
              <a:xfrm>
                <a:off x="7374117" y="4377397"/>
                <a:ext cx="241145" cy="28370"/>
              </a:xfrm>
              <a:custGeom>
                <a:avLst/>
                <a:gdLst>
                  <a:gd name="connsiteX0" fmla="*/ 0 w 241145"/>
                  <a:gd name="connsiteY0" fmla="*/ 0 h 28370"/>
                  <a:gd name="connsiteX1" fmla="*/ 241146 w 241145"/>
                  <a:gd name="connsiteY1" fmla="*/ 0 h 28370"/>
                  <a:gd name="connsiteX2" fmla="*/ 241146 w 241145"/>
                  <a:gd name="connsiteY2" fmla="*/ 28370 h 28370"/>
                  <a:gd name="connsiteX3" fmla="*/ 0 w 241145"/>
                  <a:gd name="connsiteY3" fmla="*/ 28370 h 28370"/>
                </a:gdLst>
                <a:ahLst/>
                <a:cxnLst>
                  <a:cxn ang="0">
                    <a:pos x="connsiteX0" y="connsiteY0"/>
                  </a:cxn>
                  <a:cxn ang="0">
                    <a:pos x="connsiteX1" y="connsiteY1"/>
                  </a:cxn>
                  <a:cxn ang="0">
                    <a:pos x="connsiteX2" y="connsiteY2"/>
                  </a:cxn>
                  <a:cxn ang="0">
                    <a:pos x="connsiteX3" y="connsiteY3"/>
                  </a:cxn>
                </a:cxnLst>
                <a:rect l="l" t="t" r="r" b="b"/>
                <a:pathLst>
                  <a:path w="241145" h="28370">
                    <a:moveTo>
                      <a:pt x="0" y="0"/>
                    </a:moveTo>
                    <a:lnTo>
                      <a:pt x="241146" y="0"/>
                    </a:lnTo>
                    <a:lnTo>
                      <a:pt x="241146" y="28370"/>
                    </a:lnTo>
                    <a:lnTo>
                      <a:pt x="0" y="28370"/>
                    </a:lnTo>
                    <a:close/>
                  </a:path>
                </a:pathLst>
              </a:custGeom>
              <a:solidFill>
                <a:schemeClr val="accent5">
                  <a:lumMod val="50000"/>
                </a:schemeClr>
              </a:solidFill>
              <a:ln w="9128"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32" name="Freeform: Shape 31">
                <a:extLst>
                  <a:ext uri="{FF2B5EF4-FFF2-40B4-BE49-F238E27FC236}">
                    <a16:creationId xmlns:a16="http://schemas.microsoft.com/office/drawing/2014/main" id="{6FA0266C-3910-2B9C-7FC5-4F170B5D5F3B}"/>
                  </a:ext>
                </a:extLst>
              </p:cNvPr>
              <p:cNvSpPr/>
              <p:nvPr/>
            </p:nvSpPr>
            <p:spPr>
              <a:xfrm>
                <a:off x="7232266" y="4377397"/>
                <a:ext cx="85110" cy="28370"/>
              </a:xfrm>
              <a:custGeom>
                <a:avLst/>
                <a:gdLst>
                  <a:gd name="connsiteX0" fmla="*/ 0 w 85110"/>
                  <a:gd name="connsiteY0" fmla="*/ 0 h 28370"/>
                  <a:gd name="connsiteX1" fmla="*/ 85110 w 85110"/>
                  <a:gd name="connsiteY1" fmla="*/ 0 h 28370"/>
                  <a:gd name="connsiteX2" fmla="*/ 85110 w 85110"/>
                  <a:gd name="connsiteY2" fmla="*/ 28370 h 28370"/>
                  <a:gd name="connsiteX3" fmla="*/ 0 w 85110"/>
                  <a:gd name="connsiteY3" fmla="*/ 28370 h 28370"/>
                </a:gdLst>
                <a:ahLst/>
                <a:cxnLst>
                  <a:cxn ang="0">
                    <a:pos x="connsiteX0" y="connsiteY0"/>
                  </a:cxn>
                  <a:cxn ang="0">
                    <a:pos x="connsiteX1" y="connsiteY1"/>
                  </a:cxn>
                  <a:cxn ang="0">
                    <a:pos x="connsiteX2" y="connsiteY2"/>
                  </a:cxn>
                  <a:cxn ang="0">
                    <a:pos x="connsiteX3" y="connsiteY3"/>
                  </a:cxn>
                </a:cxnLst>
                <a:rect l="l" t="t" r="r" b="b"/>
                <a:pathLst>
                  <a:path w="85110" h="28370">
                    <a:moveTo>
                      <a:pt x="0" y="0"/>
                    </a:moveTo>
                    <a:lnTo>
                      <a:pt x="85110" y="0"/>
                    </a:lnTo>
                    <a:lnTo>
                      <a:pt x="85110" y="28370"/>
                    </a:lnTo>
                    <a:lnTo>
                      <a:pt x="0" y="28370"/>
                    </a:lnTo>
                    <a:close/>
                  </a:path>
                </a:pathLst>
              </a:custGeom>
              <a:solidFill>
                <a:schemeClr val="accent5">
                  <a:lumMod val="50000"/>
                </a:schemeClr>
              </a:solidFill>
              <a:ln w="9128"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33" name="Freeform: Shape 32">
                <a:extLst>
                  <a:ext uri="{FF2B5EF4-FFF2-40B4-BE49-F238E27FC236}">
                    <a16:creationId xmlns:a16="http://schemas.microsoft.com/office/drawing/2014/main" id="{04EF0BF7-1FD7-3EF4-5D2E-F69C0C9BE0A4}"/>
                  </a:ext>
                </a:extLst>
              </p:cNvPr>
              <p:cNvSpPr/>
              <p:nvPr/>
            </p:nvSpPr>
            <p:spPr>
              <a:xfrm>
                <a:off x="7374117" y="4802948"/>
                <a:ext cx="241145" cy="28370"/>
              </a:xfrm>
              <a:custGeom>
                <a:avLst/>
                <a:gdLst>
                  <a:gd name="connsiteX0" fmla="*/ 0 w 241145"/>
                  <a:gd name="connsiteY0" fmla="*/ 0 h 28370"/>
                  <a:gd name="connsiteX1" fmla="*/ 241146 w 241145"/>
                  <a:gd name="connsiteY1" fmla="*/ 0 h 28370"/>
                  <a:gd name="connsiteX2" fmla="*/ 241146 w 241145"/>
                  <a:gd name="connsiteY2" fmla="*/ 28370 h 28370"/>
                  <a:gd name="connsiteX3" fmla="*/ 0 w 241145"/>
                  <a:gd name="connsiteY3" fmla="*/ 28370 h 28370"/>
                </a:gdLst>
                <a:ahLst/>
                <a:cxnLst>
                  <a:cxn ang="0">
                    <a:pos x="connsiteX0" y="connsiteY0"/>
                  </a:cxn>
                  <a:cxn ang="0">
                    <a:pos x="connsiteX1" y="connsiteY1"/>
                  </a:cxn>
                  <a:cxn ang="0">
                    <a:pos x="connsiteX2" y="connsiteY2"/>
                  </a:cxn>
                  <a:cxn ang="0">
                    <a:pos x="connsiteX3" y="connsiteY3"/>
                  </a:cxn>
                </a:cxnLst>
                <a:rect l="l" t="t" r="r" b="b"/>
                <a:pathLst>
                  <a:path w="241145" h="28370">
                    <a:moveTo>
                      <a:pt x="0" y="0"/>
                    </a:moveTo>
                    <a:lnTo>
                      <a:pt x="241146" y="0"/>
                    </a:lnTo>
                    <a:lnTo>
                      <a:pt x="241146" y="28370"/>
                    </a:lnTo>
                    <a:lnTo>
                      <a:pt x="0" y="28370"/>
                    </a:lnTo>
                    <a:close/>
                  </a:path>
                </a:pathLst>
              </a:custGeom>
              <a:solidFill>
                <a:schemeClr val="tx1"/>
              </a:solidFill>
              <a:ln w="9128"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34" name="Freeform: Shape 33">
                <a:extLst>
                  <a:ext uri="{FF2B5EF4-FFF2-40B4-BE49-F238E27FC236}">
                    <a16:creationId xmlns:a16="http://schemas.microsoft.com/office/drawing/2014/main" id="{EA1FDD5E-90AC-CA00-6260-36B8C9846459}"/>
                  </a:ext>
                </a:extLst>
              </p:cNvPr>
              <p:cNvSpPr/>
              <p:nvPr/>
            </p:nvSpPr>
            <p:spPr>
              <a:xfrm>
                <a:off x="7232266" y="4802948"/>
                <a:ext cx="85110" cy="28370"/>
              </a:xfrm>
              <a:custGeom>
                <a:avLst/>
                <a:gdLst>
                  <a:gd name="connsiteX0" fmla="*/ 0 w 85110"/>
                  <a:gd name="connsiteY0" fmla="*/ 0 h 28370"/>
                  <a:gd name="connsiteX1" fmla="*/ 85110 w 85110"/>
                  <a:gd name="connsiteY1" fmla="*/ 0 h 28370"/>
                  <a:gd name="connsiteX2" fmla="*/ 85110 w 85110"/>
                  <a:gd name="connsiteY2" fmla="*/ 28370 h 28370"/>
                  <a:gd name="connsiteX3" fmla="*/ 0 w 85110"/>
                  <a:gd name="connsiteY3" fmla="*/ 28370 h 28370"/>
                </a:gdLst>
                <a:ahLst/>
                <a:cxnLst>
                  <a:cxn ang="0">
                    <a:pos x="connsiteX0" y="connsiteY0"/>
                  </a:cxn>
                  <a:cxn ang="0">
                    <a:pos x="connsiteX1" y="connsiteY1"/>
                  </a:cxn>
                  <a:cxn ang="0">
                    <a:pos x="connsiteX2" y="connsiteY2"/>
                  </a:cxn>
                  <a:cxn ang="0">
                    <a:pos x="connsiteX3" y="connsiteY3"/>
                  </a:cxn>
                </a:cxnLst>
                <a:rect l="l" t="t" r="r" b="b"/>
                <a:pathLst>
                  <a:path w="85110" h="28370">
                    <a:moveTo>
                      <a:pt x="0" y="0"/>
                    </a:moveTo>
                    <a:lnTo>
                      <a:pt x="85110" y="0"/>
                    </a:lnTo>
                    <a:lnTo>
                      <a:pt x="85110" y="28370"/>
                    </a:lnTo>
                    <a:lnTo>
                      <a:pt x="0" y="28370"/>
                    </a:lnTo>
                    <a:close/>
                  </a:path>
                </a:pathLst>
              </a:custGeom>
              <a:solidFill>
                <a:schemeClr val="tx1"/>
              </a:solidFill>
              <a:ln w="9128"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35" name="Freeform: Shape 34">
                <a:extLst>
                  <a:ext uri="{FF2B5EF4-FFF2-40B4-BE49-F238E27FC236}">
                    <a16:creationId xmlns:a16="http://schemas.microsoft.com/office/drawing/2014/main" id="{C20093B1-09F8-F73E-9593-4BEF38B75F34}"/>
                  </a:ext>
                </a:extLst>
              </p:cNvPr>
              <p:cNvSpPr/>
              <p:nvPr/>
            </p:nvSpPr>
            <p:spPr>
              <a:xfrm>
                <a:off x="7232266" y="4519247"/>
                <a:ext cx="241145" cy="28370"/>
              </a:xfrm>
              <a:custGeom>
                <a:avLst/>
                <a:gdLst>
                  <a:gd name="connsiteX0" fmla="*/ 0 w 241145"/>
                  <a:gd name="connsiteY0" fmla="*/ 0 h 28370"/>
                  <a:gd name="connsiteX1" fmla="*/ 241146 w 241145"/>
                  <a:gd name="connsiteY1" fmla="*/ 0 h 28370"/>
                  <a:gd name="connsiteX2" fmla="*/ 241146 w 241145"/>
                  <a:gd name="connsiteY2" fmla="*/ 28370 h 28370"/>
                  <a:gd name="connsiteX3" fmla="*/ 0 w 241145"/>
                  <a:gd name="connsiteY3" fmla="*/ 28370 h 28370"/>
                </a:gdLst>
                <a:ahLst/>
                <a:cxnLst>
                  <a:cxn ang="0">
                    <a:pos x="connsiteX0" y="connsiteY0"/>
                  </a:cxn>
                  <a:cxn ang="0">
                    <a:pos x="connsiteX1" y="connsiteY1"/>
                  </a:cxn>
                  <a:cxn ang="0">
                    <a:pos x="connsiteX2" y="connsiteY2"/>
                  </a:cxn>
                  <a:cxn ang="0">
                    <a:pos x="connsiteX3" y="connsiteY3"/>
                  </a:cxn>
                </a:cxnLst>
                <a:rect l="l" t="t" r="r" b="b"/>
                <a:pathLst>
                  <a:path w="241145" h="28370">
                    <a:moveTo>
                      <a:pt x="0" y="0"/>
                    </a:moveTo>
                    <a:lnTo>
                      <a:pt x="241146" y="0"/>
                    </a:lnTo>
                    <a:lnTo>
                      <a:pt x="241146" y="28370"/>
                    </a:lnTo>
                    <a:lnTo>
                      <a:pt x="0" y="28370"/>
                    </a:lnTo>
                    <a:close/>
                  </a:path>
                </a:pathLst>
              </a:custGeom>
              <a:solidFill>
                <a:schemeClr val="tx1"/>
              </a:solidFill>
              <a:ln w="9128"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36" name="Freeform: Shape 35">
                <a:extLst>
                  <a:ext uri="{FF2B5EF4-FFF2-40B4-BE49-F238E27FC236}">
                    <a16:creationId xmlns:a16="http://schemas.microsoft.com/office/drawing/2014/main" id="{3555FBD9-A015-76C0-BBC3-F3B00BD92704}"/>
                  </a:ext>
                </a:extLst>
              </p:cNvPr>
              <p:cNvSpPr/>
              <p:nvPr/>
            </p:nvSpPr>
            <p:spPr>
              <a:xfrm>
                <a:off x="7530152" y="4519247"/>
                <a:ext cx="85110" cy="28370"/>
              </a:xfrm>
              <a:custGeom>
                <a:avLst/>
                <a:gdLst>
                  <a:gd name="connsiteX0" fmla="*/ 0 w 85110"/>
                  <a:gd name="connsiteY0" fmla="*/ 0 h 28370"/>
                  <a:gd name="connsiteX1" fmla="*/ 85110 w 85110"/>
                  <a:gd name="connsiteY1" fmla="*/ 0 h 28370"/>
                  <a:gd name="connsiteX2" fmla="*/ 85110 w 85110"/>
                  <a:gd name="connsiteY2" fmla="*/ 28370 h 28370"/>
                  <a:gd name="connsiteX3" fmla="*/ 0 w 85110"/>
                  <a:gd name="connsiteY3" fmla="*/ 28370 h 28370"/>
                </a:gdLst>
                <a:ahLst/>
                <a:cxnLst>
                  <a:cxn ang="0">
                    <a:pos x="connsiteX0" y="connsiteY0"/>
                  </a:cxn>
                  <a:cxn ang="0">
                    <a:pos x="connsiteX1" y="connsiteY1"/>
                  </a:cxn>
                  <a:cxn ang="0">
                    <a:pos x="connsiteX2" y="connsiteY2"/>
                  </a:cxn>
                  <a:cxn ang="0">
                    <a:pos x="connsiteX3" y="connsiteY3"/>
                  </a:cxn>
                </a:cxnLst>
                <a:rect l="l" t="t" r="r" b="b"/>
                <a:pathLst>
                  <a:path w="85110" h="28370">
                    <a:moveTo>
                      <a:pt x="0" y="0"/>
                    </a:moveTo>
                    <a:lnTo>
                      <a:pt x="85110" y="0"/>
                    </a:lnTo>
                    <a:lnTo>
                      <a:pt x="85110" y="28370"/>
                    </a:lnTo>
                    <a:lnTo>
                      <a:pt x="0" y="28370"/>
                    </a:lnTo>
                    <a:close/>
                  </a:path>
                </a:pathLst>
              </a:custGeom>
              <a:solidFill>
                <a:schemeClr val="tx1"/>
              </a:solidFill>
              <a:ln w="9128"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37" name="Freeform: Shape 36">
                <a:extLst>
                  <a:ext uri="{FF2B5EF4-FFF2-40B4-BE49-F238E27FC236}">
                    <a16:creationId xmlns:a16="http://schemas.microsoft.com/office/drawing/2014/main" id="{46906936-F81A-0518-5FA9-74B2C4F532B2}"/>
                  </a:ext>
                </a:extLst>
              </p:cNvPr>
              <p:cNvSpPr/>
              <p:nvPr/>
            </p:nvSpPr>
            <p:spPr>
              <a:xfrm>
                <a:off x="7232266" y="4661097"/>
                <a:ext cx="382996" cy="28370"/>
              </a:xfrm>
              <a:custGeom>
                <a:avLst/>
                <a:gdLst>
                  <a:gd name="connsiteX0" fmla="*/ 0 w 382996"/>
                  <a:gd name="connsiteY0" fmla="*/ 0 h 28370"/>
                  <a:gd name="connsiteX1" fmla="*/ 382996 w 382996"/>
                  <a:gd name="connsiteY1" fmla="*/ 0 h 28370"/>
                  <a:gd name="connsiteX2" fmla="*/ 382996 w 382996"/>
                  <a:gd name="connsiteY2" fmla="*/ 28370 h 28370"/>
                  <a:gd name="connsiteX3" fmla="*/ 0 w 382996"/>
                  <a:gd name="connsiteY3" fmla="*/ 28370 h 28370"/>
                </a:gdLst>
                <a:ahLst/>
                <a:cxnLst>
                  <a:cxn ang="0">
                    <a:pos x="connsiteX0" y="connsiteY0"/>
                  </a:cxn>
                  <a:cxn ang="0">
                    <a:pos x="connsiteX1" y="connsiteY1"/>
                  </a:cxn>
                  <a:cxn ang="0">
                    <a:pos x="connsiteX2" y="connsiteY2"/>
                  </a:cxn>
                  <a:cxn ang="0">
                    <a:pos x="connsiteX3" y="connsiteY3"/>
                  </a:cxn>
                </a:cxnLst>
                <a:rect l="l" t="t" r="r" b="b"/>
                <a:pathLst>
                  <a:path w="382996" h="28370">
                    <a:moveTo>
                      <a:pt x="0" y="0"/>
                    </a:moveTo>
                    <a:lnTo>
                      <a:pt x="382996" y="0"/>
                    </a:lnTo>
                    <a:lnTo>
                      <a:pt x="382996" y="28370"/>
                    </a:lnTo>
                    <a:lnTo>
                      <a:pt x="0" y="28370"/>
                    </a:lnTo>
                    <a:close/>
                  </a:path>
                </a:pathLst>
              </a:custGeom>
              <a:solidFill>
                <a:schemeClr val="tx1"/>
              </a:solidFill>
              <a:ln w="9128"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grpSp>
        <p:sp>
          <p:nvSpPr>
            <p:cNvPr id="29" name="TextBox 28">
              <a:extLst>
                <a:ext uri="{FF2B5EF4-FFF2-40B4-BE49-F238E27FC236}">
                  <a16:creationId xmlns:a16="http://schemas.microsoft.com/office/drawing/2014/main" id="{762D0AB6-C4ED-D110-2CC6-97E49ADACE6E}"/>
                </a:ext>
              </a:extLst>
            </p:cNvPr>
            <p:cNvSpPr txBox="1"/>
            <p:nvPr/>
          </p:nvSpPr>
          <p:spPr>
            <a:xfrm>
              <a:off x="7073737" y="4211665"/>
              <a:ext cx="678171" cy="261367"/>
            </a:xfrm>
            <a:prstGeom prst="rect">
              <a:avLst/>
            </a:prstGeom>
            <a:solidFill>
              <a:schemeClr val="bg1"/>
            </a:solidFill>
          </p:spPr>
          <p:txBody>
            <a:bodyPr wrap="none" lIns="0" tIns="0" rIns="0" bIns="0" rtlCol="0">
              <a:spAutoFit/>
            </a:bodyPr>
            <a:lstStyle/>
            <a:p>
              <a:pPr algn="ctr"/>
              <a:r>
                <a:rPr lang="en-US" sz="1100">
                  <a:latin typeface="Arial" panose="020B0604020202020204" pitchFamily="34" charset="0"/>
                  <a:cs typeface="Arial" panose="020B0604020202020204" pitchFamily="34" charset="0"/>
                </a:rPr>
                <a:t>Ledger</a:t>
              </a:r>
            </a:p>
          </p:txBody>
        </p:sp>
      </p:grpSp>
      <p:sp>
        <p:nvSpPr>
          <p:cNvPr id="38" name="Rectangle 37">
            <a:extLst>
              <a:ext uri="{FF2B5EF4-FFF2-40B4-BE49-F238E27FC236}">
                <a16:creationId xmlns:a16="http://schemas.microsoft.com/office/drawing/2014/main" id="{C6FC0E2E-105F-096B-2FD5-ACF7BBE1B862}"/>
              </a:ext>
            </a:extLst>
          </p:cNvPr>
          <p:cNvSpPr/>
          <p:nvPr/>
        </p:nvSpPr>
        <p:spPr>
          <a:xfrm>
            <a:off x="3131227" y="3667865"/>
            <a:ext cx="2322285" cy="13255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solidFill>
                  <a:sysClr val="windowText" lastClr="000000"/>
                </a:solidFill>
                <a:latin typeface="Arial" panose="020B0604020202020204" pitchFamily="34" charset="0"/>
                <a:cs typeface="Arial" panose="020B0604020202020204" pitchFamily="34" charset="0"/>
              </a:rPr>
              <a:t>Public SCITT Service</a:t>
            </a:r>
          </a:p>
        </p:txBody>
      </p:sp>
      <p:cxnSp>
        <p:nvCxnSpPr>
          <p:cNvPr id="40" name="Straight Arrow Connector 39">
            <a:extLst>
              <a:ext uri="{FF2B5EF4-FFF2-40B4-BE49-F238E27FC236}">
                <a16:creationId xmlns:a16="http://schemas.microsoft.com/office/drawing/2014/main" id="{055F844F-EF8E-678B-C95E-633DC9C7C7D3}"/>
              </a:ext>
            </a:extLst>
          </p:cNvPr>
          <p:cNvCxnSpPr>
            <a:stCxn id="14" idx="1"/>
            <a:endCxn id="38" idx="3"/>
          </p:cNvCxnSpPr>
          <p:nvPr/>
        </p:nvCxnSpPr>
        <p:spPr>
          <a:xfrm flipH="1">
            <a:off x="5453512" y="3638211"/>
            <a:ext cx="1179517" cy="69243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A1A8C9C-C70F-33B0-31D3-D7F052D34CF0}"/>
              </a:ext>
            </a:extLst>
          </p:cNvPr>
          <p:cNvCxnSpPr>
            <a:cxnSpLocks/>
            <a:stCxn id="26" idx="1"/>
            <a:endCxn id="38" idx="3"/>
          </p:cNvCxnSpPr>
          <p:nvPr/>
        </p:nvCxnSpPr>
        <p:spPr>
          <a:xfrm flipH="1" flipV="1">
            <a:off x="5453512" y="4330647"/>
            <a:ext cx="1179517" cy="81883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0353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88A4B-A4AA-6EAB-F33B-65D1873FA723}"/>
              </a:ext>
            </a:extLst>
          </p:cNvPr>
          <p:cNvSpPr>
            <a:spLocks noGrp="1"/>
          </p:cNvSpPr>
          <p:nvPr>
            <p:ph type="title"/>
          </p:nvPr>
        </p:nvSpPr>
        <p:spPr/>
        <p:txBody>
          <a:bodyPr/>
          <a:lstStyle/>
          <a:p>
            <a:r>
              <a:rPr lang="en-US" dirty="0"/>
              <a:t>Color Palate</a:t>
            </a:r>
          </a:p>
        </p:txBody>
      </p:sp>
      <p:sp>
        <p:nvSpPr>
          <p:cNvPr id="3" name="Content Placeholder 2">
            <a:extLst>
              <a:ext uri="{FF2B5EF4-FFF2-40B4-BE49-F238E27FC236}">
                <a16:creationId xmlns:a16="http://schemas.microsoft.com/office/drawing/2014/main" id="{131F6882-BECE-ECB8-186D-910C3E19622F}"/>
              </a:ext>
            </a:extLst>
          </p:cNvPr>
          <p:cNvSpPr>
            <a:spLocks noGrp="1"/>
          </p:cNvSpPr>
          <p:nvPr>
            <p:ph idx="1"/>
          </p:nvPr>
        </p:nvSpPr>
        <p:spPr>
          <a:xfrm>
            <a:off x="838200" y="1825625"/>
            <a:ext cx="10515600" cy="1603375"/>
          </a:xfrm>
        </p:spPr>
        <p:txBody>
          <a:bodyPr/>
          <a:lstStyle/>
          <a:p>
            <a:r>
              <a:rPr lang="en-US" dirty="0"/>
              <a:t>The images in this section use the following color palate, which is part of this sections template. Changing the color palate in the master slide should adjust all images in this section.</a:t>
            </a:r>
          </a:p>
          <a:p>
            <a:endParaRPr lang="en-US" dirty="0"/>
          </a:p>
        </p:txBody>
      </p:sp>
      <p:sp>
        <p:nvSpPr>
          <p:cNvPr id="4" name="Rectangle 3">
            <a:extLst>
              <a:ext uri="{FF2B5EF4-FFF2-40B4-BE49-F238E27FC236}">
                <a16:creationId xmlns:a16="http://schemas.microsoft.com/office/drawing/2014/main" id="{F84EF432-3910-ECA3-B3B5-3D519332C85E}"/>
              </a:ext>
            </a:extLst>
          </p:cNvPr>
          <p:cNvSpPr/>
          <p:nvPr/>
        </p:nvSpPr>
        <p:spPr>
          <a:xfrm>
            <a:off x="1316736" y="3429000"/>
            <a:ext cx="923544" cy="88696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F0C606C-4682-FB89-C1E3-5C2835DA33A9}"/>
              </a:ext>
            </a:extLst>
          </p:cNvPr>
          <p:cNvSpPr/>
          <p:nvPr/>
        </p:nvSpPr>
        <p:spPr>
          <a:xfrm>
            <a:off x="2240280" y="3429000"/>
            <a:ext cx="923544" cy="88696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8A09F8B-5748-84E9-AF74-9654F3098B8A}"/>
              </a:ext>
            </a:extLst>
          </p:cNvPr>
          <p:cNvSpPr/>
          <p:nvPr/>
        </p:nvSpPr>
        <p:spPr>
          <a:xfrm>
            <a:off x="3163824" y="3429000"/>
            <a:ext cx="923544" cy="88696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2AD8914-8EBE-281B-21A3-671199699AB7}"/>
              </a:ext>
            </a:extLst>
          </p:cNvPr>
          <p:cNvSpPr/>
          <p:nvPr/>
        </p:nvSpPr>
        <p:spPr>
          <a:xfrm>
            <a:off x="4087368" y="3429000"/>
            <a:ext cx="923544" cy="88696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E3FE641-9D2C-09FD-625C-9DEC7FD26964}"/>
              </a:ext>
            </a:extLst>
          </p:cNvPr>
          <p:cNvSpPr/>
          <p:nvPr/>
        </p:nvSpPr>
        <p:spPr>
          <a:xfrm>
            <a:off x="5010912" y="3429000"/>
            <a:ext cx="923544" cy="88696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32F63B8-15BC-658C-44D7-5A6B16093DE4}"/>
              </a:ext>
            </a:extLst>
          </p:cNvPr>
          <p:cNvSpPr/>
          <p:nvPr/>
        </p:nvSpPr>
        <p:spPr>
          <a:xfrm>
            <a:off x="5934456" y="3429000"/>
            <a:ext cx="923544" cy="88696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4E0C82-FA3A-68C1-DA0B-57F16BAFAD30}"/>
              </a:ext>
            </a:extLst>
          </p:cNvPr>
          <p:cNvSpPr/>
          <p:nvPr/>
        </p:nvSpPr>
        <p:spPr>
          <a:xfrm>
            <a:off x="6858000" y="3429000"/>
            <a:ext cx="923544" cy="88696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161DA44-298B-2E0E-E5C7-92C966ED225C}"/>
              </a:ext>
            </a:extLst>
          </p:cNvPr>
          <p:cNvSpPr/>
          <p:nvPr/>
        </p:nvSpPr>
        <p:spPr>
          <a:xfrm>
            <a:off x="7781544" y="3429000"/>
            <a:ext cx="923544" cy="88696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9C3FF7-32F8-BE47-B22F-43B52E5E3958}"/>
              </a:ext>
            </a:extLst>
          </p:cNvPr>
          <p:cNvSpPr/>
          <p:nvPr/>
        </p:nvSpPr>
        <p:spPr>
          <a:xfrm>
            <a:off x="8705088" y="3429000"/>
            <a:ext cx="923544" cy="88696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7BCA50B-8CDE-F45C-7E16-4EC97BC832EA}"/>
              </a:ext>
            </a:extLst>
          </p:cNvPr>
          <p:cNvSpPr/>
          <p:nvPr/>
        </p:nvSpPr>
        <p:spPr>
          <a:xfrm>
            <a:off x="9628632" y="3429000"/>
            <a:ext cx="923544" cy="88696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5544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83B8B-46C6-E066-33FE-C21E61C28F14}"/>
              </a:ext>
            </a:extLst>
          </p:cNvPr>
          <p:cNvSpPr>
            <a:spLocks noGrp="1"/>
          </p:cNvSpPr>
          <p:nvPr>
            <p:ph type="title"/>
          </p:nvPr>
        </p:nvSpPr>
        <p:spPr/>
        <p:txBody>
          <a:bodyPr/>
          <a:lstStyle/>
          <a:p>
            <a:r>
              <a:rPr lang="en-US" dirty="0"/>
              <a:t>Notes</a:t>
            </a:r>
          </a:p>
        </p:txBody>
      </p:sp>
      <p:sp>
        <p:nvSpPr>
          <p:cNvPr id="3" name="Content Placeholder 2">
            <a:extLst>
              <a:ext uri="{FF2B5EF4-FFF2-40B4-BE49-F238E27FC236}">
                <a16:creationId xmlns:a16="http://schemas.microsoft.com/office/drawing/2014/main" id="{8C24E48B-755E-8AC7-5951-86B98EBB29BE}"/>
              </a:ext>
            </a:extLst>
          </p:cNvPr>
          <p:cNvSpPr>
            <a:spLocks noGrp="1"/>
          </p:cNvSpPr>
          <p:nvPr>
            <p:ph idx="1"/>
          </p:nvPr>
        </p:nvSpPr>
        <p:spPr/>
        <p:txBody>
          <a:bodyPr>
            <a:normAutofit fontScale="92500" lnSpcReduction="10000"/>
          </a:bodyPr>
          <a:lstStyle/>
          <a:p>
            <a:r>
              <a:rPr lang="en-US" dirty="0">
                <a:highlight>
                  <a:srgbClr val="FFFF00"/>
                </a:highlight>
              </a:rPr>
              <a:t>Yellow </a:t>
            </a:r>
            <a:r>
              <a:rPr lang="en-US" dirty="0"/>
              <a:t>backgrounds</a:t>
            </a:r>
          </a:p>
          <a:p>
            <a:pPr lvl="1"/>
            <a:r>
              <a:rPr lang="en-US" dirty="0"/>
              <a:t>Many slides have yellow backgrounds to highlight how an image may look across light or dark themed backgrounds. By using yellow, you will see the black/white or other colors differentiated from the background</a:t>
            </a:r>
          </a:p>
          <a:p>
            <a:r>
              <a:rPr lang="en-US" dirty="0"/>
              <a:t>Save with a white box</a:t>
            </a:r>
          </a:p>
          <a:p>
            <a:pPr lvl="1"/>
            <a:r>
              <a:rPr lang="en-US" dirty="0"/>
              <a:t>To minimize conflicts with dark themed backgrounds, save the images with a white background to assure your visualizations won't get lost when the user views with a dark (black) themed viewer</a:t>
            </a:r>
          </a:p>
          <a:p>
            <a:r>
              <a:rPr lang="en-US" dirty="0"/>
              <a:t>Saving as SVG</a:t>
            </a:r>
          </a:p>
          <a:p>
            <a:pPr lvl="1"/>
            <a:r>
              <a:rPr lang="en-US" dirty="0"/>
              <a:t>Right-click, save as picture</a:t>
            </a:r>
          </a:p>
          <a:p>
            <a:pPr lvl="1"/>
            <a:r>
              <a:rPr lang="en-US" dirty="0"/>
              <a:t>Choose .</a:t>
            </a:r>
            <a:r>
              <a:rPr lang="en-US" dirty="0" err="1"/>
              <a:t>svg</a:t>
            </a:r>
            <a:endParaRPr lang="en-US" dirty="0"/>
          </a:p>
          <a:p>
            <a:pPr lvl="1"/>
            <a:r>
              <a:rPr lang="en-US" dirty="0"/>
              <a:t>Assure you have transportable fonts. These templates use Arial as a best attempt. Please post changes for additional fonts that should be ubiquitous across platforms.</a:t>
            </a:r>
          </a:p>
        </p:txBody>
      </p:sp>
    </p:spTree>
    <p:extLst>
      <p:ext uri="{BB962C8B-B14F-4D97-AF65-F5344CB8AC3E}">
        <p14:creationId xmlns:p14="http://schemas.microsoft.com/office/powerpoint/2010/main" val="58502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361B5C-1C13-8B41-735B-E8ED455D1B5A}"/>
              </a:ext>
            </a:extLst>
          </p:cNvPr>
          <p:cNvSpPr>
            <a:spLocks noGrp="1"/>
          </p:cNvSpPr>
          <p:nvPr>
            <p:ph type="title"/>
          </p:nvPr>
        </p:nvSpPr>
        <p:spPr/>
        <p:txBody>
          <a:bodyPr/>
          <a:lstStyle/>
          <a:p>
            <a:r>
              <a:rPr lang="en-US" dirty="0"/>
              <a:t>Imagery &amp; Icons - Foundations</a:t>
            </a:r>
          </a:p>
        </p:txBody>
      </p:sp>
      <p:sp>
        <p:nvSpPr>
          <p:cNvPr id="5" name="Text Placeholder 4">
            <a:extLst>
              <a:ext uri="{FF2B5EF4-FFF2-40B4-BE49-F238E27FC236}">
                <a16:creationId xmlns:a16="http://schemas.microsoft.com/office/drawing/2014/main" id="{F034A704-81D5-1069-1EBE-F2035AC1CDA0}"/>
              </a:ext>
            </a:extLst>
          </p:cNvPr>
          <p:cNvSpPr>
            <a:spLocks noGrp="1"/>
          </p:cNvSpPr>
          <p:nvPr>
            <p:ph type="body" idx="1"/>
          </p:nvPr>
        </p:nvSpPr>
        <p:spPr/>
        <p:txBody>
          <a:bodyPr/>
          <a:lstStyle/>
          <a:p>
            <a:r>
              <a:rPr lang="en-US" dirty="0"/>
              <a:t>Individual imagery from various foundations</a:t>
            </a:r>
          </a:p>
        </p:txBody>
      </p:sp>
    </p:spTree>
    <p:extLst>
      <p:ext uri="{BB962C8B-B14F-4D97-AF65-F5344CB8AC3E}">
        <p14:creationId xmlns:p14="http://schemas.microsoft.com/office/powerpoint/2010/main" val="1861359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8A94B670-FB4C-56B2-C860-55EA469B260E}"/>
              </a:ext>
            </a:extLst>
          </p:cNvPr>
          <p:cNvSpPr txBox="1"/>
          <p:nvPr/>
        </p:nvSpPr>
        <p:spPr>
          <a:xfrm>
            <a:off x="4952619" y="1549527"/>
            <a:ext cx="3355848" cy="923330"/>
          </a:xfrm>
          <a:prstGeom prst="rect">
            <a:avLst/>
          </a:prstGeom>
          <a:noFill/>
        </p:spPr>
        <p:txBody>
          <a:bodyPr wrap="square" rtlCol="0">
            <a:spAutoFit/>
          </a:bodyPr>
          <a:lstStyle/>
          <a:p>
            <a:r>
              <a:rPr lang="en-US" dirty="0"/>
              <a:t>From: https://www.ietf.org/logo/</a:t>
            </a:r>
            <a:br>
              <a:rPr lang="en-US" dirty="0"/>
            </a:br>
            <a:r>
              <a:rPr lang="en-US" dirty="0"/>
              <a:t>https://www.ietf.org/media/documents/ietf-logo.svg</a:t>
            </a:r>
          </a:p>
        </p:txBody>
      </p:sp>
      <p:pic>
        <p:nvPicPr>
          <p:cNvPr id="36" name="Graphic 35">
            <a:extLst>
              <a:ext uri="{FF2B5EF4-FFF2-40B4-BE49-F238E27FC236}">
                <a16:creationId xmlns:a16="http://schemas.microsoft.com/office/drawing/2014/main" id="{0A0B4B71-B363-CE88-0402-60DF5ABA7BC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5721" y="883001"/>
            <a:ext cx="3438144" cy="1828284"/>
          </a:xfrm>
          <a:prstGeom prst="rect">
            <a:avLst/>
          </a:prstGeom>
        </p:spPr>
      </p:pic>
    </p:spTree>
    <p:extLst>
      <p:ext uri="{BB962C8B-B14F-4D97-AF65-F5344CB8AC3E}">
        <p14:creationId xmlns:p14="http://schemas.microsoft.com/office/powerpoint/2010/main" val="313963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10BB3-E947-185B-BAEB-5B3B5B9759E8}"/>
              </a:ext>
            </a:extLst>
          </p:cNvPr>
          <p:cNvSpPr>
            <a:spLocks noGrp="1"/>
          </p:cNvSpPr>
          <p:nvPr>
            <p:ph type="title"/>
          </p:nvPr>
        </p:nvSpPr>
        <p:spPr/>
        <p:txBody>
          <a:bodyPr/>
          <a:lstStyle/>
          <a:p>
            <a:r>
              <a:rPr lang="en-US" dirty="0"/>
              <a:t>CNCF Logos</a:t>
            </a:r>
          </a:p>
        </p:txBody>
      </p:sp>
      <p:sp>
        <p:nvSpPr>
          <p:cNvPr id="3" name="Rectangle 2">
            <a:extLst>
              <a:ext uri="{FF2B5EF4-FFF2-40B4-BE49-F238E27FC236}">
                <a16:creationId xmlns:a16="http://schemas.microsoft.com/office/drawing/2014/main" id="{9DBFC206-4C5B-03F5-837C-12ABACD18EC0}"/>
              </a:ext>
            </a:extLst>
          </p:cNvPr>
          <p:cNvSpPr/>
          <p:nvPr/>
        </p:nvSpPr>
        <p:spPr>
          <a:xfrm>
            <a:off x="838200" y="2181951"/>
            <a:ext cx="1427984" cy="4553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a:solidFill>
                  <a:sysClr val="windowText" lastClr="000000"/>
                </a:solidFill>
              </a:rPr>
              <a:t>Notary v2</a:t>
            </a:r>
          </a:p>
        </p:txBody>
      </p:sp>
      <p:grpSp>
        <p:nvGrpSpPr>
          <p:cNvPr id="4" name="Group 3">
            <a:extLst>
              <a:ext uri="{FF2B5EF4-FFF2-40B4-BE49-F238E27FC236}">
                <a16:creationId xmlns:a16="http://schemas.microsoft.com/office/drawing/2014/main" id="{478128F6-F17A-110D-6329-6806783C193E}"/>
              </a:ext>
            </a:extLst>
          </p:cNvPr>
          <p:cNvGrpSpPr/>
          <p:nvPr/>
        </p:nvGrpSpPr>
        <p:grpSpPr>
          <a:xfrm>
            <a:off x="838200" y="2171975"/>
            <a:ext cx="396926" cy="491790"/>
            <a:chOff x="2576758" y="4318164"/>
            <a:chExt cx="1052184" cy="1303655"/>
          </a:xfrm>
        </p:grpSpPr>
        <p:pic>
          <p:nvPicPr>
            <p:cNvPr id="5" name="Graphic 4">
              <a:extLst>
                <a:ext uri="{FF2B5EF4-FFF2-40B4-BE49-F238E27FC236}">
                  <a16:creationId xmlns:a16="http://schemas.microsoft.com/office/drawing/2014/main" id="{915ECED3-925E-A4AF-5E6C-0FC580C19E07}"/>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r="78330"/>
            <a:stretch/>
          </p:blipFill>
          <p:spPr>
            <a:xfrm>
              <a:off x="2576758" y="4318164"/>
              <a:ext cx="920586" cy="1238250"/>
            </a:xfrm>
            <a:prstGeom prst="rect">
              <a:avLst/>
            </a:prstGeom>
          </p:spPr>
        </p:pic>
        <p:sp>
          <p:nvSpPr>
            <p:cNvPr id="6" name="TextBox 5">
              <a:extLst>
                <a:ext uri="{FF2B5EF4-FFF2-40B4-BE49-F238E27FC236}">
                  <a16:creationId xmlns:a16="http://schemas.microsoft.com/office/drawing/2014/main" id="{E0C08AAA-CDEE-97D3-9333-3E37EDEC12A0}"/>
                </a:ext>
              </a:extLst>
            </p:cNvPr>
            <p:cNvSpPr txBox="1"/>
            <p:nvPr/>
          </p:nvSpPr>
          <p:spPr>
            <a:xfrm>
              <a:off x="2977951" y="5173093"/>
              <a:ext cx="650991" cy="448726"/>
            </a:xfrm>
            <a:prstGeom prst="rect">
              <a:avLst/>
            </a:prstGeom>
            <a:noFill/>
          </p:spPr>
          <p:txBody>
            <a:bodyPr wrap="none" rtlCol="0">
              <a:spAutoFit/>
            </a:bodyPr>
            <a:lstStyle/>
            <a:p>
              <a:r>
                <a:rPr lang="en-US" sz="500">
                  <a:solidFill>
                    <a:schemeClr val="bg1"/>
                  </a:solidFill>
                </a:rPr>
                <a:t>v2</a:t>
              </a:r>
            </a:p>
          </p:txBody>
        </p:sp>
      </p:grpSp>
      <p:sp>
        <p:nvSpPr>
          <p:cNvPr id="7" name="TextBox 6">
            <a:extLst>
              <a:ext uri="{FF2B5EF4-FFF2-40B4-BE49-F238E27FC236}">
                <a16:creationId xmlns:a16="http://schemas.microsoft.com/office/drawing/2014/main" id="{45778E30-B781-28D4-8D94-DF8525E51CAC}"/>
              </a:ext>
            </a:extLst>
          </p:cNvPr>
          <p:cNvSpPr txBox="1"/>
          <p:nvPr/>
        </p:nvSpPr>
        <p:spPr>
          <a:xfrm>
            <a:off x="2533269" y="2171975"/>
            <a:ext cx="6119570" cy="369332"/>
          </a:xfrm>
          <a:prstGeom prst="rect">
            <a:avLst/>
          </a:prstGeom>
          <a:noFill/>
        </p:spPr>
        <p:txBody>
          <a:bodyPr wrap="square" rtlCol="0">
            <a:spAutoFit/>
          </a:bodyPr>
          <a:lstStyle/>
          <a:p>
            <a:r>
              <a:rPr lang="en-US" dirty="0"/>
              <a:t>From: </a:t>
            </a:r>
            <a:r>
              <a:rPr lang="en-US" dirty="0">
                <a:hlinkClick r:id="rId4"/>
              </a:rPr>
              <a:t>https://cncf-branding.netlify.app/projects/notary/</a:t>
            </a:r>
            <a:r>
              <a:rPr lang="en-US" dirty="0"/>
              <a:t> </a:t>
            </a:r>
          </a:p>
        </p:txBody>
      </p:sp>
    </p:spTree>
    <p:extLst>
      <p:ext uri="{BB962C8B-B14F-4D97-AF65-F5344CB8AC3E}">
        <p14:creationId xmlns:p14="http://schemas.microsoft.com/office/powerpoint/2010/main" val="3612882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25961AE-2C2F-7253-3AE6-5C1155879BF0}"/>
              </a:ext>
            </a:extLst>
          </p:cNvPr>
          <p:cNvSpPr>
            <a:spLocks noGrp="1"/>
          </p:cNvSpPr>
          <p:nvPr>
            <p:ph type="title"/>
          </p:nvPr>
        </p:nvSpPr>
        <p:spPr/>
        <p:txBody>
          <a:bodyPr/>
          <a:lstStyle/>
          <a:p>
            <a:r>
              <a:rPr lang="en-US" dirty="0"/>
              <a:t>SCITT Specific Icons</a:t>
            </a:r>
          </a:p>
        </p:txBody>
      </p:sp>
      <p:sp>
        <p:nvSpPr>
          <p:cNvPr id="4" name="Text Placeholder 3">
            <a:extLst>
              <a:ext uri="{FF2B5EF4-FFF2-40B4-BE49-F238E27FC236}">
                <a16:creationId xmlns:a16="http://schemas.microsoft.com/office/drawing/2014/main" id="{59FF3387-02D4-CEDE-E1B0-8E89AFB3433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16997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9736B-7DBF-88A6-A03A-8CFFC34AF325}"/>
              </a:ext>
            </a:extLst>
          </p:cNvPr>
          <p:cNvSpPr>
            <a:spLocks noGrp="1"/>
          </p:cNvSpPr>
          <p:nvPr>
            <p:ph type="title"/>
          </p:nvPr>
        </p:nvSpPr>
        <p:spPr/>
        <p:txBody>
          <a:bodyPr/>
          <a:lstStyle/>
          <a:p>
            <a:r>
              <a:rPr lang="en-US" dirty="0"/>
              <a:t>SCITT Compositions</a:t>
            </a:r>
          </a:p>
        </p:txBody>
      </p:sp>
      <p:sp>
        <p:nvSpPr>
          <p:cNvPr id="3" name="Text Placeholder 2">
            <a:extLst>
              <a:ext uri="{FF2B5EF4-FFF2-40B4-BE49-F238E27FC236}">
                <a16:creationId xmlns:a16="http://schemas.microsoft.com/office/drawing/2014/main" id="{D830902F-D730-355E-F6C5-E4F19A57A01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75064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68587F-BA2E-474D-C5B0-36B1025790E4}"/>
              </a:ext>
            </a:extLst>
          </p:cNvPr>
          <p:cNvSpPr>
            <a:spLocks noGrp="1"/>
          </p:cNvSpPr>
          <p:nvPr>
            <p:ph type="title"/>
          </p:nvPr>
        </p:nvSpPr>
        <p:spPr/>
        <p:txBody>
          <a:bodyPr/>
          <a:lstStyle/>
          <a:p>
            <a:endParaRPr lang="en-US"/>
          </a:p>
        </p:txBody>
      </p:sp>
      <p:grpSp>
        <p:nvGrpSpPr>
          <p:cNvPr id="5" name="Group 4">
            <a:extLst>
              <a:ext uri="{FF2B5EF4-FFF2-40B4-BE49-F238E27FC236}">
                <a16:creationId xmlns:a16="http://schemas.microsoft.com/office/drawing/2014/main" id="{9292BB14-25B4-D1BA-AC07-EDF87B716A0A}"/>
              </a:ext>
            </a:extLst>
          </p:cNvPr>
          <p:cNvGrpSpPr/>
          <p:nvPr/>
        </p:nvGrpSpPr>
        <p:grpSpPr>
          <a:xfrm>
            <a:off x="2095045" y="3313302"/>
            <a:ext cx="689273" cy="841726"/>
            <a:chOff x="9826994" y="2844069"/>
            <a:chExt cx="914400" cy="1116647"/>
          </a:xfrm>
        </p:grpSpPr>
        <p:pic>
          <p:nvPicPr>
            <p:cNvPr id="6" name="Graphic 5" descr="Scroll outline">
              <a:extLst>
                <a:ext uri="{FF2B5EF4-FFF2-40B4-BE49-F238E27FC236}">
                  <a16:creationId xmlns:a16="http://schemas.microsoft.com/office/drawing/2014/main" id="{FA0C9344-6318-7A04-5599-CE76191DDD7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26994" y="3046316"/>
              <a:ext cx="914400" cy="914400"/>
            </a:xfrm>
            <a:prstGeom prst="rect">
              <a:avLst/>
            </a:prstGeom>
          </p:spPr>
        </p:pic>
        <p:sp>
          <p:nvSpPr>
            <p:cNvPr id="7" name="TextBox 6">
              <a:extLst>
                <a:ext uri="{FF2B5EF4-FFF2-40B4-BE49-F238E27FC236}">
                  <a16:creationId xmlns:a16="http://schemas.microsoft.com/office/drawing/2014/main" id="{1F004A76-44CC-74AE-9DE6-01BAFB6491E6}"/>
                </a:ext>
              </a:extLst>
            </p:cNvPr>
            <p:cNvSpPr txBox="1"/>
            <p:nvPr/>
          </p:nvSpPr>
          <p:spPr>
            <a:xfrm>
              <a:off x="10020019" y="2844069"/>
              <a:ext cx="503664" cy="261610"/>
            </a:xfrm>
            <a:prstGeom prst="rect">
              <a:avLst/>
            </a:prstGeom>
            <a:noFill/>
          </p:spPr>
          <p:txBody>
            <a:bodyPr wrap="none" rtlCol="0">
              <a:spAutoFit/>
            </a:bodyPr>
            <a:lstStyle/>
            <a:p>
              <a:pPr algn="ctr"/>
              <a:r>
                <a:rPr lang="en-US" sz="1100"/>
                <a:t>Claim</a:t>
              </a:r>
            </a:p>
          </p:txBody>
        </p:sp>
      </p:grpSp>
      <p:grpSp>
        <p:nvGrpSpPr>
          <p:cNvPr id="8" name="Group 7">
            <a:extLst>
              <a:ext uri="{FF2B5EF4-FFF2-40B4-BE49-F238E27FC236}">
                <a16:creationId xmlns:a16="http://schemas.microsoft.com/office/drawing/2014/main" id="{97B2C0C5-9CC1-DCE7-C04E-B856069F3D3C}"/>
              </a:ext>
            </a:extLst>
          </p:cNvPr>
          <p:cNvGrpSpPr/>
          <p:nvPr/>
        </p:nvGrpSpPr>
        <p:grpSpPr>
          <a:xfrm>
            <a:off x="1235080" y="3741378"/>
            <a:ext cx="434947" cy="774089"/>
            <a:chOff x="11075534" y="3835067"/>
            <a:chExt cx="631646" cy="1124161"/>
          </a:xfrm>
        </p:grpSpPr>
        <p:sp>
          <p:nvSpPr>
            <p:cNvPr id="9" name="Freeform: Shape 8">
              <a:extLst>
                <a:ext uri="{FF2B5EF4-FFF2-40B4-BE49-F238E27FC236}">
                  <a16:creationId xmlns:a16="http://schemas.microsoft.com/office/drawing/2014/main" id="{7817F313-C653-31B0-D1B6-26AF8590CFA8}"/>
                </a:ext>
              </a:extLst>
            </p:cNvPr>
            <p:cNvSpPr/>
            <p:nvPr/>
          </p:nvSpPr>
          <p:spPr>
            <a:xfrm>
              <a:off x="11075534" y="3835067"/>
              <a:ext cx="631646" cy="837661"/>
            </a:xfrm>
            <a:custGeom>
              <a:avLst/>
              <a:gdLst>
                <a:gd name="connsiteX0" fmla="*/ 54903 w 2666987"/>
                <a:gd name="connsiteY0" fmla="*/ 3536841 h 4389123"/>
                <a:gd name="connsiteX1" fmla="*/ 96884 w 2666987"/>
                <a:gd name="connsiteY1" fmla="*/ 3536841 h 4389123"/>
                <a:gd name="connsiteX2" fmla="*/ 96884 w 2666987"/>
                <a:gd name="connsiteY2" fmla="*/ 3830148 h 4389123"/>
                <a:gd name="connsiteX3" fmla="*/ 151768 w 2666987"/>
                <a:gd name="connsiteY3" fmla="*/ 3885032 h 4389123"/>
                <a:gd name="connsiteX4" fmla="*/ 316898 w 2666987"/>
                <a:gd name="connsiteY4" fmla="*/ 3885032 h 4389123"/>
                <a:gd name="connsiteX5" fmla="*/ 316859 w 2666987"/>
                <a:gd name="connsiteY5" fmla="*/ 4334250 h 4389123"/>
                <a:gd name="connsiteX6" fmla="*/ 371733 w 2666987"/>
                <a:gd name="connsiteY6" fmla="*/ 4389124 h 4389123"/>
                <a:gd name="connsiteX7" fmla="*/ 426617 w 2666987"/>
                <a:gd name="connsiteY7" fmla="*/ 4334250 h 4389123"/>
                <a:gd name="connsiteX8" fmla="*/ 426617 w 2666987"/>
                <a:gd name="connsiteY8" fmla="*/ 3885032 h 4389123"/>
                <a:gd name="connsiteX9" fmla="*/ 2274064 w 2666987"/>
                <a:gd name="connsiteY9" fmla="*/ 3885032 h 4389123"/>
                <a:gd name="connsiteX10" fmla="*/ 2274025 w 2666987"/>
                <a:gd name="connsiteY10" fmla="*/ 4334250 h 4389123"/>
                <a:gd name="connsiteX11" fmla="*/ 2328908 w 2666987"/>
                <a:gd name="connsiteY11" fmla="*/ 4389124 h 4389123"/>
                <a:gd name="connsiteX12" fmla="*/ 2383782 w 2666987"/>
                <a:gd name="connsiteY12" fmla="*/ 4334250 h 4389123"/>
                <a:gd name="connsiteX13" fmla="*/ 2383782 w 2666987"/>
                <a:gd name="connsiteY13" fmla="*/ 3885032 h 4389123"/>
                <a:gd name="connsiteX14" fmla="*/ 2515240 w 2666987"/>
                <a:gd name="connsiteY14" fmla="*/ 3885032 h 4389123"/>
                <a:gd name="connsiteX15" fmla="*/ 2570124 w 2666987"/>
                <a:gd name="connsiteY15" fmla="*/ 3830148 h 4389123"/>
                <a:gd name="connsiteX16" fmla="*/ 2570124 w 2666987"/>
                <a:gd name="connsiteY16" fmla="*/ 3536841 h 4389123"/>
                <a:gd name="connsiteX17" fmla="*/ 2612105 w 2666987"/>
                <a:gd name="connsiteY17" fmla="*/ 3536841 h 4389123"/>
                <a:gd name="connsiteX18" fmla="*/ 2666988 w 2666987"/>
                <a:gd name="connsiteY18" fmla="*/ 3481957 h 4389123"/>
                <a:gd name="connsiteX19" fmla="*/ 2666988 w 2666987"/>
                <a:gd name="connsiteY19" fmla="*/ 3175415 h 4389123"/>
                <a:gd name="connsiteX20" fmla="*/ 2612105 w 2666987"/>
                <a:gd name="connsiteY20" fmla="*/ 3120541 h 4389123"/>
                <a:gd name="connsiteX21" fmla="*/ 2010423 w 2666987"/>
                <a:gd name="connsiteY21" fmla="*/ 3120619 h 4389123"/>
                <a:gd name="connsiteX22" fmla="*/ 1937787 w 2666987"/>
                <a:gd name="connsiteY22" fmla="*/ 2813998 h 4389123"/>
                <a:gd name="connsiteX23" fmla="*/ 2399781 w 2666987"/>
                <a:gd name="connsiteY23" fmla="*/ 1935625 h 4389123"/>
                <a:gd name="connsiteX24" fmla="*/ 1868864 w 2666987"/>
                <a:gd name="connsiteY24" fmla="*/ 1013430 h 4389123"/>
                <a:gd name="connsiteX25" fmla="*/ 1876672 w 2666987"/>
                <a:gd name="connsiteY25" fmla="*/ 924070 h 4389123"/>
                <a:gd name="connsiteX26" fmla="*/ 1804683 w 2666987"/>
                <a:gd name="connsiteY26" fmla="*/ 654649 h 4389123"/>
                <a:gd name="connsiteX27" fmla="*/ 1876212 w 2666987"/>
                <a:gd name="connsiteY27" fmla="*/ 370723 h 4389123"/>
                <a:gd name="connsiteX28" fmla="*/ 2057116 w 2666987"/>
                <a:gd name="connsiteY28" fmla="*/ 150287 h 4389123"/>
                <a:gd name="connsiteX29" fmla="*/ 2057116 w 2666987"/>
                <a:gd name="connsiteY29" fmla="*/ 54880 h 4389123"/>
                <a:gd name="connsiteX30" fmla="*/ 2002232 w 2666987"/>
                <a:gd name="connsiteY30" fmla="*/ 0 h 4389123"/>
                <a:gd name="connsiteX31" fmla="*/ 664628 w 2666987"/>
                <a:gd name="connsiteY31" fmla="*/ 0 h 4389123"/>
                <a:gd name="connsiteX32" fmla="*/ 609755 w 2666987"/>
                <a:gd name="connsiteY32" fmla="*/ 54880 h 4389123"/>
                <a:gd name="connsiteX33" fmla="*/ 609755 w 2666987"/>
                <a:gd name="connsiteY33" fmla="*/ 150287 h 4389123"/>
                <a:gd name="connsiteX34" fmla="*/ 790659 w 2666987"/>
                <a:gd name="connsiteY34" fmla="*/ 370723 h 4389123"/>
                <a:gd name="connsiteX35" fmla="*/ 862188 w 2666987"/>
                <a:gd name="connsiteY35" fmla="*/ 654649 h 4389123"/>
                <a:gd name="connsiteX36" fmla="*/ 790198 w 2666987"/>
                <a:gd name="connsiteY36" fmla="*/ 924070 h 4389123"/>
                <a:gd name="connsiteX37" fmla="*/ 798007 w 2666987"/>
                <a:gd name="connsiteY37" fmla="*/ 1013430 h 4389123"/>
                <a:gd name="connsiteX38" fmla="*/ 267090 w 2666987"/>
                <a:gd name="connsiteY38" fmla="*/ 1935625 h 4389123"/>
                <a:gd name="connsiteX39" fmla="*/ 729084 w 2666987"/>
                <a:gd name="connsiteY39" fmla="*/ 2813998 h 4389123"/>
                <a:gd name="connsiteX40" fmla="*/ 656448 w 2666987"/>
                <a:gd name="connsiteY40" fmla="*/ 3120619 h 4389123"/>
                <a:gd name="connsiteX41" fmla="*/ 54883 w 2666987"/>
                <a:gd name="connsiteY41" fmla="*/ 3120659 h 4389123"/>
                <a:gd name="connsiteX42" fmla="*/ 0 w 2666987"/>
                <a:gd name="connsiteY42" fmla="*/ 3175532 h 4389123"/>
                <a:gd name="connsiteX43" fmla="*/ 0 w 2666987"/>
                <a:gd name="connsiteY43" fmla="*/ 3482075 h 4389123"/>
                <a:gd name="connsiteX44" fmla="*/ 54883 w 2666987"/>
                <a:gd name="connsiteY44" fmla="*/ 3536841 h 4389123"/>
                <a:gd name="connsiteX45" fmla="*/ 2460298 w 2666987"/>
                <a:gd name="connsiteY45" fmla="*/ 3775304 h 4389123"/>
                <a:gd name="connsiteX46" fmla="*/ 206465 w 2666987"/>
                <a:gd name="connsiteY46" fmla="*/ 3775304 h 4389123"/>
                <a:gd name="connsiteX47" fmla="*/ 206465 w 2666987"/>
                <a:gd name="connsiteY47" fmla="*/ 3536880 h 4389123"/>
                <a:gd name="connsiteX48" fmla="*/ 2460298 w 2666987"/>
                <a:gd name="connsiteY48" fmla="*/ 3536880 h 4389123"/>
                <a:gd name="connsiteX49" fmla="*/ 378013 w 2666987"/>
                <a:gd name="connsiteY49" fmla="*/ 1975176 h 4389123"/>
                <a:gd name="connsiteX50" fmla="*/ 2288848 w 2666987"/>
                <a:gd name="connsiteY50" fmla="*/ 1975176 h 4389123"/>
                <a:gd name="connsiteX51" fmla="*/ 2166766 w 2666987"/>
                <a:gd name="connsiteY51" fmla="*/ 2405751 h 4389123"/>
                <a:gd name="connsiteX52" fmla="*/ 499978 w 2666987"/>
                <a:gd name="connsiteY52" fmla="*/ 2405751 h 4389123"/>
                <a:gd name="connsiteX53" fmla="*/ 377974 w 2666987"/>
                <a:gd name="connsiteY53" fmla="*/ 1975176 h 4389123"/>
                <a:gd name="connsiteX54" fmla="*/ 505072 w 2666987"/>
                <a:gd name="connsiteY54" fmla="*/ 1457270 h 4389123"/>
                <a:gd name="connsiteX55" fmla="*/ 2161671 w 2666987"/>
                <a:gd name="connsiteY55" fmla="*/ 1457270 h 4389123"/>
                <a:gd name="connsiteX56" fmla="*/ 2287349 w 2666987"/>
                <a:gd name="connsiteY56" fmla="*/ 1865419 h 4389123"/>
                <a:gd name="connsiteX57" fmla="*/ 379355 w 2666987"/>
                <a:gd name="connsiteY57" fmla="*/ 1865419 h 4389123"/>
                <a:gd name="connsiteX58" fmla="*/ 504994 w 2666987"/>
                <a:gd name="connsiteY58" fmla="*/ 1457270 h 4389123"/>
                <a:gd name="connsiteX59" fmla="*/ 905569 w 2666987"/>
                <a:gd name="connsiteY59" fmla="*/ 988232 h 4389123"/>
                <a:gd name="connsiteX60" fmla="*/ 899868 w 2666987"/>
                <a:gd name="connsiteY60" fmla="*/ 924051 h 4389123"/>
                <a:gd name="connsiteX61" fmla="*/ 953526 w 2666987"/>
                <a:gd name="connsiteY61" fmla="*/ 718272 h 4389123"/>
                <a:gd name="connsiteX62" fmla="*/ 1713765 w 2666987"/>
                <a:gd name="connsiteY62" fmla="*/ 719114 h 4389123"/>
                <a:gd name="connsiteX63" fmla="*/ 1766993 w 2666987"/>
                <a:gd name="connsiteY63" fmla="*/ 924129 h 4389123"/>
                <a:gd name="connsiteX64" fmla="*/ 1761291 w 2666987"/>
                <a:gd name="connsiteY64" fmla="*/ 988310 h 4389123"/>
                <a:gd name="connsiteX65" fmla="*/ 905569 w 2666987"/>
                <a:gd name="connsiteY65" fmla="*/ 988310 h 4389123"/>
                <a:gd name="connsiteX66" fmla="*/ 834462 w 2666987"/>
                <a:gd name="connsiteY66" fmla="*/ 265232 h 4389123"/>
                <a:gd name="connsiteX67" fmla="*/ 719463 w 2666987"/>
                <a:gd name="connsiteY67" fmla="*/ 150233 h 4389123"/>
                <a:gd name="connsiteX68" fmla="*/ 719463 w 2666987"/>
                <a:gd name="connsiteY68" fmla="*/ 109705 h 4389123"/>
                <a:gd name="connsiteX69" fmla="*/ 1947339 w 2666987"/>
                <a:gd name="connsiteY69" fmla="*/ 109705 h 4389123"/>
                <a:gd name="connsiteX70" fmla="*/ 1947339 w 2666987"/>
                <a:gd name="connsiteY70" fmla="*/ 150233 h 4389123"/>
                <a:gd name="connsiteX71" fmla="*/ 1832340 w 2666987"/>
                <a:gd name="connsiteY71" fmla="*/ 265232 h 4389123"/>
                <a:gd name="connsiteX72" fmla="*/ 1779112 w 2666987"/>
                <a:gd name="connsiteY72" fmla="*/ 306717 h 4389123"/>
                <a:gd name="connsiteX73" fmla="*/ 1702910 w 2666987"/>
                <a:gd name="connsiteY73" fmla="*/ 609278 h 4389123"/>
                <a:gd name="connsiteX74" fmla="*/ 963608 w 2666987"/>
                <a:gd name="connsiteY74" fmla="*/ 608514 h 4389123"/>
                <a:gd name="connsiteX75" fmla="*/ 887572 w 2666987"/>
                <a:gd name="connsiteY75" fmla="*/ 306716 h 4389123"/>
                <a:gd name="connsiteX76" fmla="*/ 834452 w 2666987"/>
                <a:gd name="connsiteY76" fmla="*/ 265231 h 4389123"/>
                <a:gd name="connsiteX77" fmla="*/ 872004 w 2666987"/>
                <a:gd name="connsiteY77" fmla="*/ 1097989 h 4389123"/>
                <a:gd name="connsiteX78" fmla="*/ 1794807 w 2666987"/>
                <a:gd name="connsiteY78" fmla="*/ 1097989 h 4389123"/>
                <a:gd name="connsiteX79" fmla="*/ 2087840 w 2666987"/>
                <a:gd name="connsiteY79" fmla="*/ 1347620 h 4389123"/>
                <a:gd name="connsiteX80" fmla="*/ 578982 w 2666987"/>
                <a:gd name="connsiteY80" fmla="*/ 1347620 h 4389123"/>
                <a:gd name="connsiteX81" fmla="*/ 872014 w 2666987"/>
                <a:gd name="connsiteY81" fmla="*/ 1097989 h 4389123"/>
                <a:gd name="connsiteX82" fmla="*/ 572692 w 2666987"/>
                <a:gd name="connsiteY82" fmla="*/ 2515538 h 4389123"/>
                <a:gd name="connsiteX83" fmla="*/ 2094090 w 2666987"/>
                <a:gd name="connsiteY83" fmla="*/ 2515538 h 4389123"/>
                <a:gd name="connsiteX84" fmla="*/ 1846752 w 2666987"/>
                <a:gd name="connsiteY84" fmla="*/ 2742744 h 4389123"/>
                <a:gd name="connsiteX85" fmla="*/ 820011 w 2666987"/>
                <a:gd name="connsiteY85" fmla="*/ 2742704 h 4389123"/>
                <a:gd name="connsiteX86" fmla="*/ 572672 w 2666987"/>
                <a:gd name="connsiteY86" fmla="*/ 2515528 h 4389123"/>
                <a:gd name="connsiteX87" fmla="*/ 832659 w 2666987"/>
                <a:gd name="connsiteY87" fmla="*/ 2852393 h 4389123"/>
                <a:gd name="connsiteX88" fmla="*/ 1834221 w 2666987"/>
                <a:gd name="connsiteY88" fmla="*/ 2852393 h 4389123"/>
                <a:gd name="connsiteX89" fmla="*/ 1897756 w 2666987"/>
                <a:gd name="connsiteY89" fmla="*/ 3120629 h 4389123"/>
                <a:gd name="connsiteX90" fmla="*/ 769125 w 2666987"/>
                <a:gd name="connsiteY90" fmla="*/ 3120629 h 4389123"/>
                <a:gd name="connsiteX91" fmla="*/ 109699 w 2666987"/>
                <a:gd name="connsiteY91" fmla="*/ 3230347 h 4389123"/>
                <a:gd name="connsiteX92" fmla="*/ 2557123 w 2666987"/>
                <a:gd name="connsiteY92" fmla="*/ 3230347 h 4389123"/>
                <a:gd name="connsiteX93" fmla="*/ 2557123 w 2666987"/>
                <a:gd name="connsiteY93" fmla="*/ 3427133 h 4389123"/>
                <a:gd name="connsiteX94" fmla="*/ 109699 w 2666987"/>
                <a:gd name="connsiteY94" fmla="*/ 3427133 h 4389123"/>
                <a:gd name="connsiteX0" fmla="*/ 54903 w 2666988"/>
                <a:gd name="connsiteY0" fmla="*/ 3536841 h 4389124"/>
                <a:gd name="connsiteX1" fmla="*/ 96884 w 2666988"/>
                <a:gd name="connsiteY1" fmla="*/ 3536841 h 4389124"/>
                <a:gd name="connsiteX2" fmla="*/ 96884 w 2666988"/>
                <a:gd name="connsiteY2" fmla="*/ 3830148 h 4389124"/>
                <a:gd name="connsiteX3" fmla="*/ 151768 w 2666988"/>
                <a:gd name="connsiteY3" fmla="*/ 3885032 h 4389124"/>
                <a:gd name="connsiteX4" fmla="*/ 316898 w 2666988"/>
                <a:gd name="connsiteY4" fmla="*/ 3885032 h 4389124"/>
                <a:gd name="connsiteX5" fmla="*/ 316859 w 2666988"/>
                <a:gd name="connsiteY5" fmla="*/ 4334250 h 4389124"/>
                <a:gd name="connsiteX6" fmla="*/ 371733 w 2666988"/>
                <a:gd name="connsiteY6" fmla="*/ 4389124 h 4389124"/>
                <a:gd name="connsiteX7" fmla="*/ 426617 w 2666988"/>
                <a:gd name="connsiteY7" fmla="*/ 4334250 h 4389124"/>
                <a:gd name="connsiteX8" fmla="*/ 2274064 w 2666988"/>
                <a:gd name="connsiteY8" fmla="*/ 3885032 h 4389124"/>
                <a:gd name="connsiteX9" fmla="*/ 2274025 w 2666988"/>
                <a:gd name="connsiteY9" fmla="*/ 4334250 h 4389124"/>
                <a:gd name="connsiteX10" fmla="*/ 2328908 w 2666988"/>
                <a:gd name="connsiteY10" fmla="*/ 4389124 h 4389124"/>
                <a:gd name="connsiteX11" fmla="*/ 2383782 w 2666988"/>
                <a:gd name="connsiteY11" fmla="*/ 4334250 h 4389124"/>
                <a:gd name="connsiteX12" fmla="*/ 2383782 w 2666988"/>
                <a:gd name="connsiteY12" fmla="*/ 3885032 h 4389124"/>
                <a:gd name="connsiteX13" fmla="*/ 2515240 w 2666988"/>
                <a:gd name="connsiteY13" fmla="*/ 3885032 h 4389124"/>
                <a:gd name="connsiteX14" fmla="*/ 2570124 w 2666988"/>
                <a:gd name="connsiteY14" fmla="*/ 3830148 h 4389124"/>
                <a:gd name="connsiteX15" fmla="*/ 2570124 w 2666988"/>
                <a:gd name="connsiteY15" fmla="*/ 3536841 h 4389124"/>
                <a:gd name="connsiteX16" fmla="*/ 2612105 w 2666988"/>
                <a:gd name="connsiteY16" fmla="*/ 3536841 h 4389124"/>
                <a:gd name="connsiteX17" fmla="*/ 2666988 w 2666988"/>
                <a:gd name="connsiteY17" fmla="*/ 3481957 h 4389124"/>
                <a:gd name="connsiteX18" fmla="*/ 2666988 w 2666988"/>
                <a:gd name="connsiteY18" fmla="*/ 3175415 h 4389124"/>
                <a:gd name="connsiteX19" fmla="*/ 2612105 w 2666988"/>
                <a:gd name="connsiteY19" fmla="*/ 3120541 h 4389124"/>
                <a:gd name="connsiteX20" fmla="*/ 2010423 w 2666988"/>
                <a:gd name="connsiteY20" fmla="*/ 3120619 h 4389124"/>
                <a:gd name="connsiteX21" fmla="*/ 1937787 w 2666988"/>
                <a:gd name="connsiteY21" fmla="*/ 2813998 h 4389124"/>
                <a:gd name="connsiteX22" fmla="*/ 2399781 w 2666988"/>
                <a:gd name="connsiteY22" fmla="*/ 1935625 h 4389124"/>
                <a:gd name="connsiteX23" fmla="*/ 1868864 w 2666988"/>
                <a:gd name="connsiteY23" fmla="*/ 1013430 h 4389124"/>
                <a:gd name="connsiteX24" fmla="*/ 1876672 w 2666988"/>
                <a:gd name="connsiteY24" fmla="*/ 924070 h 4389124"/>
                <a:gd name="connsiteX25" fmla="*/ 1804683 w 2666988"/>
                <a:gd name="connsiteY25" fmla="*/ 654649 h 4389124"/>
                <a:gd name="connsiteX26" fmla="*/ 1876212 w 2666988"/>
                <a:gd name="connsiteY26" fmla="*/ 370723 h 4389124"/>
                <a:gd name="connsiteX27" fmla="*/ 2057116 w 2666988"/>
                <a:gd name="connsiteY27" fmla="*/ 150287 h 4389124"/>
                <a:gd name="connsiteX28" fmla="*/ 2057116 w 2666988"/>
                <a:gd name="connsiteY28" fmla="*/ 54880 h 4389124"/>
                <a:gd name="connsiteX29" fmla="*/ 2002232 w 2666988"/>
                <a:gd name="connsiteY29" fmla="*/ 0 h 4389124"/>
                <a:gd name="connsiteX30" fmla="*/ 664628 w 2666988"/>
                <a:gd name="connsiteY30" fmla="*/ 0 h 4389124"/>
                <a:gd name="connsiteX31" fmla="*/ 609755 w 2666988"/>
                <a:gd name="connsiteY31" fmla="*/ 54880 h 4389124"/>
                <a:gd name="connsiteX32" fmla="*/ 609755 w 2666988"/>
                <a:gd name="connsiteY32" fmla="*/ 150287 h 4389124"/>
                <a:gd name="connsiteX33" fmla="*/ 790659 w 2666988"/>
                <a:gd name="connsiteY33" fmla="*/ 370723 h 4389124"/>
                <a:gd name="connsiteX34" fmla="*/ 862188 w 2666988"/>
                <a:gd name="connsiteY34" fmla="*/ 654649 h 4389124"/>
                <a:gd name="connsiteX35" fmla="*/ 790198 w 2666988"/>
                <a:gd name="connsiteY35" fmla="*/ 924070 h 4389124"/>
                <a:gd name="connsiteX36" fmla="*/ 798007 w 2666988"/>
                <a:gd name="connsiteY36" fmla="*/ 1013430 h 4389124"/>
                <a:gd name="connsiteX37" fmla="*/ 267090 w 2666988"/>
                <a:gd name="connsiteY37" fmla="*/ 1935625 h 4389124"/>
                <a:gd name="connsiteX38" fmla="*/ 729084 w 2666988"/>
                <a:gd name="connsiteY38" fmla="*/ 2813998 h 4389124"/>
                <a:gd name="connsiteX39" fmla="*/ 656448 w 2666988"/>
                <a:gd name="connsiteY39" fmla="*/ 3120619 h 4389124"/>
                <a:gd name="connsiteX40" fmla="*/ 54883 w 2666988"/>
                <a:gd name="connsiteY40" fmla="*/ 3120659 h 4389124"/>
                <a:gd name="connsiteX41" fmla="*/ 0 w 2666988"/>
                <a:gd name="connsiteY41" fmla="*/ 3175532 h 4389124"/>
                <a:gd name="connsiteX42" fmla="*/ 0 w 2666988"/>
                <a:gd name="connsiteY42" fmla="*/ 3482075 h 4389124"/>
                <a:gd name="connsiteX43" fmla="*/ 54883 w 2666988"/>
                <a:gd name="connsiteY43" fmla="*/ 3536841 h 4389124"/>
                <a:gd name="connsiteX44" fmla="*/ 54903 w 2666988"/>
                <a:gd name="connsiteY44" fmla="*/ 3536841 h 4389124"/>
                <a:gd name="connsiteX45" fmla="*/ 2460298 w 2666988"/>
                <a:gd name="connsiteY45" fmla="*/ 3775304 h 4389124"/>
                <a:gd name="connsiteX46" fmla="*/ 206465 w 2666988"/>
                <a:gd name="connsiteY46" fmla="*/ 3775304 h 4389124"/>
                <a:gd name="connsiteX47" fmla="*/ 206465 w 2666988"/>
                <a:gd name="connsiteY47" fmla="*/ 3536880 h 4389124"/>
                <a:gd name="connsiteX48" fmla="*/ 2460298 w 2666988"/>
                <a:gd name="connsiteY48" fmla="*/ 3536880 h 4389124"/>
                <a:gd name="connsiteX49" fmla="*/ 2460298 w 2666988"/>
                <a:gd name="connsiteY49" fmla="*/ 3775304 h 4389124"/>
                <a:gd name="connsiteX50" fmla="*/ 378013 w 2666988"/>
                <a:gd name="connsiteY50" fmla="*/ 1975176 h 4389124"/>
                <a:gd name="connsiteX51" fmla="*/ 2288848 w 2666988"/>
                <a:gd name="connsiteY51" fmla="*/ 1975176 h 4389124"/>
                <a:gd name="connsiteX52" fmla="*/ 2166766 w 2666988"/>
                <a:gd name="connsiteY52" fmla="*/ 2405751 h 4389124"/>
                <a:gd name="connsiteX53" fmla="*/ 499978 w 2666988"/>
                <a:gd name="connsiteY53" fmla="*/ 2405751 h 4389124"/>
                <a:gd name="connsiteX54" fmla="*/ 377974 w 2666988"/>
                <a:gd name="connsiteY54" fmla="*/ 1975176 h 4389124"/>
                <a:gd name="connsiteX55" fmla="*/ 378013 w 2666988"/>
                <a:gd name="connsiteY55" fmla="*/ 1975176 h 4389124"/>
                <a:gd name="connsiteX56" fmla="*/ 505072 w 2666988"/>
                <a:gd name="connsiteY56" fmla="*/ 1457270 h 4389124"/>
                <a:gd name="connsiteX57" fmla="*/ 2161671 w 2666988"/>
                <a:gd name="connsiteY57" fmla="*/ 1457270 h 4389124"/>
                <a:gd name="connsiteX58" fmla="*/ 2287349 w 2666988"/>
                <a:gd name="connsiteY58" fmla="*/ 1865419 h 4389124"/>
                <a:gd name="connsiteX59" fmla="*/ 379355 w 2666988"/>
                <a:gd name="connsiteY59" fmla="*/ 1865419 h 4389124"/>
                <a:gd name="connsiteX60" fmla="*/ 504994 w 2666988"/>
                <a:gd name="connsiteY60" fmla="*/ 1457270 h 4389124"/>
                <a:gd name="connsiteX61" fmla="*/ 505072 w 2666988"/>
                <a:gd name="connsiteY61" fmla="*/ 1457270 h 4389124"/>
                <a:gd name="connsiteX62" fmla="*/ 905569 w 2666988"/>
                <a:gd name="connsiteY62" fmla="*/ 988232 h 4389124"/>
                <a:gd name="connsiteX63" fmla="*/ 899868 w 2666988"/>
                <a:gd name="connsiteY63" fmla="*/ 924051 h 4389124"/>
                <a:gd name="connsiteX64" fmla="*/ 953526 w 2666988"/>
                <a:gd name="connsiteY64" fmla="*/ 718272 h 4389124"/>
                <a:gd name="connsiteX65" fmla="*/ 1713765 w 2666988"/>
                <a:gd name="connsiteY65" fmla="*/ 719114 h 4389124"/>
                <a:gd name="connsiteX66" fmla="*/ 1766993 w 2666988"/>
                <a:gd name="connsiteY66" fmla="*/ 924129 h 4389124"/>
                <a:gd name="connsiteX67" fmla="*/ 1761291 w 2666988"/>
                <a:gd name="connsiteY67" fmla="*/ 988310 h 4389124"/>
                <a:gd name="connsiteX68" fmla="*/ 905569 w 2666988"/>
                <a:gd name="connsiteY68" fmla="*/ 988310 h 4389124"/>
                <a:gd name="connsiteX69" fmla="*/ 905569 w 2666988"/>
                <a:gd name="connsiteY69" fmla="*/ 988232 h 4389124"/>
                <a:gd name="connsiteX70" fmla="*/ 834462 w 2666988"/>
                <a:gd name="connsiteY70" fmla="*/ 265232 h 4389124"/>
                <a:gd name="connsiteX71" fmla="*/ 719463 w 2666988"/>
                <a:gd name="connsiteY71" fmla="*/ 150233 h 4389124"/>
                <a:gd name="connsiteX72" fmla="*/ 719463 w 2666988"/>
                <a:gd name="connsiteY72" fmla="*/ 109705 h 4389124"/>
                <a:gd name="connsiteX73" fmla="*/ 1947339 w 2666988"/>
                <a:gd name="connsiteY73" fmla="*/ 109705 h 4389124"/>
                <a:gd name="connsiteX74" fmla="*/ 1947339 w 2666988"/>
                <a:gd name="connsiteY74" fmla="*/ 150233 h 4389124"/>
                <a:gd name="connsiteX75" fmla="*/ 1832340 w 2666988"/>
                <a:gd name="connsiteY75" fmla="*/ 265232 h 4389124"/>
                <a:gd name="connsiteX76" fmla="*/ 1779112 w 2666988"/>
                <a:gd name="connsiteY76" fmla="*/ 306717 h 4389124"/>
                <a:gd name="connsiteX77" fmla="*/ 1702910 w 2666988"/>
                <a:gd name="connsiteY77" fmla="*/ 609278 h 4389124"/>
                <a:gd name="connsiteX78" fmla="*/ 963608 w 2666988"/>
                <a:gd name="connsiteY78" fmla="*/ 608514 h 4389124"/>
                <a:gd name="connsiteX79" fmla="*/ 887572 w 2666988"/>
                <a:gd name="connsiteY79" fmla="*/ 306716 h 4389124"/>
                <a:gd name="connsiteX80" fmla="*/ 834452 w 2666988"/>
                <a:gd name="connsiteY80" fmla="*/ 265231 h 4389124"/>
                <a:gd name="connsiteX81" fmla="*/ 834462 w 2666988"/>
                <a:gd name="connsiteY81" fmla="*/ 265232 h 4389124"/>
                <a:gd name="connsiteX82" fmla="*/ 872004 w 2666988"/>
                <a:gd name="connsiteY82" fmla="*/ 1097989 h 4389124"/>
                <a:gd name="connsiteX83" fmla="*/ 1794807 w 2666988"/>
                <a:gd name="connsiteY83" fmla="*/ 1097989 h 4389124"/>
                <a:gd name="connsiteX84" fmla="*/ 2087840 w 2666988"/>
                <a:gd name="connsiteY84" fmla="*/ 1347620 h 4389124"/>
                <a:gd name="connsiteX85" fmla="*/ 578982 w 2666988"/>
                <a:gd name="connsiteY85" fmla="*/ 1347620 h 4389124"/>
                <a:gd name="connsiteX86" fmla="*/ 872014 w 2666988"/>
                <a:gd name="connsiteY86" fmla="*/ 1097989 h 4389124"/>
                <a:gd name="connsiteX87" fmla="*/ 872004 w 2666988"/>
                <a:gd name="connsiteY87" fmla="*/ 1097989 h 4389124"/>
                <a:gd name="connsiteX88" fmla="*/ 572692 w 2666988"/>
                <a:gd name="connsiteY88" fmla="*/ 2515538 h 4389124"/>
                <a:gd name="connsiteX89" fmla="*/ 2094090 w 2666988"/>
                <a:gd name="connsiteY89" fmla="*/ 2515538 h 4389124"/>
                <a:gd name="connsiteX90" fmla="*/ 1846752 w 2666988"/>
                <a:gd name="connsiteY90" fmla="*/ 2742744 h 4389124"/>
                <a:gd name="connsiteX91" fmla="*/ 820011 w 2666988"/>
                <a:gd name="connsiteY91" fmla="*/ 2742704 h 4389124"/>
                <a:gd name="connsiteX92" fmla="*/ 572672 w 2666988"/>
                <a:gd name="connsiteY92" fmla="*/ 2515528 h 4389124"/>
                <a:gd name="connsiteX93" fmla="*/ 572692 w 2666988"/>
                <a:gd name="connsiteY93" fmla="*/ 2515538 h 4389124"/>
                <a:gd name="connsiteX94" fmla="*/ 832659 w 2666988"/>
                <a:gd name="connsiteY94" fmla="*/ 2852393 h 4389124"/>
                <a:gd name="connsiteX95" fmla="*/ 1834221 w 2666988"/>
                <a:gd name="connsiteY95" fmla="*/ 2852393 h 4389124"/>
                <a:gd name="connsiteX96" fmla="*/ 1897756 w 2666988"/>
                <a:gd name="connsiteY96" fmla="*/ 3120629 h 4389124"/>
                <a:gd name="connsiteX97" fmla="*/ 769125 w 2666988"/>
                <a:gd name="connsiteY97" fmla="*/ 3120629 h 4389124"/>
                <a:gd name="connsiteX98" fmla="*/ 832659 w 2666988"/>
                <a:gd name="connsiteY98" fmla="*/ 2852393 h 4389124"/>
                <a:gd name="connsiteX99" fmla="*/ 109699 w 2666988"/>
                <a:gd name="connsiteY99" fmla="*/ 3230347 h 4389124"/>
                <a:gd name="connsiteX100" fmla="*/ 2557123 w 2666988"/>
                <a:gd name="connsiteY100" fmla="*/ 3230347 h 4389124"/>
                <a:gd name="connsiteX101" fmla="*/ 2557123 w 2666988"/>
                <a:gd name="connsiteY101" fmla="*/ 3427133 h 4389124"/>
                <a:gd name="connsiteX102" fmla="*/ 109699 w 2666988"/>
                <a:gd name="connsiteY102" fmla="*/ 3427133 h 4389124"/>
                <a:gd name="connsiteX103" fmla="*/ 109699 w 2666988"/>
                <a:gd name="connsiteY103" fmla="*/ 3230347 h 4389124"/>
                <a:gd name="connsiteX0" fmla="*/ 54903 w 2666988"/>
                <a:gd name="connsiteY0" fmla="*/ 3536841 h 4389124"/>
                <a:gd name="connsiteX1" fmla="*/ 96884 w 2666988"/>
                <a:gd name="connsiteY1" fmla="*/ 3536841 h 4389124"/>
                <a:gd name="connsiteX2" fmla="*/ 96884 w 2666988"/>
                <a:gd name="connsiteY2" fmla="*/ 3830148 h 4389124"/>
                <a:gd name="connsiteX3" fmla="*/ 151768 w 2666988"/>
                <a:gd name="connsiteY3" fmla="*/ 3885032 h 4389124"/>
                <a:gd name="connsiteX4" fmla="*/ 316859 w 2666988"/>
                <a:gd name="connsiteY4" fmla="*/ 4334250 h 4389124"/>
                <a:gd name="connsiteX5" fmla="*/ 371733 w 2666988"/>
                <a:gd name="connsiteY5" fmla="*/ 4389124 h 4389124"/>
                <a:gd name="connsiteX6" fmla="*/ 426617 w 2666988"/>
                <a:gd name="connsiteY6" fmla="*/ 4334250 h 4389124"/>
                <a:gd name="connsiteX7" fmla="*/ 2274064 w 2666988"/>
                <a:gd name="connsiteY7" fmla="*/ 3885032 h 4389124"/>
                <a:gd name="connsiteX8" fmla="*/ 2274025 w 2666988"/>
                <a:gd name="connsiteY8" fmla="*/ 4334250 h 4389124"/>
                <a:gd name="connsiteX9" fmla="*/ 2328908 w 2666988"/>
                <a:gd name="connsiteY9" fmla="*/ 4389124 h 4389124"/>
                <a:gd name="connsiteX10" fmla="*/ 2383782 w 2666988"/>
                <a:gd name="connsiteY10" fmla="*/ 4334250 h 4389124"/>
                <a:gd name="connsiteX11" fmla="*/ 2383782 w 2666988"/>
                <a:gd name="connsiteY11" fmla="*/ 3885032 h 4389124"/>
                <a:gd name="connsiteX12" fmla="*/ 2515240 w 2666988"/>
                <a:gd name="connsiteY12" fmla="*/ 3885032 h 4389124"/>
                <a:gd name="connsiteX13" fmla="*/ 2570124 w 2666988"/>
                <a:gd name="connsiteY13" fmla="*/ 3830148 h 4389124"/>
                <a:gd name="connsiteX14" fmla="*/ 2570124 w 2666988"/>
                <a:gd name="connsiteY14" fmla="*/ 3536841 h 4389124"/>
                <a:gd name="connsiteX15" fmla="*/ 2612105 w 2666988"/>
                <a:gd name="connsiteY15" fmla="*/ 3536841 h 4389124"/>
                <a:gd name="connsiteX16" fmla="*/ 2666988 w 2666988"/>
                <a:gd name="connsiteY16" fmla="*/ 3481957 h 4389124"/>
                <a:gd name="connsiteX17" fmla="*/ 2666988 w 2666988"/>
                <a:gd name="connsiteY17" fmla="*/ 3175415 h 4389124"/>
                <a:gd name="connsiteX18" fmla="*/ 2612105 w 2666988"/>
                <a:gd name="connsiteY18" fmla="*/ 3120541 h 4389124"/>
                <a:gd name="connsiteX19" fmla="*/ 2010423 w 2666988"/>
                <a:gd name="connsiteY19" fmla="*/ 3120619 h 4389124"/>
                <a:gd name="connsiteX20" fmla="*/ 1937787 w 2666988"/>
                <a:gd name="connsiteY20" fmla="*/ 2813998 h 4389124"/>
                <a:gd name="connsiteX21" fmla="*/ 2399781 w 2666988"/>
                <a:gd name="connsiteY21" fmla="*/ 1935625 h 4389124"/>
                <a:gd name="connsiteX22" fmla="*/ 1868864 w 2666988"/>
                <a:gd name="connsiteY22" fmla="*/ 1013430 h 4389124"/>
                <a:gd name="connsiteX23" fmla="*/ 1876672 w 2666988"/>
                <a:gd name="connsiteY23" fmla="*/ 924070 h 4389124"/>
                <a:gd name="connsiteX24" fmla="*/ 1804683 w 2666988"/>
                <a:gd name="connsiteY24" fmla="*/ 654649 h 4389124"/>
                <a:gd name="connsiteX25" fmla="*/ 1876212 w 2666988"/>
                <a:gd name="connsiteY25" fmla="*/ 370723 h 4389124"/>
                <a:gd name="connsiteX26" fmla="*/ 2057116 w 2666988"/>
                <a:gd name="connsiteY26" fmla="*/ 150287 h 4389124"/>
                <a:gd name="connsiteX27" fmla="*/ 2057116 w 2666988"/>
                <a:gd name="connsiteY27" fmla="*/ 54880 h 4389124"/>
                <a:gd name="connsiteX28" fmla="*/ 2002232 w 2666988"/>
                <a:gd name="connsiteY28" fmla="*/ 0 h 4389124"/>
                <a:gd name="connsiteX29" fmla="*/ 664628 w 2666988"/>
                <a:gd name="connsiteY29" fmla="*/ 0 h 4389124"/>
                <a:gd name="connsiteX30" fmla="*/ 609755 w 2666988"/>
                <a:gd name="connsiteY30" fmla="*/ 54880 h 4389124"/>
                <a:gd name="connsiteX31" fmla="*/ 609755 w 2666988"/>
                <a:gd name="connsiteY31" fmla="*/ 150287 h 4389124"/>
                <a:gd name="connsiteX32" fmla="*/ 790659 w 2666988"/>
                <a:gd name="connsiteY32" fmla="*/ 370723 h 4389124"/>
                <a:gd name="connsiteX33" fmla="*/ 862188 w 2666988"/>
                <a:gd name="connsiteY33" fmla="*/ 654649 h 4389124"/>
                <a:gd name="connsiteX34" fmla="*/ 790198 w 2666988"/>
                <a:gd name="connsiteY34" fmla="*/ 924070 h 4389124"/>
                <a:gd name="connsiteX35" fmla="*/ 798007 w 2666988"/>
                <a:gd name="connsiteY35" fmla="*/ 1013430 h 4389124"/>
                <a:gd name="connsiteX36" fmla="*/ 267090 w 2666988"/>
                <a:gd name="connsiteY36" fmla="*/ 1935625 h 4389124"/>
                <a:gd name="connsiteX37" fmla="*/ 729084 w 2666988"/>
                <a:gd name="connsiteY37" fmla="*/ 2813998 h 4389124"/>
                <a:gd name="connsiteX38" fmla="*/ 656448 w 2666988"/>
                <a:gd name="connsiteY38" fmla="*/ 3120619 h 4389124"/>
                <a:gd name="connsiteX39" fmla="*/ 54883 w 2666988"/>
                <a:gd name="connsiteY39" fmla="*/ 3120659 h 4389124"/>
                <a:gd name="connsiteX40" fmla="*/ 0 w 2666988"/>
                <a:gd name="connsiteY40" fmla="*/ 3175532 h 4389124"/>
                <a:gd name="connsiteX41" fmla="*/ 0 w 2666988"/>
                <a:gd name="connsiteY41" fmla="*/ 3482075 h 4389124"/>
                <a:gd name="connsiteX42" fmla="*/ 54883 w 2666988"/>
                <a:gd name="connsiteY42" fmla="*/ 3536841 h 4389124"/>
                <a:gd name="connsiteX43" fmla="*/ 54903 w 2666988"/>
                <a:gd name="connsiteY43" fmla="*/ 3536841 h 4389124"/>
                <a:gd name="connsiteX44" fmla="*/ 2460298 w 2666988"/>
                <a:gd name="connsiteY44" fmla="*/ 3775304 h 4389124"/>
                <a:gd name="connsiteX45" fmla="*/ 206465 w 2666988"/>
                <a:gd name="connsiteY45" fmla="*/ 3775304 h 4389124"/>
                <a:gd name="connsiteX46" fmla="*/ 206465 w 2666988"/>
                <a:gd name="connsiteY46" fmla="*/ 3536880 h 4389124"/>
                <a:gd name="connsiteX47" fmla="*/ 2460298 w 2666988"/>
                <a:gd name="connsiteY47" fmla="*/ 3536880 h 4389124"/>
                <a:gd name="connsiteX48" fmla="*/ 2460298 w 2666988"/>
                <a:gd name="connsiteY48" fmla="*/ 3775304 h 4389124"/>
                <a:gd name="connsiteX49" fmla="*/ 378013 w 2666988"/>
                <a:gd name="connsiteY49" fmla="*/ 1975176 h 4389124"/>
                <a:gd name="connsiteX50" fmla="*/ 2288848 w 2666988"/>
                <a:gd name="connsiteY50" fmla="*/ 1975176 h 4389124"/>
                <a:gd name="connsiteX51" fmla="*/ 2166766 w 2666988"/>
                <a:gd name="connsiteY51" fmla="*/ 2405751 h 4389124"/>
                <a:gd name="connsiteX52" fmla="*/ 499978 w 2666988"/>
                <a:gd name="connsiteY52" fmla="*/ 2405751 h 4389124"/>
                <a:gd name="connsiteX53" fmla="*/ 377974 w 2666988"/>
                <a:gd name="connsiteY53" fmla="*/ 1975176 h 4389124"/>
                <a:gd name="connsiteX54" fmla="*/ 378013 w 2666988"/>
                <a:gd name="connsiteY54" fmla="*/ 1975176 h 4389124"/>
                <a:gd name="connsiteX55" fmla="*/ 505072 w 2666988"/>
                <a:gd name="connsiteY55" fmla="*/ 1457270 h 4389124"/>
                <a:gd name="connsiteX56" fmla="*/ 2161671 w 2666988"/>
                <a:gd name="connsiteY56" fmla="*/ 1457270 h 4389124"/>
                <a:gd name="connsiteX57" fmla="*/ 2287349 w 2666988"/>
                <a:gd name="connsiteY57" fmla="*/ 1865419 h 4389124"/>
                <a:gd name="connsiteX58" fmla="*/ 379355 w 2666988"/>
                <a:gd name="connsiteY58" fmla="*/ 1865419 h 4389124"/>
                <a:gd name="connsiteX59" fmla="*/ 504994 w 2666988"/>
                <a:gd name="connsiteY59" fmla="*/ 1457270 h 4389124"/>
                <a:gd name="connsiteX60" fmla="*/ 505072 w 2666988"/>
                <a:gd name="connsiteY60" fmla="*/ 1457270 h 4389124"/>
                <a:gd name="connsiteX61" fmla="*/ 905569 w 2666988"/>
                <a:gd name="connsiteY61" fmla="*/ 988232 h 4389124"/>
                <a:gd name="connsiteX62" fmla="*/ 899868 w 2666988"/>
                <a:gd name="connsiteY62" fmla="*/ 924051 h 4389124"/>
                <a:gd name="connsiteX63" fmla="*/ 953526 w 2666988"/>
                <a:gd name="connsiteY63" fmla="*/ 718272 h 4389124"/>
                <a:gd name="connsiteX64" fmla="*/ 1713765 w 2666988"/>
                <a:gd name="connsiteY64" fmla="*/ 719114 h 4389124"/>
                <a:gd name="connsiteX65" fmla="*/ 1766993 w 2666988"/>
                <a:gd name="connsiteY65" fmla="*/ 924129 h 4389124"/>
                <a:gd name="connsiteX66" fmla="*/ 1761291 w 2666988"/>
                <a:gd name="connsiteY66" fmla="*/ 988310 h 4389124"/>
                <a:gd name="connsiteX67" fmla="*/ 905569 w 2666988"/>
                <a:gd name="connsiteY67" fmla="*/ 988310 h 4389124"/>
                <a:gd name="connsiteX68" fmla="*/ 905569 w 2666988"/>
                <a:gd name="connsiteY68" fmla="*/ 988232 h 4389124"/>
                <a:gd name="connsiteX69" fmla="*/ 834462 w 2666988"/>
                <a:gd name="connsiteY69" fmla="*/ 265232 h 4389124"/>
                <a:gd name="connsiteX70" fmla="*/ 719463 w 2666988"/>
                <a:gd name="connsiteY70" fmla="*/ 150233 h 4389124"/>
                <a:gd name="connsiteX71" fmla="*/ 719463 w 2666988"/>
                <a:gd name="connsiteY71" fmla="*/ 109705 h 4389124"/>
                <a:gd name="connsiteX72" fmla="*/ 1947339 w 2666988"/>
                <a:gd name="connsiteY72" fmla="*/ 109705 h 4389124"/>
                <a:gd name="connsiteX73" fmla="*/ 1947339 w 2666988"/>
                <a:gd name="connsiteY73" fmla="*/ 150233 h 4389124"/>
                <a:gd name="connsiteX74" fmla="*/ 1832340 w 2666988"/>
                <a:gd name="connsiteY74" fmla="*/ 265232 h 4389124"/>
                <a:gd name="connsiteX75" fmla="*/ 1779112 w 2666988"/>
                <a:gd name="connsiteY75" fmla="*/ 306717 h 4389124"/>
                <a:gd name="connsiteX76" fmla="*/ 1702910 w 2666988"/>
                <a:gd name="connsiteY76" fmla="*/ 609278 h 4389124"/>
                <a:gd name="connsiteX77" fmla="*/ 963608 w 2666988"/>
                <a:gd name="connsiteY77" fmla="*/ 608514 h 4389124"/>
                <a:gd name="connsiteX78" fmla="*/ 887572 w 2666988"/>
                <a:gd name="connsiteY78" fmla="*/ 306716 h 4389124"/>
                <a:gd name="connsiteX79" fmla="*/ 834452 w 2666988"/>
                <a:gd name="connsiteY79" fmla="*/ 265231 h 4389124"/>
                <a:gd name="connsiteX80" fmla="*/ 834462 w 2666988"/>
                <a:gd name="connsiteY80" fmla="*/ 265232 h 4389124"/>
                <a:gd name="connsiteX81" fmla="*/ 872004 w 2666988"/>
                <a:gd name="connsiteY81" fmla="*/ 1097989 h 4389124"/>
                <a:gd name="connsiteX82" fmla="*/ 1794807 w 2666988"/>
                <a:gd name="connsiteY82" fmla="*/ 1097989 h 4389124"/>
                <a:gd name="connsiteX83" fmla="*/ 2087840 w 2666988"/>
                <a:gd name="connsiteY83" fmla="*/ 1347620 h 4389124"/>
                <a:gd name="connsiteX84" fmla="*/ 578982 w 2666988"/>
                <a:gd name="connsiteY84" fmla="*/ 1347620 h 4389124"/>
                <a:gd name="connsiteX85" fmla="*/ 872014 w 2666988"/>
                <a:gd name="connsiteY85" fmla="*/ 1097989 h 4389124"/>
                <a:gd name="connsiteX86" fmla="*/ 872004 w 2666988"/>
                <a:gd name="connsiteY86" fmla="*/ 1097989 h 4389124"/>
                <a:gd name="connsiteX87" fmla="*/ 572692 w 2666988"/>
                <a:gd name="connsiteY87" fmla="*/ 2515538 h 4389124"/>
                <a:gd name="connsiteX88" fmla="*/ 2094090 w 2666988"/>
                <a:gd name="connsiteY88" fmla="*/ 2515538 h 4389124"/>
                <a:gd name="connsiteX89" fmla="*/ 1846752 w 2666988"/>
                <a:gd name="connsiteY89" fmla="*/ 2742744 h 4389124"/>
                <a:gd name="connsiteX90" fmla="*/ 820011 w 2666988"/>
                <a:gd name="connsiteY90" fmla="*/ 2742704 h 4389124"/>
                <a:gd name="connsiteX91" fmla="*/ 572672 w 2666988"/>
                <a:gd name="connsiteY91" fmla="*/ 2515528 h 4389124"/>
                <a:gd name="connsiteX92" fmla="*/ 572692 w 2666988"/>
                <a:gd name="connsiteY92" fmla="*/ 2515538 h 4389124"/>
                <a:gd name="connsiteX93" fmla="*/ 832659 w 2666988"/>
                <a:gd name="connsiteY93" fmla="*/ 2852393 h 4389124"/>
                <a:gd name="connsiteX94" fmla="*/ 1834221 w 2666988"/>
                <a:gd name="connsiteY94" fmla="*/ 2852393 h 4389124"/>
                <a:gd name="connsiteX95" fmla="*/ 1897756 w 2666988"/>
                <a:gd name="connsiteY95" fmla="*/ 3120629 h 4389124"/>
                <a:gd name="connsiteX96" fmla="*/ 769125 w 2666988"/>
                <a:gd name="connsiteY96" fmla="*/ 3120629 h 4389124"/>
                <a:gd name="connsiteX97" fmla="*/ 832659 w 2666988"/>
                <a:gd name="connsiteY97" fmla="*/ 2852393 h 4389124"/>
                <a:gd name="connsiteX98" fmla="*/ 109699 w 2666988"/>
                <a:gd name="connsiteY98" fmla="*/ 3230347 h 4389124"/>
                <a:gd name="connsiteX99" fmla="*/ 2557123 w 2666988"/>
                <a:gd name="connsiteY99" fmla="*/ 3230347 h 4389124"/>
                <a:gd name="connsiteX100" fmla="*/ 2557123 w 2666988"/>
                <a:gd name="connsiteY100" fmla="*/ 3427133 h 4389124"/>
                <a:gd name="connsiteX101" fmla="*/ 109699 w 2666988"/>
                <a:gd name="connsiteY101" fmla="*/ 3427133 h 4389124"/>
                <a:gd name="connsiteX102" fmla="*/ 109699 w 2666988"/>
                <a:gd name="connsiteY102" fmla="*/ 3230347 h 4389124"/>
                <a:gd name="connsiteX0" fmla="*/ 54903 w 2666988"/>
                <a:gd name="connsiteY0" fmla="*/ 3536841 h 4416460"/>
                <a:gd name="connsiteX1" fmla="*/ 96884 w 2666988"/>
                <a:gd name="connsiteY1" fmla="*/ 3536841 h 4416460"/>
                <a:gd name="connsiteX2" fmla="*/ 96884 w 2666988"/>
                <a:gd name="connsiteY2" fmla="*/ 3830148 h 4416460"/>
                <a:gd name="connsiteX3" fmla="*/ 151768 w 2666988"/>
                <a:gd name="connsiteY3" fmla="*/ 3885032 h 4416460"/>
                <a:gd name="connsiteX4" fmla="*/ 316859 w 2666988"/>
                <a:gd name="connsiteY4" fmla="*/ 4334250 h 4416460"/>
                <a:gd name="connsiteX5" fmla="*/ 371733 w 2666988"/>
                <a:gd name="connsiteY5" fmla="*/ 4389124 h 4416460"/>
                <a:gd name="connsiteX6" fmla="*/ 2274064 w 2666988"/>
                <a:gd name="connsiteY6" fmla="*/ 3885032 h 4416460"/>
                <a:gd name="connsiteX7" fmla="*/ 2274025 w 2666988"/>
                <a:gd name="connsiteY7" fmla="*/ 4334250 h 4416460"/>
                <a:gd name="connsiteX8" fmla="*/ 2328908 w 2666988"/>
                <a:gd name="connsiteY8" fmla="*/ 4389124 h 4416460"/>
                <a:gd name="connsiteX9" fmla="*/ 2383782 w 2666988"/>
                <a:gd name="connsiteY9" fmla="*/ 4334250 h 4416460"/>
                <a:gd name="connsiteX10" fmla="*/ 2383782 w 2666988"/>
                <a:gd name="connsiteY10" fmla="*/ 3885032 h 4416460"/>
                <a:gd name="connsiteX11" fmla="*/ 2515240 w 2666988"/>
                <a:gd name="connsiteY11" fmla="*/ 3885032 h 4416460"/>
                <a:gd name="connsiteX12" fmla="*/ 2570124 w 2666988"/>
                <a:gd name="connsiteY12" fmla="*/ 3830148 h 4416460"/>
                <a:gd name="connsiteX13" fmla="*/ 2570124 w 2666988"/>
                <a:gd name="connsiteY13" fmla="*/ 3536841 h 4416460"/>
                <a:gd name="connsiteX14" fmla="*/ 2612105 w 2666988"/>
                <a:gd name="connsiteY14" fmla="*/ 3536841 h 4416460"/>
                <a:gd name="connsiteX15" fmla="*/ 2666988 w 2666988"/>
                <a:gd name="connsiteY15" fmla="*/ 3481957 h 4416460"/>
                <a:gd name="connsiteX16" fmla="*/ 2666988 w 2666988"/>
                <a:gd name="connsiteY16" fmla="*/ 3175415 h 4416460"/>
                <a:gd name="connsiteX17" fmla="*/ 2612105 w 2666988"/>
                <a:gd name="connsiteY17" fmla="*/ 3120541 h 4416460"/>
                <a:gd name="connsiteX18" fmla="*/ 2010423 w 2666988"/>
                <a:gd name="connsiteY18" fmla="*/ 3120619 h 4416460"/>
                <a:gd name="connsiteX19" fmla="*/ 1937787 w 2666988"/>
                <a:gd name="connsiteY19" fmla="*/ 2813998 h 4416460"/>
                <a:gd name="connsiteX20" fmla="*/ 2399781 w 2666988"/>
                <a:gd name="connsiteY20" fmla="*/ 1935625 h 4416460"/>
                <a:gd name="connsiteX21" fmla="*/ 1868864 w 2666988"/>
                <a:gd name="connsiteY21" fmla="*/ 1013430 h 4416460"/>
                <a:gd name="connsiteX22" fmla="*/ 1876672 w 2666988"/>
                <a:gd name="connsiteY22" fmla="*/ 924070 h 4416460"/>
                <a:gd name="connsiteX23" fmla="*/ 1804683 w 2666988"/>
                <a:gd name="connsiteY23" fmla="*/ 654649 h 4416460"/>
                <a:gd name="connsiteX24" fmla="*/ 1876212 w 2666988"/>
                <a:gd name="connsiteY24" fmla="*/ 370723 h 4416460"/>
                <a:gd name="connsiteX25" fmla="*/ 2057116 w 2666988"/>
                <a:gd name="connsiteY25" fmla="*/ 150287 h 4416460"/>
                <a:gd name="connsiteX26" fmla="*/ 2057116 w 2666988"/>
                <a:gd name="connsiteY26" fmla="*/ 54880 h 4416460"/>
                <a:gd name="connsiteX27" fmla="*/ 2002232 w 2666988"/>
                <a:gd name="connsiteY27" fmla="*/ 0 h 4416460"/>
                <a:gd name="connsiteX28" fmla="*/ 664628 w 2666988"/>
                <a:gd name="connsiteY28" fmla="*/ 0 h 4416460"/>
                <a:gd name="connsiteX29" fmla="*/ 609755 w 2666988"/>
                <a:gd name="connsiteY29" fmla="*/ 54880 h 4416460"/>
                <a:gd name="connsiteX30" fmla="*/ 609755 w 2666988"/>
                <a:gd name="connsiteY30" fmla="*/ 150287 h 4416460"/>
                <a:gd name="connsiteX31" fmla="*/ 790659 w 2666988"/>
                <a:gd name="connsiteY31" fmla="*/ 370723 h 4416460"/>
                <a:gd name="connsiteX32" fmla="*/ 862188 w 2666988"/>
                <a:gd name="connsiteY32" fmla="*/ 654649 h 4416460"/>
                <a:gd name="connsiteX33" fmla="*/ 790198 w 2666988"/>
                <a:gd name="connsiteY33" fmla="*/ 924070 h 4416460"/>
                <a:gd name="connsiteX34" fmla="*/ 798007 w 2666988"/>
                <a:gd name="connsiteY34" fmla="*/ 1013430 h 4416460"/>
                <a:gd name="connsiteX35" fmla="*/ 267090 w 2666988"/>
                <a:gd name="connsiteY35" fmla="*/ 1935625 h 4416460"/>
                <a:gd name="connsiteX36" fmla="*/ 729084 w 2666988"/>
                <a:gd name="connsiteY36" fmla="*/ 2813998 h 4416460"/>
                <a:gd name="connsiteX37" fmla="*/ 656448 w 2666988"/>
                <a:gd name="connsiteY37" fmla="*/ 3120619 h 4416460"/>
                <a:gd name="connsiteX38" fmla="*/ 54883 w 2666988"/>
                <a:gd name="connsiteY38" fmla="*/ 3120659 h 4416460"/>
                <a:gd name="connsiteX39" fmla="*/ 0 w 2666988"/>
                <a:gd name="connsiteY39" fmla="*/ 3175532 h 4416460"/>
                <a:gd name="connsiteX40" fmla="*/ 0 w 2666988"/>
                <a:gd name="connsiteY40" fmla="*/ 3482075 h 4416460"/>
                <a:gd name="connsiteX41" fmla="*/ 54883 w 2666988"/>
                <a:gd name="connsiteY41" fmla="*/ 3536841 h 4416460"/>
                <a:gd name="connsiteX42" fmla="*/ 54903 w 2666988"/>
                <a:gd name="connsiteY42" fmla="*/ 3536841 h 4416460"/>
                <a:gd name="connsiteX43" fmla="*/ 2460298 w 2666988"/>
                <a:gd name="connsiteY43" fmla="*/ 3775304 h 4416460"/>
                <a:gd name="connsiteX44" fmla="*/ 206465 w 2666988"/>
                <a:gd name="connsiteY44" fmla="*/ 3775304 h 4416460"/>
                <a:gd name="connsiteX45" fmla="*/ 206465 w 2666988"/>
                <a:gd name="connsiteY45" fmla="*/ 3536880 h 4416460"/>
                <a:gd name="connsiteX46" fmla="*/ 2460298 w 2666988"/>
                <a:gd name="connsiteY46" fmla="*/ 3536880 h 4416460"/>
                <a:gd name="connsiteX47" fmla="*/ 2460298 w 2666988"/>
                <a:gd name="connsiteY47" fmla="*/ 3775304 h 4416460"/>
                <a:gd name="connsiteX48" fmla="*/ 378013 w 2666988"/>
                <a:gd name="connsiteY48" fmla="*/ 1975176 h 4416460"/>
                <a:gd name="connsiteX49" fmla="*/ 2288848 w 2666988"/>
                <a:gd name="connsiteY49" fmla="*/ 1975176 h 4416460"/>
                <a:gd name="connsiteX50" fmla="*/ 2166766 w 2666988"/>
                <a:gd name="connsiteY50" fmla="*/ 2405751 h 4416460"/>
                <a:gd name="connsiteX51" fmla="*/ 499978 w 2666988"/>
                <a:gd name="connsiteY51" fmla="*/ 2405751 h 4416460"/>
                <a:gd name="connsiteX52" fmla="*/ 377974 w 2666988"/>
                <a:gd name="connsiteY52" fmla="*/ 1975176 h 4416460"/>
                <a:gd name="connsiteX53" fmla="*/ 378013 w 2666988"/>
                <a:gd name="connsiteY53" fmla="*/ 1975176 h 4416460"/>
                <a:gd name="connsiteX54" fmla="*/ 505072 w 2666988"/>
                <a:gd name="connsiteY54" fmla="*/ 1457270 h 4416460"/>
                <a:gd name="connsiteX55" fmla="*/ 2161671 w 2666988"/>
                <a:gd name="connsiteY55" fmla="*/ 1457270 h 4416460"/>
                <a:gd name="connsiteX56" fmla="*/ 2287349 w 2666988"/>
                <a:gd name="connsiteY56" fmla="*/ 1865419 h 4416460"/>
                <a:gd name="connsiteX57" fmla="*/ 379355 w 2666988"/>
                <a:gd name="connsiteY57" fmla="*/ 1865419 h 4416460"/>
                <a:gd name="connsiteX58" fmla="*/ 504994 w 2666988"/>
                <a:gd name="connsiteY58" fmla="*/ 1457270 h 4416460"/>
                <a:gd name="connsiteX59" fmla="*/ 505072 w 2666988"/>
                <a:gd name="connsiteY59" fmla="*/ 1457270 h 4416460"/>
                <a:gd name="connsiteX60" fmla="*/ 905569 w 2666988"/>
                <a:gd name="connsiteY60" fmla="*/ 988232 h 4416460"/>
                <a:gd name="connsiteX61" fmla="*/ 899868 w 2666988"/>
                <a:gd name="connsiteY61" fmla="*/ 924051 h 4416460"/>
                <a:gd name="connsiteX62" fmla="*/ 953526 w 2666988"/>
                <a:gd name="connsiteY62" fmla="*/ 718272 h 4416460"/>
                <a:gd name="connsiteX63" fmla="*/ 1713765 w 2666988"/>
                <a:gd name="connsiteY63" fmla="*/ 719114 h 4416460"/>
                <a:gd name="connsiteX64" fmla="*/ 1766993 w 2666988"/>
                <a:gd name="connsiteY64" fmla="*/ 924129 h 4416460"/>
                <a:gd name="connsiteX65" fmla="*/ 1761291 w 2666988"/>
                <a:gd name="connsiteY65" fmla="*/ 988310 h 4416460"/>
                <a:gd name="connsiteX66" fmla="*/ 905569 w 2666988"/>
                <a:gd name="connsiteY66" fmla="*/ 988310 h 4416460"/>
                <a:gd name="connsiteX67" fmla="*/ 905569 w 2666988"/>
                <a:gd name="connsiteY67" fmla="*/ 988232 h 4416460"/>
                <a:gd name="connsiteX68" fmla="*/ 834462 w 2666988"/>
                <a:gd name="connsiteY68" fmla="*/ 265232 h 4416460"/>
                <a:gd name="connsiteX69" fmla="*/ 719463 w 2666988"/>
                <a:gd name="connsiteY69" fmla="*/ 150233 h 4416460"/>
                <a:gd name="connsiteX70" fmla="*/ 719463 w 2666988"/>
                <a:gd name="connsiteY70" fmla="*/ 109705 h 4416460"/>
                <a:gd name="connsiteX71" fmla="*/ 1947339 w 2666988"/>
                <a:gd name="connsiteY71" fmla="*/ 109705 h 4416460"/>
                <a:gd name="connsiteX72" fmla="*/ 1947339 w 2666988"/>
                <a:gd name="connsiteY72" fmla="*/ 150233 h 4416460"/>
                <a:gd name="connsiteX73" fmla="*/ 1832340 w 2666988"/>
                <a:gd name="connsiteY73" fmla="*/ 265232 h 4416460"/>
                <a:gd name="connsiteX74" fmla="*/ 1779112 w 2666988"/>
                <a:gd name="connsiteY74" fmla="*/ 306717 h 4416460"/>
                <a:gd name="connsiteX75" fmla="*/ 1702910 w 2666988"/>
                <a:gd name="connsiteY75" fmla="*/ 609278 h 4416460"/>
                <a:gd name="connsiteX76" fmla="*/ 963608 w 2666988"/>
                <a:gd name="connsiteY76" fmla="*/ 608514 h 4416460"/>
                <a:gd name="connsiteX77" fmla="*/ 887572 w 2666988"/>
                <a:gd name="connsiteY77" fmla="*/ 306716 h 4416460"/>
                <a:gd name="connsiteX78" fmla="*/ 834452 w 2666988"/>
                <a:gd name="connsiteY78" fmla="*/ 265231 h 4416460"/>
                <a:gd name="connsiteX79" fmla="*/ 834462 w 2666988"/>
                <a:gd name="connsiteY79" fmla="*/ 265232 h 4416460"/>
                <a:gd name="connsiteX80" fmla="*/ 872004 w 2666988"/>
                <a:gd name="connsiteY80" fmla="*/ 1097989 h 4416460"/>
                <a:gd name="connsiteX81" fmla="*/ 1794807 w 2666988"/>
                <a:gd name="connsiteY81" fmla="*/ 1097989 h 4416460"/>
                <a:gd name="connsiteX82" fmla="*/ 2087840 w 2666988"/>
                <a:gd name="connsiteY82" fmla="*/ 1347620 h 4416460"/>
                <a:gd name="connsiteX83" fmla="*/ 578982 w 2666988"/>
                <a:gd name="connsiteY83" fmla="*/ 1347620 h 4416460"/>
                <a:gd name="connsiteX84" fmla="*/ 872014 w 2666988"/>
                <a:gd name="connsiteY84" fmla="*/ 1097989 h 4416460"/>
                <a:gd name="connsiteX85" fmla="*/ 872004 w 2666988"/>
                <a:gd name="connsiteY85" fmla="*/ 1097989 h 4416460"/>
                <a:gd name="connsiteX86" fmla="*/ 572692 w 2666988"/>
                <a:gd name="connsiteY86" fmla="*/ 2515538 h 4416460"/>
                <a:gd name="connsiteX87" fmla="*/ 2094090 w 2666988"/>
                <a:gd name="connsiteY87" fmla="*/ 2515538 h 4416460"/>
                <a:gd name="connsiteX88" fmla="*/ 1846752 w 2666988"/>
                <a:gd name="connsiteY88" fmla="*/ 2742744 h 4416460"/>
                <a:gd name="connsiteX89" fmla="*/ 820011 w 2666988"/>
                <a:gd name="connsiteY89" fmla="*/ 2742704 h 4416460"/>
                <a:gd name="connsiteX90" fmla="*/ 572672 w 2666988"/>
                <a:gd name="connsiteY90" fmla="*/ 2515528 h 4416460"/>
                <a:gd name="connsiteX91" fmla="*/ 572692 w 2666988"/>
                <a:gd name="connsiteY91" fmla="*/ 2515538 h 4416460"/>
                <a:gd name="connsiteX92" fmla="*/ 832659 w 2666988"/>
                <a:gd name="connsiteY92" fmla="*/ 2852393 h 4416460"/>
                <a:gd name="connsiteX93" fmla="*/ 1834221 w 2666988"/>
                <a:gd name="connsiteY93" fmla="*/ 2852393 h 4416460"/>
                <a:gd name="connsiteX94" fmla="*/ 1897756 w 2666988"/>
                <a:gd name="connsiteY94" fmla="*/ 3120629 h 4416460"/>
                <a:gd name="connsiteX95" fmla="*/ 769125 w 2666988"/>
                <a:gd name="connsiteY95" fmla="*/ 3120629 h 4416460"/>
                <a:gd name="connsiteX96" fmla="*/ 832659 w 2666988"/>
                <a:gd name="connsiteY96" fmla="*/ 2852393 h 4416460"/>
                <a:gd name="connsiteX97" fmla="*/ 109699 w 2666988"/>
                <a:gd name="connsiteY97" fmla="*/ 3230347 h 4416460"/>
                <a:gd name="connsiteX98" fmla="*/ 2557123 w 2666988"/>
                <a:gd name="connsiteY98" fmla="*/ 3230347 h 4416460"/>
                <a:gd name="connsiteX99" fmla="*/ 2557123 w 2666988"/>
                <a:gd name="connsiteY99" fmla="*/ 3427133 h 4416460"/>
                <a:gd name="connsiteX100" fmla="*/ 109699 w 2666988"/>
                <a:gd name="connsiteY100" fmla="*/ 3427133 h 4416460"/>
                <a:gd name="connsiteX101" fmla="*/ 109699 w 2666988"/>
                <a:gd name="connsiteY101" fmla="*/ 3230347 h 4416460"/>
                <a:gd name="connsiteX0" fmla="*/ 54903 w 2666988"/>
                <a:gd name="connsiteY0" fmla="*/ 3536841 h 4389124"/>
                <a:gd name="connsiteX1" fmla="*/ 96884 w 2666988"/>
                <a:gd name="connsiteY1" fmla="*/ 3536841 h 4389124"/>
                <a:gd name="connsiteX2" fmla="*/ 96884 w 2666988"/>
                <a:gd name="connsiteY2" fmla="*/ 3830148 h 4389124"/>
                <a:gd name="connsiteX3" fmla="*/ 151768 w 2666988"/>
                <a:gd name="connsiteY3" fmla="*/ 3885032 h 4389124"/>
                <a:gd name="connsiteX4" fmla="*/ 316859 w 2666988"/>
                <a:gd name="connsiteY4" fmla="*/ 4334250 h 4389124"/>
                <a:gd name="connsiteX5" fmla="*/ 2274064 w 2666988"/>
                <a:gd name="connsiteY5" fmla="*/ 3885032 h 4389124"/>
                <a:gd name="connsiteX6" fmla="*/ 2274025 w 2666988"/>
                <a:gd name="connsiteY6" fmla="*/ 4334250 h 4389124"/>
                <a:gd name="connsiteX7" fmla="*/ 2328908 w 2666988"/>
                <a:gd name="connsiteY7" fmla="*/ 4389124 h 4389124"/>
                <a:gd name="connsiteX8" fmla="*/ 2383782 w 2666988"/>
                <a:gd name="connsiteY8" fmla="*/ 4334250 h 4389124"/>
                <a:gd name="connsiteX9" fmla="*/ 2383782 w 2666988"/>
                <a:gd name="connsiteY9" fmla="*/ 3885032 h 4389124"/>
                <a:gd name="connsiteX10" fmla="*/ 2515240 w 2666988"/>
                <a:gd name="connsiteY10" fmla="*/ 3885032 h 4389124"/>
                <a:gd name="connsiteX11" fmla="*/ 2570124 w 2666988"/>
                <a:gd name="connsiteY11" fmla="*/ 3830148 h 4389124"/>
                <a:gd name="connsiteX12" fmla="*/ 2570124 w 2666988"/>
                <a:gd name="connsiteY12" fmla="*/ 3536841 h 4389124"/>
                <a:gd name="connsiteX13" fmla="*/ 2612105 w 2666988"/>
                <a:gd name="connsiteY13" fmla="*/ 3536841 h 4389124"/>
                <a:gd name="connsiteX14" fmla="*/ 2666988 w 2666988"/>
                <a:gd name="connsiteY14" fmla="*/ 3481957 h 4389124"/>
                <a:gd name="connsiteX15" fmla="*/ 2666988 w 2666988"/>
                <a:gd name="connsiteY15" fmla="*/ 3175415 h 4389124"/>
                <a:gd name="connsiteX16" fmla="*/ 2612105 w 2666988"/>
                <a:gd name="connsiteY16" fmla="*/ 3120541 h 4389124"/>
                <a:gd name="connsiteX17" fmla="*/ 2010423 w 2666988"/>
                <a:gd name="connsiteY17" fmla="*/ 3120619 h 4389124"/>
                <a:gd name="connsiteX18" fmla="*/ 1937787 w 2666988"/>
                <a:gd name="connsiteY18" fmla="*/ 2813998 h 4389124"/>
                <a:gd name="connsiteX19" fmla="*/ 2399781 w 2666988"/>
                <a:gd name="connsiteY19" fmla="*/ 1935625 h 4389124"/>
                <a:gd name="connsiteX20" fmla="*/ 1868864 w 2666988"/>
                <a:gd name="connsiteY20" fmla="*/ 1013430 h 4389124"/>
                <a:gd name="connsiteX21" fmla="*/ 1876672 w 2666988"/>
                <a:gd name="connsiteY21" fmla="*/ 924070 h 4389124"/>
                <a:gd name="connsiteX22" fmla="*/ 1804683 w 2666988"/>
                <a:gd name="connsiteY22" fmla="*/ 654649 h 4389124"/>
                <a:gd name="connsiteX23" fmla="*/ 1876212 w 2666988"/>
                <a:gd name="connsiteY23" fmla="*/ 370723 h 4389124"/>
                <a:gd name="connsiteX24" fmla="*/ 2057116 w 2666988"/>
                <a:gd name="connsiteY24" fmla="*/ 150287 h 4389124"/>
                <a:gd name="connsiteX25" fmla="*/ 2057116 w 2666988"/>
                <a:gd name="connsiteY25" fmla="*/ 54880 h 4389124"/>
                <a:gd name="connsiteX26" fmla="*/ 2002232 w 2666988"/>
                <a:gd name="connsiteY26" fmla="*/ 0 h 4389124"/>
                <a:gd name="connsiteX27" fmla="*/ 664628 w 2666988"/>
                <a:gd name="connsiteY27" fmla="*/ 0 h 4389124"/>
                <a:gd name="connsiteX28" fmla="*/ 609755 w 2666988"/>
                <a:gd name="connsiteY28" fmla="*/ 54880 h 4389124"/>
                <a:gd name="connsiteX29" fmla="*/ 609755 w 2666988"/>
                <a:gd name="connsiteY29" fmla="*/ 150287 h 4389124"/>
                <a:gd name="connsiteX30" fmla="*/ 790659 w 2666988"/>
                <a:gd name="connsiteY30" fmla="*/ 370723 h 4389124"/>
                <a:gd name="connsiteX31" fmla="*/ 862188 w 2666988"/>
                <a:gd name="connsiteY31" fmla="*/ 654649 h 4389124"/>
                <a:gd name="connsiteX32" fmla="*/ 790198 w 2666988"/>
                <a:gd name="connsiteY32" fmla="*/ 924070 h 4389124"/>
                <a:gd name="connsiteX33" fmla="*/ 798007 w 2666988"/>
                <a:gd name="connsiteY33" fmla="*/ 1013430 h 4389124"/>
                <a:gd name="connsiteX34" fmla="*/ 267090 w 2666988"/>
                <a:gd name="connsiteY34" fmla="*/ 1935625 h 4389124"/>
                <a:gd name="connsiteX35" fmla="*/ 729084 w 2666988"/>
                <a:gd name="connsiteY35" fmla="*/ 2813998 h 4389124"/>
                <a:gd name="connsiteX36" fmla="*/ 656448 w 2666988"/>
                <a:gd name="connsiteY36" fmla="*/ 3120619 h 4389124"/>
                <a:gd name="connsiteX37" fmla="*/ 54883 w 2666988"/>
                <a:gd name="connsiteY37" fmla="*/ 3120659 h 4389124"/>
                <a:gd name="connsiteX38" fmla="*/ 0 w 2666988"/>
                <a:gd name="connsiteY38" fmla="*/ 3175532 h 4389124"/>
                <a:gd name="connsiteX39" fmla="*/ 0 w 2666988"/>
                <a:gd name="connsiteY39" fmla="*/ 3482075 h 4389124"/>
                <a:gd name="connsiteX40" fmla="*/ 54883 w 2666988"/>
                <a:gd name="connsiteY40" fmla="*/ 3536841 h 4389124"/>
                <a:gd name="connsiteX41" fmla="*/ 54903 w 2666988"/>
                <a:gd name="connsiteY41" fmla="*/ 3536841 h 4389124"/>
                <a:gd name="connsiteX42" fmla="*/ 2460298 w 2666988"/>
                <a:gd name="connsiteY42" fmla="*/ 3775304 h 4389124"/>
                <a:gd name="connsiteX43" fmla="*/ 206465 w 2666988"/>
                <a:gd name="connsiteY43" fmla="*/ 3775304 h 4389124"/>
                <a:gd name="connsiteX44" fmla="*/ 206465 w 2666988"/>
                <a:gd name="connsiteY44" fmla="*/ 3536880 h 4389124"/>
                <a:gd name="connsiteX45" fmla="*/ 2460298 w 2666988"/>
                <a:gd name="connsiteY45" fmla="*/ 3536880 h 4389124"/>
                <a:gd name="connsiteX46" fmla="*/ 2460298 w 2666988"/>
                <a:gd name="connsiteY46" fmla="*/ 3775304 h 4389124"/>
                <a:gd name="connsiteX47" fmla="*/ 378013 w 2666988"/>
                <a:gd name="connsiteY47" fmla="*/ 1975176 h 4389124"/>
                <a:gd name="connsiteX48" fmla="*/ 2288848 w 2666988"/>
                <a:gd name="connsiteY48" fmla="*/ 1975176 h 4389124"/>
                <a:gd name="connsiteX49" fmla="*/ 2166766 w 2666988"/>
                <a:gd name="connsiteY49" fmla="*/ 2405751 h 4389124"/>
                <a:gd name="connsiteX50" fmla="*/ 499978 w 2666988"/>
                <a:gd name="connsiteY50" fmla="*/ 2405751 h 4389124"/>
                <a:gd name="connsiteX51" fmla="*/ 377974 w 2666988"/>
                <a:gd name="connsiteY51" fmla="*/ 1975176 h 4389124"/>
                <a:gd name="connsiteX52" fmla="*/ 378013 w 2666988"/>
                <a:gd name="connsiteY52" fmla="*/ 1975176 h 4389124"/>
                <a:gd name="connsiteX53" fmla="*/ 505072 w 2666988"/>
                <a:gd name="connsiteY53" fmla="*/ 1457270 h 4389124"/>
                <a:gd name="connsiteX54" fmla="*/ 2161671 w 2666988"/>
                <a:gd name="connsiteY54" fmla="*/ 1457270 h 4389124"/>
                <a:gd name="connsiteX55" fmla="*/ 2287349 w 2666988"/>
                <a:gd name="connsiteY55" fmla="*/ 1865419 h 4389124"/>
                <a:gd name="connsiteX56" fmla="*/ 379355 w 2666988"/>
                <a:gd name="connsiteY56" fmla="*/ 1865419 h 4389124"/>
                <a:gd name="connsiteX57" fmla="*/ 504994 w 2666988"/>
                <a:gd name="connsiteY57" fmla="*/ 1457270 h 4389124"/>
                <a:gd name="connsiteX58" fmla="*/ 505072 w 2666988"/>
                <a:gd name="connsiteY58" fmla="*/ 1457270 h 4389124"/>
                <a:gd name="connsiteX59" fmla="*/ 905569 w 2666988"/>
                <a:gd name="connsiteY59" fmla="*/ 988232 h 4389124"/>
                <a:gd name="connsiteX60" fmla="*/ 899868 w 2666988"/>
                <a:gd name="connsiteY60" fmla="*/ 924051 h 4389124"/>
                <a:gd name="connsiteX61" fmla="*/ 953526 w 2666988"/>
                <a:gd name="connsiteY61" fmla="*/ 718272 h 4389124"/>
                <a:gd name="connsiteX62" fmla="*/ 1713765 w 2666988"/>
                <a:gd name="connsiteY62" fmla="*/ 719114 h 4389124"/>
                <a:gd name="connsiteX63" fmla="*/ 1766993 w 2666988"/>
                <a:gd name="connsiteY63" fmla="*/ 924129 h 4389124"/>
                <a:gd name="connsiteX64" fmla="*/ 1761291 w 2666988"/>
                <a:gd name="connsiteY64" fmla="*/ 988310 h 4389124"/>
                <a:gd name="connsiteX65" fmla="*/ 905569 w 2666988"/>
                <a:gd name="connsiteY65" fmla="*/ 988310 h 4389124"/>
                <a:gd name="connsiteX66" fmla="*/ 905569 w 2666988"/>
                <a:gd name="connsiteY66" fmla="*/ 988232 h 4389124"/>
                <a:gd name="connsiteX67" fmla="*/ 834462 w 2666988"/>
                <a:gd name="connsiteY67" fmla="*/ 265232 h 4389124"/>
                <a:gd name="connsiteX68" fmla="*/ 719463 w 2666988"/>
                <a:gd name="connsiteY68" fmla="*/ 150233 h 4389124"/>
                <a:gd name="connsiteX69" fmla="*/ 719463 w 2666988"/>
                <a:gd name="connsiteY69" fmla="*/ 109705 h 4389124"/>
                <a:gd name="connsiteX70" fmla="*/ 1947339 w 2666988"/>
                <a:gd name="connsiteY70" fmla="*/ 109705 h 4389124"/>
                <a:gd name="connsiteX71" fmla="*/ 1947339 w 2666988"/>
                <a:gd name="connsiteY71" fmla="*/ 150233 h 4389124"/>
                <a:gd name="connsiteX72" fmla="*/ 1832340 w 2666988"/>
                <a:gd name="connsiteY72" fmla="*/ 265232 h 4389124"/>
                <a:gd name="connsiteX73" fmla="*/ 1779112 w 2666988"/>
                <a:gd name="connsiteY73" fmla="*/ 306717 h 4389124"/>
                <a:gd name="connsiteX74" fmla="*/ 1702910 w 2666988"/>
                <a:gd name="connsiteY74" fmla="*/ 609278 h 4389124"/>
                <a:gd name="connsiteX75" fmla="*/ 963608 w 2666988"/>
                <a:gd name="connsiteY75" fmla="*/ 608514 h 4389124"/>
                <a:gd name="connsiteX76" fmla="*/ 887572 w 2666988"/>
                <a:gd name="connsiteY76" fmla="*/ 306716 h 4389124"/>
                <a:gd name="connsiteX77" fmla="*/ 834452 w 2666988"/>
                <a:gd name="connsiteY77" fmla="*/ 265231 h 4389124"/>
                <a:gd name="connsiteX78" fmla="*/ 834462 w 2666988"/>
                <a:gd name="connsiteY78" fmla="*/ 265232 h 4389124"/>
                <a:gd name="connsiteX79" fmla="*/ 872004 w 2666988"/>
                <a:gd name="connsiteY79" fmla="*/ 1097989 h 4389124"/>
                <a:gd name="connsiteX80" fmla="*/ 1794807 w 2666988"/>
                <a:gd name="connsiteY80" fmla="*/ 1097989 h 4389124"/>
                <a:gd name="connsiteX81" fmla="*/ 2087840 w 2666988"/>
                <a:gd name="connsiteY81" fmla="*/ 1347620 h 4389124"/>
                <a:gd name="connsiteX82" fmla="*/ 578982 w 2666988"/>
                <a:gd name="connsiteY82" fmla="*/ 1347620 h 4389124"/>
                <a:gd name="connsiteX83" fmla="*/ 872014 w 2666988"/>
                <a:gd name="connsiteY83" fmla="*/ 1097989 h 4389124"/>
                <a:gd name="connsiteX84" fmla="*/ 872004 w 2666988"/>
                <a:gd name="connsiteY84" fmla="*/ 1097989 h 4389124"/>
                <a:gd name="connsiteX85" fmla="*/ 572692 w 2666988"/>
                <a:gd name="connsiteY85" fmla="*/ 2515538 h 4389124"/>
                <a:gd name="connsiteX86" fmla="*/ 2094090 w 2666988"/>
                <a:gd name="connsiteY86" fmla="*/ 2515538 h 4389124"/>
                <a:gd name="connsiteX87" fmla="*/ 1846752 w 2666988"/>
                <a:gd name="connsiteY87" fmla="*/ 2742744 h 4389124"/>
                <a:gd name="connsiteX88" fmla="*/ 820011 w 2666988"/>
                <a:gd name="connsiteY88" fmla="*/ 2742704 h 4389124"/>
                <a:gd name="connsiteX89" fmla="*/ 572672 w 2666988"/>
                <a:gd name="connsiteY89" fmla="*/ 2515528 h 4389124"/>
                <a:gd name="connsiteX90" fmla="*/ 572692 w 2666988"/>
                <a:gd name="connsiteY90" fmla="*/ 2515538 h 4389124"/>
                <a:gd name="connsiteX91" fmla="*/ 832659 w 2666988"/>
                <a:gd name="connsiteY91" fmla="*/ 2852393 h 4389124"/>
                <a:gd name="connsiteX92" fmla="*/ 1834221 w 2666988"/>
                <a:gd name="connsiteY92" fmla="*/ 2852393 h 4389124"/>
                <a:gd name="connsiteX93" fmla="*/ 1897756 w 2666988"/>
                <a:gd name="connsiteY93" fmla="*/ 3120629 h 4389124"/>
                <a:gd name="connsiteX94" fmla="*/ 769125 w 2666988"/>
                <a:gd name="connsiteY94" fmla="*/ 3120629 h 4389124"/>
                <a:gd name="connsiteX95" fmla="*/ 832659 w 2666988"/>
                <a:gd name="connsiteY95" fmla="*/ 2852393 h 4389124"/>
                <a:gd name="connsiteX96" fmla="*/ 109699 w 2666988"/>
                <a:gd name="connsiteY96" fmla="*/ 3230347 h 4389124"/>
                <a:gd name="connsiteX97" fmla="*/ 2557123 w 2666988"/>
                <a:gd name="connsiteY97" fmla="*/ 3230347 h 4389124"/>
                <a:gd name="connsiteX98" fmla="*/ 2557123 w 2666988"/>
                <a:gd name="connsiteY98" fmla="*/ 3427133 h 4389124"/>
                <a:gd name="connsiteX99" fmla="*/ 109699 w 2666988"/>
                <a:gd name="connsiteY99" fmla="*/ 3427133 h 4389124"/>
                <a:gd name="connsiteX100" fmla="*/ 109699 w 2666988"/>
                <a:gd name="connsiteY100" fmla="*/ 3230347 h 4389124"/>
                <a:gd name="connsiteX0" fmla="*/ 54903 w 2666988"/>
                <a:gd name="connsiteY0" fmla="*/ 3536841 h 4389124"/>
                <a:gd name="connsiteX1" fmla="*/ 96884 w 2666988"/>
                <a:gd name="connsiteY1" fmla="*/ 3536841 h 4389124"/>
                <a:gd name="connsiteX2" fmla="*/ 96884 w 2666988"/>
                <a:gd name="connsiteY2" fmla="*/ 3830148 h 4389124"/>
                <a:gd name="connsiteX3" fmla="*/ 151768 w 2666988"/>
                <a:gd name="connsiteY3" fmla="*/ 3885032 h 4389124"/>
                <a:gd name="connsiteX4" fmla="*/ 2274064 w 2666988"/>
                <a:gd name="connsiteY4" fmla="*/ 3885032 h 4389124"/>
                <a:gd name="connsiteX5" fmla="*/ 2274025 w 2666988"/>
                <a:gd name="connsiteY5" fmla="*/ 4334250 h 4389124"/>
                <a:gd name="connsiteX6" fmla="*/ 2328908 w 2666988"/>
                <a:gd name="connsiteY6" fmla="*/ 4389124 h 4389124"/>
                <a:gd name="connsiteX7" fmla="*/ 2383782 w 2666988"/>
                <a:gd name="connsiteY7" fmla="*/ 4334250 h 4389124"/>
                <a:gd name="connsiteX8" fmla="*/ 2383782 w 2666988"/>
                <a:gd name="connsiteY8" fmla="*/ 3885032 h 4389124"/>
                <a:gd name="connsiteX9" fmla="*/ 2515240 w 2666988"/>
                <a:gd name="connsiteY9" fmla="*/ 3885032 h 4389124"/>
                <a:gd name="connsiteX10" fmla="*/ 2570124 w 2666988"/>
                <a:gd name="connsiteY10" fmla="*/ 3830148 h 4389124"/>
                <a:gd name="connsiteX11" fmla="*/ 2570124 w 2666988"/>
                <a:gd name="connsiteY11" fmla="*/ 3536841 h 4389124"/>
                <a:gd name="connsiteX12" fmla="*/ 2612105 w 2666988"/>
                <a:gd name="connsiteY12" fmla="*/ 3536841 h 4389124"/>
                <a:gd name="connsiteX13" fmla="*/ 2666988 w 2666988"/>
                <a:gd name="connsiteY13" fmla="*/ 3481957 h 4389124"/>
                <a:gd name="connsiteX14" fmla="*/ 2666988 w 2666988"/>
                <a:gd name="connsiteY14" fmla="*/ 3175415 h 4389124"/>
                <a:gd name="connsiteX15" fmla="*/ 2612105 w 2666988"/>
                <a:gd name="connsiteY15" fmla="*/ 3120541 h 4389124"/>
                <a:gd name="connsiteX16" fmla="*/ 2010423 w 2666988"/>
                <a:gd name="connsiteY16" fmla="*/ 3120619 h 4389124"/>
                <a:gd name="connsiteX17" fmla="*/ 1937787 w 2666988"/>
                <a:gd name="connsiteY17" fmla="*/ 2813998 h 4389124"/>
                <a:gd name="connsiteX18" fmla="*/ 2399781 w 2666988"/>
                <a:gd name="connsiteY18" fmla="*/ 1935625 h 4389124"/>
                <a:gd name="connsiteX19" fmla="*/ 1868864 w 2666988"/>
                <a:gd name="connsiteY19" fmla="*/ 1013430 h 4389124"/>
                <a:gd name="connsiteX20" fmla="*/ 1876672 w 2666988"/>
                <a:gd name="connsiteY20" fmla="*/ 924070 h 4389124"/>
                <a:gd name="connsiteX21" fmla="*/ 1804683 w 2666988"/>
                <a:gd name="connsiteY21" fmla="*/ 654649 h 4389124"/>
                <a:gd name="connsiteX22" fmla="*/ 1876212 w 2666988"/>
                <a:gd name="connsiteY22" fmla="*/ 370723 h 4389124"/>
                <a:gd name="connsiteX23" fmla="*/ 2057116 w 2666988"/>
                <a:gd name="connsiteY23" fmla="*/ 150287 h 4389124"/>
                <a:gd name="connsiteX24" fmla="*/ 2057116 w 2666988"/>
                <a:gd name="connsiteY24" fmla="*/ 54880 h 4389124"/>
                <a:gd name="connsiteX25" fmla="*/ 2002232 w 2666988"/>
                <a:gd name="connsiteY25" fmla="*/ 0 h 4389124"/>
                <a:gd name="connsiteX26" fmla="*/ 664628 w 2666988"/>
                <a:gd name="connsiteY26" fmla="*/ 0 h 4389124"/>
                <a:gd name="connsiteX27" fmla="*/ 609755 w 2666988"/>
                <a:gd name="connsiteY27" fmla="*/ 54880 h 4389124"/>
                <a:gd name="connsiteX28" fmla="*/ 609755 w 2666988"/>
                <a:gd name="connsiteY28" fmla="*/ 150287 h 4389124"/>
                <a:gd name="connsiteX29" fmla="*/ 790659 w 2666988"/>
                <a:gd name="connsiteY29" fmla="*/ 370723 h 4389124"/>
                <a:gd name="connsiteX30" fmla="*/ 862188 w 2666988"/>
                <a:gd name="connsiteY30" fmla="*/ 654649 h 4389124"/>
                <a:gd name="connsiteX31" fmla="*/ 790198 w 2666988"/>
                <a:gd name="connsiteY31" fmla="*/ 924070 h 4389124"/>
                <a:gd name="connsiteX32" fmla="*/ 798007 w 2666988"/>
                <a:gd name="connsiteY32" fmla="*/ 1013430 h 4389124"/>
                <a:gd name="connsiteX33" fmla="*/ 267090 w 2666988"/>
                <a:gd name="connsiteY33" fmla="*/ 1935625 h 4389124"/>
                <a:gd name="connsiteX34" fmla="*/ 729084 w 2666988"/>
                <a:gd name="connsiteY34" fmla="*/ 2813998 h 4389124"/>
                <a:gd name="connsiteX35" fmla="*/ 656448 w 2666988"/>
                <a:gd name="connsiteY35" fmla="*/ 3120619 h 4389124"/>
                <a:gd name="connsiteX36" fmla="*/ 54883 w 2666988"/>
                <a:gd name="connsiteY36" fmla="*/ 3120659 h 4389124"/>
                <a:gd name="connsiteX37" fmla="*/ 0 w 2666988"/>
                <a:gd name="connsiteY37" fmla="*/ 3175532 h 4389124"/>
                <a:gd name="connsiteX38" fmla="*/ 0 w 2666988"/>
                <a:gd name="connsiteY38" fmla="*/ 3482075 h 4389124"/>
                <a:gd name="connsiteX39" fmla="*/ 54883 w 2666988"/>
                <a:gd name="connsiteY39" fmla="*/ 3536841 h 4389124"/>
                <a:gd name="connsiteX40" fmla="*/ 54903 w 2666988"/>
                <a:gd name="connsiteY40" fmla="*/ 3536841 h 4389124"/>
                <a:gd name="connsiteX41" fmla="*/ 2460298 w 2666988"/>
                <a:gd name="connsiteY41" fmla="*/ 3775304 h 4389124"/>
                <a:gd name="connsiteX42" fmla="*/ 206465 w 2666988"/>
                <a:gd name="connsiteY42" fmla="*/ 3775304 h 4389124"/>
                <a:gd name="connsiteX43" fmla="*/ 206465 w 2666988"/>
                <a:gd name="connsiteY43" fmla="*/ 3536880 h 4389124"/>
                <a:gd name="connsiteX44" fmla="*/ 2460298 w 2666988"/>
                <a:gd name="connsiteY44" fmla="*/ 3536880 h 4389124"/>
                <a:gd name="connsiteX45" fmla="*/ 2460298 w 2666988"/>
                <a:gd name="connsiteY45" fmla="*/ 3775304 h 4389124"/>
                <a:gd name="connsiteX46" fmla="*/ 378013 w 2666988"/>
                <a:gd name="connsiteY46" fmla="*/ 1975176 h 4389124"/>
                <a:gd name="connsiteX47" fmla="*/ 2288848 w 2666988"/>
                <a:gd name="connsiteY47" fmla="*/ 1975176 h 4389124"/>
                <a:gd name="connsiteX48" fmla="*/ 2166766 w 2666988"/>
                <a:gd name="connsiteY48" fmla="*/ 2405751 h 4389124"/>
                <a:gd name="connsiteX49" fmla="*/ 499978 w 2666988"/>
                <a:gd name="connsiteY49" fmla="*/ 2405751 h 4389124"/>
                <a:gd name="connsiteX50" fmla="*/ 377974 w 2666988"/>
                <a:gd name="connsiteY50" fmla="*/ 1975176 h 4389124"/>
                <a:gd name="connsiteX51" fmla="*/ 378013 w 2666988"/>
                <a:gd name="connsiteY51" fmla="*/ 1975176 h 4389124"/>
                <a:gd name="connsiteX52" fmla="*/ 505072 w 2666988"/>
                <a:gd name="connsiteY52" fmla="*/ 1457270 h 4389124"/>
                <a:gd name="connsiteX53" fmla="*/ 2161671 w 2666988"/>
                <a:gd name="connsiteY53" fmla="*/ 1457270 h 4389124"/>
                <a:gd name="connsiteX54" fmla="*/ 2287349 w 2666988"/>
                <a:gd name="connsiteY54" fmla="*/ 1865419 h 4389124"/>
                <a:gd name="connsiteX55" fmla="*/ 379355 w 2666988"/>
                <a:gd name="connsiteY55" fmla="*/ 1865419 h 4389124"/>
                <a:gd name="connsiteX56" fmla="*/ 504994 w 2666988"/>
                <a:gd name="connsiteY56" fmla="*/ 1457270 h 4389124"/>
                <a:gd name="connsiteX57" fmla="*/ 505072 w 2666988"/>
                <a:gd name="connsiteY57" fmla="*/ 1457270 h 4389124"/>
                <a:gd name="connsiteX58" fmla="*/ 905569 w 2666988"/>
                <a:gd name="connsiteY58" fmla="*/ 988232 h 4389124"/>
                <a:gd name="connsiteX59" fmla="*/ 899868 w 2666988"/>
                <a:gd name="connsiteY59" fmla="*/ 924051 h 4389124"/>
                <a:gd name="connsiteX60" fmla="*/ 953526 w 2666988"/>
                <a:gd name="connsiteY60" fmla="*/ 718272 h 4389124"/>
                <a:gd name="connsiteX61" fmla="*/ 1713765 w 2666988"/>
                <a:gd name="connsiteY61" fmla="*/ 719114 h 4389124"/>
                <a:gd name="connsiteX62" fmla="*/ 1766993 w 2666988"/>
                <a:gd name="connsiteY62" fmla="*/ 924129 h 4389124"/>
                <a:gd name="connsiteX63" fmla="*/ 1761291 w 2666988"/>
                <a:gd name="connsiteY63" fmla="*/ 988310 h 4389124"/>
                <a:gd name="connsiteX64" fmla="*/ 905569 w 2666988"/>
                <a:gd name="connsiteY64" fmla="*/ 988310 h 4389124"/>
                <a:gd name="connsiteX65" fmla="*/ 905569 w 2666988"/>
                <a:gd name="connsiteY65" fmla="*/ 988232 h 4389124"/>
                <a:gd name="connsiteX66" fmla="*/ 834462 w 2666988"/>
                <a:gd name="connsiteY66" fmla="*/ 265232 h 4389124"/>
                <a:gd name="connsiteX67" fmla="*/ 719463 w 2666988"/>
                <a:gd name="connsiteY67" fmla="*/ 150233 h 4389124"/>
                <a:gd name="connsiteX68" fmla="*/ 719463 w 2666988"/>
                <a:gd name="connsiteY68" fmla="*/ 109705 h 4389124"/>
                <a:gd name="connsiteX69" fmla="*/ 1947339 w 2666988"/>
                <a:gd name="connsiteY69" fmla="*/ 109705 h 4389124"/>
                <a:gd name="connsiteX70" fmla="*/ 1947339 w 2666988"/>
                <a:gd name="connsiteY70" fmla="*/ 150233 h 4389124"/>
                <a:gd name="connsiteX71" fmla="*/ 1832340 w 2666988"/>
                <a:gd name="connsiteY71" fmla="*/ 265232 h 4389124"/>
                <a:gd name="connsiteX72" fmla="*/ 1779112 w 2666988"/>
                <a:gd name="connsiteY72" fmla="*/ 306717 h 4389124"/>
                <a:gd name="connsiteX73" fmla="*/ 1702910 w 2666988"/>
                <a:gd name="connsiteY73" fmla="*/ 609278 h 4389124"/>
                <a:gd name="connsiteX74" fmla="*/ 963608 w 2666988"/>
                <a:gd name="connsiteY74" fmla="*/ 608514 h 4389124"/>
                <a:gd name="connsiteX75" fmla="*/ 887572 w 2666988"/>
                <a:gd name="connsiteY75" fmla="*/ 306716 h 4389124"/>
                <a:gd name="connsiteX76" fmla="*/ 834452 w 2666988"/>
                <a:gd name="connsiteY76" fmla="*/ 265231 h 4389124"/>
                <a:gd name="connsiteX77" fmla="*/ 834462 w 2666988"/>
                <a:gd name="connsiteY77" fmla="*/ 265232 h 4389124"/>
                <a:gd name="connsiteX78" fmla="*/ 872004 w 2666988"/>
                <a:gd name="connsiteY78" fmla="*/ 1097989 h 4389124"/>
                <a:gd name="connsiteX79" fmla="*/ 1794807 w 2666988"/>
                <a:gd name="connsiteY79" fmla="*/ 1097989 h 4389124"/>
                <a:gd name="connsiteX80" fmla="*/ 2087840 w 2666988"/>
                <a:gd name="connsiteY80" fmla="*/ 1347620 h 4389124"/>
                <a:gd name="connsiteX81" fmla="*/ 578982 w 2666988"/>
                <a:gd name="connsiteY81" fmla="*/ 1347620 h 4389124"/>
                <a:gd name="connsiteX82" fmla="*/ 872014 w 2666988"/>
                <a:gd name="connsiteY82" fmla="*/ 1097989 h 4389124"/>
                <a:gd name="connsiteX83" fmla="*/ 872004 w 2666988"/>
                <a:gd name="connsiteY83" fmla="*/ 1097989 h 4389124"/>
                <a:gd name="connsiteX84" fmla="*/ 572692 w 2666988"/>
                <a:gd name="connsiteY84" fmla="*/ 2515538 h 4389124"/>
                <a:gd name="connsiteX85" fmla="*/ 2094090 w 2666988"/>
                <a:gd name="connsiteY85" fmla="*/ 2515538 h 4389124"/>
                <a:gd name="connsiteX86" fmla="*/ 1846752 w 2666988"/>
                <a:gd name="connsiteY86" fmla="*/ 2742744 h 4389124"/>
                <a:gd name="connsiteX87" fmla="*/ 820011 w 2666988"/>
                <a:gd name="connsiteY87" fmla="*/ 2742704 h 4389124"/>
                <a:gd name="connsiteX88" fmla="*/ 572672 w 2666988"/>
                <a:gd name="connsiteY88" fmla="*/ 2515528 h 4389124"/>
                <a:gd name="connsiteX89" fmla="*/ 572692 w 2666988"/>
                <a:gd name="connsiteY89" fmla="*/ 2515538 h 4389124"/>
                <a:gd name="connsiteX90" fmla="*/ 832659 w 2666988"/>
                <a:gd name="connsiteY90" fmla="*/ 2852393 h 4389124"/>
                <a:gd name="connsiteX91" fmla="*/ 1834221 w 2666988"/>
                <a:gd name="connsiteY91" fmla="*/ 2852393 h 4389124"/>
                <a:gd name="connsiteX92" fmla="*/ 1897756 w 2666988"/>
                <a:gd name="connsiteY92" fmla="*/ 3120629 h 4389124"/>
                <a:gd name="connsiteX93" fmla="*/ 769125 w 2666988"/>
                <a:gd name="connsiteY93" fmla="*/ 3120629 h 4389124"/>
                <a:gd name="connsiteX94" fmla="*/ 832659 w 2666988"/>
                <a:gd name="connsiteY94" fmla="*/ 2852393 h 4389124"/>
                <a:gd name="connsiteX95" fmla="*/ 109699 w 2666988"/>
                <a:gd name="connsiteY95" fmla="*/ 3230347 h 4389124"/>
                <a:gd name="connsiteX96" fmla="*/ 2557123 w 2666988"/>
                <a:gd name="connsiteY96" fmla="*/ 3230347 h 4389124"/>
                <a:gd name="connsiteX97" fmla="*/ 2557123 w 2666988"/>
                <a:gd name="connsiteY97" fmla="*/ 3427133 h 4389124"/>
                <a:gd name="connsiteX98" fmla="*/ 109699 w 2666988"/>
                <a:gd name="connsiteY98" fmla="*/ 3427133 h 4389124"/>
                <a:gd name="connsiteX99" fmla="*/ 109699 w 2666988"/>
                <a:gd name="connsiteY99" fmla="*/ 3230347 h 4389124"/>
                <a:gd name="connsiteX0" fmla="*/ 54903 w 2666988"/>
                <a:gd name="connsiteY0" fmla="*/ 3536841 h 4389124"/>
                <a:gd name="connsiteX1" fmla="*/ 96884 w 2666988"/>
                <a:gd name="connsiteY1" fmla="*/ 3536841 h 4389124"/>
                <a:gd name="connsiteX2" fmla="*/ 96884 w 2666988"/>
                <a:gd name="connsiteY2" fmla="*/ 3830148 h 4389124"/>
                <a:gd name="connsiteX3" fmla="*/ 151768 w 2666988"/>
                <a:gd name="connsiteY3" fmla="*/ 3885032 h 4389124"/>
                <a:gd name="connsiteX4" fmla="*/ 2274025 w 2666988"/>
                <a:gd name="connsiteY4" fmla="*/ 4334250 h 4389124"/>
                <a:gd name="connsiteX5" fmla="*/ 2328908 w 2666988"/>
                <a:gd name="connsiteY5" fmla="*/ 4389124 h 4389124"/>
                <a:gd name="connsiteX6" fmla="*/ 2383782 w 2666988"/>
                <a:gd name="connsiteY6" fmla="*/ 4334250 h 4389124"/>
                <a:gd name="connsiteX7" fmla="*/ 2383782 w 2666988"/>
                <a:gd name="connsiteY7" fmla="*/ 3885032 h 4389124"/>
                <a:gd name="connsiteX8" fmla="*/ 2515240 w 2666988"/>
                <a:gd name="connsiteY8" fmla="*/ 3885032 h 4389124"/>
                <a:gd name="connsiteX9" fmla="*/ 2570124 w 2666988"/>
                <a:gd name="connsiteY9" fmla="*/ 3830148 h 4389124"/>
                <a:gd name="connsiteX10" fmla="*/ 2570124 w 2666988"/>
                <a:gd name="connsiteY10" fmla="*/ 3536841 h 4389124"/>
                <a:gd name="connsiteX11" fmla="*/ 2612105 w 2666988"/>
                <a:gd name="connsiteY11" fmla="*/ 3536841 h 4389124"/>
                <a:gd name="connsiteX12" fmla="*/ 2666988 w 2666988"/>
                <a:gd name="connsiteY12" fmla="*/ 3481957 h 4389124"/>
                <a:gd name="connsiteX13" fmla="*/ 2666988 w 2666988"/>
                <a:gd name="connsiteY13" fmla="*/ 3175415 h 4389124"/>
                <a:gd name="connsiteX14" fmla="*/ 2612105 w 2666988"/>
                <a:gd name="connsiteY14" fmla="*/ 3120541 h 4389124"/>
                <a:gd name="connsiteX15" fmla="*/ 2010423 w 2666988"/>
                <a:gd name="connsiteY15" fmla="*/ 3120619 h 4389124"/>
                <a:gd name="connsiteX16" fmla="*/ 1937787 w 2666988"/>
                <a:gd name="connsiteY16" fmla="*/ 2813998 h 4389124"/>
                <a:gd name="connsiteX17" fmla="*/ 2399781 w 2666988"/>
                <a:gd name="connsiteY17" fmla="*/ 1935625 h 4389124"/>
                <a:gd name="connsiteX18" fmla="*/ 1868864 w 2666988"/>
                <a:gd name="connsiteY18" fmla="*/ 1013430 h 4389124"/>
                <a:gd name="connsiteX19" fmla="*/ 1876672 w 2666988"/>
                <a:gd name="connsiteY19" fmla="*/ 924070 h 4389124"/>
                <a:gd name="connsiteX20" fmla="*/ 1804683 w 2666988"/>
                <a:gd name="connsiteY20" fmla="*/ 654649 h 4389124"/>
                <a:gd name="connsiteX21" fmla="*/ 1876212 w 2666988"/>
                <a:gd name="connsiteY21" fmla="*/ 370723 h 4389124"/>
                <a:gd name="connsiteX22" fmla="*/ 2057116 w 2666988"/>
                <a:gd name="connsiteY22" fmla="*/ 150287 h 4389124"/>
                <a:gd name="connsiteX23" fmla="*/ 2057116 w 2666988"/>
                <a:gd name="connsiteY23" fmla="*/ 54880 h 4389124"/>
                <a:gd name="connsiteX24" fmla="*/ 2002232 w 2666988"/>
                <a:gd name="connsiteY24" fmla="*/ 0 h 4389124"/>
                <a:gd name="connsiteX25" fmla="*/ 664628 w 2666988"/>
                <a:gd name="connsiteY25" fmla="*/ 0 h 4389124"/>
                <a:gd name="connsiteX26" fmla="*/ 609755 w 2666988"/>
                <a:gd name="connsiteY26" fmla="*/ 54880 h 4389124"/>
                <a:gd name="connsiteX27" fmla="*/ 609755 w 2666988"/>
                <a:gd name="connsiteY27" fmla="*/ 150287 h 4389124"/>
                <a:gd name="connsiteX28" fmla="*/ 790659 w 2666988"/>
                <a:gd name="connsiteY28" fmla="*/ 370723 h 4389124"/>
                <a:gd name="connsiteX29" fmla="*/ 862188 w 2666988"/>
                <a:gd name="connsiteY29" fmla="*/ 654649 h 4389124"/>
                <a:gd name="connsiteX30" fmla="*/ 790198 w 2666988"/>
                <a:gd name="connsiteY30" fmla="*/ 924070 h 4389124"/>
                <a:gd name="connsiteX31" fmla="*/ 798007 w 2666988"/>
                <a:gd name="connsiteY31" fmla="*/ 1013430 h 4389124"/>
                <a:gd name="connsiteX32" fmla="*/ 267090 w 2666988"/>
                <a:gd name="connsiteY32" fmla="*/ 1935625 h 4389124"/>
                <a:gd name="connsiteX33" fmla="*/ 729084 w 2666988"/>
                <a:gd name="connsiteY33" fmla="*/ 2813998 h 4389124"/>
                <a:gd name="connsiteX34" fmla="*/ 656448 w 2666988"/>
                <a:gd name="connsiteY34" fmla="*/ 3120619 h 4389124"/>
                <a:gd name="connsiteX35" fmla="*/ 54883 w 2666988"/>
                <a:gd name="connsiteY35" fmla="*/ 3120659 h 4389124"/>
                <a:gd name="connsiteX36" fmla="*/ 0 w 2666988"/>
                <a:gd name="connsiteY36" fmla="*/ 3175532 h 4389124"/>
                <a:gd name="connsiteX37" fmla="*/ 0 w 2666988"/>
                <a:gd name="connsiteY37" fmla="*/ 3482075 h 4389124"/>
                <a:gd name="connsiteX38" fmla="*/ 54883 w 2666988"/>
                <a:gd name="connsiteY38" fmla="*/ 3536841 h 4389124"/>
                <a:gd name="connsiteX39" fmla="*/ 54903 w 2666988"/>
                <a:gd name="connsiteY39" fmla="*/ 3536841 h 4389124"/>
                <a:gd name="connsiteX40" fmla="*/ 2460298 w 2666988"/>
                <a:gd name="connsiteY40" fmla="*/ 3775304 h 4389124"/>
                <a:gd name="connsiteX41" fmla="*/ 206465 w 2666988"/>
                <a:gd name="connsiteY41" fmla="*/ 3775304 h 4389124"/>
                <a:gd name="connsiteX42" fmla="*/ 206465 w 2666988"/>
                <a:gd name="connsiteY42" fmla="*/ 3536880 h 4389124"/>
                <a:gd name="connsiteX43" fmla="*/ 2460298 w 2666988"/>
                <a:gd name="connsiteY43" fmla="*/ 3536880 h 4389124"/>
                <a:gd name="connsiteX44" fmla="*/ 2460298 w 2666988"/>
                <a:gd name="connsiteY44" fmla="*/ 3775304 h 4389124"/>
                <a:gd name="connsiteX45" fmla="*/ 378013 w 2666988"/>
                <a:gd name="connsiteY45" fmla="*/ 1975176 h 4389124"/>
                <a:gd name="connsiteX46" fmla="*/ 2288848 w 2666988"/>
                <a:gd name="connsiteY46" fmla="*/ 1975176 h 4389124"/>
                <a:gd name="connsiteX47" fmla="*/ 2166766 w 2666988"/>
                <a:gd name="connsiteY47" fmla="*/ 2405751 h 4389124"/>
                <a:gd name="connsiteX48" fmla="*/ 499978 w 2666988"/>
                <a:gd name="connsiteY48" fmla="*/ 2405751 h 4389124"/>
                <a:gd name="connsiteX49" fmla="*/ 377974 w 2666988"/>
                <a:gd name="connsiteY49" fmla="*/ 1975176 h 4389124"/>
                <a:gd name="connsiteX50" fmla="*/ 378013 w 2666988"/>
                <a:gd name="connsiteY50" fmla="*/ 1975176 h 4389124"/>
                <a:gd name="connsiteX51" fmla="*/ 505072 w 2666988"/>
                <a:gd name="connsiteY51" fmla="*/ 1457270 h 4389124"/>
                <a:gd name="connsiteX52" fmla="*/ 2161671 w 2666988"/>
                <a:gd name="connsiteY52" fmla="*/ 1457270 h 4389124"/>
                <a:gd name="connsiteX53" fmla="*/ 2287349 w 2666988"/>
                <a:gd name="connsiteY53" fmla="*/ 1865419 h 4389124"/>
                <a:gd name="connsiteX54" fmla="*/ 379355 w 2666988"/>
                <a:gd name="connsiteY54" fmla="*/ 1865419 h 4389124"/>
                <a:gd name="connsiteX55" fmla="*/ 504994 w 2666988"/>
                <a:gd name="connsiteY55" fmla="*/ 1457270 h 4389124"/>
                <a:gd name="connsiteX56" fmla="*/ 505072 w 2666988"/>
                <a:gd name="connsiteY56" fmla="*/ 1457270 h 4389124"/>
                <a:gd name="connsiteX57" fmla="*/ 905569 w 2666988"/>
                <a:gd name="connsiteY57" fmla="*/ 988232 h 4389124"/>
                <a:gd name="connsiteX58" fmla="*/ 899868 w 2666988"/>
                <a:gd name="connsiteY58" fmla="*/ 924051 h 4389124"/>
                <a:gd name="connsiteX59" fmla="*/ 953526 w 2666988"/>
                <a:gd name="connsiteY59" fmla="*/ 718272 h 4389124"/>
                <a:gd name="connsiteX60" fmla="*/ 1713765 w 2666988"/>
                <a:gd name="connsiteY60" fmla="*/ 719114 h 4389124"/>
                <a:gd name="connsiteX61" fmla="*/ 1766993 w 2666988"/>
                <a:gd name="connsiteY61" fmla="*/ 924129 h 4389124"/>
                <a:gd name="connsiteX62" fmla="*/ 1761291 w 2666988"/>
                <a:gd name="connsiteY62" fmla="*/ 988310 h 4389124"/>
                <a:gd name="connsiteX63" fmla="*/ 905569 w 2666988"/>
                <a:gd name="connsiteY63" fmla="*/ 988310 h 4389124"/>
                <a:gd name="connsiteX64" fmla="*/ 905569 w 2666988"/>
                <a:gd name="connsiteY64" fmla="*/ 988232 h 4389124"/>
                <a:gd name="connsiteX65" fmla="*/ 834462 w 2666988"/>
                <a:gd name="connsiteY65" fmla="*/ 265232 h 4389124"/>
                <a:gd name="connsiteX66" fmla="*/ 719463 w 2666988"/>
                <a:gd name="connsiteY66" fmla="*/ 150233 h 4389124"/>
                <a:gd name="connsiteX67" fmla="*/ 719463 w 2666988"/>
                <a:gd name="connsiteY67" fmla="*/ 109705 h 4389124"/>
                <a:gd name="connsiteX68" fmla="*/ 1947339 w 2666988"/>
                <a:gd name="connsiteY68" fmla="*/ 109705 h 4389124"/>
                <a:gd name="connsiteX69" fmla="*/ 1947339 w 2666988"/>
                <a:gd name="connsiteY69" fmla="*/ 150233 h 4389124"/>
                <a:gd name="connsiteX70" fmla="*/ 1832340 w 2666988"/>
                <a:gd name="connsiteY70" fmla="*/ 265232 h 4389124"/>
                <a:gd name="connsiteX71" fmla="*/ 1779112 w 2666988"/>
                <a:gd name="connsiteY71" fmla="*/ 306717 h 4389124"/>
                <a:gd name="connsiteX72" fmla="*/ 1702910 w 2666988"/>
                <a:gd name="connsiteY72" fmla="*/ 609278 h 4389124"/>
                <a:gd name="connsiteX73" fmla="*/ 963608 w 2666988"/>
                <a:gd name="connsiteY73" fmla="*/ 608514 h 4389124"/>
                <a:gd name="connsiteX74" fmla="*/ 887572 w 2666988"/>
                <a:gd name="connsiteY74" fmla="*/ 306716 h 4389124"/>
                <a:gd name="connsiteX75" fmla="*/ 834452 w 2666988"/>
                <a:gd name="connsiteY75" fmla="*/ 265231 h 4389124"/>
                <a:gd name="connsiteX76" fmla="*/ 834462 w 2666988"/>
                <a:gd name="connsiteY76" fmla="*/ 265232 h 4389124"/>
                <a:gd name="connsiteX77" fmla="*/ 872004 w 2666988"/>
                <a:gd name="connsiteY77" fmla="*/ 1097989 h 4389124"/>
                <a:gd name="connsiteX78" fmla="*/ 1794807 w 2666988"/>
                <a:gd name="connsiteY78" fmla="*/ 1097989 h 4389124"/>
                <a:gd name="connsiteX79" fmla="*/ 2087840 w 2666988"/>
                <a:gd name="connsiteY79" fmla="*/ 1347620 h 4389124"/>
                <a:gd name="connsiteX80" fmla="*/ 578982 w 2666988"/>
                <a:gd name="connsiteY80" fmla="*/ 1347620 h 4389124"/>
                <a:gd name="connsiteX81" fmla="*/ 872014 w 2666988"/>
                <a:gd name="connsiteY81" fmla="*/ 1097989 h 4389124"/>
                <a:gd name="connsiteX82" fmla="*/ 872004 w 2666988"/>
                <a:gd name="connsiteY82" fmla="*/ 1097989 h 4389124"/>
                <a:gd name="connsiteX83" fmla="*/ 572692 w 2666988"/>
                <a:gd name="connsiteY83" fmla="*/ 2515538 h 4389124"/>
                <a:gd name="connsiteX84" fmla="*/ 2094090 w 2666988"/>
                <a:gd name="connsiteY84" fmla="*/ 2515538 h 4389124"/>
                <a:gd name="connsiteX85" fmla="*/ 1846752 w 2666988"/>
                <a:gd name="connsiteY85" fmla="*/ 2742744 h 4389124"/>
                <a:gd name="connsiteX86" fmla="*/ 820011 w 2666988"/>
                <a:gd name="connsiteY86" fmla="*/ 2742704 h 4389124"/>
                <a:gd name="connsiteX87" fmla="*/ 572672 w 2666988"/>
                <a:gd name="connsiteY87" fmla="*/ 2515528 h 4389124"/>
                <a:gd name="connsiteX88" fmla="*/ 572692 w 2666988"/>
                <a:gd name="connsiteY88" fmla="*/ 2515538 h 4389124"/>
                <a:gd name="connsiteX89" fmla="*/ 832659 w 2666988"/>
                <a:gd name="connsiteY89" fmla="*/ 2852393 h 4389124"/>
                <a:gd name="connsiteX90" fmla="*/ 1834221 w 2666988"/>
                <a:gd name="connsiteY90" fmla="*/ 2852393 h 4389124"/>
                <a:gd name="connsiteX91" fmla="*/ 1897756 w 2666988"/>
                <a:gd name="connsiteY91" fmla="*/ 3120629 h 4389124"/>
                <a:gd name="connsiteX92" fmla="*/ 769125 w 2666988"/>
                <a:gd name="connsiteY92" fmla="*/ 3120629 h 4389124"/>
                <a:gd name="connsiteX93" fmla="*/ 832659 w 2666988"/>
                <a:gd name="connsiteY93" fmla="*/ 2852393 h 4389124"/>
                <a:gd name="connsiteX94" fmla="*/ 109699 w 2666988"/>
                <a:gd name="connsiteY94" fmla="*/ 3230347 h 4389124"/>
                <a:gd name="connsiteX95" fmla="*/ 2557123 w 2666988"/>
                <a:gd name="connsiteY95" fmla="*/ 3230347 h 4389124"/>
                <a:gd name="connsiteX96" fmla="*/ 2557123 w 2666988"/>
                <a:gd name="connsiteY96" fmla="*/ 3427133 h 4389124"/>
                <a:gd name="connsiteX97" fmla="*/ 109699 w 2666988"/>
                <a:gd name="connsiteY97" fmla="*/ 3427133 h 4389124"/>
                <a:gd name="connsiteX98" fmla="*/ 109699 w 2666988"/>
                <a:gd name="connsiteY98" fmla="*/ 3230347 h 4389124"/>
                <a:gd name="connsiteX0" fmla="*/ 54903 w 2666988"/>
                <a:gd name="connsiteY0" fmla="*/ 3536841 h 4389124"/>
                <a:gd name="connsiteX1" fmla="*/ 96884 w 2666988"/>
                <a:gd name="connsiteY1" fmla="*/ 3536841 h 4389124"/>
                <a:gd name="connsiteX2" fmla="*/ 96884 w 2666988"/>
                <a:gd name="connsiteY2" fmla="*/ 3830148 h 4389124"/>
                <a:gd name="connsiteX3" fmla="*/ 151768 w 2666988"/>
                <a:gd name="connsiteY3" fmla="*/ 3885032 h 4389124"/>
                <a:gd name="connsiteX4" fmla="*/ 2274025 w 2666988"/>
                <a:gd name="connsiteY4" fmla="*/ 4334250 h 4389124"/>
                <a:gd name="connsiteX5" fmla="*/ 2328908 w 2666988"/>
                <a:gd name="connsiteY5" fmla="*/ 4389124 h 4389124"/>
                <a:gd name="connsiteX6" fmla="*/ 2383782 w 2666988"/>
                <a:gd name="connsiteY6" fmla="*/ 4334250 h 4389124"/>
                <a:gd name="connsiteX7" fmla="*/ 2515240 w 2666988"/>
                <a:gd name="connsiteY7" fmla="*/ 3885032 h 4389124"/>
                <a:gd name="connsiteX8" fmla="*/ 2570124 w 2666988"/>
                <a:gd name="connsiteY8" fmla="*/ 3830148 h 4389124"/>
                <a:gd name="connsiteX9" fmla="*/ 2570124 w 2666988"/>
                <a:gd name="connsiteY9" fmla="*/ 3536841 h 4389124"/>
                <a:gd name="connsiteX10" fmla="*/ 2612105 w 2666988"/>
                <a:gd name="connsiteY10" fmla="*/ 3536841 h 4389124"/>
                <a:gd name="connsiteX11" fmla="*/ 2666988 w 2666988"/>
                <a:gd name="connsiteY11" fmla="*/ 3481957 h 4389124"/>
                <a:gd name="connsiteX12" fmla="*/ 2666988 w 2666988"/>
                <a:gd name="connsiteY12" fmla="*/ 3175415 h 4389124"/>
                <a:gd name="connsiteX13" fmla="*/ 2612105 w 2666988"/>
                <a:gd name="connsiteY13" fmla="*/ 3120541 h 4389124"/>
                <a:gd name="connsiteX14" fmla="*/ 2010423 w 2666988"/>
                <a:gd name="connsiteY14" fmla="*/ 3120619 h 4389124"/>
                <a:gd name="connsiteX15" fmla="*/ 1937787 w 2666988"/>
                <a:gd name="connsiteY15" fmla="*/ 2813998 h 4389124"/>
                <a:gd name="connsiteX16" fmla="*/ 2399781 w 2666988"/>
                <a:gd name="connsiteY16" fmla="*/ 1935625 h 4389124"/>
                <a:gd name="connsiteX17" fmla="*/ 1868864 w 2666988"/>
                <a:gd name="connsiteY17" fmla="*/ 1013430 h 4389124"/>
                <a:gd name="connsiteX18" fmla="*/ 1876672 w 2666988"/>
                <a:gd name="connsiteY18" fmla="*/ 924070 h 4389124"/>
                <a:gd name="connsiteX19" fmla="*/ 1804683 w 2666988"/>
                <a:gd name="connsiteY19" fmla="*/ 654649 h 4389124"/>
                <a:gd name="connsiteX20" fmla="*/ 1876212 w 2666988"/>
                <a:gd name="connsiteY20" fmla="*/ 370723 h 4389124"/>
                <a:gd name="connsiteX21" fmla="*/ 2057116 w 2666988"/>
                <a:gd name="connsiteY21" fmla="*/ 150287 h 4389124"/>
                <a:gd name="connsiteX22" fmla="*/ 2057116 w 2666988"/>
                <a:gd name="connsiteY22" fmla="*/ 54880 h 4389124"/>
                <a:gd name="connsiteX23" fmla="*/ 2002232 w 2666988"/>
                <a:gd name="connsiteY23" fmla="*/ 0 h 4389124"/>
                <a:gd name="connsiteX24" fmla="*/ 664628 w 2666988"/>
                <a:gd name="connsiteY24" fmla="*/ 0 h 4389124"/>
                <a:gd name="connsiteX25" fmla="*/ 609755 w 2666988"/>
                <a:gd name="connsiteY25" fmla="*/ 54880 h 4389124"/>
                <a:gd name="connsiteX26" fmla="*/ 609755 w 2666988"/>
                <a:gd name="connsiteY26" fmla="*/ 150287 h 4389124"/>
                <a:gd name="connsiteX27" fmla="*/ 790659 w 2666988"/>
                <a:gd name="connsiteY27" fmla="*/ 370723 h 4389124"/>
                <a:gd name="connsiteX28" fmla="*/ 862188 w 2666988"/>
                <a:gd name="connsiteY28" fmla="*/ 654649 h 4389124"/>
                <a:gd name="connsiteX29" fmla="*/ 790198 w 2666988"/>
                <a:gd name="connsiteY29" fmla="*/ 924070 h 4389124"/>
                <a:gd name="connsiteX30" fmla="*/ 798007 w 2666988"/>
                <a:gd name="connsiteY30" fmla="*/ 1013430 h 4389124"/>
                <a:gd name="connsiteX31" fmla="*/ 267090 w 2666988"/>
                <a:gd name="connsiteY31" fmla="*/ 1935625 h 4389124"/>
                <a:gd name="connsiteX32" fmla="*/ 729084 w 2666988"/>
                <a:gd name="connsiteY32" fmla="*/ 2813998 h 4389124"/>
                <a:gd name="connsiteX33" fmla="*/ 656448 w 2666988"/>
                <a:gd name="connsiteY33" fmla="*/ 3120619 h 4389124"/>
                <a:gd name="connsiteX34" fmla="*/ 54883 w 2666988"/>
                <a:gd name="connsiteY34" fmla="*/ 3120659 h 4389124"/>
                <a:gd name="connsiteX35" fmla="*/ 0 w 2666988"/>
                <a:gd name="connsiteY35" fmla="*/ 3175532 h 4389124"/>
                <a:gd name="connsiteX36" fmla="*/ 0 w 2666988"/>
                <a:gd name="connsiteY36" fmla="*/ 3482075 h 4389124"/>
                <a:gd name="connsiteX37" fmla="*/ 54883 w 2666988"/>
                <a:gd name="connsiteY37" fmla="*/ 3536841 h 4389124"/>
                <a:gd name="connsiteX38" fmla="*/ 54903 w 2666988"/>
                <a:gd name="connsiteY38" fmla="*/ 3536841 h 4389124"/>
                <a:gd name="connsiteX39" fmla="*/ 2460298 w 2666988"/>
                <a:gd name="connsiteY39" fmla="*/ 3775304 h 4389124"/>
                <a:gd name="connsiteX40" fmla="*/ 206465 w 2666988"/>
                <a:gd name="connsiteY40" fmla="*/ 3775304 h 4389124"/>
                <a:gd name="connsiteX41" fmla="*/ 206465 w 2666988"/>
                <a:gd name="connsiteY41" fmla="*/ 3536880 h 4389124"/>
                <a:gd name="connsiteX42" fmla="*/ 2460298 w 2666988"/>
                <a:gd name="connsiteY42" fmla="*/ 3536880 h 4389124"/>
                <a:gd name="connsiteX43" fmla="*/ 2460298 w 2666988"/>
                <a:gd name="connsiteY43" fmla="*/ 3775304 h 4389124"/>
                <a:gd name="connsiteX44" fmla="*/ 378013 w 2666988"/>
                <a:gd name="connsiteY44" fmla="*/ 1975176 h 4389124"/>
                <a:gd name="connsiteX45" fmla="*/ 2288848 w 2666988"/>
                <a:gd name="connsiteY45" fmla="*/ 1975176 h 4389124"/>
                <a:gd name="connsiteX46" fmla="*/ 2166766 w 2666988"/>
                <a:gd name="connsiteY46" fmla="*/ 2405751 h 4389124"/>
                <a:gd name="connsiteX47" fmla="*/ 499978 w 2666988"/>
                <a:gd name="connsiteY47" fmla="*/ 2405751 h 4389124"/>
                <a:gd name="connsiteX48" fmla="*/ 377974 w 2666988"/>
                <a:gd name="connsiteY48" fmla="*/ 1975176 h 4389124"/>
                <a:gd name="connsiteX49" fmla="*/ 378013 w 2666988"/>
                <a:gd name="connsiteY49" fmla="*/ 1975176 h 4389124"/>
                <a:gd name="connsiteX50" fmla="*/ 505072 w 2666988"/>
                <a:gd name="connsiteY50" fmla="*/ 1457270 h 4389124"/>
                <a:gd name="connsiteX51" fmla="*/ 2161671 w 2666988"/>
                <a:gd name="connsiteY51" fmla="*/ 1457270 h 4389124"/>
                <a:gd name="connsiteX52" fmla="*/ 2287349 w 2666988"/>
                <a:gd name="connsiteY52" fmla="*/ 1865419 h 4389124"/>
                <a:gd name="connsiteX53" fmla="*/ 379355 w 2666988"/>
                <a:gd name="connsiteY53" fmla="*/ 1865419 h 4389124"/>
                <a:gd name="connsiteX54" fmla="*/ 504994 w 2666988"/>
                <a:gd name="connsiteY54" fmla="*/ 1457270 h 4389124"/>
                <a:gd name="connsiteX55" fmla="*/ 505072 w 2666988"/>
                <a:gd name="connsiteY55" fmla="*/ 1457270 h 4389124"/>
                <a:gd name="connsiteX56" fmla="*/ 905569 w 2666988"/>
                <a:gd name="connsiteY56" fmla="*/ 988232 h 4389124"/>
                <a:gd name="connsiteX57" fmla="*/ 899868 w 2666988"/>
                <a:gd name="connsiteY57" fmla="*/ 924051 h 4389124"/>
                <a:gd name="connsiteX58" fmla="*/ 953526 w 2666988"/>
                <a:gd name="connsiteY58" fmla="*/ 718272 h 4389124"/>
                <a:gd name="connsiteX59" fmla="*/ 1713765 w 2666988"/>
                <a:gd name="connsiteY59" fmla="*/ 719114 h 4389124"/>
                <a:gd name="connsiteX60" fmla="*/ 1766993 w 2666988"/>
                <a:gd name="connsiteY60" fmla="*/ 924129 h 4389124"/>
                <a:gd name="connsiteX61" fmla="*/ 1761291 w 2666988"/>
                <a:gd name="connsiteY61" fmla="*/ 988310 h 4389124"/>
                <a:gd name="connsiteX62" fmla="*/ 905569 w 2666988"/>
                <a:gd name="connsiteY62" fmla="*/ 988310 h 4389124"/>
                <a:gd name="connsiteX63" fmla="*/ 905569 w 2666988"/>
                <a:gd name="connsiteY63" fmla="*/ 988232 h 4389124"/>
                <a:gd name="connsiteX64" fmla="*/ 834462 w 2666988"/>
                <a:gd name="connsiteY64" fmla="*/ 265232 h 4389124"/>
                <a:gd name="connsiteX65" fmla="*/ 719463 w 2666988"/>
                <a:gd name="connsiteY65" fmla="*/ 150233 h 4389124"/>
                <a:gd name="connsiteX66" fmla="*/ 719463 w 2666988"/>
                <a:gd name="connsiteY66" fmla="*/ 109705 h 4389124"/>
                <a:gd name="connsiteX67" fmla="*/ 1947339 w 2666988"/>
                <a:gd name="connsiteY67" fmla="*/ 109705 h 4389124"/>
                <a:gd name="connsiteX68" fmla="*/ 1947339 w 2666988"/>
                <a:gd name="connsiteY68" fmla="*/ 150233 h 4389124"/>
                <a:gd name="connsiteX69" fmla="*/ 1832340 w 2666988"/>
                <a:gd name="connsiteY69" fmla="*/ 265232 h 4389124"/>
                <a:gd name="connsiteX70" fmla="*/ 1779112 w 2666988"/>
                <a:gd name="connsiteY70" fmla="*/ 306717 h 4389124"/>
                <a:gd name="connsiteX71" fmla="*/ 1702910 w 2666988"/>
                <a:gd name="connsiteY71" fmla="*/ 609278 h 4389124"/>
                <a:gd name="connsiteX72" fmla="*/ 963608 w 2666988"/>
                <a:gd name="connsiteY72" fmla="*/ 608514 h 4389124"/>
                <a:gd name="connsiteX73" fmla="*/ 887572 w 2666988"/>
                <a:gd name="connsiteY73" fmla="*/ 306716 h 4389124"/>
                <a:gd name="connsiteX74" fmla="*/ 834452 w 2666988"/>
                <a:gd name="connsiteY74" fmla="*/ 265231 h 4389124"/>
                <a:gd name="connsiteX75" fmla="*/ 834462 w 2666988"/>
                <a:gd name="connsiteY75" fmla="*/ 265232 h 4389124"/>
                <a:gd name="connsiteX76" fmla="*/ 872004 w 2666988"/>
                <a:gd name="connsiteY76" fmla="*/ 1097989 h 4389124"/>
                <a:gd name="connsiteX77" fmla="*/ 1794807 w 2666988"/>
                <a:gd name="connsiteY77" fmla="*/ 1097989 h 4389124"/>
                <a:gd name="connsiteX78" fmla="*/ 2087840 w 2666988"/>
                <a:gd name="connsiteY78" fmla="*/ 1347620 h 4389124"/>
                <a:gd name="connsiteX79" fmla="*/ 578982 w 2666988"/>
                <a:gd name="connsiteY79" fmla="*/ 1347620 h 4389124"/>
                <a:gd name="connsiteX80" fmla="*/ 872014 w 2666988"/>
                <a:gd name="connsiteY80" fmla="*/ 1097989 h 4389124"/>
                <a:gd name="connsiteX81" fmla="*/ 872004 w 2666988"/>
                <a:gd name="connsiteY81" fmla="*/ 1097989 h 4389124"/>
                <a:gd name="connsiteX82" fmla="*/ 572692 w 2666988"/>
                <a:gd name="connsiteY82" fmla="*/ 2515538 h 4389124"/>
                <a:gd name="connsiteX83" fmla="*/ 2094090 w 2666988"/>
                <a:gd name="connsiteY83" fmla="*/ 2515538 h 4389124"/>
                <a:gd name="connsiteX84" fmla="*/ 1846752 w 2666988"/>
                <a:gd name="connsiteY84" fmla="*/ 2742744 h 4389124"/>
                <a:gd name="connsiteX85" fmla="*/ 820011 w 2666988"/>
                <a:gd name="connsiteY85" fmla="*/ 2742704 h 4389124"/>
                <a:gd name="connsiteX86" fmla="*/ 572672 w 2666988"/>
                <a:gd name="connsiteY86" fmla="*/ 2515528 h 4389124"/>
                <a:gd name="connsiteX87" fmla="*/ 572692 w 2666988"/>
                <a:gd name="connsiteY87" fmla="*/ 2515538 h 4389124"/>
                <a:gd name="connsiteX88" fmla="*/ 832659 w 2666988"/>
                <a:gd name="connsiteY88" fmla="*/ 2852393 h 4389124"/>
                <a:gd name="connsiteX89" fmla="*/ 1834221 w 2666988"/>
                <a:gd name="connsiteY89" fmla="*/ 2852393 h 4389124"/>
                <a:gd name="connsiteX90" fmla="*/ 1897756 w 2666988"/>
                <a:gd name="connsiteY90" fmla="*/ 3120629 h 4389124"/>
                <a:gd name="connsiteX91" fmla="*/ 769125 w 2666988"/>
                <a:gd name="connsiteY91" fmla="*/ 3120629 h 4389124"/>
                <a:gd name="connsiteX92" fmla="*/ 832659 w 2666988"/>
                <a:gd name="connsiteY92" fmla="*/ 2852393 h 4389124"/>
                <a:gd name="connsiteX93" fmla="*/ 109699 w 2666988"/>
                <a:gd name="connsiteY93" fmla="*/ 3230347 h 4389124"/>
                <a:gd name="connsiteX94" fmla="*/ 2557123 w 2666988"/>
                <a:gd name="connsiteY94" fmla="*/ 3230347 h 4389124"/>
                <a:gd name="connsiteX95" fmla="*/ 2557123 w 2666988"/>
                <a:gd name="connsiteY95" fmla="*/ 3427133 h 4389124"/>
                <a:gd name="connsiteX96" fmla="*/ 109699 w 2666988"/>
                <a:gd name="connsiteY96" fmla="*/ 3427133 h 4389124"/>
                <a:gd name="connsiteX97" fmla="*/ 109699 w 2666988"/>
                <a:gd name="connsiteY97" fmla="*/ 3230347 h 4389124"/>
                <a:gd name="connsiteX0" fmla="*/ 54903 w 2666988"/>
                <a:gd name="connsiteY0" fmla="*/ 3536841 h 4416460"/>
                <a:gd name="connsiteX1" fmla="*/ 96884 w 2666988"/>
                <a:gd name="connsiteY1" fmla="*/ 3536841 h 4416460"/>
                <a:gd name="connsiteX2" fmla="*/ 96884 w 2666988"/>
                <a:gd name="connsiteY2" fmla="*/ 3830148 h 4416460"/>
                <a:gd name="connsiteX3" fmla="*/ 151768 w 2666988"/>
                <a:gd name="connsiteY3" fmla="*/ 3885032 h 4416460"/>
                <a:gd name="connsiteX4" fmla="*/ 2274025 w 2666988"/>
                <a:gd name="connsiteY4" fmla="*/ 4334250 h 4416460"/>
                <a:gd name="connsiteX5" fmla="*/ 2328908 w 2666988"/>
                <a:gd name="connsiteY5" fmla="*/ 4389124 h 4416460"/>
                <a:gd name="connsiteX6" fmla="*/ 2515240 w 2666988"/>
                <a:gd name="connsiteY6" fmla="*/ 3885032 h 4416460"/>
                <a:gd name="connsiteX7" fmla="*/ 2570124 w 2666988"/>
                <a:gd name="connsiteY7" fmla="*/ 3830148 h 4416460"/>
                <a:gd name="connsiteX8" fmla="*/ 2570124 w 2666988"/>
                <a:gd name="connsiteY8" fmla="*/ 3536841 h 4416460"/>
                <a:gd name="connsiteX9" fmla="*/ 2612105 w 2666988"/>
                <a:gd name="connsiteY9" fmla="*/ 3536841 h 4416460"/>
                <a:gd name="connsiteX10" fmla="*/ 2666988 w 2666988"/>
                <a:gd name="connsiteY10" fmla="*/ 3481957 h 4416460"/>
                <a:gd name="connsiteX11" fmla="*/ 2666988 w 2666988"/>
                <a:gd name="connsiteY11" fmla="*/ 3175415 h 4416460"/>
                <a:gd name="connsiteX12" fmla="*/ 2612105 w 2666988"/>
                <a:gd name="connsiteY12" fmla="*/ 3120541 h 4416460"/>
                <a:gd name="connsiteX13" fmla="*/ 2010423 w 2666988"/>
                <a:gd name="connsiteY13" fmla="*/ 3120619 h 4416460"/>
                <a:gd name="connsiteX14" fmla="*/ 1937787 w 2666988"/>
                <a:gd name="connsiteY14" fmla="*/ 2813998 h 4416460"/>
                <a:gd name="connsiteX15" fmla="*/ 2399781 w 2666988"/>
                <a:gd name="connsiteY15" fmla="*/ 1935625 h 4416460"/>
                <a:gd name="connsiteX16" fmla="*/ 1868864 w 2666988"/>
                <a:gd name="connsiteY16" fmla="*/ 1013430 h 4416460"/>
                <a:gd name="connsiteX17" fmla="*/ 1876672 w 2666988"/>
                <a:gd name="connsiteY17" fmla="*/ 924070 h 4416460"/>
                <a:gd name="connsiteX18" fmla="*/ 1804683 w 2666988"/>
                <a:gd name="connsiteY18" fmla="*/ 654649 h 4416460"/>
                <a:gd name="connsiteX19" fmla="*/ 1876212 w 2666988"/>
                <a:gd name="connsiteY19" fmla="*/ 370723 h 4416460"/>
                <a:gd name="connsiteX20" fmla="*/ 2057116 w 2666988"/>
                <a:gd name="connsiteY20" fmla="*/ 150287 h 4416460"/>
                <a:gd name="connsiteX21" fmla="*/ 2057116 w 2666988"/>
                <a:gd name="connsiteY21" fmla="*/ 54880 h 4416460"/>
                <a:gd name="connsiteX22" fmla="*/ 2002232 w 2666988"/>
                <a:gd name="connsiteY22" fmla="*/ 0 h 4416460"/>
                <a:gd name="connsiteX23" fmla="*/ 664628 w 2666988"/>
                <a:gd name="connsiteY23" fmla="*/ 0 h 4416460"/>
                <a:gd name="connsiteX24" fmla="*/ 609755 w 2666988"/>
                <a:gd name="connsiteY24" fmla="*/ 54880 h 4416460"/>
                <a:gd name="connsiteX25" fmla="*/ 609755 w 2666988"/>
                <a:gd name="connsiteY25" fmla="*/ 150287 h 4416460"/>
                <a:gd name="connsiteX26" fmla="*/ 790659 w 2666988"/>
                <a:gd name="connsiteY26" fmla="*/ 370723 h 4416460"/>
                <a:gd name="connsiteX27" fmla="*/ 862188 w 2666988"/>
                <a:gd name="connsiteY27" fmla="*/ 654649 h 4416460"/>
                <a:gd name="connsiteX28" fmla="*/ 790198 w 2666988"/>
                <a:gd name="connsiteY28" fmla="*/ 924070 h 4416460"/>
                <a:gd name="connsiteX29" fmla="*/ 798007 w 2666988"/>
                <a:gd name="connsiteY29" fmla="*/ 1013430 h 4416460"/>
                <a:gd name="connsiteX30" fmla="*/ 267090 w 2666988"/>
                <a:gd name="connsiteY30" fmla="*/ 1935625 h 4416460"/>
                <a:gd name="connsiteX31" fmla="*/ 729084 w 2666988"/>
                <a:gd name="connsiteY31" fmla="*/ 2813998 h 4416460"/>
                <a:gd name="connsiteX32" fmla="*/ 656448 w 2666988"/>
                <a:gd name="connsiteY32" fmla="*/ 3120619 h 4416460"/>
                <a:gd name="connsiteX33" fmla="*/ 54883 w 2666988"/>
                <a:gd name="connsiteY33" fmla="*/ 3120659 h 4416460"/>
                <a:gd name="connsiteX34" fmla="*/ 0 w 2666988"/>
                <a:gd name="connsiteY34" fmla="*/ 3175532 h 4416460"/>
                <a:gd name="connsiteX35" fmla="*/ 0 w 2666988"/>
                <a:gd name="connsiteY35" fmla="*/ 3482075 h 4416460"/>
                <a:gd name="connsiteX36" fmla="*/ 54883 w 2666988"/>
                <a:gd name="connsiteY36" fmla="*/ 3536841 h 4416460"/>
                <a:gd name="connsiteX37" fmla="*/ 54903 w 2666988"/>
                <a:gd name="connsiteY37" fmla="*/ 3536841 h 4416460"/>
                <a:gd name="connsiteX38" fmla="*/ 2460298 w 2666988"/>
                <a:gd name="connsiteY38" fmla="*/ 3775304 h 4416460"/>
                <a:gd name="connsiteX39" fmla="*/ 206465 w 2666988"/>
                <a:gd name="connsiteY39" fmla="*/ 3775304 h 4416460"/>
                <a:gd name="connsiteX40" fmla="*/ 206465 w 2666988"/>
                <a:gd name="connsiteY40" fmla="*/ 3536880 h 4416460"/>
                <a:gd name="connsiteX41" fmla="*/ 2460298 w 2666988"/>
                <a:gd name="connsiteY41" fmla="*/ 3536880 h 4416460"/>
                <a:gd name="connsiteX42" fmla="*/ 2460298 w 2666988"/>
                <a:gd name="connsiteY42" fmla="*/ 3775304 h 4416460"/>
                <a:gd name="connsiteX43" fmla="*/ 378013 w 2666988"/>
                <a:gd name="connsiteY43" fmla="*/ 1975176 h 4416460"/>
                <a:gd name="connsiteX44" fmla="*/ 2288848 w 2666988"/>
                <a:gd name="connsiteY44" fmla="*/ 1975176 h 4416460"/>
                <a:gd name="connsiteX45" fmla="*/ 2166766 w 2666988"/>
                <a:gd name="connsiteY45" fmla="*/ 2405751 h 4416460"/>
                <a:gd name="connsiteX46" fmla="*/ 499978 w 2666988"/>
                <a:gd name="connsiteY46" fmla="*/ 2405751 h 4416460"/>
                <a:gd name="connsiteX47" fmla="*/ 377974 w 2666988"/>
                <a:gd name="connsiteY47" fmla="*/ 1975176 h 4416460"/>
                <a:gd name="connsiteX48" fmla="*/ 378013 w 2666988"/>
                <a:gd name="connsiteY48" fmla="*/ 1975176 h 4416460"/>
                <a:gd name="connsiteX49" fmla="*/ 505072 w 2666988"/>
                <a:gd name="connsiteY49" fmla="*/ 1457270 h 4416460"/>
                <a:gd name="connsiteX50" fmla="*/ 2161671 w 2666988"/>
                <a:gd name="connsiteY50" fmla="*/ 1457270 h 4416460"/>
                <a:gd name="connsiteX51" fmla="*/ 2287349 w 2666988"/>
                <a:gd name="connsiteY51" fmla="*/ 1865419 h 4416460"/>
                <a:gd name="connsiteX52" fmla="*/ 379355 w 2666988"/>
                <a:gd name="connsiteY52" fmla="*/ 1865419 h 4416460"/>
                <a:gd name="connsiteX53" fmla="*/ 504994 w 2666988"/>
                <a:gd name="connsiteY53" fmla="*/ 1457270 h 4416460"/>
                <a:gd name="connsiteX54" fmla="*/ 505072 w 2666988"/>
                <a:gd name="connsiteY54" fmla="*/ 1457270 h 4416460"/>
                <a:gd name="connsiteX55" fmla="*/ 905569 w 2666988"/>
                <a:gd name="connsiteY55" fmla="*/ 988232 h 4416460"/>
                <a:gd name="connsiteX56" fmla="*/ 899868 w 2666988"/>
                <a:gd name="connsiteY56" fmla="*/ 924051 h 4416460"/>
                <a:gd name="connsiteX57" fmla="*/ 953526 w 2666988"/>
                <a:gd name="connsiteY57" fmla="*/ 718272 h 4416460"/>
                <a:gd name="connsiteX58" fmla="*/ 1713765 w 2666988"/>
                <a:gd name="connsiteY58" fmla="*/ 719114 h 4416460"/>
                <a:gd name="connsiteX59" fmla="*/ 1766993 w 2666988"/>
                <a:gd name="connsiteY59" fmla="*/ 924129 h 4416460"/>
                <a:gd name="connsiteX60" fmla="*/ 1761291 w 2666988"/>
                <a:gd name="connsiteY60" fmla="*/ 988310 h 4416460"/>
                <a:gd name="connsiteX61" fmla="*/ 905569 w 2666988"/>
                <a:gd name="connsiteY61" fmla="*/ 988310 h 4416460"/>
                <a:gd name="connsiteX62" fmla="*/ 905569 w 2666988"/>
                <a:gd name="connsiteY62" fmla="*/ 988232 h 4416460"/>
                <a:gd name="connsiteX63" fmla="*/ 834462 w 2666988"/>
                <a:gd name="connsiteY63" fmla="*/ 265232 h 4416460"/>
                <a:gd name="connsiteX64" fmla="*/ 719463 w 2666988"/>
                <a:gd name="connsiteY64" fmla="*/ 150233 h 4416460"/>
                <a:gd name="connsiteX65" fmla="*/ 719463 w 2666988"/>
                <a:gd name="connsiteY65" fmla="*/ 109705 h 4416460"/>
                <a:gd name="connsiteX66" fmla="*/ 1947339 w 2666988"/>
                <a:gd name="connsiteY66" fmla="*/ 109705 h 4416460"/>
                <a:gd name="connsiteX67" fmla="*/ 1947339 w 2666988"/>
                <a:gd name="connsiteY67" fmla="*/ 150233 h 4416460"/>
                <a:gd name="connsiteX68" fmla="*/ 1832340 w 2666988"/>
                <a:gd name="connsiteY68" fmla="*/ 265232 h 4416460"/>
                <a:gd name="connsiteX69" fmla="*/ 1779112 w 2666988"/>
                <a:gd name="connsiteY69" fmla="*/ 306717 h 4416460"/>
                <a:gd name="connsiteX70" fmla="*/ 1702910 w 2666988"/>
                <a:gd name="connsiteY70" fmla="*/ 609278 h 4416460"/>
                <a:gd name="connsiteX71" fmla="*/ 963608 w 2666988"/>
                <a:gd name="connsiteY71" fmla="*/ 608514 h 4416460"/>
                <a:gd name="connsiteX72" fmla="*/ 887572 w 2666988"/>
                <a:gd name="connsiteY72" fmla="*/ 306716 h 4416460"/>
                <a:gd name="connsiteX73" fmla="*/ 834452 w 2666988"/>
                <a:gd name="connsiteY73" fmla="*/ 265231 h 4416460"/>
                <a:gd name="connsiteX74" fmla="*/ 834462 w 2666988"/>
                <a:gd name="connsiteY74" fmla="*/ 265232 h 4416460"/>
                <a:gd name="connsiteX75" fmla="*/ 872004 w 2666988"/>
                <a:gd name="connsiteY75" fmla="*/ 1097989 h 4416460"/>
                <a:gd name="connsiteX76" fmla="*/ 1794807 w 2666988"/>
                <a:gd name="connsiteY76" fmla="*/ 1097989 h 4416460"/>
                <a:gd name="connsiteX77" fmla="*/ 2087840 w 2666988"/>
                <a:gd name="connsiteY77" fmla="*/ 1347620 h 4416460"/>
                <a:gd name="connsiteX78" fmla="*/ 578982 w 2666988"/>
                <a:gd name="connsiteY78" fmla="*/ 1347620 h 4416460"/>
                <a:gd name="connsiteX79" fmla="*/ 872014 w 2666988"/>
                <a:gd name="connsiteY79" fmla="*/ 1097989 h 4416460"/>
                <a:gd name="connsiteX80" fmla="*/ 872004 w 2666988"/>
                <a:gd name="connsiteY80" fmla="*/ 1097989 h 4416460"/>
                <a:gd name="connsiteX81" fmla="*/ 572692 w 2666988"/>
                <a:gd name="connsiteY81" fmla="*/ 2515538 h 4416460"/>
                <a:gd name="connsiteX82" fmla="*/ 2094090 w 2666988"/>
                <a:gd name="connsiteY82" fmla="*/ 2515538 h 4416460"/>
                <a:gd name="connsiteX83" fmla="*/ 1846752 w 2666988"/>
                <a:gd name="connsiteY83" fmla="*/ 2742744 h 4416460"/>
                <a:gd name="connsiteX84" fmla="*/ 820011 w 2666988"/>
                <a:gd name="connsiteY84" fmla="*/ 2742704 h 4416460"/>
                <a:gd name="connsiteX85" fmla="*/ 572672 w 2666988"/>
                <a:gd name="connsiteY85" fmla="*/ 2515528 h 4416460"/>
                <a:gd name="connsiteX86" fmla="*/ 572692 w 2666988"/>
                <a:gd name="connsiteY86" fmla="*/ 2515538 h 4416460"/>
                <a:gd name="connsiteX87" fmla="*/ 832659 w 2666988"/>
                <a:gd name="connsiteY87" fmla="*/ 2852393 h 4416460"/>
                <a:gd name="connsiteX88" fmla="*/ 1834221 w 2666988"/>
                <a:gd name="connsiteY88" fmla="*/ 2852393 h 4416460"/>
                <a:gd name="connsiteX89" fmla="*/ 1897756 w 2666988"/>
                <a:gd name="connsiteY89" fmla="*/ 3120629 h 4416460"/>
                <a:gd name="connsiteX90" fmla="*/ 769125 w 2666988"/>
                <a:gd name="connsiteY90" fmla="*/ 3120629 h 4416460"/>
                <a:gd name="connsiteX91" fmla="*/ 832659 w 2666988"/>
                <a:gd name="connsiteY91" fmla="*/ 2852393 h 4416460"/>
                <a:gd name="connsiteX92" fmla="*/ 109699 w 2666988"/>
                <a:gd name="connsiteY92" fmla="*/ 3230347 h 4416460"/>
                <a:gd name="connsiteX93" fmla="*/ 2557123 w 2666988"/>
                <a:gd name="connsiteY93" fmla="*/ 3230347 h 4416460"/>
                <a:gd name="connsiteX94" fmla="*/ 2557123 w 2666988"/>
                <a:gd name="connsiteY94" fmla="*/ 3427133 h 4416460"/>
                <a:gd name="connsiteX95" fmla="*/ 109699 w 2666988"/>
                <a:gd name="connsiteY95" fmla="*/ 3427133 h 4416460"/>
                <a:gd name="connsiteX96" fmla="*/ 109699 w 2666988"/>
                <a:gd name="connsiteY96" fmla="*/ 3230347 h 4416460"/>
                <a:gd name="connsiteX0" fmla="*/ 54903 w 2666988"/>
                <a:gd name="connsiteY0" fmla="*/ 3536841 h 4334250"/>
                <a:gd name="connsiteX1" fmla="*/ 96884 w 2666988"/>
                <a:gd name="connsiteY1" fmla="*/ 3536841 h 4334250"/>
                <a:gd name="connsiteX2" fmla="*/ 96884 w 2666988"/>
                <a:gd name="connsiteY2" fmla="*/ 3830148 h 4334250"/>
                <a:gd name="connsiteX3" fmla="*/ 151768 w 2666988"/>
                <a:gd name="connsiteY3" fmla="*/ 3885032 h 4334250"/>
                <a:gd name="connsiteX4" fmla="*/ 2274025 w 2666988"/>
                <a:gd name="connsiteY4" fmla="*/ 4334250 h 4334250"/>
                <a:gd name="connsiteX5" fmla="*/ 2515240 w 2666988"/>
                <a:gd name="connsiteY5" fmla="*/ 3885032 h 4334250"/>
                <a:gd name="connsiteX6" fmla="*/ 2570124 w 2666988"/>
                <a:gd name="connsiteY6" fmla="*/ 3830148 h 4334250"/>
                <a:gd name="connsiteX7" fmla="*/ 2570124 w 2666988"/>
                <a:gd name="connsiteY7" fmla="*/ 3536841 h 4334250"/>
                <a:gd name="connsiteX8" fmla="*/ 2612105 w 2666988"/>
                <a:gd name="connsiteY8" fmla="*/ 3536841 h 4334250"/>
                <a:gd name="connsiteX9" fmla="*/ 2666988 w 2666988"/>
                <a:gd name="connsiteY9" fmla="*/ 3481957 h 4334250"/>
                <a:gd name="connsiteX10" fmla="*/ 2666988 w 2666988"/>
                <a:gd name="connsiteY10" fmla="*/ 3175415 h 4334250"/>
                <a:gd name="connsiteX11" fmla="*/ 2612105 w 2666988"/>
                <a:gd name="connsiteY11" fmla="*/ 3120541 h 4334250"/>
                <a:gd name="connsiteX12" fmla="*/ 2010423 w 2666988"/>
                <a:gd name="connsiteY12" fmla="*/ 3120619 h 4334250"/>
                <a:gd name="connsiteX13" fmla="*/ 1937787 w 2666988"/>
                <a:gd name="connsiteY13" fmla="*/ 2813998 h 4334250"/>
                <a:gd name="connsiteX14" fmla="*/ 2399781 w 2666988"/>
                <a:gd name="connsiteY14" fmla="*/ 1935625 h 4334250"/>
                <a:gd name="connsiteX15" fmla="*/ 1868864 w 2666988"/>
                <a:gd name="connsiteY15" fmla="*/ 1013430 h 4334250"/>
                <a:gd name="connsiteX16" fmla="*/ 1876672 w 2666988"/>
                <a:gd name="connsiteY16" fmla="*/ 924070 h 4334250"/>
                <a:gd name="connsiteX17" fmla="*/ 1804683 w 2666988"/>
                <a:gd name="connsiteY17" fmla="*/ 654649 h 4334250"/>
                <a:gd name="connsiteX18" fmla="*/ 1876212 w 2666988"/>
                <a:gd name="connsiteY18" fmla="*/ 370723 h 4334250"/>
                <a:gd name="connsiteX19" fmla="*/ 2057116 w 2666988"/>
                <a:gd name="connsiteY19" fmla="*/ 150287 h 4334250"/>
                <a:gd name="connsiteX20" fmla="*/ 2057116 w 2666988"/>
                <a:gd name="connsiteY20" fmla="*/ 54880 h 4334250"/>
                <a:gd name="connsiteX21" fmla="*/ 2002232 w 2666988"/>
                <a:gd name="connsiteY21" fmla="*/ 0 h 4334250"/>
                <a:gd name="connsiteX22" fmla="*/ 664628 w 2666988"/>
                <a:gd name="connsiteY22" fmla="*/ 0 h 4334250"/>
                <a:gd name="connsiteX23" fmla="*/ 609755 w 2666988"/>
                <a:gd name="connsiteY23" fmla="*/ 54880 h 4334250"/>
                <a:gd name="connsiteX24" fmla="*/ 609755 w 2666988"/>
                <a:gd name="connsiteY24" fmla="*/ 150287 h 4334250"/>
                <a:gd name="connsiteX25" fmla="*/ 790659 w 2666988"/>
                <a:gd name="connsiteY25" fmla="*/ 370723 h 4334250"/>
                <a:gd name="connsiteX26" fmla="*/ 862188 w 2666988"/>
                <a:gd name="connsiteY26" fmla="*/ 654649 h 4334250"/>
                <a:gd name="connsiteX27" fmla="*/ 790198 w 2666988"/>
                <a:gd name="connsiteY27" fmla="*/ 924070 h 4334250"/>
                <a:gd name="connsiteX28" fmla="*/ 798007 w 2666988"/>
                <a:gd name="connsiteY28" fmla="*/ 1013430 h 4334250"/>
                <a:gd name="connsiteX29" fmla="*/ 267090 w 2666988"/>
                <a:gd name="connsiteY29" fmla="*/ 1935625 h 4334250"/>
                <a:gd name="connsiteX30" fmla="*/ 729084 w 2666988"/>
                <a:gd name="connsiteY30" fmla="*/ 2813998 h 4334250"/>
                <a:gd name="connsiteX31" fmla="*/ 656448 w 2666988"/>
                <a:gd name="connsiteY31" fmla="*/ 3120619 h 4334250"/>
                <a:gd name="connsiteX32" fmla="*/ 54883 w 2666988"/>
                <a:gd name="connsiteY32" fmla="*/ 3120659 h 4334250"/>
                <a:gd name="connsiteX33" fmla="*/ 0 w 2666988"/>
                <a:gd name="connsiteY33" fmla="*/ 3175532 h 4334250"/>
                <a:gd name="connsiteX34" fmla="*/ 0 w 2666988"/>
                <a:gd name="connsiteY34" fmla="*/ 3482075 h 4334250"/>
                <a:gd name="connsiteX35" fmla="*/ 54883 w 2666988"/>
                <a:gd name="connsiteY35" fmla="*/ 3536841 h 4334250"/>
                <a:gd name="connsiteX36" fmla="*/ 54903 w 2666988"/>
                <a:gd name="connsiteY36" fmla="*/ 3536841 h 4334250"/>
                <a:gd name="connsiteX37" fmla="*/ 2460298 w 2666988"/>
                <a:gd name="connsiteY37" fmla="*/ 3775304 h 4334250"/>
                <a:gd name="connsiteX38" fmla="*/ 206465 w 2666988"/>
                <a:gd name="connsiteY38" fmla="*/ 3775304 h 4334250"/>
                <a:gd name="connsiteX39" fmla="*/ 206465 w 2666988"/>
                <a:gd name="connsiteY39" fmla="*/ 3536880 h 4334250"/>
                <a:gd name="connsiteX40" fmla="*/ 2460298 w 2666988"/>
                <a:gd name="connsiteY40" fmla="*/ 3536880 h 4334250"/>
                <a:gd name="connsiteX41" fmla="*/ 2460298 w 2666988"/>
                <a:gd name="connsiteY41" fmla="*/ 3775304 h 4334250"/>
                <a:gd name="connsiteX42" fmla="*/ 378013 w 2666988"/>
                <a:gd name="connsiteY42" fmla="*/ 1975176 h 4334250"/>
                <a:gd name="connsiteX43" fmla="*/ 2288848 w 2666988"/>
                <a:gd name="connsiteY43" fmla="*/ 1975176 h 4334250"/>
                <a:gd name="connsiteX44" fmla="*/ 2166766 w 2666988"/>
                <a:gd name="connsiteY44" fmla="*/ 2405751 h 4334250"/>
                <a:gd name="connsiteX45" fmla="*/ 499978 w 2666988"/>
                <a:gd name="connsiteY45" fmla="*/ 2405751 h 4334250"/>
                <a:gd name="connsiteX46" fmla="*/ 377974 w 2666988"/>
                <a:gd name="connsiteY46" fmla="*/ 1975176 h 4334250"/>
                <a:gd name="connsiteX47" fmla="*/ 378013 w 2666988"/>
                <a:gd name="connsiteY47" fmla="*/ 1975176 h 4334250"/>
                <a:gd name="connsiteX48" fmla="*/ 505072 w 2666988"/>
                <a:gd name="connsiteY48" fmla="*/ 1457270 h 4334250"/>
                <a:gd name="connsiteX49" fmla="*/ 2161671 w 2666988"/>
                <a:gd name="connsiteY49" fmla="*/ 1457270 h 4334250"/>
                <a:gd name="connsiteX50" fmla="*/ 2287349 w 2666988"/>
                <a:gd name="connsiteY50" fmla="*/ 1865419 h 4334250"/>
                <a:gd name="connsiteX51" fmla="*/ 379355 w 2666988"/>
                <a:gd name="connsiteY51" fmla="*/ 1865419 h 4334250"/>
                <a:gd name="connsiteX52" fmla="*/ 504994 w 2666988"/>
                <a:gd name="connsiteY52" fmla="*/ 1457270 h 4334250"/>
                <a:gd name="connsiteX53" fmla="*/ 505072 w 2666988"/>
                <a:gd name="connsiteY53" fmla="*/ 1457270 h 4334250"/>
                <a:gd name="connsiteX54" fmla="*/ 905569 w 2666988"/>
                <a:gd name="connsiteY54" fmla="*/ 988232 h 4334250"/>
                <a:gd name="connsiteX55" fmla="*/ 899868 w 2666988"/>
                <a:gd name="connsiteY55" fmla="*/ 924051 h 4334250"/>
                <a:gd name="connsiteX56" fmla="*/ 953526 w 2666988"/>
                <a:gd name="connsiteY56" fmla="*/ 718272 h 4334250"/>
                <a:gd name="connsiteX57" fmla="*/ 1713765 w 2666988"/>
                <a:gd name="connsiteY57" fmla="*/ 719114 h 4334250"/>
                <a:gd name="connsiteX58" fmla="*/ 1766993 w 2666988"/>
                <a:gd name="connsiteY58" fmla="*/ 924129 h 4334250"/>
                <a:gd name="connsiteX59" fmla="*/ 1761291 w 2666988"/>
                <a:gd name="connsiteY59" fmla="*/ 988310 h 4334250"/>
                <a:gd name="connsiteX60" fmla="*/ 905569 w 2666988"/>
                <a:gd name="connsiteY60" fmla="*/ 988310 h 4334250"/>
                <a:gd name="connsiteX61" fmla="*/ 905569 w 2666988"/>
                <a:gd name="connsiteY61" fmla="*/ 988232 h 4334250"/>
                <a:gd name="connsiteX62" fmla="*/ 834462 w 2666988"/>
                <a:gd name="connsiteY62" fmla="*/ 265232 h 4334250"/>
                <a:gd name="connsiteX63" fmla="*/ 719463 w 2666988"/>
                <a:gd name="connsiteY63" fmla="*/ 150233 h 4334250"/>
                <a:gd name="connsiteX64" fmla="*/ 719463 w 2666988"/>
                <a:gd name="connsiteY64" fmla="*/ 109705 h 4334250"/>
                <a:gd name="connsiteX65" fmla="*/ 1947339 w 2666988"/>
                <a:gd name="connsiteY65" fmla="*/ 109705 h 4334250"/>
                <a:gd name="connsiteX66" fmla="*/ 1947339 w 2666988"/>
                <a:gd name="connsiteY66" fmla="*/ 150233 h 4334250"/>
                <a:gd name="connsiteX67" fmla="*/ 1832340 w 2666988"/>
                <a:gd name="connsiteY67" fmla="*/ 265232 h 4334250"/>
                <a:gd name="connsiteX68" fmla="*/ 1779112 w 2666988"/>
                <a:gd name="connsiteY68" fmla="*/ 306717 h 4334250"/>
                <a:gd name="connsiteX69" fmla="*/ 1702910 w 2666988"/>
                <a:gd name="connsiteY69" fmla="*/ 609278 h 4334250"/>
                <a:gd name="connsiteX70" fmla="*/ 963608 w 2666988"/>
                <a:gd name="connsiteY70" fmla="*/ 608514 h 4334250"/>
                <a:gd name="connsiteX71" fmla="*/ 887572 w 2666988"/>
                <a:gd name="connsiteY71" fmla="*/ 306716 h 4334250"/>
                <a:gd name="connsiteX72" fmla="*/ 834452 w 2666988"/>
                <a:gd name="connsiteY72" fmla="*/ 265231 h 4334250"/>
                <a:gd name="connsiteX73" fmla="*/ 834462 w 2666988"/>
                <a:gd name="connsiteY73" fmla="*/ 265232 h 4334250"/>
                <a:gd name="connsiteX74" fmla="*/ 872004 w 2666988"/>
                <a:gd name="connsiteY74" fmla="*/ 1097989 h 4334250"/>
                <a:gd name="connsiteX75" fmla="*/ 1794807 w 2666988"/>
                <a:gd name="connsiteY75" fmla="*/ 1097989 h 4334250"/>
                <a:gd name="connsiteX76" fmla="*/ 2087840 w 2666988"/>
                <a:gd name="connsiteY76" fmla="*/ 1347620 h 4334250"/>
                <a:gd name="connsiteX77" fmla="*/ 578982 w 2666988"/>
                <a:gd name="connsiteY77" fmla="*/ 1347620 h 4334250"/>
                <a:gd name="connsiteX78" fmla="*/ 872014 w 2666988"/>
                <a:gd name="connsiteY78" fmla="*/ 1097989 h 4334250"/>
                <a:gd name="connsiteX79" fmla="*/ 872004 w 2666988"/>
                <a:gd name="connsiteY79" fmla="*/ 1097989 h 4334250"/>
                <a:gd name="connsiteX80" fmla="*/ 572692 w 2666988"/>
                <a:gd name="connsiteY80" fmla="*/ 2515538 h 4334250"/>
                <a:gd name="connsiteX81" fmla="*/ 2094090 w 2666988"/>
                <a:gd name="connsiteY81" fmla="*/ 2515538 h 4334250"/>
                <a:gd name="connsiteX82" fmla="*/ 1846752 w 2666988"/>
                <a:gd name="connsiteY82" fmla="*/ 2742744 h 4334250"/>
                <a:gd name="connsiteX83" fmla="*/ 820011 w 2666988"/>
                <a:gd name="connsiteY83" fmla="*/ 2742704 h 4334250"/>
                <a:gd name="connsiteX84" fmla="*/ 572672 w 2666988"/>
                <a:gd name="connsiteY84" fmla="*/ 2515528 h 4334250"/>
                <a:gd name="connsiteX85" fmla="*/ 572692 w 2666988"/>
                <a:gd name="connsiteY85" fmla="*/ 2515538 h 4334250"/>
                <a:gd name="connsiteX86" fmla="*/ 832659 w 2666988"/>
                <a:gd name="connsiteY86" fmla="*/ 2852393 h 4334250"/>
                <a:gd name="connsiteX87" fmla="*/ 1834221 w 2666988"/>
                <a:gd name="connsiteY87" fmla="*/ 2852393 h 4334250"/>
                <a:gd name="connsiteX88" fmla="*/ 1897756 w 2666988"/>
                <a:gd name="connsiteY88" fmla="*/ 3120629 h 4334250"/>
                <a:gd name="connsiteX89" fmla="*/ 769125 w 2666988"/>
                <a:gd name="connsiteY89" fmla="*/ 3120629 h 4334250"/>
                <a:gd name="connsiteX90" fmla="*/ 832659 w 2666988"/>
                <a:gd name="connsiteY90" fmla="*/ 2852393 h 4334250"/>
                <a:gd name="connsiteX91" fmla="*/ 109699 w 2666988"/>
                <a:gd name="connsiteY91" fmla="*/ 3230347 h 4334250"/>
                <a:gd name="connsiteX92" fmla="*/ 2557123 w 2666988"/>
                <a:gd name="connsiteY92" fmla="*/ 3230347 h 4334250"/>
                <a:gd name="connsiteX93" fmla="*/ 2557123 w 2666988"/>
                <a:gd name="connsiteY93" fmla="*/ 3427133 h 4334250"/>
                <a:gd name="connsiteX94" fmla="*/ 109699 w 2666988"/>
                <a:gd name="connsiteY94" fmla="*/ 3427133 h 4334250"/>
                <a:gd name="connsiteX95" fmla="*/ 109699 w 2666988"/>
                <a:gd name="connsiteY95" fmla="*/ 3230347 h 4334250"/>
                <a:gd name="connsiteX0" fmla="*/ 54903 w 2666988"/>
                <a:gd name="connsiteY0" fmla="*/ 3536841 h 3885032"/>
                <a:gd name="connsiteX1" fmla="*/ 96884 w 2666988"/>
                <a:gd name="connsiteY1" fmla="*/ 3536841 h 3885032"/>
                <a:gd name="connsiteX2" fmla="*/ 96884 w 2666988"/>
                <a:gd name="connsiteY2" fmla="*/ 3830148 h 3885032"/>
                <a:gd name="connsiteX3" fmla="*/ 151768 w 2666988"/>
                <a:gd name="connsiteY3" fmla="*/ 3885032 h 3885032"/>
                <a:gd name="connsiteX4" fmla="*/ 2515240 w 2666988"/>
                <a:gd name="connsiteY4" fmla="*/ 3885032 h 3885032"/>
                <a:gd name="connsiteX5" fmla="*/ 2570124 w 2666988"/>
                <a:gd name="connsiteY5" fmla="*/ 3830148 h 3885032"/>
                <a:gd name="connsiteX6" fmla="*/ 2570124 w 2666988"/>
                <a:gd name="connsiteY6" fmla="*/ 3536841 h 3885032"/>
                <a:gd name="connsiteX7" fmla="*/ 2612105 w 2666988"/>
                <a:gd name="connsiteY7" fmla="*/ 3536841 h 3885032"/>
                <a:gd name="connsiteX8" fmla="*/ 2666988 w 2666988"/>
                <a:gd name="connsiteY8" fmla="*/ 3481957 h 3885032"/>
                <a:gd name="connsiteX9" fmla="*/ 2666988 w 2666988"/>
                <a:gd name="connsiteY9" fmla="*/ 3175415 h 3885032"/>
                <a:gd name="connsiteX10" fmla="*/ 2612105 w 2666988"/>
                <a:gd name="connsiteY10" fmla="*/ 3120541 h 3885032"/>
                <a:gd name="connsiteX11" fmla="*/ 2010423 w 2666988"/>
                <a:gd name="connsiteY11" fmla="*/ 3120619 h 3885032"/>
                <a:gd name="connsiteX12" fmla="*/ 1937787 w 2666988"/>
                <a:gd name="connsiteY12" fmla="*/ 2813998 h 3885032"/>
                <a:gd name="connsiteX13" fmla="*/ 2399781 w 2666988"/>
                <a:gd name="connsiteY13" fmla="*/ 1935625 h 3885032"/>
                <a:gd name="connsiteX14" fmla="*/ 1868864 w 2666988"/>
                <a:gd name="connsiteY14" fmla="*/ 1013430 h 3885032"/>
                <a:gd name="connsiteX15" fmla="*/ 1876672 w 2666988"/>
                <a:gd name="connsiteY15" fmla="*/ 924070 h 3885032"/>
                <a:gd name="connsiteX16" fmla="*/ 1804683 w 2666988"/>
                <a:gd name="connsiteY16" fmla="*/ 654649 h 3885032"/>
                <a:gd name="connsiteX17" fmla="*/ 1876212 w 2666988"/>
                <a:gd name="connsiteY17" fmla="*/ 370723 h 3885032"/>
                <a:gd name="connsiteX18" fmla="*/ 2057116 w 2666988"/>
                <a:gd name="connsiteY18" fmla="*/ 150287 h 3885032"/>
                <a:gd name="connsiteX19" fmla="*/ 2057116 w 2666988"/>
                <a:gd name="connsiteY19" fmla="*/ 54880 h 3885032"/>
                <a:gd name="connsiteX20" fmla="*/ 2002232 w 2666988"/>
                <a:gd name="connsiteY20" fmla="*/ 0 h 3885032"/>
                <a:gd name="connsiteX21" fmla="*/ 664628 w 2666988"/>
                <a:gd name="connsiteY21" fmla="*/ 0 h 3885032"/>
                <a:gd name="connsiteX22" fmla="*/ 609755 w 2666988"/>
                <a:gd name="connsiteY22" fmla="*/ 54880 h 3885032"/>
                <a:gd name="connsiteX23" fmla="*/ 609755 w 2666988"/>
                <a:gd name="connsiteY23" fmla="*/ 150287 h 3885032"/>
                <a:gd name="connsiteX24" fmla="*/ 790659 w 2666988"/>
                <a:gd name="connsiteY24" fmla="*/ 370723 h 3885032"/>
                <a:gd name="connsiteX25" fmla="*/ 862188 w 2666988"/>
                <a:gd name="connsiteY25" fmla="*/ 654649 h 3885032"/>
                <a:gd name="connsiteX26" fmla="*/ 790198 w 2666988"/>
                <a:gd name="connsiteY26" fmla="*/ 924070 h 3885032"/>
                <a:gd name="connsiteX27" fmla="*/ 798007 w 2666988"/>
                <a:gd name="connsiteY27" fmla="*/ 1013430 h 3885032"/>
                <a:gd name="connsiteX28" fmla="*/ 267090 w 2666988"/>
                <a:gd name="connsiteY28" fmla="*/ 1935625 h 3885032"/>
                <a:gd name="connsiteX29" fmla="*/ 729084 w 2666988"/>
                <a:gd name="connsiteY29" fmla="*/ 2813998 h 3885032"/>
                <a:gd name="connsiteX30" fmla="*/ 656448 w 2666988"/>
                <a:gd name="connsiteY30" fmla="*/ 3120619 h 3885032"/>
                <a:gd name="connsiteX31" fmla="*/ 54883 w 2666988"/>
                <a:gd name="connsiteY31" fmla="*/ 3120659 h 3885032"/>
                <a:gd name="connsiteX32" fmla="*/ 0 w 2666988"/>
                <a:gd name="connsiteY32" fmla="*/ 3175532 h 3885032"/>
                <a:gd name="connsiteX33" fmla="*/ 0 w 2666988"/>
                <a:gd name="connsiteY33" fmla="*/ 3482075 h 3885032"/>
                <a:gd name="connsiteX34" fmla="*/ 54883 w 2666988"/>
                <a:gd name="connsiteY34" fmla="*/ 3536841 h 3885032"/>
                <a:gd name="connsiteX35" fmla="*/ 54903 w 2666988"/>
                <a:gd name="connsiteY35" fmla="*/ 3536841 h 3885032"/>
                <a:gd name="connsiteX36" fmla="*/ 2460298 w 2666988"/>
                <a:gd name="connsiteY36" fmla="*/ 3775304 h 3885032"/>
                <a:gd name="connsiteX37" fmla="*/ 206465 w 2666988"/>
                <a:gd name="connsiteY37" fmla="*/ 3775304 h 3885032"/>
                <a:gd name="connsiteX38" fmla="*/ 206465 w 2666988"/>
                <a:gd name="connsiteY38" fmla="*/ 3536880 h 3885032"/>
                <a:gd name="connsiteX39" fmla="*/ 2460298 w 2666988"/>
                <a:gd name="connsiteY39" fmla="*/ 3536880 h 3885032"/>
                <a:gd name="connsiteX40" fmla="*/ 2460298 w 2666988"/>
                <a:gd name="connsiteY40" fmla="*/ 3775304 h 3885032"/>
                <a:gd name="connsiteX41" fmla="*/ 378013 w 2666988"/>
                <a:gd name="connsiteY41" fmla="*/ 1975176 h 3885032"/>
                <a:gd name="connsiteX42" fmla="*/ 2288848 w 2666988"/>
                <a:gd name="connsiteY42" fmla="*/ 1975176 h 3885032"/>
                <a:gd name="connsiteX43" fmla="*/ 2166766 w 2666988"/>
                <a:gd name="connsiteY43" fmla="*/ 2405751 h 3885032"/>
                <a:gd name="connsiteX44" fmla="*/ 499978 w 2666988"/>
                <a:gd name="connsiteY44" fmla="*/ 2405751 h 3885032"/>
                <a:gd name="connsiteX45" fmla="*/ 377974 w 2666988"/>
                <a:gd name="connsiteY45" fmla="*/ 1975176 h 3885032"/>
                <a:gd name="connsiteX46" fmla="*/ 378013 w 2666988"/>
                <a:gd name="connsiteY46" fmla="*/ 1975176 h 3885032"/>
                <a:gd name="connsiteX47" fmla="*/ 505072 w 2666988"/>
                <a:gd name="connsiteY47" fmla="*/ 1457270 h 3885032"/>
                <a:gd name="connsiteX48" fmla="*/ 2161671 w 2666988"/>
                <a:gd name="connsiteY48" fmla="*/ 1457270 h 3885032"/>
                <a:gd name="connsiteX49" fmla="*/ 2287349 w 2666988"/>
                <a:gd name="connsiteY49" fmla="*/ 1865419 h 3885032"/>
                <a:gd name="connsiteX50" fmla="*/ 379355 w 2666988"/>
                <a:gd name="connsiteY50" fmla="*/ 1865419 h 3885032"/>
                <a:gd name="connsiteX51" fmla="*/ 504994 w 2666988"/>
                <a:gd name="connsiteY51" fmla="*/ 1457270 h 3885032"/>
                <a:gd name="connsiteX52" fmla="*/ 505072 w 2666988"/>
                <a:gd name="connsiteY52" fmla="*/ 1457270 h 3885032"/>
                <a:gd name="connsiteX53" fmla="*/ 905569 w 2666988"/>
                <a:gd name="connsiteY53" fmla="*/ 988232 h 3885032"/>
                <a:gd name="connsiteX54" fmla="*/ 899868 w 2666988"/>
                <a:gd name="connsiteY54" fmla="*/ 924051 h 3885032"/>
                <a:gd name="connsiteX55" fmla="*/ 953526 w 2666988"/>
                <a:gd name="connsiteY55" fmla="*/ 718272 h 3885032"/>
                <a:gd name="connsiteX56" fmla="*/ 1713765 w 2666988"/>
                <a:gd name="connsiteY56" fmla="*/ 719114 h 3885032"/>
                <a:gd name="connsiteX57" fmla="*/ 1766993 w 2666988"/>
                <a:gd name="connsiteY57" fmla="*/ 924129 h 3885032"/>
                <a:gd name="connsiteX58" fmla="*/ 1761291 w 2666988"/>
                <a:gd name="connsiteY58" fmla="*/ 988310 h 3885032"/>
                <a:gd name="connsiteX59" fmla="*/ 905569 w 2666988"/>
                <a:gd name="connsiteY59" fmla="*/ 988310 h 3885032"/>
                <a:gd name="connsiteX60" fmla="*/ 905569 w 2666988"/>
                <a:gd name="connsiteY60" fmla="*/ 988232 h 3885032"/>
                <a:gd name="connsiteX61" fmla="*/ 834462 w 2666988"/>
                <a:gd name="connsiteY61" fmla="*/ 265232 h 3885032"/>
                <a:gd name="connsiteX62" fmla="*/ 719463 w 2666988"/>
                <a:gd name="connsiteY62" fmla="*/ 150233 h 3885032"/>
                <a:gd name="connsiteX63" fmla="*/ 719463 w 2666988"/>
                <a:gd name="connsiteY63" fmla="*/ 109705 h 3885032"/>
                <a:gd name="connsiteX64" fmla="*/ 1947339 w 2666988"/>
                <a:gd name="connsiteY64" fmla="*/ 109705 h 3885032"/>
                <a:gd name="connsiteX65" fmla="*/ 1947339 w 2666988"/>
                <a:gd name="connsiteY65" fmla="*/ 150233 h 3885032"/>
                <a:gd name="connsiteX66" fmla="*/ 1832340 w 2666988"/>
                <a:gd name="connsiteY66" fmla="*/ 265232 h 3885032"/>
                <a:gd name="connsiteX67" fmla="*/ 1779112 w 2666988"/>
                <a:gd name="connsiteY67" fmla="*/ 306717 h 3885032"/>
                <a:gd name="connsiteX68" fmla="*/ 1702910 w 2666988"/>
                <a:gd name="connsiteY68" fmla="*/ 609278 h 3885032"/>
                <a:gd name="connsiteX69" fmla="*/ 963608 w 2666988"/>
                <a:gd name="connsiteY69" fmla="*/ 608514 h 3885032"/>
                <a:gd name="connsiteX70" fmla="*/ 887572 w 2666988"/>
                <a:gd name="connsiteY70" fmla="*/ 306716 h 3885032"/>
                <a:gd name="connsiteX71" fmla="*/ 834452 w 2666988"/>
                <a:gd name="connsiteY71" fmla="*/ 265231 h 3885032"/>
                <a:gd name="connsiteX72" fmla="*/ 834462 w 2666988"/>
                <a:gd name="connsiteY72" fmla="*/ 265232 h 3885032"/>
                <a:gd name="connsiteX73" fmla="*/ 872004 w 2666988"/>
                <a:gd name="connsiteY73" fmla="*/ 1097989 h 3885032"/>
                <a:gd name="connsiteX74" fmla="*/ 1794807 w 2666988"/>
                <a:gd name="connsiteY74" fmla="*/ 1097989 h 3885032"/>
                <a:gd name="connsiteX75" fmla="*/ 2087840 w 2666988"/>
                <a:gd name="connsiteY75" fmla="*/ 1347620 h 3885032"/>
                <a:gd name="connsiteX76" fmla="*/ 578982 w 2666988"/>
                <a:gd name="connsiteY76" fmla="*/ 1347620 h 3885032"/>
                <a:gd name="connsiteX77" fmla="*/ 872014 w 2666988"/>
                <a:gd name="connsiteY77" fmla="*/ 1097989 h 3885032"/>
                <a:gd name="connsiteX78" fmla="*/ 872004 w 2666988"/>
                <a:gd name="connsiteY78" fmla="*/ 1097989 h 3885032"/>
                <a:gd name="connsiteX79" fmla="*/ 572692 w 2666988"/>
                <a:gd name="connsiteY79" fmla="*/ 2515538 h 3885032"/>
                <a:gd name="connsiteX80" fmla="*/ 2094090 w 2666988"/>
                <a:gd name="connsiteY80" fmla="*/ 2515538 h 3885032"/>
                <a:gd name="connsiteX81" fmla="*/ 1846752 w 2666988"/>
                <a:gd name="connsiteY81" fmla="*/ 2742744 h 3885032"/>
                <a:gd name="connsiteX82" fmla="*/ 820011 w 2666988"/>
                <a:gd name="connsiteY82" fmla="*/ 2742704 h 3885032"/>
                <a:gd name="connsiteX83" fmla="*/ 572672 w 2666988"/>
                <a:gd name="connsiteY83" fmla="*/ 2515528 h 3885032"/>
                <a:gd name="connsiteX84" fmla="*/ 572692 w 2666988"/>
                <a:gd name="connsiteY84" fmla="*/ 2515538 h 3885032"/>
                <a:gd name="connsiteX85" fmla="*/ 832659 w 2666988"/>
                <a:gd name="connsiteY85" fmla="*/ 2852393 h 3885032"/>
                <a:gd name="connsiteX86" fmla="*/ 1834221 w 2666988"/>
                <a:gd name="connsiteY86" fmla="*/ 2852393 h 3885032"/>
                <a:gd name="connsiteX87" fmla="*/ 1897756 w 2666988"/>
                <a:gd name="connsiteY87" fmla="*/ 3120629 h 3885032"/>
                <a:gd name="connsiteX88" fmla="*/ 769125 w 2666988"/>
                <a:gd name="connsiteY88" fmla="*/ 3120629 h 3885032"/>
                <a:gd name="connsiteX89" fmla="*/ 832659 w 2666988"/>
                <a:gd name="connsiteY89" fmla="*/ 2852393 h 3885032"/>
                <a:gd name="connsiteX90" fmla="*/ 109699 w 2666988"/>
                <a:gd name="connsiteY90" fmla="*/ 3230347 h 3885032"/>
                <a:gd name="connsiteX91" fmla="*/ 2557123 w 2666988"/>
                <a:gd name="connsiteY91" fmla="*/ 3230347 h 3885032"/>
                <a:gd name="connsiteX92" fmla="*/ 2557123 w 2666988"/>
                <a:gd name="connsiteY92" fmla="*/ 3427133 h 3885032"/>
                <a:gd name="connsiteX93" fmla="*/ 109699 w 2666988"/>
                <a:gd name="connsiteY93" fmla="*/ 3427133 h 3885032"/>
                <a:gd name="connsiteX94" fmla="*/ 109699 w 2666988"/>
                <a:gd name="connsiteY94" fmla="*/ 3230347 h 3885032"/>
                <a:gd name="connsiteX0" fmla="*/ 54903 w 2666988"/>
                <a:gd name="connsiteY0" fmla="*/ 3536841 h 3885062"/>
                <a:gd name="connsiteX1" fmla="*/ 96884 w 2666988"/>
                <a:gd name="connsiteY1" fmla="*/ 3536841 h 3885062"/>
                <a:gd name="connsiteX2" fmla="*/ 96884 w 2666988"/>
                <a:gd name="connsiteY2" fmla="*/ 3830148 h 3885062"/>
                <a:gd name="connsiteX3" fmla="*/ 2515240 w 2666988"/>
                <a:gd name="connsiteY3" fmla="*/ 3885032 h 3885062"/>
                <a:gd name="connsiteX4" fmla="*/ 2570124 w 2666988"/>
                <a:gd name="connsiteY4" fmla="*/ 3830148 h 3885062"/>
                <a:gd name="connsiteX5" fmla="*/ 2570124 w 2666988"/>
                <a:gd name="connsiteY5" fmla="*/ 3536841 h 3885062"/>
                <a:gd name="connsiteX6" fmla="*/ 2612105 w 2666988"/>
                <a:gd name="connsiteY6" fmla="*/ 3536841 h 3885062"/>
                <a:gd name="connsiteX7" fmla="*/ 2666988 w 2666988"/>
                <a:gd name="connsiteY7" fmla="*/ 3481957 h 3885062"/>
                <a:gd name="connsiteX8" fmla="*/ 2666988 w 2666988"/>
                <a:gd name="connsiteY8" fmla="*/ 3175415 h 3885062"/>
                <a:gd name="connsiteX9" fmla="*/ 2612105 w 2666988"/>
                <a:gd name="connsiteY9" fmla="*/ 3120541 h 3885062"/>
                <a:gd name="connsiteX10" fmla="*/ 2010423 w 2666988"/>
                <a:gd name="connsiteY10" fmla="*/ 3120619 h 3885062"/>
                <a:gd name="connsiteX11" fmla="*/ 1937787 w 2666988"/>
                <a:gd name="connsiteY11" fmla="*/ 2813998 h 3885062"/>
                <a:gd name="connsiteX12" fmla="*/ 2399781 w 2666988"/>
                <a:gd name="connsiteY12" fmla="*/ 1935625 h 3885062"/>
                <a:gd name="connsiteX13" fmla="*/ 1868864 w 2666988"/>
                <a:gd name="connsiteY13" fmla="*/ 1013430 h 3885062"/>
                <a:gd name="connsiteX14" fmla="*/ 1876672 w 2666988"/>
                <a:gd name="connsiteY14" fmla="*/ 924070 h 3885062"/>
                <a:gd name="connsiteX15" fmla="*/ 1804683 w 2666988"/>
                <a:gd name="connsiteY15" fmla="*/ 654649 h 3885062"/>
                <a:gd name="connsiteX16" fmla="*/ 1876212 w 2666988"/>
                <a:gd name="connsiteY16" fmla="*/ 370723 h 3885062"/>
                <a:gd name="connsiteX17" fmla="*/ 2057116 w 2666988"/>
                <a:gd name="connsiteY17" fmla="*/ 150287 h 3885062"/>
                <a:gd name="connsiteX18" fmla="*/ 2057116 w 2666988"/>
                <a:gd name="connsiteY18" fmla="*/ 54880 h 3885062"/>
                <a:gd name="connsiteX19" fmla="*/ 2002232 w 2666988"/>
                <a:gd name="connsiteY19" fmla="*/ 0 h 3885062"/>
                <a:gd name="connsiteX20" fmla="*/ 664628 w 2666988"/>
                <a:gd name="connsiteY20" fmla="*/ 0 h 3885062"/>
                <a:gd name="connsiteX21" fmla="*/ 609755 w 2666988"/>
                <a:gd name="connsiteY21" fmla="*/ 54880 h 3885062"/>
                <a:gd name="connsiteX22" fmla="*/ 609755 w 2666988"/>
                <a:gd name="connsiteY22" fmla="*/ 150287 h 3885062"/>
                <a:gd name="connsiteX23" fmla="*/ 790659 w 2666988"/>
                <a:gd name="connsiteY23" fmla="*/ 370723 h 3885062"/>
                <a:gd name="connsiteX24" fmla="*/ 862188 w 2666988"/>
                <a:gd name="connsiteY24" fmla="*/ 654649 h 3885062"/>
                <a:gd name="connsiteX25" fmla="*/ 790198 w 2666988"/>
                <a:gd name="connsiteY25" fmla="*/ 924070 h 3885062"/>
                <a:gd name="connsiteX26" fmla="*/ 798007 w 2666988"/>
                <a:gd name="connsiteY26" fmla="*/ 1013430 h 3885062"/>
                <a:gd name="connsiteX27" fmla="*/ 267090 w 2666988"/>
                <a:gd name="connsiteY27" fmla="*/ 1935625 h 3885062"/>
                <a:gd name="connsiteX28" fmla="*/ 729084 w 2666988"/>
                <a:gd name="connsiteY28" fmla="*/ 2813998 h 3885062"/>
                <a:gd name="connsiteX29" fmla="*/ 656448 w 2666988"/>
                <a:gd name="connsiteY29" fmla="*/ 3120619 h 3885062"/>
                <a:gd name="connsiteX30" fmla="*/ 54883 w 2666988"/>
                <a:gd name="connsiteY30" fmla="*/ 3120659 h 3885062"/>
                <a:gd name="connsiteX31" fmla="*/ 0 w 2666988"/>
                <a:gd name="connsiteY31" fmla="*/ 3175532 h 3885062"/>
                <a:gd name="connsiteX32" fmla="*/ 0 w 2666988"/>
                <a:gd name="connsiteY32" fmla="*/ 3482075 h 3885062"/>
                <a:gd name="connsiteX33" fmla="*/ 54883 w 2666988"/>
                <a:gd name="connsiteY33" fmla="*/ 3536841 h 3885062"/>
                <a:gd name="connsiteX34" fmla="*/ 54903 w 2666988"/>
                <a:gd name="connsiteY34" fmla="*/ 3536841 h 3885062"/>
                <a:gd name="connsiteX35" fmla="*/ 2460298 w 2666988"/>
                <a:gd name="connsiteY35" fmla="*/ 3775304 h 3885062"/>
                <a:gd name="connsiteX36" fmla="*/ 206465 w 2666988"/>
                <a:gd name="connsiteY36" fmla="*/ 3775304 h 3885062"/>
                <a:gd name="connsiteX37" fmla="*/ 206465 w 2666988"/>
                <a:gd name="connsiteY37" fmla="*/ 3536880 h 3885062"/>
                <a:gd name="connsiteX38" fmla="*/ 2460298 w 2666988"/>
                <a:gd name="connsiteY38" fmla="*/ 3536880 h 3885062"/>
                <a:gd name="connsiteX39" fmla="*/ 2460298 w 2666988"/>
                <a:gd name="connsiteY39" fmla="*/ 3775304 h 3885062"/>
                <a:gd name="connsiteX40" fmla="*/ 378013 w 2666988"/>
                <a:gd name="connsiteY40" fmla="*/ 1975176 h 3885062"/>
                <a:gd name="connsiteX41" fmla="*/ 2288848 w 2666988"/>
                <a:gd name="connsiteY41" fmla="*/ 1975176 h 3885062"/>
                <a:gd name="connsiteX42" fmla="*/ 2166766 w 2666988"/>
                <a:gd name="connsiteY42" fmla="*/ 2405751 h 3885062"/>
                <a:gd name="connsiteX43" fmla="*/ 499978 w 2666988"/>
                <a:gd name="connsiteY43" fmla="*/ 2405751 h 3885062"/>
                <a:gd name="connsiteX44" fmla="*/ 377974 w 2666988"/>
                <a:gd name="connsiteY44" fmla="*/ 1975176 h 3885062"/>
                <a:gd name="connsiteX45" fmla="*/ 378013 w 2666988"/>
                <a:gd name="connsiteY45" fmla="*/ 1975176 h 3885062"/>
                <a:gd name="connsiteX46" fmla="*/ 505072 w 2666988"/>
                <a:gd name="connsiteY46" fmla="*/ 1457270 h 3885062"/>
                <a:gd name="connsiteX47" fmla="*/ 2161671 w 2666988"/>
                <a:gd name="connsiteY47" fmla="*/ 1457270 h 3885062"/>
                <a:gd name="connsiteX48" fmla="*/ 2287349 w 2666988"/>
                <a:gd name="connsiteY48" fmla="*/ 1865419 h 3885062"/>
                <a:gd name="connsiteX49" fmla="*/ 379355 w 2666988"/>
                <a:gd name="connsiteY49" fmla="*/ 1865419 h 3885062"/>
                <a:gd name="connsiteX50" fmla="*/ 504994 w 2666988"/>
                <a:gd name="connsiteY50" fmla="*/ 1457270 h 3885062"/>
                <a:gd name="connsiteX51" fmla="*/ 505072 w 2666988"/>
                <a:gd name="connsiteY51" fmla="*/ 1457270 h 3885062"/>
                <a:gd name="connsiteX52" fmla="*/ 905569 w 2666988"/>
                <a:gd name="connsiteY52" fmla="*/ 988232 h 3885062"/>
                <a:gd name="connsiteX53" fmla="*/ 899868 w 2666988"/>
                <a:gd name="connsiteY53" fmla="*/ 924051 h 3885062"/>
                <a:gd name="connsiteX54" fmla="*/ 953526 w 2666988"/>
                <a:gd name="connsiteY54" fmla="*/ 718272 h 3885062"/>
                <a:gd name="connsiteX55" fmla="*/ 1713765 w 2666988"/>
                <a:gd name="connsiteY55" fmla="*/ 719114 h 3885062"/>
                <a:gd name="connsiteX56" fmla="*/ 1766993 w 2666988"/>
                <a:gd name="connsiteY56" fmla="*/ 924129 h 3885062"/>
                <a:gd name="connsiteX57" fmla="*/ 1761291 w 2666988"/>
                <a:gd name="connsiteY57" fmla="*/ 988310 h 3885062"/>
                <a:gd name="connsiteX58" fmla="*/ 905569 w 2666988"/>
                <a:gd name="connsiteY58" fmla="*/ 988310 h 3885062"/>
                <a:gd name="connsiteX59" fmla="*/ 905569 w 2666988"/>
                <a:gd name="connsiteY59" fmla="*/ 988232 h 3885062"/>
                <a:gd name="connsiteX60" fmla="*/ 834462 w 2666988"/>
                <a:gd name="connsiteY60" fmla="*/ 265232 h 3885062"/>
                <a:gd name="connsiteX61" fmla="*/ 719463 w 2666988"/>
                <a:gd name="connsiteY61" fmla="*/ 150233 h 3885062"/>
                <a:gd name="connsiteX62" fmla="*/ 719463 w 2666988"/>
                <a:gd name="connsiteY62" fmla="*/ 109705 h 3885062"/>
                <a:gd name="connsiteX63" fmla="*/ 1947339 w 2666988"/>
                <a:gd name="connsiteY63" fmla="*/ 109705 h 3885062"/>
                <a:gd name="connsiteX64" fmla="*/ 1947339 w 2666988"/>
                <a:gd name="connsiteY64" fmla="*/ 150233 h 3885062"/>
                <a:gd name="connsiteX65" fmla="*/ 1832340 w 2666988"/>
                <a:gd name="connsiteY65" fmla="*/ 265232 h 3885062"/>
                <a:gd name="connsiteX66" fmla="*/ 1779112 w 2666988"/>
                <a:gd name="connsiteY66" fmla="*/ 306717 h 3885062"/>
                <a:gd name="connsiteX67" fmla="*/ 1702910 w 2666988"/>
                <a:gd name="connsiteY67" fmla="*/ 609278 h 3885062"/>
                <a:gd name="connsiteX68" fmla="*/ 963608 w 2666988"/>
                <a:gd name="connsiteY68" fmla="*/ 608514 h 3885062"/>
                <a:gd name="connsiteX69" fmla="*/ 887572 w 2666988"/>
                <a:gd name="connsiteY69" fmla="*/ 306716 h 3885062"/>
                <a:gd name="connsiteX70" fmla="*/ 834452 w 2666988"/>
                <a:gd name="connsiteY70" fmla="*/ 265231 h 3885062"/>
                <a:gd name="connsiteX71" fmla="*/ 834462 w 2666988"/>
                <a:gd name="connsiteY71" fmla="*/ 265232 h 3885062"/>
                <a:gd name="connsiteX72" fmla="*/ 872004 w 2666988"/>
                <a:gd name="connsiteY72" fmla="*/ 1097989 h 3885062"/>
                <a:gd name="connsiteX73" fmla="*/ 1794807 w 2666988"/>
                <a:gd name="connsiteY73" fmla="*/ 1097989 h 3885062"/>
                <a:gd name="connsiteX74" fmla="*/ 2087840 w 2666988"/>
                <a:gd name="connsiteY74" fmla="*/ 1347620 h 3885062"/>
                <a:gd name="connsiteX75" fmla="*/ 578982 w 2666988"/>
                <a:gd name="connsiteY75" fmla="*/ 1347620 h 3885062"/>
                <a:gd name="connsiteX76" fmla="*/ 872014 w 2666988"/>
                <a:gd name="connsiteY76" fmla="*/ 1097989 h 3885062"/>
                <a:gd name="connsiteX77" fmla="*/ 872004 w 2666988"/>
                <a:gd name="connsiteY77" fmla="*/ 1097989 h 3885062"/>
                <a:gd name="connsiteX78" fmla="*/ 572692 w 2666988"/>
                <a:gd name="connsiteY78" fmla="*/ 2515538 h 3885062"/>
                <a:gd name="connsiteX79" fmla="*/ 2094090 w 2666988"/>
                <a:gd name="connsiteY79" fmla="*/ 2515538 h 3885062"/>
                <a:gd name="connsiteX80" fmla="*/ 1846752 w 2666988"/>
                <a:gd name="connsiteY80" fmla="*/ 2742744 h 3885062"/>
                <a:gd name="connsiteX81" fmla="*/ 820011 w 2666988"/>
                <a:gd name="connsiteY81" fmla="*/ 2742704 h 3885062"/>
                <a:gd name="connsiteX82" fmla="*/ 572672 w 2666988"/>
                <a:gd name="connsiteY82" fmla="*/ 2515528 h 3885062"/>
                <a:gd name="connsiteX83" fmla="*/ 572692 w 2666988"/>
                <a:gd name="connsiteY83" fmla="*/ 2515538 h 3885062"/>
                <a:gd name="connsiteX84" fmla="*/ 832659 w 2666988"/>
                <a:gd name="connsiteY84" fmla="*/ 2852393 h 3885062"/>
                <a:gd name="connsiteX85" fmla="*/ 1834221 w 2666988"/>
                <a:gd name="connsiteY85" fmla="*/ 2852393 h 3885062"/>
                <a:gd name="connsiteX86" fmla="*/ 1897756 w 2666988"/>
                <a:gd name="connsiteY86" fmla="*/ 3120629 h 3885062"/>
                <a:gd name="connsiteX87" fmla="*/ 769125 w 2666988"/>
                <a:gd name="connsiteY87" fmla="*/ 3120629 h 3885062"/>
                <a:gd name="connsiteX88" fmla="*/ 832659 w 2666988"/>
                <a:gd name="connsiteY88" fmla="*/ 2852393 h 3885062"/>
                <a:gd name="connsiteX89" fmla="*/ 109699 w 2666988"/>
                <a:gd name="connsiteY89" fmla="*/ 3230347 h 3885062"/>
                <a:gd name="connsiteX90" fmla="*/ 2557123 w 2666988"/>
                <a:gd name="connsiteY90" fmla="*/ 3230347 h 3885062"/>
                <a:gd name="connsiteX91" fmla="*/ 2557123 w 2666988"/>
                <a:gd name="connsiteY91" fmla="*/ 3427133 h 3885062"/>
                <a:gd name="connsiteX92" fmla="*/ 109699 w 2666988"/>
                <a:gd name="connsiteY92" fmla="*/ 3427133 h 3885062"/>
                <a:gd name="connsiteX93" fmla="*/ 109699 w 2666988"/>
                <a:gd name="connsiteY93" fmla="*/ 3230347 h 3885062"/>
                <a:gd name="connsiteX0" fmla="*/ 54903 w 2666988"/>
                <a:gd name="connsiteY0" fmla="*/ 3536841 h 3885032"/>
                <a:gd name="connsiteX1" fmla="*/ 96884 w 2666988"/>
                <a:gd name="connsiteY1" fmla="*/ 3536841 h 3885032"/>
                <a:gd name="connsiteX2" fmla="*/ 2515240 w 2666988"/>
                <a:gd name="connsiteY2" fmla="*/ 3885032 h 3885032"/>
                <a:gd name="connsiteX3" fmla="*/ 2570124 w 2666988"/>
                <a:gd name="connsiteY3" fmla="*/ 3830148 h 3885032"/>
                <a:gd name="connsiteX4" fmla="*/ 2570124 w 2666988"/>
                <a:gd name="connsiteY4" fmla="*/ 3536841 h 3885032"/>
                <a:gd name="connsiteX5" fmla="*/ 2612105 w 2666988"/>
                <a:gd name="connsiteY5" fmla="*/ 3536841 h 3885032"/>
                <a:gd name="connsiteX6" fmla="*/ 2666988 w 2666988"/>
                <a:gd name="connsiteY6" fmla="*/ 3481957 h 3885032"/>
                <a:gd name="connsiteX7" fmla="*/ 2666988 w 2666988"/>
                <a:gd name="connsiteY7" fmla="*/ 3175415 h 3885032"/>
                <a:gd name="connsiteX8" fmla="*/ 2612105 w 2666988"/>
                <a:gd name="connsiteY8" fmla="*/ 3120541 h 3885032"/>
                <a:gd name="connsiteX9" fmla="*/ 2010423 w 2666988"/>
                <a:gd name="connsiteY9" fmla="*/ 3120619 h 3885032"/>
                <a:gd name="connsiteX10" fmla="*/ 1937787 w 2666988"/>
                <a:gd name="connsiteY10" fmla="*/ 2813998 h 3885032"/>
                <a:gd name="connsiteX11" fmla="*/ 2399781 w 2666988"/>
                <a:gd name="connsiteY11" fmla="*/ 1935625 h 3885032"/>
                <a:gd name="connsiteX12" fmla="*/ 1868864 w 2666988"/>
                <a:gd name="connsiteY12" fmla="*/ 1013430 h 3885032"/>
                <a:gd name="connsiteX13" fmla="*/ 1876672 w 2666988"/>
                <a:gd name="connsiteY13" fmla="*/ 924070 h 3885032"/>
                <a:gd name="connsiteX14" fmla="*/ 1804683 w 2666988"/>
                <a:gd name="connsiteY14" fmla="*/ 654649 h 3885032"/>
                <a:gd name="connsiteX15" fmla="*/ 1876212 w 2666988"/>
                <a:gd name="connsiteY15" fmla="*/ 370723 h 3885032"/>
                <a:gd name="connsiteX16" fmla="*/ 2057116 w 2666988"/>
                <a:gd name="connsiteY16" fmla="*/ 150287 h 3885032"/>
                <a:gd name="connsiteX17" fmla="*/ 2057116 w 2666988"/>
                <a:gd name="connsiteY17" fmla="*/ 54880 h 3885032"/>
                <a:gd name="connsiteX18" fmla="*/ 2002232 w 2666988"/>
                <a:gd name="connsiteY18" fmla="*/ 0 h 3885032"/>
                <a:gd name="connsiteX19" fmla="*/ 664628 w 2666988"/>
                <a:gd name="connsiteY19" fmla="*/ 0 h 3885032"/>
                <a:gd name="connsiteX20" fmla="*/ 609755 w 2666988"/>
                <a:gd name="connsiteY20" fmla="*/ 54880 h 3885032"/>
                <a:gd name="connsiteX21" fmla="*/ 609755 w 2666988"/>
                <a:gd name="connsiteY21" fmla="*/ 150287 h 3885032"/>
                <a:gd name="connsiteX22" fmla="*/ 790659 w 2666988"/>
                <a:gd name="connsiteY22" fmla="*/ 370723 h 3885032"/>
                <a:gd name="connsiteX23" fmla="*/ 862188 w 2666988"/>
                <a:gd name="connsiteY23" fmla="*/ 654649 h 3885032"/>
                <a:gd name="connsiteX24" fmla="*/ 790198 w 2666988"/>
                <a:gd name="connsiteY24" fmla="*/ 924070 h 3885032"/>
                <a:gd name="connsiteX25" fmla="*/ 798007 w 2666988"/>
                <a:gd name="connsiteY25" fmla="*/ 1013430 h 3885032"/>
                <a:gd name="connsiteX26" fmla="*/ 267090 w 2666988"/>
                <a:gd name="connsiteY26" fmla="*/ 1935625 h 3885032"/>
                <a:gd name="connsiteX27" fmla="*/ 729084 w 2666988"/>
                <a:gd name="connsiteY27" fmla="*/ 2813998 h 3885032"/>
                <a:gd name="connsiteX28" fmla="*/ 656448 w 2666988"/>
                <a:gd name="connsiteY28" fmla="*/ 3120619 h 3885032"/>
                <a:gd name="connsiteX29" fmla="*/ 54883 w 2666988"/>
                <a:gd name="connsiteY29" fmla="*/ 3120659 h 3885032"/>
                <a:gd name="connsiteX30" fmla="*/ 0 w 2666988"/>
                <a:gd name="connsiteY30" fmla="*/ 3175532 h 3885032"/>
                <a:gd name="connsiteX31" fmla="*/ 0 w 2666988"/>
                <a:gd name="connsiteY31" fmla="*/ 3482075 h 3885032"/>
                <a:gd name="connsiteX32" fmla="*/ 54883 w 2666988"/>
                <a:gd name="connsiteY32" fmla="*/ 3536841 h 3885032"/>
                <a:gd name="connsiteX33" fmla="*/ 54903 w 2666988"/>
                <a:gd name="connsiteY33" fmla="*/ 3536841 h 3885032"/>
                <a:gd name="connsiteX34" fmla="*/ 2460298 w 2666988"/>
                <a:gd name="connsiteY34" fmla="*/ 3775304 h 3885032"/>
                <a:gd name="connsiteX35" fmla="*/ 206465 w 2666988"/>
                <a:gd name="connsiteY35" fmla="*/ 3775304 h 3885032"/>
                <a:gd name="connsiteX36" fmla="*/ 206465 w 2666988"/>
                <a:gd name="connsiteY36" fmla="*/ 3536880 h 3885032"/>
                <a:gd name="connsiteX37" fmla="*/ 2460298 w 2666988"/>
                <a:gd name="connsiteY37" fmla="*/ 3536880 h 3885032"/>
                <a:gd name="connsiteX38" fmla="*/ 2460298 w 2666988"/>
                <a:gd name="connsiteY38" fmla="*/ 3775304 h 3885032"/>
                <a:gd name="connsiteX39" fmla="*/ 378013 w 2666988"/>
                <a:gd name="connsiteY39" fmla="*/ 1975176 h 3885032"/>
                <a:gd name="connsiteX40" fmla="*/ 2288848 w 2666988"/>
                <a:gd name="connsiteY40" fmla="*/ 1975176 h 3885032"/>
                <a:gd name="connsiteX41" fmla="*/ 2166766 w 2666988"/>
                <a:gd name="connsiteY41" fmla="*/ 2405751 h 3885032"/>
                <a:gd name="connsiteX42" fmla="*/ 499978 w 2666988"/>
                <a:gd name="connsiteY42" fmla="*/ 2405751 h 3885032"/>
                <a:gd name="connsiteX43" fmla="*/ 377974 w 2666988"/>
                <a:gd name="connsiteY43" fmla="*/ 1975176 h 3885032"/>
                <a:gd name="connsiteX44" fmla="*/ 378013 w 2666988"/>
                <a:gd name="connsiteY44" fmla="*/ 1975176 h 3885032"/>
                <a:gd name="connsiteX45" fmla="*/ 505072 w 2666988"/>
                <a:gd name="connsiteY45" fmla="*/ 1457270 h 3885032"/>
                <a:gd name="connsiteX46" fmla="*/ 2161671 w 2666988"/>
                <a:gd name="connsiteY46" fmla="*/ 1457270 h 3885032"/>
                <a:gd name="connsiteX47" fmla="*/ 2287349 w 2666988"/>
                <a:gd name="connsiteY47" fmla="*/ 1865419 h 3885032"/>
                <a:gd name="connsiteX48" fmla="*/ 379355 w 2666988"/>
                <a:gd name="connsiteY48" fmla="*/ 1865419 h 3885032"/>
                <a:gd name="connsiteX49" fmla="*/ 504994 w 2666988"/>
                <a:gd name="connsiteY49" fmla="*/ 1457270 h 3885032"/>
                <a:gd name="connsiteX50" fmla="*/ 505072 w 2666988"/>
                <a:gd name="connsiteY50" fmla="*/ 1457270 h 3885032"/>
                <a:gd name="connsiteX51" fmla="*/ 905569 w 2666988"/>
                <a:gd name="connsiteY51" fmla="*/ 988232 h 3885032"/>
                <a:gd name="connsiteX52" fmla="*/ 899868 w 2666988"/>
                <a:gd name="connsiteY52" fmla="*/ 924051 h 3885032"/>
                <a:gd name="connsiteX53" fmla="*/ 953526 w 2666988"/>
                <a:gd name="connsiteY53" fmla="*/ 718272 h 3885032"/>
                <a:gd name="connsiteX54" fmla="*/ 1713765 w 2666988"/>
                <a:gd name="connsiteY54" fmla="*/ 719114 h 3885032"/>
                <a:gd name="connsiteX55" fmla="*/ 1766993 w 2666988"/>
                <a:gd name="connsiteY55" fmla="*/ 924129 h 3885032"/>
                <a:gd name="connsiteX56" fmla="*/ 1761291 w 2666988"/>
                <a:gd name="connsiteY56" fmla="*/ 988310 h 3885032"/>
                <a:gd name="connsiteX57" fmla="*/ 905569 w 2666988"/>
                <a:gd name="connsiteY57" fmla="*/ 988310 h 3885032"/>
                <a:gd name="connsiteX58" fmla="*/ 905569 w 2666988"/>
                <a:gd name="connsiteY58" fmla="*/ 988232 h 3885032"/>
                <a:gd name="connsiteX59" fmla="*/ 834462 w 2666988"/>
                <a:gd name="connsiteY59" fmla="*/ 265232 h 3885032"/>
                <a:gd name="connsiteX60" fmla="*/ 719463 w 2666988"/>
                <a:gd name="connsiteY60" fmla="*/ 150233 h 3885032"/>
                <a:gd name="connsiteX61" fmla="*/ 719463 w 2666988"/>
                <a:gd name="connsiteY61" fmla="*/ 109705 h 3885032"/>
                <a:gd name="connsiteX62" fmla="*/ 1947339 w 2666988"/>
                <a:gd name="connsiteY62" fmla="*/ 109705 h 3885032"/>
                <a:gd name="connsiteX63" fmla="*/ 1947339 w 2666988"/>
                <a:gd name="connsiteY63" fmla="*/ 150233 h 3885032"/>
                <a:gd name="connsiteX64" fmla="*/ 1832340 w 2666988"/>
                <a:gd name="connsiteY64" fmla="*/ 265232 h 3885032"/>
                <a:gd name="connsiteX65" fmla="*/ 1779112 w 2666988"/>
                <a:gd name="connsiteY65" fmla="*/ 306717 h 3885032"/>
                <a:gd name="connsiteX66" fmla="*/ 1702910 w 2666988"/>
                <a:gd name="connsiteY66" fmla="*/ 609278 h 3885032"/>
                <a:gd name="connsiteX67" fmla="*/ 963608 w 2666988"/>
                <a:gd name="connsiteY67" fmla="*/ 608514 h 3885032"/>
                <a:gd name="connsiteX68" fmla="*/ 887572 w 2666988"/>
                <a:gd name="connsiteY68" fmla="*/ 306716 h 3885032"/>
                <a:gd name="connsiteX69" fmla="*/ 834452 w 2666988"/>
                <a:gd name="connsiteY69" fmla="*/ 265231 h 3885032"/>
                <a:gd name="connsiteX70" fmla="*/ 834462 w 2666988"/>
                <a:gd name="connsiteY70" fmla="*/ 265232 h 3885032"/>
                <a:gd name="connsiteX71" fmla="*/ 872004 w 2666988"/>
                <a:gd name="connsiteY71" fmla="*/ 1097989 h 3885032"/>
                <a:gd name="connsiteX72" fmla="*/ 1794807 w 2666988"/>
                <a:gd name="connsiteY72" fmla="*/ 1097989 h 3885032"/>
                <a:gd name="connsiteX73" fmla="*/ 2087840 w 2666988"/>
                <a:gd name="connsiteY73" fmla="*/ 1347620 h 3885032"/>
                <a:gd name="connsiteX74" fmla="*/ 578982 w 2666988"/>
                <a:gd name="connsiteY74" fmla="*/ 1347620 h 3885032"/>
                <a:gd name="connsiteX75" fmla="*/ 872014 w 2666988"/>
                <a:gd name="connsiteY75" fmla="*/ 1097989 h 3885032"/>
                <a:gd name="connsiteX76" fmla="*/ 872004 w 2666988"/>
                <a:gd name="connsiteY76" fmla="*/ 1097989 h 3885032"/>
                <a:gd name="connsiteX77" fmla="*/ 572692 w 2666988"/>
                <a:gd name="connsiteY77" fmla="*/ 2515538 h 3885032"/>
                <a:gd name="connsiteX78" fmla="*/ 2094090 w 2666988"/>
                <a:gd name="connsiteY78" fmla="*/ 2515538 h 3885032"/>
                <a:gd name="connsiteX79" fmla="*/ 1846752 w 2666988"/>
                <a:gd name="connsiteY79" fmla="*/ 2742744 h 3885032"/>
                <a:gd name="connsiteX80" fmla="*/ 820011 w 2666988"/>
                <a:gd name="connsiteY80" fmla="*/ 2742704 h 3885032"/>
                <a:gd name="connsiteX81" fmla="*/ 572672 w 2666988"/>
                <a:gd name="connsiteY81" fmla="*/ 2515528 h 3885032"/>
                <a:gd name="connsiteX82" fmla="*/ 572692 w 2666988"/>
                <a:gd name="connsiteY82" fmla="*/ 2515538 h 3885032"/>
                <a:gd name="connsiteX83" fmla="*/ 832659 w 2666988"/>
                <a:gd name="connsiteY83" fmla="*/ 2852393 h 3885032"/>
                <a:gd name="connsiteX84" fmla="*/ 1834221 w 2666988"/>
                <a:gd name="connsiteY84" fmla="*/ 2852393 h 3885032"/>
                <a:gd name="connsiteX85" fmla="*/ 1897756 w 2666988"/>
                <a:gd name="connsiteY85" fmla="*/ 3120629 h 3885032"/>
                <a:gd name="connsiteX86" fmla="*/ 769125 w 2666988"/>
                <a:gd name="connsiteY86" fmla="*/ 3120629 h 3885032"/>
                <a:gd name="connsiteX87" fmla="*/ 832659 w 2666988"/>
                <a:gd name="connsiteY87" fmla="*/ 2852393 h 3885032"/>
                <a:gd name="connsiteX88" fmla="*/ 109699 w 2666988"/>
                <a:gd name="connsiteY88" fmla="*/ 3230347 h 3885032"/>
                <a:gd name="connsiteX89" fmla="*/ 2557123 w 2666988"/>
                <a:gd name="connsiteY89" fmla="*/ 3230347 h 3885032"/>
                <a:gd name="connsiteX90" fmla="*/ 2557123 w 2666988"/>
                <a:gd name="connsiteY90" fmla="*/ 3427133 h 3885032"/>
                <a:gd name="connsiteX91" fmla="*/ 109699 w 2666988"/>
                <a:gd name="connsiteY91" fmla="*/ 3427133 h 3885032"/>
                <a:gd name="connsiteX92" fmla="*/ 109699 w 2666988"/>
                <a:gd name="connsiteY92" fmla="*/ 3230347 h 3885032"/>
                <a:gd name="connsiteX0" fmla="*/ 54903 w 2666988"/>
                <a:gd name="connsiteY0" fmla="*/ 3536841 h 3885032"/>
                <a:gd name="connsiteX1" fmla="*/ 96884 w 2666988"/>
                <a:gd name="connsiteY1" fmla="*/ 3536841 h 3885032"/>
                <a:gd name="connsiteX2" fmla="*/ 2515240 w 2666988"/>
                <a:gd name="connsiteY2" fmla="*/ 3885032 h 3885032"/>
                <a:gd name="connsiteX3" fmla="*/ 2570124 w 2666988"/>
                <a:gd name="connsiteY3" fmla="*/ 3830148 h 3885032"/>
                <a:gd name="connsiteX4" fmla="*/ 2570124 w 2666988"/>
                <a:gd name="connsiteY4" fmla="*/ 3536841 h 3885032"/>
                <a:gd name="connsiteX5" fmla="*/ 2612105 w 2666988"/>
                <a:gd name="connsiteY5" fmla="*/ 3536841 h 3885032"/>
                <a:gd name="connsiteX6" fmla="*/ 2666988 w 2666988"/>
                <a:gd name="connsiteY6" fmla="*/ 3481957 h 3885032"/>
                <a:gd name="connsiteX7" fmla="*/ 2666988 w 2666988"/>
                <a:gd name="connsiteY7" fmla="*/ 3175415 h 3885032"/>
                <a:gd name="connsiteX8" fmla="*/ 2612105 w 2666988"/>
                <a:gd name="connsiteY8" fmla="*/ 3120541 h 3885032"/>
                <a:gd name="connsiteX9" fmla="*/ 2010423 w 2666988"/>
                <a:gd name="connsiteY9" fmla="*/ 3120619 h 3885032"/>
                <a:gd name="connsiteX10" fmla="*/ 1937787 w 2666988"/>
                <a:gd name="connsiteY10" fmla="*/ 2813998 h 3885032"/>
                <a:gd name="connsiteX11" fmla="*/ 2399781 w 2666988"/>
                <a:gd name="connsiteY11" fmla="*/ 1935625 h 3885032"/>
                <a:gd name="connsiteX12" fmla="*/ 1868864 w 2666988"/>
                <a:gd name="connsiteY12" fmla="*/ 1013430 h 3885032"/>
                <a:gd name="connsiteX13" fmla="*/ 1876672 w 2666988"/>
                <a:gd name="connsiteY13" fmla="*/ 924070 h 3885032"/>
                <a:gd name="connsiteX14" fmla="*/ 1804683 w 2666988"/>
                <a:gd name="connsiteY14" fmla="*/ 654649 h 3885032"/>
                <a:gd name="connsiteX15" fmla="*/ 1876212 w 2666988"/>
                <a:gd name="connsiteY15" fmla="*/ 370723 h 3885032"/>
                <a:gd name="connsiteX16" fmla="*/ 2057116 w 2666988"/>
                <a:gd name="connsiteY16" fmla="*/ 150287 h 3885032"/>
                <a:gd name="connsiteX17" fmla="*/ 2057116 w 2666988"/>
                <a:gd name="connsiteY17" fmla="*/ 54880 h 3885032"/>
                <a:gd name="connsiteX18" fmla="*/ 2002232 w 2666988"/>
                <a:gd name="connsiteY18" fmla="*/ 0 h 3885032"/>
                <a:gd name="connsiteX19" fmla="*/ 664628 w 2666988"/>
                <a:gd name="connsiteY19" fmla="*/ 0 h 3885032"/>
                <a:gd name="connsiteX20" fmla="*/ 609755 w 2666988"/>
                <a:gd name="connsiteY20" fmla="*/ 54880 h 3885032"/>
                <a:gd name="connsiteX21" fmla="*/ 609755 w 2666988"/>
                <a:gd name="connsiteY21" fmla="*/ 150287 h 3885032"/>
                <a:gd name="connsiteX22" fmla="*/ 790659 w 2666988"/>
                <a:gd name="connsiteY22" fmla="*/ 370723 h 3885032"/>
                <a:gd name="connsiteX23" fmla="*/ 862188 w 2666988"/>
                <a:gd name="connsiteY23" fmla="*/ 654649 h 3885032"/>
                <a:gd name="connsiteX24" fmla="*/ 790198 w 2666988"/>
                <a:gd name="connsiteY24" fmla="*/ 924070 h 3885032"/>
                <a:gd name="connsiteX25" fmla="*/ 798007 w 2666988"/>
                <a:gd name="connsiteY25" fmla="*/ 1013430 h 3885032"/>
                <a:gd name="connsiteX26" fmla="*/ 267090 w 2666988"/>
                <a:gd name="connsiteY26" fmla="*/ 1935625 h 3885032"/>
                <a:gd name="connsiteX27" fmla="*/ 729084 w 2666988"/>
                <a:gd name="connsiteY27" fmla="*/ 2813998 h 3885032"/>
                <a:gd name="connsiteX28" fmla="*/ 656448 w 2666988"/>
                <a:gd name="connsiteY28" fmla="*/ 3120619 h 3885032"/>
                <a:gd name="connsiteX29" fmla="*/ 54883 w 2666988"/>
                <a:gd name="connsiteY29" fmla="*/ 3120659 h 3885032"/>
                <a:gd name="connsiteX30" fmla="*/ 0 w 2666988"/>
                <a:gd name="connsiteY30" fmla="*/ 3175532 h 3885032"/>
                <a:gd name="connsiteX31" fmla="*/ 0 w 2666988"/>
                <a:gd name="connsiteY31" fmla="*/ 3482075 h 3885032"/>
                <a:gd name="connsiteX32" fmla="*/ 54883 w 2666988"/>
                <a:gd name="connsiteY32" fmla="*/ 3536841 h 3885032"/>
                <a:gd name="connsiteX33" fmla="*/ 54903 w 2666988"/>
                <a:gd name="connsiteY33" fmla="*/ 3536841 h 3885032"/>
                <a:gd name="connsiteX34" fmla="*/ 2460298 w 2666988"/>
                <a:gd name="connsiteY34" fmla="*/ 3775304 h 3885032"/>
                <a:gd name="connsiteX35" fmla="*/ 206465 w 2666988"/>
                <a:gd name="connsiteY35" fmla="*/ 3536880 h 3885032"/>
                <a:gd name="connsiteX36" fmla="*/ 2460298 w 2666988"/>
                <a:gd name="connsiteY36" fmla="*/ 3536880 h 3885032"/>
                <a:gd name="connsiteX37" fmla="*/ 2460298 w 2666988"/>
                <a:gd name="connsiteY37" fmla="*/ 3775304 h 3885032"/>
                <a:gd name="connsiteX38" fmla="*/ 378013 w 2666988"/>
                <a:gd name="connsiteY38" fmla="*/ 1975176 h 3885032"/>
                <a:gd name="connsiteX39" fmla="*/ 2288848 w 2666988"/>
                <a:gd name="connsiteY39" fmla="*/ 1975176 h 3885032"/>
                <a:gd name="connsiteX40" fmla="*/ 2166766 w 2666988"/>
                <a:gd name="connsiteY40" fmla="*/ 2405751 h 3885032"/>
                <a:gd name="connsiteX41" fmla="*/ 499978 w 2666988"/>
                <a:gd name="connsiteY41" fmla="*/ 2405751 h 3885032"/>
                <a:gd name="connsiteX42" fmla="*/ 377974 w 2666988"/>
                <a:gd name="connsiteY42" fmla="*/ 1975176 h 3885032"/>
                <a:gd name="connsiteX43" fmla="*/ 378013 w 2666988"/>
                <a:gd name="connsiteY43" fmla="*/ 1975176 h 3885032"/>
                <a:gd name="connsiteX44" fmla="*/ 505072 w 2666988"/>
                <a:gd name="connsiteY44" fmla="*/ 1457270 h 3885032"/>
                <a:gd name="connsiteX45" fmla="*/ 2161671 w 2666988"/>
                <a:gd name="connsiteY45" fmla="*/ 1457270 h 3885032"/>
                <a:gd name="connsiteX46" fmla="*/ 2287349 w 2666988"/>
                <a:gd name="connsiteY46" fmla="*/ 1865419 h 3885032"/>
                <a:gd name="connsiteX47" fmla="*/ 379355 w 2666988"/>
                <a:gd name="connsiteY47" fmla="*/ 1865419 h 3885032"/>
                <a:gd name="connsiteX48" fmla="*/ 504994 w 2666988"/>
                <a:gd name="connsiteY48" fmla="*/ 1457270 h 3885032"/>
                <a:gd name="connsiteX49" fmla="*/ 505072 w 2666988"/>
                <a:gd name="connsiteY49" fmla="*/ 1457270 h 3885032"/>
                <a:gd name="connsiteX50" fmla="*/ 905569 w 2666988"/>
                <a:gd name="connsiteY50" fmla="*/ 988232 h 3885032"/>
                <a:gd name="connsiteX51" fmla="*/ 899868 w 2666988"/>
                <a:gd name="connsiteY51" fmla="*/ 924051 h 3885032"/>
                <a:gd name="connsiteX52" fmla="*/ 953526 w 2666988"/>
                <a:gd name="connsiteY52" fmla="*/ 718272 h 3885032"/>
                <a:gd name="connsiteX53" fmla="*/ 1713765 w 2666988"/>
                <a:gd name="connsiteY53" fmla="*/ 719114 h 3885032"/>
                <a:gd name="connsiteX54" fmla="*/ 1766993 w 2666988"/>
                <a:gd name="connsiteY54" fmla="*/ 924129 h 3885032"/>
                <a:gd name="connsiteX55" fmla="*/ 1761291 w 2666988"/>
                <a:gd name="connsiteY55" fmla="*/ 988310 h 3885032"/>
                <a:gd name="connsiteX56" fmla="*/ 905569 w 2666988"/>
                <a:gd name="connsiteY56" fmla="*/ 988310 h 3885032"/>
                <a:gd name="connsiteX57" fmla="*/ 905569 w 2666988"/>
                <a:gd name="connsiteY57" fmla="*/ 988232 h 3885032"/>
                <a:gd name="connsiteX58" fmla="*/ 834462 w 2666988"/>
                <a:gd name="connsiteY58" fmla="*/ 265232 h 3885032"/>
                <a:gd name="connsiteX59" fmla="*/ 719463 w 2666988"/>
                <a:gd name="connsiteY59" fmla="*/ 150233 h 3885032"/>
                <a:gd name="connsiteX60" fmla="*/ 719463 w 2666988"/>
                <a:gd name="connsiteY60" fmla="*/ 109705 h 3885032"/>
                <a:gd name="connsiteX61" fmla="*/ 1947339 w 2666988"/>
                <a:gd name="connsiteY61" fmla="*/ 109705 h 3885032"/>
                <a:gd name="connsiteX62" fmla="*/ 1947339 w 2666988"/>
                <a:gd name="connsiteY62" fmla="*/ 150233 h 3885032"/>
                <a:gd name="connsiteX63" fmla="*/ 1832340 w 2666988"/>
                <a:gd name="connsiteY63" fmla="*/ 265232 h 3885032"/>
                <a:gd name="connsiteX64" fmla="*/ 1779112 w 2666988"/>
                <a:gd name="connsiteY64" fmla="*/ 306717 h 3885032"/>
                <a:gd name="connsiteX65" fmla="*/ 1702910 w 2666988"/>
                <a:gd name="connsiteY65" fmla="*/ 609278 h 3885032"/>
                <a:gd name="connsiteX66" fmla="*/ 963608 w 2666988"/>
                <a:gd name="connsiteY66" fmla="*/ 608514 h 3885032"/>
                <a:gd name="connsiteX67" fmla="*/ 887572 w 2666988"/>
                <a:gd name="connsiteY67" fmla="*/ 306716 h 3885032"/>
                <a:gd name="connsiteX68" fmla="*/ 834452 w 2666988"/>
                <a:gd name="connsiteY68" fmla="*/ 265231 h 3885032"/>
                <a:gd name="connsiteX69" fmla="*/ 834462 w 2666988"/>
                <a:gd name="connsiteY69" fmla="*/ 265232 h 3885032"/>
                <a:gd name="connsiteX70" fmla="*/ 872004 w 2666988"/>
                <a:gd name="connsiteY70" fmla="*/ 1097989 h 3885032"/>
                <a:gd name="connsiteX71" fmla="*/ 1794807 w 2666988"/>
                <a:gd name="connsiteY71" fmla="*/ 1097989 h 3885032"/>
                <a:gd name="connsiteX72" fmla="*/ 2087840 w 2666988"/>
                <a:gd name="connsiteY72" fmla="*/ 1347620 h 3885032"/>
                <a:gd name="connsiteX73" fmla="*/ 578982 w 2666988"/>
                <a:gd name="connsiteY73" fmla="*/ 1347620 h 3885032"/>
                <a:gd name="connsiteX74" fmla="*/ 872014 w 2666988"/>
                <a:gd name="connsiteY74" fmla="*/ 1097989 h 3885032"/>
                <a:gd name="connsiteX75" fmla="*/ 872004 w 2666988"/>
                <a:gd name="connsiteY75" fmla="*/ 1097989 h 3885032"/>
                <a:gd name="connsiteX76" fmla="*/ 572692 w 2666988"/>
                <a:gd name="connsiteY76" fmla="*/ 2515538 h 3885032"/>
                <a:gd name="connsiteX77" fmla="*/ 2094090 w 2666988"/>
                <a:gd name="connsiteY77" fmla="*/ 2515538 h 3885032"/>
                <a:gd name="connsiteX78" fmla="*/ 1846752 w 2666988"/>
                <a:gd name="connsiteY78" fmla="*/ 2742744 h 3885032"/>
                <a:gd name="connsiteX79" fmla="*/ 820011 w 2666988"/>
                <a:gd name="connsiteY79" fmla="*/ 2742704 h 3885032"/>
                <a:gd name="connsiteX80" fmla="*/ 572672 w 2666988"/>
                <a:gd name="connsiteY80" fmla="*/ 2515528 h 3885032"/>
                <a:gd name="connsiteX81" fmla="*/ 572692 w 2666988"/>
                <a:gd name="connsiteY81" fmla="*/ 2515538 h 3885032"/>
                <a:gd name="connsiteX82" fmla="*/ 832659 w 2666988"/>
                <a:gd name="connsiteY82" fmla="*/ 2852393 h 3885032"/>
                <a:gd name="connsiteX83" fmla="*/ 1834221 w 2666988"/>
                <a:gd name="connsiteY83" fmla="*/ 2852393 h 3885032"/>
                <a:gd name="connsiteX84" fmla="*/ 1897756 w 2666988"/>
                <a:gd name="connsiteY84" fmla="*/ 3120629 h 3885032"/>
                <a:gd name="connsiteX85" fmla="*/ 769125 w 2666988"/>
                <a:gd name="connsiteY85" fmla="*/ 3120629 h 3885032"/>
                <a:gd name="connsiteX86" fmla="*/ 832659 w 2666988"/>
                <a:gd name="connsiteY86" fmla="*/ 2852393 h 3885032"/>
                <a:gd name="connsiteX87" fmla="*/ 109699 w 2666988"/>
                <a:gd name="connsiteY87" fmla="*/ 3230347 h 3885032"/>
                <a:gd name="connsiteX88" fmla="*/ 2557123 w 2666988"/>
                <a:gd name="connsiteY88" fmla="*/ 3230347 h 3885032"/>
                <a:gd name="connsiteX89" fmla="*/ 2557123 w 2666988"/>
                <a:gd name="connsiteY89" fmla="*/ 3427133 h 3885032"/>
                <a:gd name="connsiteX90" fmla="*/ 109699 w 2666988"/>
                <a:gd name="connsiteY90" fmla="*/ 3427133 h 3885032"/>
                <a:gd name="connsiteX91" fmla="*/ 109699 w 2666988"/>
                <a:gd name="connsiteY91" fmla="*/ 3230347 h 3885032"/>
                <a:gd name="connsiteX0" fmla="*/ 54903 w 2666988"/>
                <a:gd name="connsiteY0" fmla="*/ 3536841 h 3830148"/>
                <a:gd name="connsiteX1" fmla="*/ 96884 w 2666988"/>
                <a:gd name="connsiteY1" fmla="*/ 3536841 h 3830148"/>
                <a:gd name="connsiteX2" fmla="*/ 2570124 w 2666988"/>
                <a:gd name="connsiteY2" fmla="*/ 3830148 h 3830148"/>
                <a:gd name="connsiteX3" fmla="*/ 2570124 w 2666988"/>
                <a:gd name="connsiteY3" fmla="*/ 3536841 h 3830148"/>
                <a:gd name="connsiteX4" fmla="*/ 2612105 w 2666988"/>
                <a:gd name="connsiteY4" fmla="*/ 3536841 h 3830148"/>
                <a:gd name="connsiteX5" fmla="*/ 2666988 w 2666988"/>
                <a:gd name="connsiteY5" fmla="*/ 3481957 h 3830148"/>
                <a:gd name="connsiteX6" fmla="*/ 2666988 w 2666988"/>
                <a:gd name="connsiteY6" fmla="*/ 3175415 h 3830148"/>
                <a:gd name="connsiteX7" fmla="*/ 2612105 w 2666988"/>
                <a:gd name="connsiteY7" fmla="*/ 3120541 h 3830148"/>
                <a:gd name="connsiteX8" fmla="*/ 2010423 w 2666988"/>
                <a:gd name="connsiteY8" fmla="*/ 3120619 h 3830148"/>
                <a:gd name="connsiteX9" fmla="*/ 1937787 w 2666988"/>
                <a:gd name="connsiteY9" fmla="*/ 2813998 h 3830148"/>
                <a:gd name="connsiteX10" fmla="*/ 2399781 w 2666988"/>
                <a:gd name="connsiteY10" fmla="*/ 1935625 h 3830148"/>
                <a:gd name="connsiteX11" fmla="*/ 1868864 w 2666988"/>
                <a:gd name="connsiteY11" fmla="*/ 1013430 h 3830148"/>
                <a:gd name="connsiteX12" fmla="*/ 1876672 w 2666988"/>
                <a:gd name="connsiteY12" fmla="*/ 924070 h 3830148"/>
                <a:gd name="connsiteX13" fmla="*/ 1804683 w 2666988"/>
                <a:gd name="connsiteY13" fmla="*/ 654649 h 3830148"/>
                <a:gd name="connsiteX14" fmla="*/ 1876212 w 2666988"/>
                <a:gd name="connsiteY14" fmla="*/ 370723 h 3830148"/>
                <a:gd name="connsiteX15" fmla="*/ 2057116 w 2666988"/>
                <a:gd name="connsiteY15" fmla="*/ 150287 h 3830148"/>
                <a:gd name="connsiteX16" fmla="*/ 2057116 w 2666988"/>
                <a:gd name="connsiteY16" fmla="*/ 54880 h 3830148"/>
                <a:gd name="connsiteX17" fmla="*/ 2002232 w 2666988"/>
                <a:gd name="connsiteY17" fmla="*/ 0 h 3830148"/>
                <a:gd name="connsiteX18" fmla="*/ 664628 w 2666988"/>
                <a:gd name="connsiteY18" fmla="*/ 0 h 3830148"/>
                <a:gd name="connsiteX19" fmla="*/ 609755 w 2666988"/>
                <a:gd name="connsiteY19" fmla="*/ 54880 h 3830148"/>
                <a:gd name="connsiteX20" fmla="*/ 609755 w 2666988"/>
                <a:gd name="connsiteY20" fmla="*/ 150287 h 3830148"/>
                <a:gd name="connsiteX21" fmla="*/ 790659 w 2666988"/>
                <a:gd name="connsiteY21" fmla="*/ 370723 h 3830148"/>
                <a:gd name="connsiteX22" fmla="*/ 862188 w 2666988"/>
                <a:gd name="connsiteY22" fmla="*/ 654649 h 3830148"/>
                <a:gd name="connsiteX23" fmla="*/ 790198 w 2666988"/>
                <a:gd name="connsiteY23" fmla="*/ 924070 h 3830148"/>
                <a:gd name="connsiteX24" fmla="*/ 798007 w 2666988"/>
                <a:gd name="connsiteY24" fmla="*/ 1013430 h 3830148"/>
                <a:gd name="connsiteX25" fmla="*/ 267090 w 2666988"/>
                <a:gd name="connsiteY25" fmla="*/ 1935625 h 3830148"/>
                <a:gd name="connsiteX26" fmla="*/ 729084 w 2666988"/>
                <a:gd name="connsiteY26" fmla="*/ 2813998 h 3830148"/>
                <a:gd name="connsiteX27" fmla="*/ 656448 w 2666988"/>
                <a:gd name="connsiteY27" fmla="*/ 3120619 h 3830148"/>
                <a:gd name="connsiteX28" fmla="*/ 54883 w 2666988"/>
                <a:gd name="connsiteY28" fmla="*/ 3120659 h 3830148"/>
                <a:gd name="connsiteX29" fmla="*/ 0 w 2666988"/>
                <a:gd name="connsiteY29" fmla="*/ 3175532 h 3830148"/>
                <a:gd name="connsiteX30" fmla="*/ 0 w 2666988"/>
                <a:gd name="connsiteY30" fmla="*/ 3482075 h 3830148"/>
                <a:gd name="connsiteX31" fmla="*/ 54883 w 2666988"/>
                <a:gd name="connsiteY31" fmla="*/ 3536841 h 3830148"/>
                <a:gd name="connsiteX32" fmla="*/ 54903 w 2666988"/>
                <a:gd name="connsiteY32" fmla="*/ 3536841 h 3830148"/>
                <a:gd name="connsiteX33" fmla="*/ 2460298 w 2666988"/>
                <a:gd name="connsiteY33" fmla="*/ 3775304 h 3830148"/>
                <a:gd name="connsiteX34" fmla="*/ 206465 w 2666988"/>
                <a:gd name="connsiteY34" fmla="*/ 3536880 h 3830148"/>
                <a:gd name="connsiteX35" fmla="*/ 2460298 w 2666988"/>
                <a:gd name="connsiteY35" fmla="*/ 3536880 h 3830148"/>
                <a:gd name="connsiteX36" fmla="*/ 2460298 w 2666988"/>
                <a:gd name="connsiteY36" fmla="*/ 3775304 h 3830148"/>
                <a:gd name="connsiteX37" fmla="*/ 378013 w 2666988"/>
                <a:gd name="connsiteY37" fmla="*/ 1975176 h 3830148"/>
                <a:gd name="connsiteX38" fmla="*/ 2288848 w 2666988"/>
                <a:gd name="connsiteY38" fmla="*/ 1975176 h 3830148"/>
                <a:gd name="connsiteX39" fmla="*/ 2166766 w 2666988"/>
                <a:gd name="connsiteY39" fmla="*/ 2405751 h 3830148"/>
                <a:gd name="connsiteX40" fmla="*/ 499978 w 2666988"/>
                <a:gd name="connsiteY40" fmla="*/ 2405751 h 3830148"/>
                <a:gd name="connsiteX41" fmla="*/ 377974 w 2666988"/>
                <a:gd name="connsiteY41" fmla="*/ 1975176 h 3830148"/>
                <a:gd name="connsiteX42" fmla="*/ 378013 w 2666988"/>
                <a:gd name="connsiteY42" fmla="*/ 1975176 h 3830148"/>
                <a:gd name="connsiteX43" fmla="*/ 505072 w 2666988"/>
                <a:gd name="connsiteY43" fmla="*/ 1457270 h 3830148"/>
                <a:gd name="connsiteX44" fmla="*/ 2161671 w 2666988"/>
                <a:gd name="connsiteY44" fmla="*/ 1457270 h 3830148"/>
                <a:gd name="connsiteX45" fmla="*/ 2287349 w 2666988"/>
                <a:gd name="connsiteY45" fmla="*/ 1865419 h 3830148"/>
                <a:gd name="connsiteX46" fmla="*/ 379355 w 2666988"/>
                <a:gd name="connsiteY46" fmla="*/ 1865419 h 3830148"/>
                <a:gd name="connsiteX47" fmla="*/ 504994 w 2666988"/>
                <a:gd name="connsiteY47" fmla="*/ 1457270 h 3830148"/>
                <a:gd name="connsiteX48" fmla="*/ 505072 w 2666988"/>
                <a:gd name="connsiteY48" fmla="*/ 1457270 h 3830148"/>
                <a:gd name="connsiteX49" fmla="*/ 905569 w 2666988"/>
                <a:gd name="connsiteY49" fmla="*/ 988232 h 3830148"/>
                <a:gd name="connsiteX50" fmla="*/ 899868 w 2666988"/>
                <a:gd name="connsiteY50" fmla="*/ 924051 h 3830148"/>
                <a:gd name="connsiteX51" fmla="*/ 953526 w 2666988"/>
                <a:gd name="connsiteY51" fmla="*/ 718272 h 3830148"/>
                <a:gd name="connsiteX52" fmla="*/ 1713765 w 2666988"/>
                <a:gd name="connsiteY52" fmla="*/ 719114 h 3830148"/>
                <a:gd name="connsiteX53" fmla="*/ 1766993 w 2666988"/>
                <a:gd name="connsiteY53" fmla="*/ 924129 h 3830148"/>
                <a:gd name="connsiteX54" fmla="*/ 1761291 w 2666988"/>
                <a:gd name="connsiteY54" fmla="*/ 988310 h 3830148"/>
                <a:gd name="connsiteX55" fmla="*/ 905569 w 2666988"/>
                <a:gd name="connsiteY55" fmla="*/ 988310 h 3830148"/>
                <a:gd name="connsiteX56" fmla="*/ 905569 w 2666988"/>
                <a:gd name="connsiteY56" fmla="*/ 988232 h 3830148"/>
                <a:gd name="connsiteX57" fmla="*/ 834462 w 2666988"/>
                <a:gd name="connsiteY57" fmla="*/ 265232 h 3830148"/>
                <a:gd name="connsiteX58" fmla="*/ 719463 w 2666988"/>
                <a:gd name="connsiteY58" fmla="*/ 150233 h 3830148"/>
                <a:gd name="connsiteX59" fmla="*/ 719463 w 2666988"/>
                <a:gd name="connsiteY59" fmla="*/ 109705 h 3830148"/>
                <a:gd name="connsiteX60" fmla="*/ 1947339 w 2666988"/>
                <a:gd name="connsiteY60" fmla="*/ 109705 h 3830148"/>
                <a:gd name="connsiteX61" fmla="*/ 1947339 w 2666988"/>
                <a:gd name="connsiteY61" fmla="*/ 150233 h 3830148"/>
                <a:gd name="connsiteX62" fmla="*/ 1832340 w 2666988"/>
                <a:gd name="connsiteY62" fmla="*/ 265232 h 3830148"/>
                <a:gd name="connsiteX63" fmla="*/ 1779112 w 2666988"/>
                <a:gd name="connsiteY63" fmla="*/ 306717 h 3830148"/>
                <a:gd name="connsiteX64" fmla="*/ 1702910 w 2666988"/>
                <a:gd name="connsiteY64" fmla="*/ 609278 h 3830148"/>
                <a:gd name="connsiteX65" fmla="*/ 963608 w 2666988"/>
                <a:gd name="connsiteY65" fmla="*/ 608514 h 3830148"/>
                <a:gd name="connsiteX66" fmla="*/ 887572 w 2666988"/>
                <a:gd name="connsiteY66" fmla="*/ 306716 h 3830148"/>
                <a:gd name="connsiteX67" fmla="*/ 834452 w 2666988"/>
                <a:gd name="connsiteY67" fmla="*/ 265231 h 3830148"/>
                <a:gd name="connsiteX68" fmla="*/ 834462 w 2666988"/>
                <a:gd name="connsiteY68" fmla="*/ 265232 h 3830148"/>
                <a:gd name="connsiteX69" fmla="*/ 872004 w 2666988"/>
                <a:gd name="connsiteY69" fmla="*/ 1097989 h 3830148"/>
                <a:gd name="connsiteX70" fmla="*/ 1794807 w 2666988"/>
                <a:gd name="connsiteY70" fmla="*/ 1097989 h 3830148"/>
                <a:gd name="connsiteX71" fmla="*/ 2087840 w 2666988"/>
                <a:gd name="connsiteY71" fmla="*/ 1347620 h 3830148"/>
                <a:gd name="connsiteX72" fmla="*/ 578982 w 2666988"/>
                <a:gd name="connsiteY72" fmla="*/ 1347620 h 3830148"/>
                <a:gd name="connsiteX73" fmla="*/ 872014 w 2666988"/>
                <a:gd name="connsiteY73" fmla="*/ 1097989 h 3830148"/>
                <a:gd name="connsiteX74" fmla="*/ 872004 w 2666988"/>
                <a:gd name="connsiteY74" fmla="*/ 1097989 h 3830148"/>
                <a:gd name="connsiteX75" fmla="*/ 572692 w 2666988"/>
                <a:gd name="connsiteY75" fmla="*/ 2515538 h 3830148"/>
                <a:gd name="connsiteX76" fmla="*/ 2094090 w 2666988"/>
                <a:gd name="connsiteY76" fmla="*/ 2515538 h 3830148"/>
                <a:gd name="connsiteX77" fmla="*/ 1846752 w 2666988"/>
                <a:gd name="connsiteY77" fmla="*/ 2742744 h 3830148"/>
                <a:gd name="connsiteX78" fmla="*/ 820011 w 2666988"/>
                <a:gd name="connsiteY78" fmla="*/ 2742704 h 3830148"/>
                <a:gd name="connsiteX79" fmla="*/ 572672 w 2666988"/>
                <a:gd name="connsiteY79" fmla="*/ 2515528 h 3830148"/>
                <a:gd name="connsiteX80" fmla="*/ 572692 w 2666988"/>
                <a:gd name="connsiteY80" fmla="*/ 2515538 h 3830148"/>
                <a:gd name="connsiteX81" fmla="*/ 832659 w 2666988"/>
                <a:gd name="connsiteY81" fmla="*/ 2852393 h 3830148"/>
                <a:gd name="connsiteX82" fmla="*/ 1834221 w 2666988"/>
                <a:gd name="connsiteY82" fmla="*/ 2852393 h 3830148"/>
                <a:gd name="connsiteX83" fmla="*/ 1897756 w 2666988"/>
                <a:gd name="connsiteY83" fmla="*/ 3120629 h 3830148"/>
                <a:gd name="connsiteX84" fmla="*/ 769125 w 2666988"/>
                <a:gd name="connsiteY84" fmla="*/ 3120629 h 3830148"/>
                <a:gd name="connsiteX85" fmla="*/ 832659 w 2666988"/>
                <a:gd name="connsiteY85" fmla="*/ 2852393 h 3830148"/>
                <a:gd name="connsiteX86" fmla="*/ 109699 w 2666988"/>
                <a:gd name="connsiteY86" fmla="*/ 3230347 h 3830148"/>
                <a:gd name="connsiteX87" fmla="*/ 2557123 w 2666988"/>
                <a:gd name="connsiteY87" fmla="*/ 3230347 h 3830148"/>
                <a:gd name="connsiteX88" fmla="*/ 2557123 w 2666988"/>
                <a:gd name="connsiteY88" fmla="*/ 3427133 h 3830148"/>
                <a:gd name="connsiteX89" fmla="*/ 109699 w 2666988"/>
                <a:gd name="connsiteY89" fmla="*/ 3427133 h 3830148"/>
                <a:gd name="connsiteX90" fmla="*/ 109699 w 2666988"/>
                <a:gd name="connsiteY90" fmla="*/ 3230347 h 3830148"/>
                <a:gd name="connsiteX0" fmla="*/ 54903 w 2666988"/>
                <a:gd name="connsiteY0" fmla="*/ 3536841 h 3830148"/>
                <a:gd name="connsiteX1" fmla="*/ 96884 w 2666988"/>
                <a:gd name="connsiteY1" fmla="*/ 3536841 h 3830148"/>
                <a:gd name="connsiteX2" fmla="*/ 2570124 w 2666988"/>
                <a:gd name="connsiteY2" fmla="*/ 3830148 h 3830148"/>
                <a:gd name="connsiteX3" fmla="*/ 2570124 w 2666988"/>
                <a:gd name="connsiteY3" fmla="*/ 3536841 h 3830148"/>
                <a:gd name="connsiteX4" fmla="*/ 2612105 w 2666988"/>
                <a:gd name="connsiteY4" fmla="*/ 3536841 h 3830148"/>
                <a:gd name="connsiteX5" fmla="*/ 2666988 w 2666988"/>
                <a:gd name="connsiteY5" fmla="*/ 3481957 h 3830148"/>
                <a:gd name="connsiteX6" fmla="*/ 2666988 w 2666988"/>
                <a:gd name="connsiteY6" fmla="*/ 3175415 h 3830148"/>
                <a:gd name="connsiteX7" fmla="*/ 2612105 w 2666988"/>
                <a:gd name="connsiteY7" fmla="*/ 3120541 h 3830148"/>
                <a:gd name="connsiteX8" fmla="*/ 2010423 w 2666988"/>
                <a:gd name="connsiteY8" fmla="*/ 3120619 h 3830148"/>
                <a:gd name="connsiteX9" fmla="*/ 1937787 w 2666988"/>
                <a:gd name="connsiteY9" fmla="*/ 2813998 h 3830148"/>
                <a:gd name="connsiteX10" fmla="*/ 2399781 w 2666988"/>
                <a:gd name="connsiteY10" fmla="*/ 1935625 h 3830148"/>
                <a:gd name="connsiteX11" fmla="*/ 1868864 w 2666988"/>
                <a:gd name="connsiteY11" fmla="*/ 1013430 h 3830148"/>
                <a:gd name="connsiteX12" fmla="*/ 1876672 w 2666988"/>
                <a:gd name="connsiteY12" fmla="*/ 924070 h 3830148"/>
                <a:gd name="connsiteX13" fmla="*/ 1804683 w 2666988"/>
                <a:gd name="connsiteY13" fmla="*/ 654649 h 3830148"/>
                <a:gd name="connsiteX14" fmla="*/ 1876212 w 2666988"/>
                <a:gd name="connsiteY14" fmla="*/ 370723 h 3830148"/>
                <a:gd name="connsiteX15" fmla="*/ 2057116 w 2666988"/>
                <a:gd name="connsiteY15" fmla="*/ 150287 h 3830148"/>
                <a:gd name="connsiteX16" fmla="*/ 2057116 w 2666988"/>
                <a:gd name="connsiteY16" fmla="*/ 54880 h 3830148"/>
                <a:gd name="connsiteX17" fmla="*/ 2002232 w 2666988"/>
                <a:gd name="connsiteY17" fmla="*/ 0 h 3830148"/>
                <a:gd name="connsiteX18" fmla="*/ 664628 w 2666988"/>
                <a:gd name="connsiteY18" fmla="*/ 0 h 3830148"/>
                <a:gd name="connsiteX19" fmla="*/ 609755 w 2666988"/>
                <a:gd name="connsiteY19" fmla="*/ 54880 h 3830148"/>
                <a:gd name="connsiteX20" fmla="*/ 609755 w 2666988"/>
                <a:gd name="connsiteY20" fmla="*/ 150287 h 3830148"/>
                <a:gd name="connsiteX21" fmla="*/ 790659 w 2666988"/>
                <a:gd name="connsiteY21" fmla="*/ 370723 h 3830148"/>
                <a:gd name="connsiteX22" fmla="*/ 862188 w 2666988"/>
                <a:gd name="connsiteY22" fmla="*/ 654649 h 3830148"/>
                <a:gd name="connsiteX23" fmla="*/ 790198 w 2666988"/>
                <a:gd name="connsiteY23" fmla="*/ 924070 h 3830148"/>
                <a:gd name="connsiteX24" fmla="*/ 798007 w 2666988"/>
                <a:gd name="connsiteY24" fmla="*/ 1013430 h 3830148"/>
                <a:gd name="connsiteX25" fmla="*/ 267090 w 2666988"/>
                <a:gd name="connsiteY25" fmla="*/ 1935625 h 3830148"/>
                <a:gd name="connsiteX26" fmla="*/ 729084 w 2666988"/>
                <a:gd name="connsiteY26" fmla="*/ 2813998 h 3830148"/>
                <a:gd name="connsiteX27" fmla="*/ 656448 w 2666988"/>
                <a:gd name="connsiteY27" fmla="*/ 3120619 h 3830148"/>
                <a:gd name="connsiteX28" fmla="*/ 54883 w 2666988"/>
                <a:gd name="connsiteY28" fmla="*/ 3120659 h 3830148"/>
                <a:gd name="connsiteX29" fmla="*/ 0 w 2666988"/>
                <a:gd name="connsiteY29" fmla="*/ 3175532 h 3830148"/>
                <a:gd name="connsiteX30" fmla="*/ 0 w 2666988"/>
                <a:gd name="connsiteY30" fmla="*/ 3482075 h 3830148"/>
                <a:gd name="connsiteX31" fmla="*/ 54883 w 2666988"/>
                <a:gd name="connsiteY31" fmla="*/ 3536841 h 3830148"/>
                <a:gd name="connsiteX32" fmla="*/ 54903 w 2666988"/>
                <a:gd name="connsiteY32" fmla="*/ 3536841 h 3830148"/>
                <a:gd name="connsiteX33" fmla="*/ 2460298 w 2666988"/>
                <a:gd name="connsiteY33" fmla="*/ 3536880 h 3830148"/>
                <a:gd name="connsiteX34" fmla="*/ 206465 w 2666988"/>
                <a:gd name="connsiteY34" fmla="*/ 3536880 h 3830148"/>
                <a:gd name="connsiteX35" fmla="*/ 2460298 w 2666988"/>
                <a:gd name="connsiteY35" fmla="*/ 3536880 h 3830148"/>
                <a:gd name="connsiteX36" fmla="*/ 378013 w 2666988"/>
                <a:gd name="connsiteY36" fmla="*/ 1975176 h 3830148"/>
                <a:gd name="connsiteX37" fmla="*/ 2288848 w 2666988"/>
                <a:gd name="connsiteY37" fmla="*/ 1975176 h 3830148"/>
                <a:gd name="connsiteX38" fmla="*/ 2166766 w 2666988"/>
                <a:gd name="connsiteY38" fmla="*/ 2405751 h 3830148"/>
                <a:gd name="connsiteX39" fmla="*/ 499978 w 2666988"/>
                <a:gd name="connsiteY39" fmla="*/ 2405751 h 3830148"/>
                <a:gd name="connsiteX40" fmla="*/ 377974 w 2666988"/>
                <a:gd name="connsiteY40" fmla="*/ 1975176 h 3830148"/>
                <a:gd name="connsiteX41" fmla="*/ 378013 w 2666988"/>
                <a:gd name="connsiteY41" fmla="*/ 1975176 h 3830148"/>
                <a:gd name="connsiteX42" fmla="*/ 505072 w 2666988"/>
                <a:gd name="connsiteY42" fmla="*/ 1457270 h 3830148"/>
                <a:gd name="connsiteX43" fmla="*/ 2161671 w 2666988"/>
                <a:gd name="connsiteY43" fmla="*/ 1457270 h 3830148"/>
                <a:gd name="connsiteX44" fmla="*/ 2287349 w 2666988"/>
                <a:gd name="connsiteY44" fmla="*/ 1865419 h 3830148"/>
                <a:gd name="connsiteX45" fmla="*/ 379355 w 2666988"/>
                <a:gd name="connsiteY45" fmla="*/ 1865419 h 3830148"/>
                <a:gd name="connsiteX46" fmla="*/ 504994 w 2666988"/>
                <a:gd name="connsiteY46" fmla="*/ 1457270 h 3830148"/>
                <a:gd name="connsiteX47" fmla="*/ 505072 w 2666988"/>
                <a:gd name="connsiteY47" fmla="*/ 1457270 h 3830148"/>
                <a:gd name="connsiteX48" fmla="*/ 905569 w 2666988"/>
                <a:gd name="connsiteY48" fmla="*/ 988232 h 3830148"/>
                <a:gd name="connsiteX49" fmla="*/ 899868 w 2666988"/>
                <a:gd name="connsiteY49" fmla="*/ 924051 h 3830148"/>
                <a:gd name="connsiteX50" fmla="*/ 953526 w 2666988"/>
                <a:gd name="connsiteY50" fmla="*/ 718272 h 3830148"/>
                <a:gd name="connsiteX51" fmla="*/ 1713765 w 2666988"/>
                <a:gd name="connsiteY51" fmla="*/ 719114 h 3830148"/>
                <a:gd name="connsiteX52" fmla="*/ 1766993 w 2666988"/>
                <a:gd name="connsiteY52" fmla="*/ 924129 h 3830148"/>
                <a:gd name="connsiteX53" fmla="*/ 1761291 w 2666988"/>
                <a:gd name="connsiteY53" fmla="*/ 988310 h 3830148"/>
                <a:gd name="connsiteX54" fmla="*/ 905569 w 2666988"/>
                <a:gd name="connsiteY54" fmla="*/ 988310 h 3830148"/>
                <a:gd name="connsiteX55" fmla="*/ 905569 w 2666988"/>
                <a:gd name="connsiteY55" fmla="*/ 988232 h 3830148"/>
                <a:gd name="connsiteX56" fmla="*/ 834462 w 2666988"/>
                <a:gd name="connsiteY56" fmla="*/ 265232 h 3830148"/>
                <a:gd name="connsiteX57" fmla="*/ 719463 w 2666988"/>
                <a:gd name="connsiteY57" fmla="*/ 150233 h 3830148"/>
                <a:gd name="connsiteX58" fmla="*/ 719463 w 2666988"/>
                <a:gd name="connsiteY58" fmla="*/ 109705 h 3830148"/>
                <a:gd name="connsiteX59" fmla="*/ 1947339 w 2666988"/>
                <a:gd name="connsiteY59" fmla="*/ 109705 h 3830148"/>
                <a:gd name="connsiteX60" fmla="*/ 1947339 w 2666988"/>
                <a:gd name="connsiteY60" fmla="*/ 150233 h 3830148"/>
                <a:gd name="connsiteX61" fmla="*/ 1832340 w 2666988"/>
                <a:gd name="connsiteY61" fmla="*/ 265232 h 3830148"/>
                <a:gd name="connsiteX62" fmla="*/ 1779112 w 2666988"/>
                <a:gd name="connsiteY62" fmla="*/ 306717 h 3830148"/>
                <a:gd name="connsiteX63" fmla="*/ 1702910 w 2666988"/>
                <a:gd name="connsiteY63" fmla="*/ 609278 h 3830148"/>
                <a:gd name="connsiteX64" fmla="*/ 963608 w 2666988"/>
                <a:gd name="connsiteY64" fmla="*/ 608514 h 3830148"/>
                <a:gd name="connsiteX65" fmla="*/ 887572 w 2666988"/>
                <a:gd name="connsiteY65" fmla="*/ 306716 h 3830148"/>
                <a:gd name="connsiteX66" fmla="*/ 834452 w 2666988"/>
                <a:gd name="connsiteY66" fmla="*/ 265231 h 3830148"/>
                <a:gd name="connsiteX67" fmla="*/ 834462 w 2666988"/>
                <a:gd name="connsiteY67" fmla="*/ 265232 h 3830148"/>
                <a:gd name="connsiteX68" fmla="*/ 872004 w 2666988"/>
                <a:gd name="connsiteY68" fmla="*/ 1097989 h 3830148"/>
                <a:gd name="connsiteX69" fmla="*/ 1794807 w 2666988"/>
                <a:gd name="connsiteY69" fmla="*/ 1097989 h 3830148"/>
                <a:gd name="connsiteX70" fmla="*/ 2087840 w 2666988"/>
                <a:gd name="connsiteY70" fmla="*/ 1347620 h 3830148"/>
                <a:gd name="connsiteX71" fmla="*/ 578982 w 2666988"/>
                <a:gd name="connsiteY71" fmla="*/ 1347620 h 3830148"/>
                <a:gd name="connsiteX72" fmla="*/ 872014 w 2666988"/>
                <a:gd name="connsiteY72" fmla="*/ 1097989 h 3830148"/>
                <a:gd name="connsiteX73" fmla="*/ 872004 w 2666988"/>
                <a:gd name="connsiteY73" fmla="*/ 1097989 h 3830148"/>
                <a:gd name="connsiteX74" fmla="*/ 572692 w 2666988"/>
                <a:gd name="connsiteY74" fmla="*/ 2515538 h 3830148"/>
                <a:gd name="connsiteX75" fmla="*/ 2094090 w 2666988"/>
                <a:gd name="connsiteY75" fmla="*/ 2515538 h 3830148"/>
                <a:gd name="connsiteX76" fmla="*/ 1846752 w 2666988"/>
                <a:gd name="connsiteY76" fmla="*/ 2742744 h 3830148"/>
                <a:gd name="connsiteX77" fmla="*/ 820011 w 2666988"/>
                <a:gd name="connsiteY77" fmla="*/ 2742704 h 3830148"/>
                <a:gd name="connsiteX78" fmla="*/ 572672 w 2666988"/>
                <a:gd name="connsiteY78" fmla="*/ 2515528 h 3830148"/>
                <a:gd name="connsiteX79" fmla="*/ 572692 w 2666988"/>
                <a:gd name="connsiteY79" fmla="*/ 2515538 h 3830148"/>
                <a:gd name="connsiteX80" fmla="*/ 832659 w 2666988"/>
                <a:gd name="connsiteY80" fmla="*/ 2852393 h 3830148"/>
                <a:gd name="connsiteX81" fmla="*/ 1834221 w 2666988"/>
                <a:gd name="connsiteY81" fmla="*/ 2852393 h 3830148"/>
                <a:gd name="connsiteX82" fmla="*/ 1897756 w 2666988"/>
                <a:gd name="connsiteY82" fmla="*/ 3120629 h 3830148"/>
                <a:gd name="connsiteX83" fmla="*/ 769125 w 2666988"/>
                <a:gd name="connsiteY83" fmla="*/ 3120629 h 3830148"/>
                <a:gd name="connsiteX84" fmla="*/ 832659 w 2666988"/>
                <a:gd name="connsiteY84" fmla="*/ 2852393 h 3830148"/>
                <a:gd name="connsiteX85" fmla="*/ 109699 w 2666988"/>
                <a:gd name="connsiteY85" fmla="*/ 3230347 h 3830148"/>
                <a:gd name="connsiteX86" fmla="*/ 2557123 w 2666988"/>
                <a:gd name="connsiteY86" fmla="*/ 3230347 h 3830148"/>
                <a:gd name="connsiteX87" fmla="*/ 2557123 w 2666988"/>
                <a:gd name="connsiteY87" fmla="*/ 3427133 h 3830148"/>
                <a:gd name="connsiteX88" fmla="*/ 109699 w 2666988"/>
                <a:gd name="connsiteY88" fmla="*/ 3427133 h 3830148"/>
                <a:gd name="connsiteX89" fmla="*/ 109699 w 2666988"/>
                <a:gd name="connsiteY89" fmla="*/ 3230347 h 3830148"/>
                <a:gd name="connsiteX0" fmla="*/ 54903 w 2666988"/>
                <a:gd name="connsiteY0" fmla="*/ 3536841 h 3536880"/>
                <a:gd name="connsiteX1" fmla="*/ 96884 w 2666988"/>
                <a:gd name="connsiteY1" fmla="*/ 3536841 h 3536880"/>
                <a:gd name="connsiteX2" fmla="*/ 2570124 w 2666988"/>
                <a:gd name="connsiteY2" fmla="*/ 3536841 h 3536880"/>
                <a:gd name="connsiteX3" fmla="*/ 2612105 w 2666988"/>
                <a:gd name="connsiteY3" fmla="*/ 3536841 h 3536880"/>
                <a:gd name="connsiteX4" fmla="*/ 2666988 w 2666988"/>
                <a:gd name="connsiteY4" fmla="*/ 3481957 h 3536880"/>
                <a:gd name="connsiteX5" fmla="*/ 2666988 w 2666988"/>
                <a:gd name="connsiteY5" fmla="*/ 3175415 h 3536880"/>
                <a:gd name="connsiteX6" fmla="*/ 2612105 w 2666988"/>
                <a:gd name="connsiteY6" fmla="*/ 3120541 h 3536880"/>
                <a:gd name="connsiteX7" fmla="*/ 2010423 w 2666988"/>
                <a:gd name="connsiteY7" fmla="*/ 3120619 h 3536880"/>
                <a:gd name="connsiteX8" fmla="*/ 1937787 w 2666988"/>
                <a:gd name="connsiteY8" fmla="*/ 2813998 h 3536880"/>
                <a:gd name="connsiteX9" fmla="*/ 2399781 w 2666988"/>
                <a:gd name="connsiteY9" fmla="*/ 1935625 h 3536880"/>
                <a:gd name="connsiteX10" fmla="*/ 1868864 w 2666988"/>
                <a:gd name="connsiteY10" fmla="*/ 1013430 h 3536880"/>
                <a:gd name="connsiteX11" fmla="*/ 1876672 w 2666988"/>
                <a:gd name="connsiteY11" fmla="*/ 924070 h 3536880"/>
                <a:gd name="connsiteX12" fmla="*/ 1804683 w 2666988"/>
                <a:gd name="connsiteY12" fmla="*/ 654649 h 3536880"/>
                <a:gd name="connsiteX13" fmla="*/ 1876212 w 2666988"/>
                <a:gd name="connsiteY13" fmla="*/ 370723 h 3536880"/>
                <a:gd name="connsiteX14" fmla="*/ 2057116 w 2666988"/>
                <a:gd name="connsiteY14" fmla="*/ 150287 h 3536880"/>
                <a:gd name="connsiteX15" fmla="*/ 2057116 w 2666988"/>
                <a:gd name="connsiteY15" fmla="*/ 54880 h 3536880"/>
                <a:gd name="connsiteX16" fmla="*/ 2002232 w 2666988"/>
                <a:gd name="connsiteY16" fmla="*/ 0 h 3536880"/>
                <a:gd name="connsiteX17" fmla="*/ 664628 w 2666988"/>
                <a:gd name="connsiteY17" fmla="*/ 0 h 3536880"/>
                <a:gd name="connsiteX18" fmla="*/ 609755 w 2666988"/>
                <a:gd name="connsiteY18" fmla="*/ 54880 h 3536880"/>
                <a:gd name="connsiteX19" fmla="*/ 609755 w 2666988"/>
                <a:gd name="connsiteY19" fmla="*/ 150287 h 3536880"/>
                <a:gd name="connsiteX20" fmla="*/ 790659 w 2666988"/>
                <a:gd name="connsiteY20" fmla="*/ 370723 h 3536880"/>
                <a:gd name="connsiteX21" fmla="*/ 862188 w 2666988"/>
                <a:gd name="connsiteY21" fmla="*/ 654649 h 3536880"/>
                <a:gd name="connsiteX22" fmla="*/ 790198 w 2666988"/>
                <a:gd name="connsiteY22" fmla="*/ 924070 h 3536880"/>
                <a:gd name="connsiteX23" fmla="*/ 798007 w 2666988"/>
                <a:gd name="connsiteY23" fmla="*/ 1013430 h 3536880"/>
                <a:gd name="connsiteX24" fmla="*/ 267090 w 2666988"/>
                <a:gd name="connsiteY24" fmla="*/ 1935625 h 3536880"/>
                <a:gd name="connsiteX25" fmla="*/ 729084 w 2666988"/>
                <a:gd name="connsiteY25" fmla="*/ 2813998 h 3536880"/>
                <a:gd name="connsiteX26" fmla="*/ 656448 w 2666988"/>
                <a:gd name="connsiteY26" fmla="*/ 3120619 h 3536880"/>
                <a:gd name="connsiteX27" fmla="*/ 54883 w 2666988"/>
                <a:gd name="connsiteY27" fmla="*/ 3120659 h 3536880"/>
                <a:gd name="connsiteX28" fmla="*/ 0 w 2666988"/>
                <a:gd name="connsiteY28" fmla="*/ 3175532 h 3536880"/>
                <a:gd name="connsiteX29" fmla="*/ 0 w 2666988"/>
                <a:gd name="connsiteY29" fmla="*/ 3482075 h 3536880"/>
                <a:gd name="connsiteX30" fmla="*/ 54883 w 2666988"/>
                <a:gd name="connsiteY30" fmla="*/ 3536841 h 3536880"/>
                <a:gd name="connsiteX31" fmla="*/ 54903 w 2666988"/>
                <a:gd name="connsiteY31" fmla="*/ 3536841 h 3536880"/>
                <a:gd name="connsiteX32" fmla="*/ 2460298 w 2666988"/>
                <a:gd name="connsiteY32" fmla="*/ 3536880 h 3536880"/>
                <a:gd name="connsiteX33" fmla="*/ 206465 w 2666988"/>
                <a:gd name="connsiteY33" fmla="*/ 3536880 h 3536880"/>
                <a:gd name="connsiteX34" fmla="*/ 2460298 w 2666988"/>
                <a:gd name="connsiteY34" fmla="*/ 3536880 h 3536880"/>
                <a:gd name="connsiteX35" fmla="*/ 378013 w 2666988"/>
                <a:gd name="connsiteY35" fmla="*/ 1975176 h 3536880"/>
                <a:gd name="connsiteX36" fmla="*/ 2288848 w 2666988"/>
                <a:gd name="connsiteY36" fmla="*/ 1975176 h 3536880"/>
                <a:gd name="connsiteX37" fmla="*/ 2166766 w 2666988"/>
                <a:gd name="connsiteY37" fmla="*/ 2405751 h 3536880"/>
                <a:gd name="connsiteX38" fmla="*/ 499978 w 2666988"/>
                <a:gd name="connsiteY38" fmla="*/ 2405751 h 3536880"/>
                <a:gd name="connsiteX39" fmla="*/ 377974 w 2666988"/>
                <a:gd name="connsiteY39" fmla="*/ 1975176 h 3536880"/>
                <a:gd name="connsiteX40" fmla="*/ 378013 w 2666988"/>
                <a:gd name="connsiteY40" fmla="*/ 1975176 h 3536880"/>
                <a:gd name="connsiteX41" fmla="*/ 505072 w 2666988"/>
                <a:gd name="connsiteY41" fmla="*/ 1457270 h 3536880"/>
                <a:gd name="connsiteX42" fmla="*/ 2161671 w 2666988"/>
                <a:gd name="connsiteY42" fmla="*/ 1457270 h 3536880"/>
                <a:gd name="connsiteX43" fmla="*/ 2287349 w 2666988"/>
                <a:gd name="connsiteY43" fmla="*/ 1865419 h 3536880"/>
                <a:gd name="connsiteX44" fmla="*/ 379355 w 2666988"/>
                <a:gd name="connsiteY44" fmla="*/ 1865419 h 3536880"/>
                <a:gd name="connsiteX45" fmla="*/ 504994 w 2666988"/>
                <a:gd name="connsiteY45" fmla="*/ 1457270 h 3536880"/>
                <a:gd name="connsiteX46" fmla="*/ 505072 w 2666988"/>
                <a:gd name="connsiteY46" fmla="*/ 1457270 h 3536880"/>
                <a:gd name="connsiteX47" fmla="*/ 905569 w 2666988"/>
                <a:gd name="connsiteY47" fmla="*/ 988232 h 3536880"/>
                <a:gd name="connsiteX48" fmla="*/ 899868 w 2666988"/>
                <a:gd name="connsiteY48" fmla="*/ 924051 h 3536880"/>
                <a:gd name="connsiteX49" fmla="*/ 953526 w 2666988"/>
                <a:gd name="connsiteY49" fmla="*/ 718272 h 3536880"/>
                <a:gd name="connsiteX50" fmla="*/ 1713765 w 2666988"/>
                <a:gd name="connsiteY50" fmla="*/ 719114 h 3536880"/>
                <a:gd name="connsiteX51" fmla="*/ 1766993 w 2666988"/>
                <a:gd name="connsiteY51" fmla="*/ 924129 h 3536880"/>
                <a:gd name="connsiteX52" fmla="*/ 1761291 w 2666988"/>
                <a:gd name="connsiteY52" fmla="*/ 988310 h 3536880"/>
                <a:gd name="connsiteX53" fmla="*/ 905569 w 2666988"/>
                <a:gd name="connsiteY53" fmla="*/ 988310 h 3536880"/>
                <a:gd name="connsiteX54" fmla="*/ 905569 w 2666988"/>
                <a:gd name="connsiteY54" fmla="*/ 988232 h 3536880"/>
                <a:gd name="connsiteX55" fmla="*/ 834462 w 2666988"/>
                <a:gd name="connsiteY55" fmla="*/ 265232 h 3536880"/>
                <a:gd name="connsiteX56" fmla="*/ 719463 w 2666988"/>
                <a:gd name="connsiteY56" fmla="*/ 150233 h 3536880"/>
                <a:gd name="connsiteX57" fmla="*/ 719463 w 2666988"/>
                <a:gd name="connsiteY57" fmla="*/ 109705 h 3536880"/>
                <a:gd name="connsiteX58" fmla="*/ 1947339 w 2666988"/>
                <a:gd name="connsiteY58" fmla="*/ 109705 h 3536880"/>
                <a:gd name="connsiteX59" fmla="*/ 1947339 w 2666988"/>
                <a:gd name="connsiteY59" fmla="*/ 150233 h 3536880"/>
                <a:gd name="connsiteX60" fmla="*/ 1832340 w 2666988"/>
                <a:gd name="connsiteY60" fmla="*/ 265232 h 3536880"/>
                <a:gd name="connsiteX61" fmla="*/ 1779112 w 2666988"/>
                <a:gd name="connsiteY61" fmla="*/ 306717 h 3536880"/>
                <a:gd name="connsiteX62" fmla="*/ 1702910 w 2666988"/>
                <a:gd name="connsiteY62" fmla="*/ 609278 h 3536880"/>
                <a:gd name="connsiteX63" fmla="*/ 963608 w 2666988"/>
                <a:gd name="connsiteY63" fmla="*/ 608514 h 3536880"/>
                <a:gd name="connsiteX64" fmla="*/ 887572 w 2666988"/>
                <a:gd name="connsiteY64" fmla="*/ 306716 h 3536880"/>
                <a:gd name="connsiteX65" fmla="*/ 834452 w 2666988"/>
                <a:gd name="connsiteY65" fmla="*/ 265231 h 3536880"/>
                <a:gd name="connsiteX66" fmla="*/ 834462 w 2666988"/>
                <a:gd name="connsiteY66" fmla="*/ 265232 h 3536880"/>
                <a:gd name="connsiteX67" fmla="*/ 872004 w 2666988"/>
                <a:gd name="connsiteY67" fmla="*/ 1097989 h 3536880"/>
                <a:gd name="connsiteX68" fmla="*/ 1794807 w 2666988"/>
                <a:gd name="connsiteY68" fmla="*/ 1097989 h 3536880"/>
                <a:gd name="connsiteX69" fmla="*/ 2087840 w 2666988"/>
                <a:gd name="connsiteY69" fmla="*/ 1347620 h 3536880"/>
                <a:gd name="connsiteX70" fmla="*/ 578982 w 2666988"/>
                <a:gd name="connsiteY70" fmla="*/ 1347620 h 3536880"/>
                <a:gd name="connsiteX71" fmla="*/ 872014 w 2666988"/>
                <a:gd name="connsiteY71" fmla="*/ 1097989 h 3536880"/>
                <a:gd name="connsiteX72" fmla="*/ 872004 w 2666988"/>
                <a:gd name="connsiteY72" fmla="*/ 1097989 h 3536880"/>
                <a:gd name="connsiteX73" fmla="*/ 572692 w 2666988"/>
                <a:gd name="connsiteY73" fmla="*/ 2515538 h 3536880"/>
                <a:gd name="connsiteX74" fmla="*/ 2094090 w 2666988"/>
                <a:gd name="connsiteY74" fmla="*/ 2515538 h 3536880"/>
                <a:gd name="connsiteX75" fmla="*/ 1846752 w 2666988"/>
                <a:gd name="connsiteY75" fmla="*/ 2742744 h 3536880"/>
                <a:gd name="connsiteX76" fmla="*/ 820011 w 2666988"/>
                <a:gd name="connsiteY76" fmla="*/ 2742704 h 3536880"/>
                <a:gd name="connsiteX77" fmla="*/ 572672 w 2666988"/>
                <a:gd name="connsiteY77" fmla="*/ 2515528 h 3536880"/>
                <a:gd name="connsiteX78" fmla="*/ 572692 w 2666988"/>
                <a:gd name="connsiteY78" fmla="*/ 2515538 h 3536880"/>
                <a:gd name="connsiteX79" fmla="*/ 832659 w 2666988"/>
                <a:gd name="connsiteY79" fmla="*/ 2852393 h 3536880"/>
                <a:gd name="connsiteX80" fmla="*/ 1834221 w 2666988"/>
                <a:gd name="connsiteY80" fmla="*/ 2852393 h 3536880"/>
                <a:gd name="connsiteX81" fmla="*/ 1897756 w 2666988"/>
                <a:gd name="connsiteY81" fmla="*/ 3120629 h 3536880"/>
                <a:gd name="connsiteX82" fmla="*/ 769125 w 2666988"/>
                <a:gd name="connsiteY82" fmla="*/ 3120629 h 3536880"/>
                <a:gd name="connsiteX83" fmla="*/ 832659 w 2666988"/>
                <a:gd name="connsiteY83" fmla="*/ 2852393 h 3536880"/>
                <a:gd name="connsiteX84" fmla="*/ 109699 w 2666988"/>
                <a:gd name="connsiteY84" fmla="*/ 3230347 h 3536880"/>
                <a:gd name="connsiteX85" fmla="*/ 2557123 w 2666988"/>
                <a:gd name="connsiteY85" fmla="*/ 3230347 h 3536880"/>
                <a:gd name="connsiteX86" fmla="*/ 2557123 w 2666988"/>
                <a:gd name="connsiteY86" fmla="*/ 3427133 h 3536880"/>
                <a:gd name="connsiteX87" fmla="*/ 109699 w 2666988"/>
                <a:gd name="connsiteY87" fmla="*/ 3427133 h 3536880"/>
                <a:gd name="connsiteX88" fmla="*/ 109699 w 2666988"/>
                <a:gd name="connsiteY88" fmla="*/ 3230347 h 3536880"/>
                <a:gd name="connsiteX0" fmla="*/ 54903 w 2666988"/>
                <a:gd name="connsiteY0" fmla="*/ 3536841 h 3536841"/>
                <a:gd name="connsiteX1" fmla="*/ 96884 w 2666988"/>
                <a:gd name="connsiteY1" fmla="*/ 3536841 h 3536841"/>
                <a:gd name="connsiteX2" fmla="*/ 2570124 w 2666988"/>
                <a:gd name="connsiteY2" fmla="*/ 3536841 h 3536841"/>
                <a:gd name="connsiteX3" fmla="*/ 2612105 w 2666988"/>
                <a:gd name="connsiteY3" fmla="*/ 3536841 h 3536841"/>
                <a:gd name="connsiteX4" fmla="*/ 2666988 w 2666988"/>
                <a:gd name="connsiteY4" fmla="*/ 3481957 h 3536841"/>
                <a:gd name="connsiteX5" fmla="*/ 2666988 w 2666988"/>
                <a:gd name="connsiteY5" fmla="*/ 3175415 h 3536841"/>
                <a:gd name="connsiteX6" fmla="*/ 2612105 w 2666988"/>
                <a:gd name="connsiteY6" fmla="*/ 3120541 h 3536841"/>
                <a:gd name="connsiteX7" fmla="*/ 2010423 w 2666988"/>
                <a:gd name="connsiteY7" fmla="*/ 3120619 h 3536841"/>
                <a:gd name="connsiteX8" fmla="*/ 1937787 w 2666988"/>
                <a:gd name="connsiteY8" fmla="*/ 2813998 h 3536841"/>
                <a:gd name="connsiteX9" fmla="*/ 2399781 w 2666988"/>
                <a:gd name="connsiteY9" fmla="*/ 1935625 h 3536841"/>
                <a:gd name="connsiteX10" fmla="*/ 1868864 w 2666988"/>
                <a:gd name="connsiteY10" fmla="*/ 1013430 h 3536841"/>
                <a:gd name="connsiteX11" fmla="*/ 1876672 w 2666988"/>
                <a:gd name="connsiteY11" fmla="*/ 924070 h 3536841"/>
                <a:gd name="connsiteX12" fmla="*/ 1804683 w 2666988"/>
                <a:gd name="connsiteY12" fmla="*/ 654649 h 3536841"/>
                <a:gd name="connsiteX13" fmla="*/ 1876212 w 2666988"/>
                <a:gd name="connsiteY13" fmla="*/ 370723 h 3536841"/>
                <a:gd name="connsiteX14" fmla="*/ 2057116 w 2666988"/>
                <a:gd name="connsiteY14" fmla="*/ 150287 h 3536841"/>
                <a:gd name="connsiteX15" fmla="*/ 2057116 w 2666988"/>
                <a:gd name="connsiteY15" fmla="*/ 54880 h 3536841"/>
                <a:gd name="connsiteX16" fmla="*/ 2002232 w 2666988"/>
                <a:gd name="connsiteY16" fmla="*/ 0 h 3536841"/>
                <a:gd name="connsiteX17" fmla="*/ 664628 w 2666988"/>
                <a:gd name="connsiteY17" fmla="*/ 0 h 3536841"/>
                <a:gd name="connsiteX18" fmla="*/ 609755 w 2666988"/>
                <a:gd name="connsiteY18" fmla="*/ 54880 h 3536841"/>
                <a:gd name="connsiteX19" fmla="*/ 609755 w 2666988"/>
                <a:gd name="connsiteY19" fmla="*/ 150287 h 3536841"/>
                <a:gd name="connsiteX20" fmla="*/ 790659 w 2666988"/>
                <a:gd name="connsiteY20" fmla="*/ 370723 h 3536841"/>
                <a:gd name="connsiteX21" fmla="*/ 862188 w 2666988"/>
                <a:gd name="connsiteY21" fmla="*/ 654649 h 3536841"/>
                <a:gd name="connsiteX22" fmla="*/ 790198 w 2666988"/>
                <a:gd name="connsiteY22" fmla="*/ 924070 h 3536841"/>
                <a:gd name="connsiteX23" fmla="*/ 798007 w 2666988"/>
                <a:gd name="connsiteY23" fmla="*/ 1013430 h 3536841"/>
                <a:gd name="connsiteX24" fmla="*/ 267090 w 2666988"/>
                <a:gd name="connsiteY24" fmla="*/ 1935625 h 3536841"/>
                <a:gd name="connsiteX25" fmla="*/ 729084 w 2666988"/>
                <a:gd name="connsiteY25" fmla="*/ 2813998 h 3536841"/>
                <a:gd name="connsiteX26" fmla="*/ 656448 w 2666988"/>
                <a:gd name="connsiteY26" fmla="*/ 3120619 h 3536841"/>
                <a:gd name="connsiteX27" fmla="*/ 54883 w 2666988"/>
                <a:gd name="connsiteY27" fmla="*/ 3120659 h 3536841"/>
                <a:gd name="connsiteX28" fmla="*/ 0 w 2666988"/>
                <a:gd name="connsiteY28" fmla="*/ 3175532 h 3536841"/>
                <a:gd name="connsiteX29" fmla="*/ 0 w 2666988"/>
                <a:gd name="connsiteY29" fmla="*/ 3482075 h 3536841"/>
                <a:gd name="connsiteX30" fmla="*/ 54883 w 2666988"/>
                <a:gd name="connsiteY30" fmla="*/ 3536841 h 3536841"/>
                <a:gd name="connsiteX31" fmla="*/ 54903 w 2666988"/>
                <a:gd name="connsiteY31" fmla="*/ 3536841 h 3536841"/>
                <a:gd name="connsiteX32" fmla="*/ 378013 w 2666988"/>
                <a:gd name="connsiteY32" fmla="*/ 1975176 h 3536841"/>
                <a:gd name="connsiteX33" fmla="*/ 2288848 w 2666988"/>
                <a:gd name="connsiteY33" fmla="*/ 1975176 h 3536841"/>
                <a:gd name="connsiteX34" fmla="*/ 2166766 w 2666988"/>
                <a:gd name="connsiteY34" fmla="*/ 2405751 h 3536841"/>
                <a:gd name="connsiteX35" fmla="*/ 499978 w 2666988"/>
                <a:gd name="connsiteY35" fmla="*/ 2405751 h 3536841"/>
                <a:gd name="connsiteX36" fmla="*/ 377974 w 2666988"/>
                <a:gd name="connsiteY36" fmla="*/ 1975176 h 3536841"/>
                <a:gd name="connsiteX37" fmla="*/ 378013 w 2666988"/>
                <a:gd name="connsiteY37" fmla="*/ 1975176 h 3536841"/>
                <a:gd name="connsiteX38" fmla="*/ 505072 w 2666988"/>
                <a:gd name="connsiteY38" fmla="*/ 1457270 h 3536841"/>
                <a:gd name="connsiteX39" fmla="*/ 2161671 w 2666988"/>
                <a:gd name="connsiteY39" fmla="*/ 1457270 h 3536841"/>
                <a:gd name="connsiteX40" fmla="*/ 2287349 w 2666988"/>
                <a:gd name="connsiteY40" fmla="*/ 1865419 h 3536841"/>
                <a:gd name="connsiteX41" fmla="*/ 379355 w 2666988"/>
                <a:gd name="connsiteY41" fmla="*/ 1865419 h 3536841"/>
                <a:gd name="connsiteX42" fmla="*/ 504994 w 2666988"/>
                <a:gd name="connsiteY42" fmla="*/ 1457270 h 3536841"/>
                <a:gd name="connsiteX43" fmla="*/ 505072 w 2666988"/>
                <a:gd name="connsiteY43" fmla="*/ 1457270 h 3536841"/>
                <a:gd name="connsiteX44" fmla="*/ 905569 w 2666988"/>
                <a:gd name="connsiteY44" fmla="*/ 988232 h 3536841"/>
                <a:gd name="connsiteX45" fmla="*/ 899868 w 2666988"/>
                <a:gd name="connsiteY45" fmla="*/ 924051 h 3536841"/>
                <a:gd name="connsiteX46" fmla="*/ 953526 w 2666988"/>
                <a:gd name="connsiteY46" fmla="*/ 718272 h 3536841"/>
                <a:gd name="connsiteX47" fmla="*/ 1713765 w 2666988"/>
                <a:gd name="connsiteY47" fmla="*/ 719114 h 3536841"/>
                <a:gd name="connsiteX48" fmla="*/ 1766993 w 2666988"/>
                <a:gd name="connsiteY48" fmla="*/ 924129 h 3536841"/>
                <a:gd name="connsiteX49" fmla="*/ 1761291 w 2666988"/>
                <a:gd name="connsiteY49" fmla="*/ 988310 h 3536841"/>
                <a:gd name="connsiteX50" fmla="*/ 905569 w 2666988"/>
                <a:gd name="connsiteY50" fmla="*/ 988310 h 3536841"/>
                <a:gd name="connsiteX51" fmla="*/ 905569 w 2666988"/>
                <a:gd name="connsiteY51" fmla="*/ 988232 h 3536841"/>
                <a:gd name="connsiteX52" fmla="*/ 834462 w 2666988"/>
                <a:gd name="connsiteY52" fmla="*/ 265232 h 3536841"/>
                <a:gd name="connsiteX53" fmla="*/ 719463 w 2666988"/>
                <a:gd name="connsiteY53" fmla="*/ 150233 h 3536841"/>
                <a:gd name="connsiteX54" fmla="*/ 719463 w 2666988"/>
                <a:gd name="connsiteY54" fmla="*/ 109705 h 3536841"/>
                <a:gd name="connsiteX55" fmla="*/ 1947339 w 2666988"/>
                <a:gd name="connsiteY55" fmla="*/ 109705 h 3536841"/>
                <a:gd name="connsiteX56" fmla="*/ 1947339 w 2666988"/>
                <a:gd name="connsiteY56" fmla="*/ 150233 h 3536841"/>
                <a:gd name="connsiteX57" fmla="*/ 1832340 w 2666988"/>
                <a:gd name="connsiteY57" fmla="*/ 265232 h 3536841"/>
                <a:gd name="connsiteX58" fmla="*/ 1779112 w 2666988"/>
                <a:gd name="connsiteY58" fmla="*/ 306717 h 3536841"/>
                <a:gd name="connsiteX59" fmla="*/ 1702910 w 2666988"/>
                <a:gd name="connsiteY59" fmla="*/ 609278 h 3536841"/>
                <a:gd name="connsiteX60" fmla="*/ 963608 w 2666988"/>
                <a:gd name="connsiteY60" fmla="*/ 608514 h 3536841"/>
                <a:gd name="connsiteX61" fmla="*/ 887572 w 2666988"/>
                <a:gd name="connsiteY61" fmla="*/ 306716 h 3536841"/>
                <a:gd name="connsiteX62" fmla="*/ 834452 w 2666988"/>
                <a:gd name="connsiteY62" fmla="*/ 265231 h 3536841"/>
                <a:gd name="connsiteX63" fmla="*/ 834462 w 2666988"/>
                <a:gd name="connsiteY63" fmla="*/ 265232 h 3536841"/>
                <a:gd name="connsiteX64" fmla="*/ 872004 w 2666988"/>
                <a:gd name="connsiteY64" fmla="*/ 1097989 h 3536841"/>
                <a:gd name="connsiteX65" fmla="*/ 1794807 w 2666988"/>
                <a:gd name="connsiteY65" fmla="*/ 1097989 h 3536841"/>
                <a:gd name="connsiteX66" fmla="*/ 2087840 w 2666988"/>
                <a:gd name="connsiteY66" fmla="*/ 1347620 h 3536841"/>
                <a:gd name="connsiteX67" fmla="*/ 578982 w 2666988"/>
                <a:gd name="connsiteY67" fmla="*/ 1347620 h 3536841"/>
                <a:gd name="connsiteX68" fmla="*/ 872014 w 2666988"/>
                <a:gd name="connsiteY68" fmla="*/ 1097989 h 3536841"/>
                <a:gd name="connsiteX69" fmla="*/ 872004 w 2666988"/>
                <a:gd name="connsiteY69" fmla="*/ 1097989 h 3536841"/>
                <a:gd name="connsiteX70" fmla="*/ 572692 w 2666988"/>
                <a:gd name="connsiteY70" fmla="*/ 2515538 h 3536841"/>
                <a:gd name="connsiteX71" fmla="*/ 2094090 w 2666988"/>
                <a:gd name="connsiteY71" fmla="*/ 2515538 h 3536841"/>
                <a:gd name="connsiteX72" fmla="*/ 1846752 w 2666988"/>
                <a:gd name="connsiteY72" fmla="*/ 2742744 h 3536841"/>
                <a:gd name="connsiteX73" fmla="*/ 820011 w 2666988"/>
                <a:gd name="connsiteY73" fmla="*/ 2742704 h 3536841"/>
                <a:gd name="connsiteX74" fmla="*/ 572672 w 2666988"/>
                <a:gd name="connsiteY74" fmla="*/ 2515528 h 3536841"/>
                <a:gd name="connsiteX75" fmla="*/ 572692 w 2666988"/>
                <a:gd name="connsiteY75" fmla="*/ 2515538 h 3536841"/>
                <a:gd name="connsiteX76" fmla="*/ 832659 w 2666988"/>
                <a:gd name="connsiteY76" fmla="*/ 2852393 h 3536841"/>
                <a:gd name="connsiteX77" fmla="*/ 1834221 w 2666988"/>
                <a:gd name="connsiteY77" fmla="*/ 2852393 h 3536841"/>
                <a:gd name="connsiteX78" fmla="*/ 1897756 w 2666988"/>
                <a:gd name="connsiteY78" fmla="*/ 3120629 h 3536841"/>
                <a:gd name="connsiteX79" fmla="*/ 769125 w 2666988"/>
                <a:gd name="connsiteY79" fmla="*/ 3120629 h 3536841"/>
                <a:gd name="connsiteX80" fmla="*/ 832659 w 2666988"/>
                <a:gd name="connsiteY80" fmla="*/ 2852393 h 3536841"/>
                <a:gd name="connsiteX81" fmla="*/ 109699 w 2666988"/>
                <a:gd name="connsiteY81" fmla="*/ 3230347 h 3536841"/>
                <a:gd name="connsiteX82" fmla="*/ 2557123 w 2666988"/>
                <a:gd name="connsiteY82" fmla="*/ 3230347 h 3536841"/>
                <a:gd name="connsiteX83" fmla="*/ 2557123 w 2666988"/>
                <a:gd name="connsiteY83" fmla="*/ 3427133 h 3536841"/>
                <a:gd name="connsiteX84" fmla="*/ 109699 w 2666988"/>
                <a:gd name="connsiteY84" fmla="*/ 3427133 h 3536841"/>
                <a:gd name="connsiteX85" fmla="*/ 109699 w 2666988"/>
                <a:gd name="connsiteY85" fmla="*/ 3230347 h 353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2666988" h="3536841">
                  <a:moveTo>
                    <a:pt x="54903" y="3536841"/>
                  </a:moveTo>
                  <a:lnTo>
                    <a:pt x="96884" y="3536841"/>
                  </a:lnTo>
                  <a:lnTo>
                    <a:pt x="2570124" y="3536841"/>
                  </a:lnTo>
                  <a:lnTo>
                    <a:pt x="2612105" y="3536841"/>
                  </a:lnTo>
                  <a:cubicBezTo>
                    <a:pt x="2642456" y="3536841"/>
                    <a:pt x="2666988" y="3512309"/>
                    <a:pt x="2666988" y="3481957"/>
                  </a:cubicBezTo>
                  <a:lnTo>
                    <a:pt x="2666988" y="3175415"/>
                  </a:lnTo>
                  <a:cubicBezTo>
                    <a:pt x="2666988" y="3145073"/>
                    <a:pt x="2642456" y="3120541"/>
                    <a:pt x="2612105" y="3120541"/>
                  </a:cubicBezTo>
                  <a:lnTo>
                    <a:pt x="2010423" y="3120619"/>
                  </a:lnTo>
                  <a:lnTo>
                    <a:pt x="1937787" y="2813998"/>
                  </a:lnTo>
                  <a:cubicBezTo>
                    <a:pt x="2227802" y="2614421"/>
                    <a:pt x="2399781" y="2289009"/>
                    <a:pt x="2399781" y="1935625"/>
                  </a:cubicBezTo>
                  <a:cubicBezTo>
                    <a:pt x="2399781" y="1553997"/>
                    <a:pt x="2197372" y="1204357"/>
                    <a:pt x="1868864" y="1013430"/>
                  </a:cubicBezTo>
                  <a:cubicBezTo>
                    <a:pt x="1874027" y="983275"/>
                    <a:pt x="1876672" y="953344"/>
                    <a:pt x="1876672" y="924070"/>
                  </a:cubicBezTo>
                  <a:cubicBezTo>
                    <a:pt x="1876672" y="829538"/>
                    <a:pt x="1851875" y="736896"/>
                    <a:pt x="1804683" y="654649"/>
                  </a:cubicBezTo>
                  <a:lnTo>
                    <a:pt x="1876212" y="370723"/>
                  </a:lnTo>
                  <a:cubicBezTo>
                    <a:pt x="1979199" y="350249"/>
                    <a:pt x="2057116" y="259241"/>
                    <a:pt x="2057116" y="150287"/>
                  </a:cubicBezTo>
                  <a:lnTo>
                    <a:pt x="2057116" y="54880"/>
                  </a:lnTo>
                  <a:cubicBezTo>
                    <a:pt x="2057116" y="24531"/>
                    <a:pt x="2032584" y="0"/>
                    <a:pt x="2002232" y="0"/>
                  </a:cubicBezTo>
                  <a:lnTo>
                    <a:pt x="664628" y="0"/>
                  </a:lnTo>
                  <a:cubicBezTo>
                    <a:pt x="634287" y="0"/>
                    <a:pt x="609755" y="24531"/>
                    <a:pt x="609755" y="54880"/>
                  </a:cubicBezTo>
                  <a:lnTo>
                    <a:pt x="609755" y="150287"/>
                  </a:lnTo>
                  <a:cubicBezTo>
                    <a:pt x="609755" y="259202"/>
                    <a:pt x="687671" y="350247"/>
                    <a:pt x="790659" y="370723"/>
                  </a:cubicBezTo>
                  <a:lnTo>
                    <a:pt x="862188" y="654649"/>
                  </a:lnTo>
                  <a:cubicBezTo>
                    <a:pt x="814995" y="736847"/>
                    <a:pt x="790198" y="829508"/>
                    <a:pt x="790198" y="924070"/>
                  </a:cubicBezTo>
                  <a:cubicBezTo>
                    <a:pt x="790198" y="953384"/>
                    <a:pt x="792834" y="983275"/>
                    <a:pt x="798007" y="1013430"/>
                  </a:cubicBezTo>
                  <a:cubicBezTo>
                    <a:pt x="469538" y="1204279"/>
                    <a:pt x="267090" y="1553958"/>
                    <a:pt x="267090" y="1935625"/>
                  </a:cubicBezTo>
                  <a:cubicBezTo>
                    <a:pt x="267090" y="2288930"/>
                    <a:pt x="439079" y="2614460"/>
                    <a:pt x="729084" y="2813998"/>
                  </a:cubicBezTo>
                  <a:lnTo>
                    <a:pt x="656448" y="3120619"/>
                  </a:lnTo>
                  <a:lnTo>
                    <a:pt x="54883" y="3120659"/>
                  </a:lnTo>
                  <a:cubicBezTo>
                    <a:pt x="24532" y="3120659"/>
                    <a:pt x="0" y="3145181"/>
                    <a:pt x="0" y="3175532"/>
                  </a:cubicBezTo>
                  <a:lnTo>
                    <a:pt x="0" y="3482075"/>
                  </a:lnTo>
                  <a:cubicBezTo>
                    <a:pt x="0" y="3512348"/>
                    <a:pt x="24532" y="3536841"/>
                    <a:pt x="54883" y="3536841"/>
                  </a:cubicBezTo>
                  <a:lnTo>
                    <a:pt x="54903" y="3536841"/>
                  </a:lnTo>
                  <a:close/>
                  <a:moveTo>
                    <a:pt x="378013" y="1975176"/>
                  </a:moveTo>
                  <a:lnTo>
                    <a:pt x="2288848" y="1975176"/>
                  </a:lnTo>
                  <a:cubicBezTo>
                    <a:pt x="2282607" y="2128943"/>
                    <a:pt x="2240126" y="2275900"/>
                    <a:pt x="2166766" y="2405751"/>
                  </a:cubicBezTo>
                  <a:lnTo>
                    <a:pt x="499978" y="2405751"/>
                  </a:lnTo>
                  <a:cubicBezTo>
                    <a:pt x="426617" y="2275900"/>
                    <a:pt x="384215" y="2128982"/>
                    <a:pt x="377974" y="1975176"/>
                  </a:cubicBezTo>
                  <a:lnTo>
                    <a:pt x="378013" y="1975176"/>
                  </a:lnTo>
                  <a:close/>
                  <a:moveTo>
                    <a:pt x="505072" y="1457270"/>
                  </a:moveTo>
                  <a:lnTo>
                    <a:pt x="2161671" y="1457270"/>
                  </a:lnTo>
                  <a:cubicBezTo>
                    <a:pt x="2232818" y="1580420"/>
                    <a:pt x="2276709" y="1719461"/>
                    <a:pt x="2287349" y="1865419"/>
                  </a:cubicBezTo>
                  <a:lnTo>
                    <a:pt x="379355" y="1865419"/>
                  </a:lnTo>
                  <a:cubicBezTo>
                    <a:pt x="389995" y="1719461"/>
                    <a:pt x="433886" y="1580499"/>
                    <a:pt x="504994" y="1457270"/>
                  </a:cubicBezTo>
                  <a:lnTo>
                    <a:pt x="505072" y="1457270"/>
                  </a:lnTo>
                  <a:close/>
                  <a:moveTo>
                    <a:pt x="905569" y="988232"/>
                  </a:moveTo>
                  <a:cubicBezTo>
                    <a:pt x="902160" y="966492"/>
                    <a:pt x="899868" y="944987"/>
                    <a:pt x="899868" y="924051"/>
                  </a:cubicBezTo>
                  <a:cubicBezTo>
                    <a:pt x="899868" y="851954"/>
                    <a:pt x="918962" y="781689"/>
                    <a:pt x="953526" y="718272"/>
                  </a:cubicBezTo>
                  <a:lnTo>
                    <a:pt x="1713765" y="719114"/>
                  </a:lnTo>
                  <a:cubicBezTo>
                    <a:pt x="1748016" y="782374"/>
                    <a:pt x="1766993" y="852375"/>
                    <a:pt x="1766993" y="924129"/>
                  </a:cubicBezTo>
                  <a:cubicBezTo>
                    <a:pt x="1766993" y="945105"/>
                    <a:pt x="1764701" y="966610"/>
                    <a:pt x="1761291" y="988310"/>
                  </a:cubicBezTo>
                  <a:lnTo>
                    <a:pt x="905569" y="988310"/>
                  </a:lnTo>
                  <a:lnTo>
                    <a:pt x="905569" y="988232"/>
                  </a:lnTo>
                  <a:close/>
                  <a:moveTo>
                    <a:pt x="834462" y="265232"/>
                  </a:moveTo>
                  <a:cubicBezTo>
                    <a:pt x="771084" y="265232"/>
                    <a:pt x="719463" y="213644"/>
                    <a:pt x="719463" y="150233"/>
                  </a:cubicBezTo>
                  <a:lnTo>
                    <a:pt x="719463" y="109705"/>
                  </a:lnTo>
                  <a:lnTo>
                    <a:pt x="1947339" y="109705"/>
                  </a:lnTo>
                  <a:lnTo>
                    <a:pt x="1947339" y="150233"/>
                  </a:lnTo>
                  <a:cubicBezTo>
                    <a:pt x="1947339" y="213609"/>
                    <a:pt x="1895757" y="265232"/>
                    <a:pt x="1832340" y="265232"/>
                  </a:cubicBezTo>
                  <a:cubicBezTo>
                    <a:pt x="1807201" y="265232"/>
                    <a:pt x="1785304" y="282339"/>
                    <a:pt x="1779112" y="306717"/>
                  </a:cubicBezTo>
                  <a:lnTo>
                    <a:pt x="1702910" y="609278"/>
                  </a:lnTo>
                  <a:lnTo>
                    <a:pt x="963608" y="608514"/>
                  </a:lnTo>
                  <a:lnTo>
                    <a:pt x="887572" y="306716"/>
                  </a:lnTo>
                  <a:cubicBezTo>
                    <a:pt x="881488" y="282300"/>
                    <a:pt x="859592" y="265231"/>
                    <a:pt x="834452" y="265231"/>
                  </a:cubicBezTo>
                  <a:cubicBezTo>
                    <a:pt x="834455" y="265231"/>
                    <a:pt x="834459" y="265232"/>
                    <a:pt x="834462" y="265232"/>
                  </a:cubicBezTo>
                  <a:close/>
                  <a:moveTo>
                    <a:pt x="872004" y="1097989"/>
                  </a:moveTo>
                  <a:lnTo>
                    <a:pt x="1794807" y="1097989"/>
                  </a:lnTo>
                  <a:cubicBezTo>
                    <a:pt x="1910463" y="1161857"/>
                    <a:pt x="2009423" y="1247170"/>
                    <a:pt x="2087840" y="1347620"/>
                  </a:cubicBezTo>
                  <a:lnTo>
                    <a:pt x="578982" y="1347620"/>
                  </a:lnTo>
                  <a:cubicBezTo>
                    <a:pt x="657359" y="1247082"/>
                    <a:pt x="756359" y="1161779"/>
                    <a:pt x="872014" y="1097989"/>
                  </a:cubicBezTo>
                  <a:lnTo>
                    <a:pt x="872004" y="1097989"/>
                  </a:lnTo>
                  <a:close/>
                  <a:moveTo>
                    <a:pt x="572692" y="2515538"/>
                  </a:moveTo>
                  <a:lnTo>
                    <a:pt x="2094090" y="2515538"/>
                  </a:lnTo>
                  <a:cubicBezTo>
                    <a:pt x="2026735" y="2603595"/>
                    <a:pt x="1943763" y="2680904"/>
                    <a:pt x="1846752" y="2742744"/>
                  </a:cubicBezTo>
                  <a:lnTo>
                    <a:pt x="820011" y="2742704"/>
                  </a:lnTo>
                  <a:cubicBezTo>
                    <a:pt x="723000" y="2680865"/>
                    <a:pt x="640067" y="2603555"/>
                    <a:pt x="572672" y="2515528"/>
                  </a:cubicBezTo>
                  <a:cubicBezTo>
                    <a:pt x="572679" y="2515531"/>
                    <a:pt x="572685" y="2515535"/>
                    <a:pt x="572692" y="2515538"/>
                  </a:cubicBezTo>
                  <a:close/>
                  <a:moveTo>
                    <a:pt x="832659" y="2852393"/>
                  </a:moveTo>
                  <a:lnTo>
                    <a:pt x="1834221" y="2852393"/>
                  </a:lnTo>
                  <a:lnTo>
                    <a:pt x="1897756" y="3120629"/>
                  </a:lnTo>
                  <a:lnTo>
                    <a:pt x="769125" y="3120629"/>
                  </a:lnTo>
                  <a:lnTo>
                    <a:pt x="832659" y="2852393"/>
                  </a:lnTo>
                  <a:close/>
                  <a:moveTo>
                    <a:pt x="109699" y="3230347"/>
                  </a:moveTo>
                  <a:lnTo>
                    <a:pt x="2557123" y="3230347"/>
                  </a:lnTo>
                  <a:lnTo>
                    <a:pt x="2557123" y="3427133"/>
                  </a:lnTo>
                  <a:lnTo>
                    <a:pt x="109699" y="3427133"/>
                  </a:lnTo>
                  <a:lnTo>
                    <a:pt x="109699" y="3230347"/>
                  </a:lnTo>
                  <a:close/>
                </a:path>
              </a:pathLst>
            </a:custGeom>
            <a:solidFill>
              <a:srgbClr val="000000"/>
            </a:solidFill>
            <a:ln w="9797" cap="flat">
              <a:noFill/>
              <a:prstDash val="solid"/>
              <a:miter/>
            </a:ln>
          </p:spPr>
          <p:txBody>
            <a:bodyPr rtlCol="0" anchor="ctr"/>
            <a:lstStyle/>
            <a:p>
              <a:endParaRPr lang="en-US"/>
            </a:p>
          </p:txBody>
        </p:sp>
        <p:sp>
          <p:nvSpPr>
            <p:cNvPr id="10" name="TextBox 9">
              <a:extLst>
                <a:ext uri="{FF2B5EF4-FFF2-40B4-BE49-F238E27FC236}">
                  <a16:creationId xmlns:a16="http://schemas.microsoft.com/office/drawing/2014/main" id="{81570DCA-EADC-DECD-6D05-8AA9BCE09563}"/>
                </a:ext>
              </a:extLst>
            </p:cNvPr>
            <p:cNvSpPr txBox="1"/>
            <p:nvPr/>
          </p:nvSpPr>
          <p:spPr>
            <a:xfrm>
              <a:off x="11085825" y="4697618"/>
              <a:ext cx="611066" cy="261610"/>
            </a:xfrm>
            <a:prstGeom prst="rect">
              <a:avLst/>
            </a:prstGeom>
            <a:noFill/>
          </p:spPr>
          <p:txBody>
            <a:bodyPr wrap="none" rtlCol="0">
              <a:spAutoFit/>
            </a:bodyPr>
            <a:lstStyle/>
            <a:p>
              <a:pPr algn="ctr"/>
              <a:r>
                <a:rPr lang="en-US" sz="1100"/>
                <a:t>Artifact</a:t>
              </a:r>
            </a:p>
          </p:txBody>
        </p:sp>
      </p:grpSp>
      <p:grpSp>
        <p:nvGrpSpPr>
          <p:cNvPr id="11" name="Group 10">
            <a:extLst>
              <a:ext uri="{FF2B5EF4-FFF2-40B4-BE49-F238E27FC236}">
                <a16:creationId xmlns:a16="http://schemas.microsoft.com/office/drawing/2014/main" id="{316BBCA9-73C7-384C-A6E2-BC69F83BBB14}"/>
              </a:ext>
            </a:extLst>
          </p:cNvPr>
          <p:cNvGrpSpPr/>
          <p:nvPr/>
        </p:nvGrpSpPr>
        <p:grpSpPr>
          <a:xfrm>
            <a:off x="2246503" y="4230450"/>
            <a:ext cx="656306" cy="785056"/>
            <a:chOff x="2182050" y="2637823"/>
            <a:chExt cx="956170" cy="1143746"/>
          </a:xfrm>
        </p:grpSpPr>
        <p:pic>
          <p:nvPicPr>
            <p:cNvPr id="12" name="Picture 4" descr="Investigation free icon">
              <a:extLst>
                <a:ext uri="{FF2B5EF4-FFF2-40B4-BE49-F238E27FC236}">
                  <a16:creationId xmlns:a16="http://schemas.microsoft.com/office/drawing/2014/main" id="{6AABEBAB-F3CF-0B54-B956-7E561D98FF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2050" y="2637823"/>
              <a:ext cx="956170" cy="95617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AD3A1D74-B16D-D6F0-4A4A-56104A52292A}"/>
                </a:ext>
              </a:extLst>
            </p:cNvPr>
            <p:cNvSpPr txBox="1"/>
            <p:nvPr/>
          </p:nvSpPr>
          <p:spPr>
            <a:xfrm>
              <a:off x="2211197" y="3519959"/>
              <a:ext cx="697627" cy="261610"/>
            </a:xfrm>
            <a:prstGeom prst="rect">
              <a:avLst/>
            </a:prstGeom>
            <a:noFill/>
          </p:spPr>
          <p:txBody>
            <a:bodyPr wrap="none" rtlCol="0">
              <a:spAutoFit/>
            </a:bodyPr>
            <a:lstStyle/>
            <a:p>
              <a:pPr algn="ctr"/>
              <a:r>
                <a:rPr lang="en-US" sz="1100"/>
                <a:t>Evidence</a:t>
              </a:r>
            </a:p>
          </p:txBody>
        </p:sp>
      </p:grpSp>
      <p:grpSp>
        <p:nvGrpSpPr>
          <p:cNvPr id="14" name="Group 13">
            <a:extLst>
              <a:ext uri="{FF2B5EF4-FFF2-40B4-BE49-F238E27FC236}">
                <a16:creationId xmlns:a16="http://schemas.microsoft.com/office/drawing/2014/main" id="{10F3EDB6-9E43-7EEE-6168-2AD334F3A1D2}"/>
              </a:ext>
            </a:extLst>
          </p:cNvPr>
          <p:cNvGrpSpPr/>
          <p:nvPr/>
        </p:nvGrpSpPr>
        <p:grpSpPr>
          <a:xfrm>
            <a:off x="1213893" y="2295736"/>
            <a:ext cx="648779" cy="781148"/>
            <a:chOff x="8715480" y="3786034"/>
            <a:chExt cx="1001810" cy="1206207"/>
          </a:xfrm>
        </p:grpSpPr>
        <p:grpSp>
          <p:nvGrpSpPr>
            <p:cNvPr id="15" name="Group 14">
              <a:extLst>
                <a:ext uri="{FF2B5EF4-FFF2-40B4-BE49-F238E27FC236}">
                  <a16:creationId xmlns:a16="http://schemas.microsoft.com/office/drawing/2014/main" id="{A265F5B1-A27B-025C-6B32-C41C187A619B}"/>
                </a:ext>
              </a:extLst>
            </p:cNvPr>
            <p:cNvGrpSpPr/>
            <p:nvPr/>
          </p:nvGrpSpPr>
          <p:grpSpPr>
            <a:xfrm>
              <a:off x="8715480" y="3786034"/>
              <a:ext cx="1001810" cy="1001810"/>
              <a:chOff x="9325807" y="4391426"/>
              <a:chExt cx="1001810" cy="1001810"/>
            </a:xfrm>
          </p:grpSpPr>
          <p:grpSp>
            <p:nvGrpSpPr>
              <p:cNvPr id="17" name="Group 16">
                <a:extLst>
                  <a:ext uri="{FF2B5EF4-FFF2-40B4-BE49-F238E27FC236}">
                    <a16:creationId xmlns:a16="http://schemas.microsoft.com/office/drawing/2014/main" id="{C4C66C18-8FE3-169F-9701-B308CFF491F9}"/>
                  </a:ext>
                </a:extLst>
              </p:cNvPr>
              <p:cNvGrpSpPr/>
              <p:nvPr/>
            </p:nvGrpSpPr>
            <p:grpSpPr>
              <a:xfrm>
                <a:off x="9451126" y="4641246"/>
                <a:ext cx="751172" cy="499876"/>
                <a:chOff x="9343998" y="4644754"/>
                <a:chExt cx="751172" cy="499876"/>
              </a:xfrm>
            </p:grpSpPr>
            <p:grpSp>
              <p:nvGrpSpPr>
                <p:cNvPr id="19" name="Group 18">
                  <a:extLst>
                    <a:ext uri="{FF2B5EF4-FFF2-40B4-BE49-F238E27FC236}">
                      <a16:creationId xmlns:a16="http://schemas.microsoft.com/office/drawing/2014/main" id="{7D11F4C4-4471-4D36-1850-F0024A61FD37}"/>
                    </a:ext>
                  </a:extLst>
                </p:cNvPr>
                <p:cNvGrpSpPr/>
                <p:nvPr/>
              </p:nvGrpSpPr>
              <p:grpSpPr>
                <a:xfrm>
                  <a:off x="9826712" y="4745886"/>
                  <a:ext cx="268458" cy="315956"/>
                  <a:chOff x="6284461" y="3225927"/>
                  <a:chExt cx="268458" cy="315956"/>
                </a:xfrm>
              </p:grpSpPr>
              <p:sp>
                <p:nvSpPr>
                  <p:cNvPr id="21" name="Freeform: Shape 20">
                    <a:extLst>
                      <a:ext uri="{FF2B5EF4-FFF2-40B4-BE49-F238E27FC236}">
                        <a16:creationId xmlns:a16="http://schemas.microsoft.com/office/drawing/2014/main" id="{BB69A3FC-A250-0453-F106-A0B742C6203E}"/>
                      </a:ext>
                    </a:extLst>
                  </p:cNvPr>
                  <p:cNvSpPr/>
                  <p:nvPr/>
                </p:nvSpPr>
                <p:spPr>
                  <a:xfrm>
                    <a:off x="6284461" y="3225927"/>
                    <a:ext cx="268458" cy="315956"/>
                  </a:xfrm>
                  <a:custGeom>
                    <a:avLst/>
                    <a:gdLst>
                      <a:gd name="connsiteX0" fmla="*/ 87630 w 174307"/>
                      <a:gd name="connsiteY0" fmla="*/ 0 h 100012"/>
                      <a:gd name="connsiteX1" fmla="*/ 0 w 174307"/>
                      <a:gd name="connsiteY1" fmla="*/ 49530 h 100012"/>
                      <a:gd name="connsiteX2" fmla="*/ 87630 w 174307"/>
                      <a:gd name="connsiteY2" fmla="*/ 100013 h 100012"/>
                      <a:gd name="connsiteX3" fmla="*/ 174308 w 174307"/>
                      <a:gd name="connsiteY3" fmla="*/ 49530 h 100012"/>
                      <a:gd name="connsiteX0" fmla="*/ 87630 w 174308"/>
                      <a:gd name="connsiteY0" fmla="*/ 0 h 179051"/>
                      <a:gd name="connsiteX1" fmla="*/ 0 w 174308"/>
                      <a:gd name="connsiteY1" fmla="*/ 49530 h 179051"/>
                      <a:gd name="connsiteX2" fmla="*/ 87282 w 174308"/>
                      <a:gd name="connsiteY2" fmla="*/ 179051 h 179051"/>
                      <a:gd name="connsiteX3" fmla="*/ 174308 w 174308"/>
                      <a:gd name="connsiteY3" fmla="*/ 49530 h 179051"/>
                      <a:gd name="connsiteX4" fmla="*/ 87630 w 174308"/>
                      <a:gd name="connsiteY4" fmla="*/ 0 h 179051"/>
                      <a:gd name="connsiteX0" fmla="*/ 87630 w 174308"/>
                      <a:gd name="connsiteY0" fmla="*/ 0 h 179051"/>
                      <a:gd name="connsiteX1" fmla="*/ 0 w 174308"/>
                      <a:gd name="connsiteY1" fmla="*/ 49530 h 179051"/>
                      <a:gd name="connsiteX2" fmla="*/ 26089 w 174308"/>
                      <a:gd name="connsiteY2" fmla="*/ 87923 h 179051"/>
                      <a:gd name="connsiteX3" fmla="*/ 87282 w 174308"/>
                      <a:gd name="connsiteY3" fmla="*/ 179051 h 179051"/>
                      <a:gd name="connsiteX4" fmla="*/ 174308 w 174308"/>
                      <a:gd name="connsiteY4" fmla="*/ 49530 h 179051"/>
                      <a:gd name="connsiteX5" fmla="*/ 87630 w 174308"/>
                      <a:gd name="connsiteY5" fmla="*/ 0 h 179051"/>
                      <a:gd name="connsiteX0" fmla="*/ 87630 w 174308"/>
                      <a:gd name="connsiteY0" fmla="*/ 0 h 179051"/>
                      <a:gd name="connsiteX1" fmla="*/ 0 w 174308"/>
                      <a:gd name="connsiteY1" fmla="*/ 49530 h 179051"/>
                      <a:gd name="connsiteX2" fmla="*/ 1020 w 174308"/>
                      <a:gd name="connsiteY2" fmla="*/ 128661 h 179051"/>
                      <a:gd name="connsiteX3" fmla="*/ 87282 w 174308"/>
                      <a:gd name="connsiteY3" fmla="*/ 179051 h 179051"/>
                      <a:gd name="connsiteX4" fmla="*/ 174308 w 174308"/>
                      <a:gd name="connsiteY4" fmla="*/ 49530 h 179051"/>
                      <a:gd name="connsiteX5" fmla="*/ 87630 w 174308"/>
                      <a:gd name="connsiteY5" fmla="*/ 0 h 179051"/>
                      <a:gd name="connsiteX0" fmla="*/ 87630 w 174308"/>
                      <a:gd name="connsiteY0" fmla="*/ 0 h 179051"/>
                      <a:gd name="connsiteX1" fmla="*/ 0 w 174308"/>
                      <a:gd name="connsiteY1" fmla="*/ 49530 h 179051"/>
                      <a:gd name="connsiteX2" fmla="*/ 1020 w 174308"/>
                      <a:gd name="connsiteY2" fmla="*/ 128661 h 179051"/>
                      <a:gd name="connsiteX3" fmla="*/ 87282 w 174308"/>
                      <a:gd name="connsiteY3" fmla="*/ 179051 h 179051"/>
                      <a:gd name="connsiteX4" fmla="*/ 155266 w 174308"/>
                      <a:gd name="connsiteY4" fmla="*/ 77825 h 179051"/>
                      <a:gd name="connsiteX5" fmla="*/ 174308 w 174308"/>
                      <a:gd name="connsiteY5" fmla="*/ 49530 h 179051"/>
                      <a:gd name="connsiteX6" fmla="*/ 87630 w 174308"/>
                      <a:gd name="connsiteY6" fmla="*/ 0 h 179051"/>
                      <a:gd name="connsiteX0" fmla="*/ 87630 w 174308"/>
                      <a:gd name="connsiteY0" fmla="*/ 0 h 179051"/>
                      <a:gd name="connsiteX1" fmla="*/ 0 w 174308"/>
                      <a:gd name="connsiteY1" fmla="*/ 49530 h 179051"/>
                      <a:gd name="connsiteX2" fmla="*/ 1020 w 174308"/>
                      <a:gd name="connsiteY2" fmla="*/ 128661 h 179051"/>
                      <a:gd name="connsiteX3" fmla="*/ 87282 w 174308"/>
                      <a:gd name="connsiteY3" fmla="*/ 179051 h 179051"/>
                      <a:gd name="connsiteX4" fmla="*/ 173372 w 174308"/>
                      <a:gd name="connsiteY4" fmla="*/ 129008 h 179051"/>
                      <a:gd name="connsiteX5" fmla="*/ 174308 w 174308"/>
                      <a:gd name="connsiteY5" fmla="*/ 49530 h 179051"/>
                      <a:gd name="connsiteX6" fmla="*/ 87630 w 174308"/>
                      <a:gd name="connsiteY6" fmla="*/ 0 h 179051"/>
                      <a:gd name="connsiteX0" fmla="*/ 87630 w 173372"/>
                      <a:gd name="connsiteY0" fmla="*/ 0 h 179051"/>
                      <a:gd name="connsiteX1" fmla="*/ 0 w 173372"/>
                      <a:gd name="connsiteY1" fmla="*/ 49530 h 179051"/>
                      <a:gd name="connsiteX2" fmla="*/ 1020 w 173372"/>
                      <a:gd name="connsiteY2" fmla="*/ 128661 h 179051"/>
                      <a:gd name="connsiteX3" fmla="*/ 87282 w 173372"/>
                      <a:gd name="connsiteY3" fmla="*/ 179051 h 179051"/>
                      <a:gd name="connsiteX4" fmla="*/ 173372 w 173372"/>
                      <a:gd name="connsiteY4" fmla="*/ 129008 h 179051"/>
                      <a:gd name="connsiteX5" fmla="*/ 171871 w 173372"/>
                      <a:gd name="connsiteY5" fmla="*/ 50226 h 179051"/>
                      <a:gd name="connsiteX6" fmla="*/ 87630 w 173372"/>
                      <a:gd name="connsiteY6" fmla="*/ 0 h 179051"/>
                      <a:gd name="connsiteX0" fmla="*/ 87630 w 171896"/>
                      <a:gd name="connsiteY0" fmla="*/ 0 h 179051"/>
                      <a:gd name="connsiteX1" fmla="*/ 0 w 171896"/>
                      <a:gd name="connsiteY1" fmla="*/ 49530 h 179051"/>
                      <a:gd name="connsiteX2" fmla="*/ 1020 w 171896"/>
                      <a:gd name="connsiteY2" fmla="*/ 128661 h 179051"/>
                      <a:gd name="connsiteX3" fmla="*/ 87282 w 171896"/>
                      <a:gd name="connsiteY3" fmla="*/ 179051 h 179051"/>
                      <a:gd name="connsiteX4" fmla="*/ 165712 w 171896"/>
                      <a:gd name="connsiteY4" fmla="*/ 133534 h 179051"/>
                      <a:gd name="connsiteX5" fmla="*/ 171871 w 171896"/>
                      <a:gd name="connsiteY5" fmla="*/ 50226 h 179051"/>
                      <a:gd name="connsiteX6" fmla="*/ 87630 w 171896"/>
                      <a:gd name="connsiteY6" fmla="*/ 0 h 179051"/>
                      <a:gd name="connsiteX0" fmla="*/ 87630 w 165712"/>
                      <a:gd name="connsiteY0" fmla="*/ 0 h 179051"/>
                      <a:gd name="connsiteX1" fmla="*/ 0 w 165712"/>
                      <a:gd name="connsiteY1" fmla="*/ 49530 h 179051"/>
                      <a:gd name="connsiteX2" fmla="*/ 1020 w 165712"/>
                      <a:gd name="connsiteY2" fmla="*/ 128661 h 179051"/>
                      <a:gd name="connsiteX3" fmla="*/ 87282 w 165712"/>
                      <a:gd name="connsiteY3" fmla="*/ 179051 h 179051"/>
                      <a:gd name="connsiteX4" fmla="*/ 165712 w 165712"/>
                      <a:gd name="connsiteY4" fmla="*/ 133534 h 179051"/>
                      <a:gd name="connsiteX5" fmla="*/ 164211 w 165712"/>
                      <a:gd name="connsiteY5" fmla="*/ 45003 h 179051"/>
                      <a:gd name="connsiteX6" fmla="*/ 87630 w 165712"/>
                      <a:gd name="connsiteY6" fmla="*/ 0 h 179051"/>
                      <a:gd name="connsiteX0" fmla="*/ 87630 w 165712"/>
                      <a:gd name="connsiteY0" fmla="*/ 0 h 179051"/>
                      <a:gd name="connsiteX1" fmla="*/ 0 w 165712"/>
                      <a:gd name="connsiteY1" fmla="*/ 49530 h 179051"/>
                      <a:gd name="connsiteX2" fmla="*/ 1020 w 165712"/>
                      <a:gd name="connsiteY2" fmla="*/ 128661 h 179051"/>
                      <a:gd name="connsiteX3" fmla="*/ 87282 w 165712"/>
                      <a:gd name="connsiteY3" fmla="*/ 179051 h 179051"/>
                      <a:gd name="connsiteX4" fmla="*/ 165712 w 165712"/>
                      <a:gd name="connsiteY4" fmla="*/ 133534 h 179051"/>
                      <a:gd name="connsiteX5" fmla="*/ 164907 w 165712"/>
                      <a:gd name="connsiteY5" fmla="*/ 45699 h 179051"/>
                      <a:gd name="connsiteX6" fmla="*/ 87630 w 165712"/>
                      <a:gd name="connsiteY6" fmla="*/ 0 h 179051"/>
                      <a:gd name="connsiteX0" fmla="*/ 87630 w 165712"/>
                      <a:gd name="connsiteY0" fmla="*/ 0 h 179051"/>
                      <a:gd name="connsiteX1" fmla="*/ 0 w 165712"/>
                      <a:gd name="connsiteY1" fmla="*/ 49530 h 179051"/>
                      <a:gd name="connsiteX2" fmla="*/ 1020 w 165712"/>
                      <a:gd name="connsiteY2" fmla="*/ 128661 h 179051"/>
                      <a:gd name="connsiteX3" fmla="*/ 87282 w 165712"/>
                      <a:gd name="connsiteY3" fmla="*/ 179051 h 179051"/>
                      <a:gd name="connsiteX4" fmla="*/ 165712 w 165712"/>
                      <a:gd name="connsiteY4" fmla="*/ 133534 h 179051"/>
                      <a:gd name="connsiteX5" fmla="*/ 164907 w 165712"/>
                      <a:gd name="connsiteY5" fmla="*/ 45699 h 179051"/>
                      <a:gd name="connsiteX6" fmla="*/ 87630 w 165712"/>
                      <a:gd name="connsiteY6" fmla="*/ 0 h 179051"/>
                      <a:gd name="connsiteX0" fmla="*/ 86610 w 164692"/>
                      <a:gd name="connsiteY0" fmla="*/ 0 h 179051"/>
                      <a:gd name="connsiteX1" fmla="*/ 12559 w 164692"/>
                      <a:gd name="connsiteY1" fmla="*/ 41870 h 179051"/>
                      <a:gd name="connsiteX2" fmla="*/ 0 w 164692"/>
                      <a:gd name="connsiteY2" fmla="*/ 128661 h 179051"/>
                      <a:gd name="connsiteX3" fmla="*/ 86262 w 164692"/>
                      <a:gd name="connsiteY3" fmla="*/ 179051 h 179051"/>
                      <a:gd name="connsiteX4" fmla="*/ 164692 w 164692"/>
                      <a:gd name="connsiteY4" fmla="*/ 133534 h 179051"/>
                      <a:gd name="connsiteX5" fmla="*/ 163887 w 164692"/>
                      <a:gd name="connsiteY5" fmla="*/ 45699 h 179051"/>
                      <a:gd name="connsiteX6" fmla="*/ 86610 w 164692"/>
                      <a:gd name="connsiteY6" fmla="*/ 0 h 179051"/>
                      <a:gd name="connsiteX0" fmla="*/ 74051 w 152133"/>
                      <a:gd name="connsiteY0" fmla="*/ 0 h 179051"/>
                      <a:gd name="connsiteX1" fmla="*/ 0 w 152133"/>
                      <a:gd name="connsiteY1" fmla="*/ 41870 h 179051"/>
                      <a:gd name="connsiteX2" fmla="*/ 1717 w 152133"/>
                      <a:gd name="connsiteY2" fmla="*/ 137018 h 179051"/>
                      <a:gd name="connsiteX3" fmla="*/ 73703 w 152133"/>
                      <a:gd name="connsiteY3" fmla="*/ 179051 h 179051"/>
                      <a:gd name="connsiteX4" fmla="*/ 152133 w 152133"/>
                      <a:gd name="connsiteY4" fmla="*/ 133534 h 179051"/>
                      <a:gd name="connsiteX5" fmla="*/ 151328 w 152133"/>
                      <a:gd name="connsiteY5" fmla="*/ 45699 h 179051"/>
                      <a:gd name="connsiteX6" fmla="*/ 74051 w 152133"/>
                      <a:gd name="connsiteY6" fmla="*/ 0 h 179051"/>
                      <a:gd name="connsiteX0" fmla="*/ 74051 w 152133"/>
                      <a:gd name="connsiteY0" fmla="*/ 0 h 179051"/>
                      <a:gd name="connsiteX1" fmla="*/ 0 w 152133"/>
                      <a:gd name="connsiteY1" fmla="*/ 41870 h 179051"/>
                      <a:gd name="connsiteX2" fmla="*/ 672 w 152133"/>
                      <a:gd name="connsiteY2" fmla="*/ 136670 h 179051"/>
                      <a:gd name="connsiteX3" fmla="*/ 73703 w 152133"/>
                      <a:gd name="connsiteY3" fmla="*/ 179051 h 179051"/>
                      <a:gd name="connsiteX4" fmla="*/ 152133 w 152133"/>
                      <a:gd name="connsiteY4" fmla="*/ 133534 h 179051"/>
                      <a:gd name="connsiteX5" fmla="*/ 151328 w 152133"/>
                      <a:gd name="connsiteY5" fmla="*/ 45699 h 179051"/>
                      <a:gd name="connsiteX6" fmla="*/ 74051 w 152133"/>
                      <a:gd name="connsiteY6" fmla="*/ 0 h 179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133" h="179051">
                        <a:moveTo>
                          <a:pt x="74051" y="0"/>
                        </a:moveTo>
                        <a:lnTo>
                          <a:pt x="0" y="41870"/>
                        </a:lnTo>
                        <a:cubicBezTo>
                          <a:pt x="572" y="73586"/>
                          <a:pt x="100" y="104954"/>
                          <a:pt x="672" y="136670"/>
                        </a:cubicBezTo>
                        <a:lnTo>
                          <a:pt x="73703" y="179051"/>
                        </a:lnTo>
                        <a:lnTo>
                          <a:pt x="152133" y="133534"/>
                        </a:lnTo>
                        <a:cubicBezTo>
                          <a:pt x="151633" y="107273"/>
                          <a:pt x="151730" y="89616"/>
                          <a:pt x="151328" y="45699"/>
                        </a:cubicBezTo>
                        <a:lnTo>
                          <a:pt x="74051" y="0"/>
                        </a:lnTo>
                        <a:close/>
                      </a:path>
                    </a:pathLst>
                  </a:custGeom>
                  <a:solidFill>
                    <a:schemeClr val="bg1"/>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EBFA0AC5-91C5-70BC-4C33-0CFBC3F15714}"/>
                      </a:ext>
                    </a:extLst>
                  </p:cNvPr>
                  <p:cNvSpPr/>
                  <p:nvPr/>
                </p:nvSpPr>
                <p:spPr>
                  <a:xfrm>
                    <a:off x="6433230" y="3341889"/>
                    <a:ext cx="98034" cy="171291"/>
                  </a:xfrm>
                  <a:custGeom>
                    <a:avLst/>
                    <a:gdLst>
                      <a:gd name="connsiteX0" fmla="*/ 0 w 86677"/>
                      <a:gd name="connsiteY0" fmla="*/ 50483 h 151447"/>
                      <a:gd name="connsiteX1" fmla="*/ 0 w 86677"/>
                      <a:gd name="connsiteY1" fmla="*/ 150495 h 151447"/>
                      <a:gd name="connsiteX2" fmla="*/ 0 w 86677"/>
                      <a:gd name="connsiteY2" fmla="*/ 151448 h 151447"/>
                      <a:gd name="connsiteX3" fmla="*/ 86677 w 86677"/>
                      <a:gd name="connsiteY3" fmla="*/ 100965 h 151447"/>
                      <a:gd name="connsiteX4" fmla="*/ 86677 w 86677"/>
                      <a:gd name="connsiteY4" fmla="*/ 0 h 151447"/>
                      <a:gd name="connsiteX5" fmla="*/ 0 w 86677"/>
                      <a:gd name="connsiteY5" fmla="*/ 50483 h 151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677" h="151447">
                        <a:moveTo>
                          <a:pt x="0" y="50483"/>
                        </a:moveTo>
                        <a:lnTo>
                          <a:pt x="0" y="150495"/>
                        </a:lnTo>
                        <a:lnTo>
                          <a:pt x="0" y="151448"/>
                        </a:lnTo>
                        <a:lnTo>
                          <a:pt x="86677" y="100965"/>
                        </a:lnTo>
                        <a:lnTo>
                          <a:pt x="86677" y="0"/>
                        </a:lnTo>
                        <a:lnTo>
                          <a:pt x="0" y="50483"/>
                        </a:lnTo>
                        <a:close/>
                      </a:path>
                    </a:pathLst>
                  </a:custGeom>
                  <a:solidFill>
                    <a:srgbClr val="262261"/>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D629635F-C615-A891-0D1A-CEB83F0566F3}"/>
                      </a:ext>
                    </a:extLst>
                  </p:cNvPr>
                  <p:cNvSpPr/>
                  <p:nvPr/>
                </p:nvSpPr>
                <p:spPr>
                  <a:xfrm>
                    <a:off x="6301799" y="3342967"/>
                    <a:ext cx="99112" cy="169137"/>
                  </a:xfrm>
                  <a:custGeom>
                    <a:avLst/>
                    <a:gdLst>
                      <a:gd name="connsiteX0" fmla="*/ 87630 w 87630"/>
                      <a:gd name="connsiteY0" fmla="*/ 49530 h 149542"/>
                      <a:gd name="connsiteX1" fmla="*/ 0 w 87630"/>
                      <a:gd name="connsiteY1" fmla="*/ 0 h 149542"/>
                      <a:gd name="connsiteX2" fmla="*/ 0 w 87630"/>
                      <a:gd name="connsiteY2" fmla="*/ 100013 h 149542"/>
                      <a:gd name="connsiteX3" fmla="*/ 87630 w 87630"/>
                      <a:gd name="connsiteY3" fmla="*/ 149543 h 149542"/>
                    </a:gdLst>
                    <a:ahLst/>
                    <a:cxnLst>
                      <a:cxn ang="0">
                        <a:pos x="connsiteX0" y="connsiteY0"/>
                      </a:cxn>
                      <a:cxn ang="0">
                        <a:pos x="connsiteX1" y="connsiteY1"/>
                      </a:cxn>
                      <a:cxn ang="0">
                        <a:pos x="connsiteX2" y="connsiteY2"/>
                      </a:cxn>
                      <a:cxn ang="0">
                        <a:pos x="connsiteX3" y="connsiteY3"/>
                      </a:cxn>
                    </a:cxnLst>
                    <a:rect l="l" t="t" r="r" b="b"/>
                    <a:pathLst>
                      <a:path w="87630" h="149542">
                        <a:moveTo>
                          <a:pt x="87630" y="49530"/>
                        </a:moveTo>
                        <a:lnTo>
                          <a:pt x="0" y="0"/>
                        </a:lnTo>
                        <a:lnTo>
                          <a:pt x="0" y="100013"/>
                        </a:lnTo>
                        <a:lnTo>
                          <a:pt x="87630" y="149543"/>
                        </a:lnTo>
                        <a:close/>
                      </a:path>
                    </a:pathLst>
                  </a:custGeom>
                  <a:solidFill>
                    <a:srgbClr val="262261"/>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633A3ADF-5F7C-EB4E-11EB-D8ECDF725384}"/>
                      </a:ext>
                    </a:extLst>
                  </p:cNvPr>
                  <p:cNvSpPr/>
                  <p:nvPr/>
                </p:nvSpPr>
                <p:spPr>
                  <a:xfrm>
                    <a:off x="6313648" y="3255705"/>
                    <a:ext cx="197147" cy="113117"/>
                  </a:xfrm>
                  <a:custGeom>
                    <a:avLst/>
                    <a:gdLst>
                      <a:gd name="connsiteX0" fmla="*/ 87630 w 174307"/>
                      <a:gd name="connsiteY0" fmla="*/ 0 h 100012"/>
                      <a:gd name="connsiteX1" fmla="*/ 0 w 174307"/>
                      <a:gd name="connsiteY1" fmla="*/ 49530 h 100012"/>
                      <a:gd name="connsiteX2" fmla="*/ 87630 w 174307"/>
                      <a:gd name="connsiteY2" fmla="*/ 100013 h 100012"/>
                      <a:gd name="connsiteX3" fmla="*/ 174308 w 174307"/>
                      <a:gd name="connsiteY3" fmla="*/ 49530 h 100012"/>
                    </a:gdLst>
                    <a:ahLst/>
                    <a:cxnLst>
                      <a:cxn ang="0">
                        <a:pos x="connsiteX0" y="connsiteY0"/>
                      </a:cxn>
                      <a:cxn ang="0">
                        <a:pos x="connsiteX1" y="connsiteY1"/>
                      </a:cxn>
                      <a:cxn ang="0">
                        <a:pos x="connsiteX2" y="connsiteY2"/>
                      </a:cxn>
                      <a:cxn ang="0">
                        <a:pos x="connsiteX3" y="connsiteY3"/>
                      </a:cxn>
                    </a:cxnLst>
                    <a:rect l="l" t="t" r="r" b="b"/>
                    <a:pathLst>
                      <a:path w="174307" h="100012">
                        <a:moveTo>
                          <a:pt x="87630" y="0"/>
                        </a:moveTo>
                        <a:lnTo>
                          <a:pt x="0" y="49530"/>
                        </a:lnTo>
                        <a:lnTo>
                          <a:pt x="87630" y="100013"/>
                        </a:lnTo>
                        <a:lnTo>
                          <a:pt x="174308" y="49530"/>
                        </a:lnTo>
                        <a:close/>
                      </a:path>
                    </a:pathLst>
                  </a:custGeom>
                  <a:solidFill>
                    <a:srgbClr val="262261"/>
                  </a:solidFill>
                  <a:ln w="9525" cap="flat">
                    <a:noFill/>
                    <a:prstDash val="solid"/>
                    <a:miter/>
                  </a:ln>
                </p:spPr>
                <p:txBody>
                  <a:bodyPr rtlCol="0" anchor="ctr"/>
                  <a:lstStyle/>
                  <a:p>
                    <a:endParaRPr lang="en-US"/>
                  </a:p>
                </p:txBody>
              </p:sp>
            </p:grpSp>
            <p:pic>
              <p:nvPicPr>
                <p:cNvPr id="20" name="Graphic 19" descr="User with solid fill">
                  <a:extLst>
                    <a:ext uri="{FF2B5EF4-FFF2-40B4-BE49-F238E27FC236}">
                      <a16:creationId xmlns:a16="http://schemas.microsoft.com/office/drawing/2014/main" id="{97486011-D7F3-B3B7-CC8E-0A5E66A86A3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43998" y="4644754"/>
                  <a:ext cx="499876" cy="499876"/>
                </a:xfrm>
                <a:prstGeom prst="rect">
                  <a:avLst/>
                </a:prstGeom>
              </p:spPr>
            </p:pic>
          </p:grpSp>
          <p:sp>
            <p:nvSpPr>
              <p:cNvPr id="18" name="Oval 17">
                <a:extLst>
                  <a:ext uri="{FF2B5EF4-FFF2-40B4-BE49-F238E27FC236}">
                    <a16:creationId xmlns:a16="http://schemas.microsoft.com/office/drawing/2014/main" id="{09C87CF2-CAE4-D93B-9DD8-08EF06CC039C}"/>
                  </a:ext>
                </a:extLst>
              </p:cNvPr>
              <p:cNvSpPr/>
              <p:nvPr/>
            </p:nvSpPr>
            <p:spPr>
              <a:xfrm>
                <a:off x="9325807" y="4391426"/>
                <a:ext cx="1001810" cy="10018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9D58E8F5-1F92-F6DD-CE91-1B2285B0A8F7}"/>
                </a:ext>
              </a:extLst>
            </p:cNvPr>
            <p:cNvSpPr txBox="1"/>
            <p:nvPr/>
          </p:nvSpPr>
          <p:spPr>
            <a:xfrm>
              <a:off x="8888566" y="4730631"/>
              <a:ext cx="627095" cy="261610"/>
            </a:xfrm>
            <a:prstGeom prst="rect">
              <a:avLst/>
            </a:prstGeom>
            <a:noFill/>
          </p:spPr>
          <p:txBody>
            <a:bodyPr wrap="none" rtlCol="0">
              <a:spAutoFit/>
            </a:bodyPr>
            <a:lstStyle/>
            <a:p>
              <a:pPr algn="ctr"/>
              <a:r>
                <a:rPr lang="en-US" sz="1100"/>
                <a:t>Identity</a:t>
              </a:r>
            </a:p>
          </p:txBody>
        </p:sp>
      </p:grpSp>
      <p:grpSp>
        <p:nvGrpSpPr>
          <p:cNvPr id="25" name="Group 24">
            <a:extLst>
              <a:ext uri="{FF2B5EF4-FFF2-40B4-BE49-F238E27FC236}">
                <a16:creationId xmlns:a16="http://schemas.microsoft.com/office/drawing/2014/main" id="{0826C042-AA70-66C3-0A99-031A1FBB081B}"/>
              </a:ext>
            </a:extLst>
          </p:cNvPr>
          <p:cNvGrpSpPr/>
          <p:nvPr/>
        </p:nvGrpSpPr>
        <p:grpSpPr>
          <a:xfrm>
            <a:off x="4961763" y="3959886"/>
            <a:ext cx="716597" cy="707412"/>
            <a:chOff x="6806717" y="4150435"/>
            <a:chExt cx="1106440" cy="1092259"/>
          </a:xfrm>
        </p:grpSpPr>
        <p:grpSp>
          <p:nvGrpSpPr>
            <p:cNvPr id="41" name="Graphic 25" descr="Scroll outline">
              <a:extLst>
                <a:ext uri="{FF2B5EF4-FFF2-40B4-BE49-F238E27FC236}">
                  <a16:creationId xmlns:a16="http://schemas.microsoft.com/office/drawing/2014/main" id="{045201EE-387E-9BB9-44AF-62CFBD6DFFC4}"/>
                </a:ext>
              </a:extLst>
            </p:cNvPr>
            <p:cNvGrpSpPr/>
            <p:nvPr/>
          </p:nvGrpSpPr>
          <p:grpSpPr>
            <a:xfrm>
              <a:off x="6806717" y="4150435"/>
              <a:ext cx="1106440" cy="1092259"/>
              <a:chOff x="6806717" y="4150435"/>
              <a:chExt cx="1106440" cy="1092259"/>
            </a:xfrm>
            <a:solidFill>
              <a:schemeClr val="accent5">
                <a:lumMod val="50000"/>
              </a:schemeClr>
            </a:solidFill>
          </p:grpSpPr>
          <p:sp>
            <p:nvSpPr>
              <p:cNvPr id="42" name="Freeform: Shape 41">
                <a:extLst>
                  <a:ext uri="{FF2B5EF4-FFF2-40B4-BE49-F238E27FC236}">
                    <a16:creationId xmlns:a16="http://schemas.microsoft.com/office/drawing/2014/main" id="{77FE4FB6-0711-3217-9495-D5C3B211C638}"/>
                  </a:ext>
                </a:extLst>
              </p:cNvPr>
              <p:cNvSpPr/>
              <p:nvPr/>
            </p:nvSpPr>
            <p:spPr>
              <a:xfrm>
                <a:off x="6806717" y="4150435"/>
                <a:ext cx="1106440" cy="1092259"/>
              </a:xfrm>
              <a:custGeom>
                <a:avLst/>
                <a:gdLst>
                  <a:gd name="connsiteX0" fmla="*/ 992953 w 1106440"/>
                  <a:gd name="connsiteY0" fmla="*/ 837755 h 1092259"/>
                  <a:gd name="connsiteX1" fmla="*/ 992953 w 1106440"/>
                  <a:gd name="connsiteY1" fmla="*/ 446830 h 1092259"/>
                  <a:gd name="connsiteX2" fmla="*/ 986896 w 1106440"/>
                  <a:gd name="connsiteY2" fmla="*/ 435212 h 1092259"/>
                  <a:gd name="connsiteX3" fmla="*/ 928737 w 1106440"/>
                  <a:gd name="connsiteY3" fmla="*/ 394501 h 1092259"/>
                  <a:gd name="connsiteX4" fmla="*/ 928737 w 1106440"/>
                  <a:gd name="connsiteY4" fmla="*/ 394288 h 1092259"/>
                  <a:gd name="connsiteX5" fmla="*/ 989733 w 1106440"/>
                  <a:gd name="connsiteY5" fmla="*/ 321164 h 1092259"/>
                  <a:gd name="connsiteX6" fmla="*/ 990995 w 1106440"/>
                  <a:gd name="connsiteY6" fmla="*/ 304766 h 1092259"/>
                  <a:gd name="connsiteX7" fmla="*/ 954199 w 1106440"/>
                  <a:gd name="connsiteY7" fmla="*/ 243444 h 1092259"/>
                  <a:gd name="connsiteX8" fmla="*/ 954199 w 1106440"/>
                  <a:gd name="connsiteY8" fmla="*/ 243274 h 1092259"/>
                  <a:gd name="connsiteX9" fmla="*/ 988839 w 1106440"/>
                  <a:gd name="connsiteY9" fmla="*/ 208620 h 1092259"/>
                  <a:gd name="connsiteX10" fmla="*/ 992953 w 1106440"/>
                  <a:gd name="connsiteY10" fmla="*/ 198591 h 1092259"/>
                  <a:gd name="connsiteX11" fmla="*/ 992953 w 1106440"/>
                  <a:gd name="connsiteY11" fmla="*/ 134759 h 1092259"/>
                  <a:gd name="connsiteX12" fmla="*/ 858195 w 1106440"/>
                  <a:gd name="connsiteY12" fmla="*/ 1 h 1092259"/>
                  <a:gd name="connsiteX13" fmla="*/ 134758 w 1106440"/>
                  <a:gd name="connsiteY13" fmla="*/ 1 h 1092259"/>
                  <a:gd name="connsiteX14" fmla="*/ 0 w 1106440"/>
                  <a:gd name="connsiteY14" fmla="*/ 133510 h 1092259"/>
                  <a:gd name="connsiteX15" fmla="*/ 51194 w 1106440"/>
                  <a:gd name="connsiteY15" fmla="*/ 238224 h 1092259"/>
                  <a:gd name="connsiteX16" fmla="*/ 104416 w 1106440"/>
                  <a:gd name="connsiteY16" fmla="*/ 255417 h 1092259"/>
                  <a:gd name="connsiteX17" fmla="*/ 111721 w 1106440"/>
                  <a:gd name="connsiteY17" fmla="*/ 254977 h 1092259"/>
                  <a:gd name="connsiteX18" fmla="*/ 113480 w 1106440"/>
                  <a:gd name="connsiteY18" fmla="*/ 255332 h 1092259"/>
                  <a:gd name="connsiteX19" fmla="*/ 241146 w 1106440"/>
                  <a:gd name="connsiteY19" fmla="*/ 255332 h 1092259"/>
                  <a:gd name="connsiteX20" fmla="*/ 241146 w 1106440"/>
                  <a:gd name="connsiteY20" fmla="*/ 631235 h 1092259"/>
                  <a:gd name="connsiteX21" fmla="*/ 245302 w 1106440"/>
                  <a:gd name="connsiteY21" fmla="*/ 641264 h 1092259"/>
                  <a:gd name="connsiteX22" fmla="*/ 299007 w 1106440"/>
                  <a:gd name="connsiteY22" fmla="*/ 694969 h 1092259"/>
                  <a:gd name="connsiteX23" fmla="*/ 299007 w 1106440"/>
                  <a:gd name="connsiteY23" fmla="*/ 695167 h 1092259"/>
                  <a:gd name="connsiteX24" fmla="*/ 238209 w 1106440"/>
                  <a:gd name="connsiteY24" fmla="*/ 755964 h 1092259"/>
                  <a:gd name="connsiteX25" fmla="*/ 234053 w 1106440"/>
                  <a:gd name="connsiteY25" fmla="*/ 765993 h 1092259"/>
                  <a:gd name="connsiteX26" fmla="*/ 234053 w 1106440"/>
                  <a:gd name="connsiteY26" fmla="*/ 957491 h 1092259"/>
                  <a:gd name="connsiteX27" fmla="*/ 368811 w 1106440"/>
                  <a:gd name="connsiteY27" fmla="*/ 1092249 h 1092259"/>
                  <a:gd name="connsiteX28" fmla="*/ 974853 w 1106440"/>
                  <a:gd name="connsiteY28" fmla="*/ 1092249 h 1092259"/>
                  <a:gd name="connsiteX29" fmla="*/ 1105696 w 1106440"/>
                  <a:gd name="connsiteY29" fmla="*/ 978428 h 1092259"/>
                  <a:gd name="connsiteX30" fmla="*/ 992953 w 1106440"/>
                  <a:gd name="connsiteY30" fmla="*/ 837755 h 1092259"/>
                  <a:gd name="connsiteX31" fmla="*/ 167596 w 1106440"/>
                  <a:gd name="connsiteY31" fmla="*/ 226961 h 1092259"/>
                  <a:gd name="connsiteX32" fmla="*/ 184406 w 1106440"/>
                  <a:gd name="connsiteY32" fmla="*/ 182647 h 1092259"/>
                  <a:gd name="connsiteX33" fmla="*/ 114994 w 1106440"/>
                  <a:gd name="connsiteY33" fmla="*/ 112311 h 1092259"/>
                  <a:gd name="connsiteX34" fmla="*/ 113480 w 1106440"/>
                  <a:gd name="connsiteY34" fmla="*/ 112318 h 1092259"/>
                  <a:gd name="connsiteX35" fmla="*/ 99295 w 1106440"/>
                  <a:gd name="connsiteY35" fmla="*/ 126503 h 1092259"/>
                  <a:gd name="connsiteX36" fmla="*/ 113480 w 1106440"/>
                  <a:gd name="connsiteY36" fmla="*/ 140688 h 1092259"/>
                  <a:gd name="connsiteX37" fmla="*/ 156028 w 1106440"/>
                  <a:gd name="connsiteY37" fmla="*/ 181732 h 1092259"/>
                  <a:gd name="connsiteX38" fmla="*/ 156035 w 1106440"/>
                  <a:gd name="connsiteY38" fmla="*/ 182647 h 1092259"/>
                  <a:gd name="connsiteX39" fmla="*/ 130999 w 1106440"/>
                  <a:gd name="connsiteY39" fmla="*/ 220451 h 1092259"/>
                  <a:gd name="connsiteX40" fmla="*/ 68074 w 1106440"/>
                  <a:gd name="connsiteY40" fmla="*/ 215443 h 1092259"/>
                  <a:gd name="connsiteX41" fmla="*/ 28370 w 1106440"/>
                  <a:gd name="connsiteY41" fmla="*/ 133510 h 1092259"/>
                  <a:gd name="connsiteX42" fmla="*/ 135382 w 1106440"/>
                  <a:gd name="connsiteY42" fmla="*/ 27747 h 1092259"/>
                  <a:gd name="connsiteX43" fmla="*/ 241146 w 1106440"/>
                  <a:gd name="connsiteY43" fmla="*/ 134759 h 1092259"/>
                  <a:gd name="connsiteX44" fmla="*/ 241146 w 1106440"/>
                  <a:gd name="connsiteY44" fmla="*/ 226961 h 1092259"/>
                  <a:gd name="connsiteX45" fmla="*/ 262423 w 1106440"/>
                  <a:gd name="connsiteY45" fmla="*/ 957491 h 1092259"/>
                  <a:gd name="connsiteX46" fmla="*/ 262423 w 1106440"/>
                  <a:gd name="connsiteY46" fmla="*/ 771866 h 1092259"/>
                  <a:gd name="connsiteX47" fmla="*/ 329192 w 1106440"/>
                  <a:gd name="connsiteY47" fmla="*/ 705097 h 1092259"/>
                  <a:gd name="connsiteX48" fmla="*/ 329192 w 1106440"/>
                  <a:gd name="connsiteY48" fmla="*/ 685039 h 1092259"/>
                  <a:gd name="connsiteX49" fmla="*/ 269516 w 1106440"/>
                  <a:gd name="connsiteY49" fmla="*/ 625363 h 1092259"/>
                  <a:gd name="connsiteX50" fmla="*/ 269516 w 1106440"/>
                  <a:gd name="connsiteY50" fmla="*/ 134759 h 1092259"/>
                  <a:gd name="connsiteX51" fmla="*/ 217684 w 1106440"/>
                  <a:gd name="connsiteY51" fmla="*/ 28612 h 1092259"/>
                  <a:gd name="connsiteX52" fmla="*/ 217684 w 1106440"/>
                  <a:gd name="connsiteY52" fmla="*/ 28412 h 1092259"/>
                  <a:gd name="connsiteX53" fmla="*/ 217769 w 1106440"/>
                  <a:gd name="connsiteY53" fmla="*/ 28371 h 1092259"/>
                  <a:gd name="connsiteX54" fmla="*/ 858195 w 1106440"/>
                  <a:gd name="connsiteY54" fmla="*/ 28371 h 1092259"/>
                  <a:gd name="connsiteX55" fmla="*/ 964583 w 1106440"/>
                  <a:gd name="connsiteY55" fmla="*/ 134759 h 1092259"/>
                  <a:gd name="connsiteX56" fmla="*/ 964583 w 1106440"/>
                  <a:gd name="connsiteY56" fmla="*/ 192719 h 1092259"/>
                  <a:gd name="connsiteX57" fmla="*/ 926184 w 1106440"/>
                  <a:gd name="connsiteY57" fmla="*/ 231118 h 1092259"/>
                  <a:gd name="connsiteX58" fmla="*/ 924056 w 1106440"/>
                  <a:gd name="connsiteY58" fmla="*/ 248452 h 1092259"/>
                  <a:gd name="connsiteX59" fmla="*/ 961420 w 1106440"/>
                  <a:gd name="connsiteY59" fmla="*/ 310724 h 1092259"/>
                  <a:gd name="connsiteX60" fmla="*/ 896949 w 1106440"/>
                  <a:gd name="connsiteY60" fmla="*/ 388089 h 1092259"/>
                  <a:gd name="connsiteX61" fmla="*/ 898815 w 1106440"/>
                  <a:gd name="connsiteY61" fmla="*/ 408063 h 1092259"/>
                  <a:gd name="connsiteX62" fmla="*/ 899786 w 1106440"/>
                  <a:gd name="connsiteY62" fmla="*/ 408800 h 1092259"/>
                  <a:gd name="connsiteX63" fmla="*/ 964583 w 1106440"/>
                  <a:gd name="connsiteY63" fmla="*/ 454220 h 1092259"/>
                  <a:gd name="connsiteX64" fmla="*/ 964583 w 1106440"/>
                  <a:gd name="connsiteY64" fmla="*/ 836918 h 1092259"/>
                  <a:gd name="connsiteX65" fmla="*/ 411366 w 1106440"/>
                  <a:gd name="connsiteY65" fmla="*/ 837074 h 1092259"/>
                  <a:gd name="connsiteX66" fmla="*/ 366456 w 1106440"/>
                  <a:gd name="connsiteY66" fmla="*/ 846678 h 1092259"/>
                  <a:gd name="connsiteX67" fmla="*/ 326256 w 1106440"/>
                  <a:gd name="connsiteY67" fmla="*/ 909602 h 1092259"/>
                  <a:gd name="connsiteX68" fmla="*/ 395668 w 1106440"/>
                  <a:gd name="connsiteY68" fmla="*/ 979939 h 1092259"/>
                  <a:gd name="connsiteX69" fmla="*/ 397181 w 1106440"/>
                  <a:gd name="connsiteY69" fmla="*/ 979932 h 1092259"/>
                  <a:gd name="connsiteX70" fmla="*/ 411366 w 1106440"/>
                  <a:gd name="connsiteY70" fmla="*/ 965747 h 1092259"/>
                  <a:gd name="connsiteX71" fmla="*/ 397181 w 1106440"/>
                  <a:gd name="connsiteY71" fmla="*/ 951562 h 1092259"/>
                  <a:gd name="connsiteX72" fmla="*/ 354633 w 1106440"/>
                  <a:gd name="connsiteY72" fmla="*/ 910517 h 1092259"/>
                  <a:gd name="connsiteX73" fmla="*/ 354626 w 1106440"/>
                  <a:gd name="connsiteY73" fmla="*/ 909602 h 1092259"/>
                  <a:gd name="connsiteX74" fmla="*/ 379663 w 1106440"/>
                  <a:gd name="connsiteY74" fmla="*/ 871799 h 1092259"/>
                  <a:gd name="connsiteX75" fmla="*/ 442588 w 1106440"/>
                  <a:gd name="connsiteY75" fmla="*/ 876807 h 1092259"/>
                  <a:gd name="connsiteX76" fmla="*/ 482291 w 1106440"/>
                  <a:gd name="connsiteY76" fmla="*/ 958739 h 1092259"/>
                  <a:gd name="connsiteX77" fmla="*/ 375904 w 1106440"/>
                  <a:gd name="connsiteY77" fmla="*/ 1063879 h 1092259"/>
                  <a:gd name="connsiteX78" fmla="*/ 368811 w 1106440"/>
                  <a:gd name="connsiteY78" fmla="*/ 1063879 h 1092259"/>
                  <a:gd name="connsiteX79" fmla="*/ 262423 w 1106440"/>
                  <a:gd name="connsiteY79" fmla="*/ 957491 h 1092259"/>
                  <a:gd name="connsiteX80" fmla="*/ 975307 w 1106440"/>
                  <a:gd name="connsiteY80" fmla="*/ 1063879 h 1092259"/>
                  <a:gd name="connsiteX81" fmla="*/ 459056 w 1106440"/>
                  <a:gd name="connsiteY81" fmla="*/ 1063879 h 1092259"/>
                  <a:gd name="connsiteX82" fmla="*/ 458893 w 1106440"/>
                  <a:gd name="connsiteY82" fmla="*/ 1063801 h 1092259"/>
                  <a:gd name="connsiteX83" fmla="*/ 458971 w 1106440"/>
                  <a:gd name="connsiteY83" fmla="*/ 1063638 h 1092259"/>
                  <a:gd name="connsiteX84" fmla="*/ 483314 w 1106440"/>
                  <a:gd name="connsiteY84" fmla="*/ 878244 h 1092259"/>
                  <a:gd name="connsiteX85" fmla="*/ 471951 w 1106440"/>
                  <a:gd name="connsiteY85" fmla="*/ 865288 h 1092259"/>
                  <a:gd name="connsiteX86" fmla="*/ 978768 w 1106440"/>
                  <a:gd name="connsiteY86" fmla="*/ 865288 h 1092259"/>
                  <a:gd name="connsiteX87" fmla="*/ 1078073 w 1106440"/>
                  <a:gd name="connsiteY87" fmla="*/ 964829 h 1092259"/>
                  <a:gd name="connsiteX88" fmla="*/ 1077226 w 1106440"/>
                  <a:gd name="connsiteY88" fmla="*/ 977662 h 1092259"/>
                  <a:gd name="connsiteX89" fmla="*/ 975307 w 1106440"/>
                  <a:gd name="connsiteY89" fmla="*/ 1063879 h 1092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106440" h="1092259">
                    <a:moveTo>
                      <a:pt x="992953" y="837755"/>
                    </a:moveTo>
                    <a:lnTo>
                      <a:pt x="992953" y="446830"/>
                    </a:lnTo>
                    <a:cubicBezTo>
                      <a:pt x="992950" y="442201"/>
                      <a:pt x="990689" y="437865"/>
                      <a:pt x="986896" y="435212"/>
                    </a:cubicBezTo>
                    <a:lnTo>
                      <a:pt x="928737" y="394501"/>
                    </a:lnTo>
                    <a:cubicBezTo>
                      <a:pt x="928682" y="394441"/>
                      <a:pt x="928682" y="394348"/>
                      <a:pt x="928737" y="394288"/>
                    </a:cubicBezTo>
                    <a:lnTo>
                      <a:pt x="989733" y="321164"/>
                    </a:lnTo>
                    <a:cubicBezTo>
                      <a:pt x="993603" y="316524"/>
                      <a:pt x="994109" y="309944"/>
                      <a:pt x="990995" y="304766"/>
                    </a:cubicBezTo>
                    <a:lnTo>
                      <a:pt x="954199" y="243444"/>
                    </a:lnTo>
                    <a:cubicBezTo>
                      <a:pt x="954165" y="243393"/>
                      <a:pt x="954165" y="243325"/>
                      <a:pt x="954199" y="243274"/>
                    </a:cubicBezTo>
                    <a:lnTo>
                      <a:pt x="988839" y="208620"/>
                    </a:lnTo>
                    <a:cubicBezTo>
                      <a:pt x="991483" y="205953"/>
                      <a:pt x="992963" y="202348"/>
                      <a:pt x="992953" y="198591"/>
                    </a:cubicBezTo>
                    <a:lnTo>
                      <a:pt x="992953" y="134759"/>
                    </a:lnTo>
                    <a:cubicBezTo>
                      <a:pt x="992953" y="60334"/>
                      <a:pt x="932620" y="1"/>
                      <a:pt x="858195" y="1"/>
                    </a:cubicBezTo>
                    <a:lnTo>
                      <a:pt x="134758" y="1"/>
                    </a:lnTo>
                    <a:cubicBezTo>
                      <a:pt x="60716" y="-251"/>
                      <a:pt x="437" y="59469"/>
                      <a:pt x="0" y="133510"/>
                    </a:cubicBezTo>
                    <a:cubicBezTo>
                      <a:pt x="29" y="174436"/>
                      <a:pt x="18914" y="213066"/>
                      <a:pt x="51194" y="238224"/>
                    </a:cubicBezTo>
                    <a:cubicBezTo>
                      <a:pt x="66772" y="249238"/>
                      <a:pt x="85339" y="255235"/>
                      <a:pt x="104416" y="255417"/>
                    </a:cubicBezTo>
                    <a:cubicBezTo>
                      <a:pt x="106870" y="255417"/>
                      <a:pt x="109296" y="255190"/>
                      <a:pt x="111721" y="254977"/>
                    </a:cubicBezTo>
                    <a:cubicBezTo>
                      <a:pt x="112300" y="255130"/>
                      <a:pt x="112887" y="255249"/>
                      <a:pt x="113480" y="255332"/>
                    </a:cubicBezTo>
                    <a:lnTo>
                      <a:pt x="241146" y="255332"/>
                    </a:lnTo>
                    <a:lnTo>
                      <a:pt x="241146" y="631235"/>
                    </a:lnTo>
                    <a:cubicBezTo>
                      <a:pt x="241147" y="634997"/>
                      <a:pt x="242641" y="638604"/>
                      <a:pt x="245302" y="641264"/>
                    </a:cubicBezTo>
                    <a:lnTo>
                      <a:pt x="299007" y="694969"/>
                    </a:lnTo>
                    <a:lnTo>
                      <a:pt x="299007" y="695167"/>
                    </a:lnTo>
                    <a:lnTo>
                      <a:pt x="238209" y="755964"/>
                    </a:lnTo>
                    <a:cubicBezTo>
                      <a:pt x="235548" y="758624"/>
                      <a:pt x="234055" y="762231"/>
                      <a:pt x="234053" y="765993"/>
                    </a:cubicBezTo>
                    <a:lnTo>
                      <a:pt x="234053" y="957491"/>
                    </a:lnTo>
                    <a:cubicBezTo>
                      <a:pt x="234053" y="1031916"/>
                      <a:pt x="294386" y="1092249"/>
                      <a:pt x="368811" y="1092249"/>
                    </a:cubicBezTo>
                    <a:lnTo>
                      <a:pt x="974853" y="1092249"/>
                    </a:lnTo>
                    <a:cubicBezTo>
                      <a:pt x="1041054" y="1093073"/>
                      <a:pt x="1097345" y="1044106"/>
                      <a:pt x="1105696" y="978428"/>
                    </a:cubicBezTo>
                    <a:cubicBezTo>
                      <a:pt x="1113226" y="908502"/>
                      <a:pt x="1062840" y="845634"/>
                      <a:pt x="992953" y="837755"/>
                    </a:cubicBezTo>
                    <a:close/>
                    <a:moveTo>
                      <a:pt x="167596" y="226961"/>
                    </a:moveTo>
                    <a:cubicBezTo>
                      <a:pt x="178303" y="214666"/>
                      <a:pt x="184264" y="198950"/>
                      <a:pt x="184406" y="182647"/>
                    </a:cubicBezTo>
                    <a:cubicBezTo>
                      <a:pt x="184661" y="144057"/>
                      <a:pt x="153584" y="112566"/>
                      <a:pt x="114994" y="112311"/>
                    </a:cubicBezTo>
                    <a:cubicBezTo>
                      <a:pt x="114489" y="112308"/>
                      <a:pt x="113985" y="112311"/>
                      <a:pt x="113480" y="112318"/>
                    </a:cubicBezTo>
                    <a:cubicBezTo>
                      <a:pt x="105646" y="112318"/>
                      <a:pt x="99295" y="118669"/>
                      <a:pt x="99295" y="126503"/>
                    </a:cubicBezTo>
                    <a:cubicBezTo>
                      <a:pt x="99295" y="134337"/>
                      <a:pt x="105646" y="140688"/>
                      <a:pt x="113480" y="140688"/>
                    </a:cubicBezTo>
                    <a:cubicBezTo>
                      <a:pt x="136564" y="140272"/>
                      <a:pt x="155614" y="158649"/>
                      <a:pt x="156028" y="181732"/>
                    </a:cubicBezTo>
                    <a:cubicBezTo>
                      <a:pt x="156034" y="182037"/>
                      <a:pt x="156037" y="182342"/>
                      <a:pt x="156035" y="182647"/>
                    </a:cubicBezTo>
                    <a:cubicBezTo>
                      <a:pt x="155349" y="198918"/>
                      <a:pt x="145712" y="213470"/>
                      <a:pt x="130999" y="220451"/>
                    </a:cubicBezTo>
                    <a:cubicBezTo>
                      <a:pt x="110738" y="230681"/>
                      <a:pt x="86462" y="228749"/>
                      <a:pt x="68074" y="215443"/>
                    </a:cubicBezTo>
                    <a:cubicBezTo>
                      <a:pt x="42985" y="195658"/>
                      <a:pt x="28353" y="165462"/>
                      <a:pt x="28370" y="133510"/>
                    </a:cubicBezTo>
                    <a:cubicBezTo>
                      <a:pt x="28715" y="74755"/>
                      <a:pt x="76626" y="27402"/>
                      <a:pt x="135382" y="27747"/>
                    </a:cubicBezTo>
                    <a:cubicBezTo>
                      <a:pt x="194138" y="28091"/>
                      <a:pt x="241490" y="76003"/>
                      <a:pt x="241146" y="134759"/>
                    </a:cubicBezTo>
                    <a:lnTo>
                      <a:pt x="241146" y="226961"/>
                    </a:lnTo>
                    <a:close/>
                    <a:moveTo>
                      <a:pt x="262423" y="957491"/>
                    </a:moveTo>
                    <a:lnTo>
                      <a:pt x="262423" y="771866"/>
                    </a:lnTo>
                    <a:lnTo>
                      <a:pt x="329192" y="705097"/>
                    </a:lnTo>
                    <a:cubicBezTo>
                      <a:pt x="334730" y="699557"/>
                      <a:pt x="334730" y="690578"/>
                      <a:pt x="329192" y="685039"/>
                    </a:cubicBezTo>
                    <a:lnTo>
                      <a:pt x="269516" y="625363"/>
                    </a:lnTo>
                    <a:lnTo>
                      <a:pt x="269516" y="134759"/>
                    </a:lnTo>
                    <a:cubicBezTo>
                      <a:pt x="269519" y="93280"/>
                      <a:pt x="250394" y="54117"/>
                      <a:pt x="217684" y="28612"/>
                    </a:cubicBezTo>
                    <a:cubicBezTo>
                      <a:pt x="217628" y="28557"/>
                      <a:pt x="217628" y="28467"/>
                      <a:pt x="217684" y="28412"/>
                    </a:cubicBezTo>
                    <a:cubicBezTo>
                      <a:pt x="217706" y="28389"/>
                      <a:pt x="217736" y="28374"/>
                      <a:pt x="217769" y="28371"/>
                    </a:cubicBezTo>
                    <a:lnTo>
                      <a:pt x="858195" y="28371"/>
                    </a:lnTo>
                    <a:cubicBezTo>
                      <a:pt x="916951" y="28371"/>
                      <a:pt x="964583" y="76003"/>
                      <a:pt x="964583" y="134759"/>
                    </a:cubicBezTo>
                    <a:lnTo>
                      <a:pt x="964583" y="192719"/>
                    </a:lnTo>
                    <a:lnTo>
                      <a:pt x="926184" y="231118"/>
                    </a:lnTo>
                    <a:cubicBezTo>
                      <a:pt x="921581" y="235722"/>
                      <a:pt x="920703" y="242870"/>
                      <a:pt x="924056" y="248452"/>
                    </a:cubicBezTo>
                    <a:lnTo>
                      <a:pt x="961420" y="310724"/>
                    </a:lnTo>
                    <a:lnTo>
                      <a:pt x="896949" y="388089"/>
                    </a:lnTo>
                    <a:cubicBezTo>
                      <a:pt x="891948" y="394121"/>
                      <a:pt x="892784" y="403063"/>
                      <a:pt x="898815" y="408063"/>
                    </a:cubicBezTo>
                    <a:cubicBezTo>
                      <a:pt x="899127" y="408323"/>
                      <a:pt x="899452" y="408568"/>
                      <a:pt x="899786" y="408800"/>
                    </a:cubicBezTo>
                    <a:lnTo>
                      <a:pt x="964583" y="454220"/>
                    </a:lnTo>
                    <a:lnTo>
                      <a:pt x="964583" y="836918"/>
                    </a:lnTo>
                    <a:lnTo>
                      <a:pt x="411366" y="837074"/>
                    </a:lnTo>
                    <a:cubicBezTo>
                      <a:pt x="395800" y="836108"/>
                      <a:pt x="380267" y="839430"/>
                      <a:pt x="366456" y="846678"/>
                    </a:cubicBezTo>
                    <a:cubicBezTo>
                      <a:pt x="342397" y="858545"/>
                      <a:pt x="326913" y="882784"/>
                      <a:pt x="326256" y="909602"/>
                    </a:cubicBezTo>
                    <a:cubicBezTo>
                      <a:pt x="326001" y="948193"/>
                      <a:pt x="357077" y="979684"/>
                      <a:pt x="395668" y="979939"/>
                    </a:cubicBezTo>
                    <a:cubicBezTo>
                      <a:pt x="396173" y="979942"/>
                      <a:pt x="396676" y="979939"/>
                      <a:pt x="397181" y="979932"/>
                    </a:cubicBezTo>
                    <a:cubicBezTo>
                      <a:pt x="405016" y="979932"/>
                      <a:pt x="411366" y="973581"/>
                      <a:pt x="411366" y="965747"/>
                    </a:cubicBezTo>
                    <a:cubicBezTo>
                      <a:pt x="411366" y="957912"/>
                      <a:pt x="405016" y="951562"/>
                      <a:pt x="397181" y="951562"/>
                    </a:cubicBezTo>
                    <a:cubicBezTo>
                      <a:pt x="374098" y="951977"/>
                      <a:pt x="355047" y="933601"/>
                      <a:pt x="354633" y="910517"/>
                    </a:cubicBezTo>
                    <a:cubicBezTo>
                      <a:pt x="354627" y="910212"/>
                      <a:pt x="354625" y="909907"/>
                      <a:pt x="354626" y="909602"/>
                    </a:cubicBezTo>
                    <a:cubicBezTo>
                      <a:pt x="355313" y="893332"/>
                      <a:pt x="364950" y="878780"/>
                      <a:pt x="379663" y="871799"/>
                    </a:cubicBezTo>
                    <a:cubicBezTo>
                      <a:pt x="399920" y="861549"/>
                      <a:pt x="424207" y="863483"/>
                      <a:pt x="442588" y="876807"/>
                    </a:cubicBezTo>
                    <a:cubicBezTo>
                      <a:pt x="467677" y="896592"/>
                      <a:pt x="482308" y="926788"/>
                      <a:pt x="482291" y="958739"/>
                    </a:cubicBezTo>
                    <a:cubicBezTo>
                      <a:pt x="481877" y="1017122"/>
                      <a:pt x="434286" y="1064154"/>
                      <a:pt x="375904" y="1063879"/>
                    </a:cubicBezTo>
                    <a:lnTo>
                      <a:pt x="368811" y="1063879"/>
                    </a:lnTo>
                    <a:cubicBezTo>
                      <a:pt x="310055" y="1063879"/>
                      <a:pt x="262423" y="1016247"/>
                      <a:pt x="262423" y="957491"/>
                    </a:cubicBezTo>
                    <a:close/>
                    <a:moveTo>
                      <a:pt x="975307" y="1063879"/>
                    </a:moveTo>
                    <a:lnTo>
                      <a:pt x="459056" y="1063879"/>
                    </a:lnTo>
                    <a:cubicBezTo>
                      <a:pt x="458990" y="1063903"/>
                      <a:pt x="458917" y="1063868"/>
                      <a:pt x="458893" y="1063801"/>
                    </a:cubicBezTo>
                    <a:cubicBezTo>
                      <a:pt x="458869" y="1063734"/>
                      <a:pt x="458905" y="1063662"/>
                      <a:pt x="458971" y="1063638"/>
                    </a:cubicBezTo>
                    <a:cubicBezTo>
                      <a:pt x="516889" y="1019165"/>
                      <a:pt x="527787" y="936161"/>
                      <a:pt x="483314" y="878244"/>
                    </a:cubicBezTo>
                    <a:cubicBezTo>
                      <a:pt x="479812" y="873683"/>
                      <a:pt x="476016" y="869355"/>
                      <a:pt x="471951" y="865288"/>
                    </a:cubicBezTo>
                    <a:lnTo>
                      <a:pt x="978768" y="865288"/>
                    </a:lnTo>
                    <a:cubicBezTo>
                      <a:pt x="1033678" y="865354"/>
                      <a:pt x="1078138" y="909919"/>
                      <a:pt x="1078073" y="964829"/>
                    </a:cubicBezTo>
                    <a:cubicBezTo>
                      <a:pt x="1078069" y="969120"/>
                      <a:pt x="1077785" y="973407"/>
                      <a:pt x="1077226" y="977662"/>
                    </a:cubicBezTo>
                    <a:cubicBezTo>
                      <a:pt x="1069535" y="1027812"/>
                      <a:pt x="1026037" y="1064607"/>
                      <a:pt x="975307" y="1063879"/>
                    </a:cubicBezTo>
                    <a:close/>
                  </a:path>
                </a:pathLst>
              </a:custGeom>
              <a:solidFill>
                <a:schemeClr val="tx1"/>
              </a:solidFill>
              <a:ln w="9128"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7A3DAC1B-ED24-F97C-BC14-75ED5D3E1062}"/>
                  </a:ext>
                </a:extLst>
              </p:cNvPr>
              <p:cNvSpPr/>
              <p:nvPr/>
            </p:nvSpPr>
            <p:spPr>
              <a:xfrm>
                <a:off x="7374117" y="4377397"/>
                <a:ext cx="241145" cy="28370"/>
              </a:xfrm>
              <a:custGeom>
                <a:avLst/>
                <a:gdLst>
                  <a:gd name="connsiteX0" fmla="*/ 0 w 241145"/>
                  <a:gd name="connsiteY0" fmla="*/ 0 h 28370"/>
                  <a:gd name="connsiteX1" fmla="*/ 241146 w 241145"/>
                  <a:gd name="connsiteY1" fmla="*/ 0 h 28370"/>
                  <a:gd name="connsiteX2" fmla="*/ 241146 w 241145"/>
                  <a:gd name="connsiteY2" fmla="*/ 28370 h 28370"/>
                  <a:gd name="connsiteX3" fmla="*/ 0 w 241145"/>
                  <a:gd name="connsiteY3" fmla="*/ 28370 h 28370"/>
                </a:gdLst>
                <a:ahLst/>
                <a:cxnLst>
                  <a:cxn ang="0">
                    <a:pos x="connsiteX0" y="connsiteY0"/>
                  </a:cxn>
                  <a:cxn ang="0">
                    <a:pos x="connsiteX1" y="connsiteY1"/>
                  </a:cxn>
                  <a:cxn ang="0">
                    <a:pos x="connsiteX2" y="connsiteY2"/>
                  </a:cxn>
                  <a:cxn ang="0">
                    <a:pos x="connsiteX3" y="connsiteY3"/>
                  </a:cxn>
                </a:cxnLst>
                <a:rect l="l" t="t" r="r" b="b"/>
                <a:pathLst>
                  <a:path w="241145" h="28370">
                    <a:moveTo>
                      <a:pt x="0" y="0"/>
                    </a:moveTo>
                    <a:lnTo>
                      <a:pt x="241146" y="0"/>
                    </a:lnTo>
                    <a:lnTo>
                      <a:pt x="241146" y="28370"/>
                    </a:lnTo>
                    <a:lnTo>
                      <a:pt x="0" y="28370"/>
                    </a:lnTo>
                    <a:close/>
                  </a:path>
                </a:pathLst>
              </a:custGeom>
              <a:solidFill>
                <a:schemeClr val="accent5">
                  <a:lumMod val="50000"/>
                </a:schemeClr>
              </a:solidFill>
              <a:ln w="9128"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710CB8E6-B41F-35D3-02F1-E0229B30B036}"/>
                  </a:ext>
                </a:extLst>
              </p:cNvPr>
              <p:cNvSpPr/>
              <p:nvPr/>
            </p:nvSpPr>
            <p:spPr>
              <a:xfrm>
                <a:off x="7232266" y="4377397"/>
                <a:ext cx="85110" cy="28370"/>
              </a:xfrm>
              <a:custGeom>
                <a:avLst/>
                <a:gdLst>
                  <a:gd name="connsiteX0" fmla="*/ 0 w 85110"/>
                  <a:gd name="connsiteY0" fmla="*/ 0 h 28370"/>
                  <a:gd name="connsiteX1" fmla="*/ 85110 w 85110"/>
                  <a:gd name="connsiteY1" fmla="*/ 0 h 28370"/>
                  <a:gd name="connsiteX2" fmla="*/ 85110 w 85110"/>
                  <a:gd name="connsiteY2" fmla="*/ 28370 h 28370"/>
                  <a:gd name="connsiteX3" fmla="*/ 0 w 85110"/>
                  <a:gd name="connsiteY3" fmla="*/ 28370 h 28370"/>
                </a:gdLst>
                <a:ahLst/>
                <a:cxnLst>
                  <a:cxn ang="0">
                    <a:pos x="connsiteX0" y="connsiteY0"/>
                  </a:cxn>
                  <a:cxn ang="0">
                    <a:pos x="connsiteX1" y="connsiteY1"/>
                  </a:cxn>
                  <a:cxn ang="0">
                    <a:pos x="connsiteX2" y="connsiteY2"/>
                  </a:cxn>
                  <a:cxn ang="0">
                    <a:pos x="connsiteX3" y="connsiteY3"/>
                  </a:cxn>
                </a:cxnLst>
                <a:rect l="l" t="t" r="r" b="b"/>
                <a:pathLst>
                  <a:path w="85110" h="28370">
                    <a:moveTo>
                      <a:pt x="0" y="0"/>
                    </a:moveTo>
                    <a:lnTo>
                      <a:pt x="85110" y="0"/>
                    </a:lnTo>
                    <a:lnTo>
                      <a:pt x="85110" y="28370"/>
                    </a:lnTo>
                    <a:lnTo>
                      <a:pt x="0" y="28370"/>
                    </a:lnTo>
                    <a:close/>
                  </a:path>
                </a:pathLst>
              </a:custGeom>
              <a:solidFill>
                <a:schemeClr val="accent5">
                  <a:lumMod val="50000"/>
                </a:schemeClr>
              </a:solidFill>
              <a:ln w="9128"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3A2DD9C1-DDB2-A41E-6615-1530224C6096}"/>
                  </a:ext>
                </a:extLst>
              </p:cNvPr>
              <p:cNvSpPr/>
              <p:nvPr/>
            </p:nvSpPr>
            <p:spPr>
              <a:xfrm>
                <a:off x="7374117" y="4802948"/>
                <a:ext cx="241145" cy="28370"/>
              </a:xfrm>
              <a:custGeom>
                <a:avLst/>
                <a:gdLst>
                  <a:gd name="connsiteX0" fmla="*/ 0 w 241145"/>
                  <a:gd name="connsiteY0" fmla="*/ 0 h 28370"/>
                  <a:gd name="connsiteX1" fmla="*/ 241146 w 241145"/>
                  <a:gd name="connsiteY1" fmla="*/ 0 h 28370"/>
                  <a:gd name="connsiteX2" fmla="*/ 241146 w 241145"/>
                  <a:gd name="connsiteY2" fmla="*/ 28370 h 28370"/>
                  <a:gd name="connsiteX3" fmla="*/ 0 w 241145"/>
                  <a:gd name="connsiteY3" fmla="*/ 28370 h 28370"/>
                </a:gdLst>
                <a:ahLst/>
                <a:cxnLst>
                  <a:cxn ang="0">
                    <a:pos x="connsiteX0" y="connsiteY0"/>
                  </a:cxn>
                  <a:cxn ang="0">
                    <a:pos x="connsiteX1" y="connsiteY1"/>
                  </a:cxn>
                  <a:cxn ang="0">
                    <a:pos x="connsiteX2" y="connsiteY2"/>
                  </a:cxn>
                  <a:cxn ang="0">
                    <a:pos x="connsiteX3" y="connsiteY3"/>
                  </a:cxn>
                </a:cxnLst>
                <a:rect l="l" t="t" r="r" b="b"/>
                <a:pathLst>
                  <a:path w="241145" h="28370">
                    <a:moveTo>
                      <a:pt x="0" y="0"/>
                    </a:moveTo>
                    <a:lnTo>
                      <a:pt x="241146" y="0"/>
                    </a:lnTo>
                    <a:lnTo>
                      <a:pt x="241146" y="28370"/>
                    </a:lnTo>
                    <a:lnTo>
                      <a:pt x="0" y="28370"/>
                    </a:lnTo>
                    <a:close/>
                  </a:path>
                </a:pathLst>
              </a:custGeom>
              <a:solidFill>
                <a:schemeClr val="tx1"/>
              </a:solidFill>
              <a:ln w="9128"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E3238F8D-8EC3-DE61-6344-820F1C8812F4}"/>
                  </a:ext>
                </a:extLst>
              </p:cNvPr>
              <p:cNvSpPr/>
              <p:nvPr/>
            </p:nvSpPr>
            <p:spPr>
              <a:xfrm>
                <a:off x="7232266" y="4802948"/>
                <a:ext cx="85110" cy="28370"/>
              </a:xfrm>
              <a:custGeom>
                <a:avLst/>
                <a:gdLst>
                  <a:gd name="connsiteX0" fmla="*/ 0 w 85110"/>
                  <a:gd name="connsiteY0" fmla="*/ 0 h 28370"/>
                  <a:gd name="connsiteX1" fmla="*/ 85110 w 85110"/>
                  <a:gd name="connsiteY1" fmla="*/ 0 h 28370"/>
                  <a:gd name="connsiteX2" fmla="*/ 85110 w 85110"/>
                  <a:gd name="connsiteY2" fmla="*/ 28370 h 28370"/>
                  <a:gd name="connsiteX3" fmla="*/ 0 w 85110"/>
                  <a:gd name="connsiteY3" fmla="*/ 28370 h 28370"/>
                </a:gdLst>
                <a:ahLst/>
                <a:cxnLst>
                  <a:cxn ang="0">
                    <a:pos x="connsiteX0" y="connsiteY0"/>
                  </a:cxn>
                  <a:cxn ang="0">
                    <a:pos x="connsiteX1" y="connsiteY1"/>
                  </a:cxn>
                  <a:cxn ang="0">
                    <a:pos x="connsiteX2" y="connsiteY2"/>
                  </a:cxn>
                  <a:cxn ang="0">
                    <a:pos x="connsiteX3" y="connsiteY3"/>
                  </a:cxn>
                </a:cxnLst>
                <a:rect l="l" t="t" r="r" b="b"/>
                <a:pathLst>
                  <a:path w="85110" h="28370">
                    <a:moveTo>
                      <a:pt x="0" y="0"/>
                    </a:moveTo>
                    <a:lnTo>
                      <a:pt x="85110" y="0"/>
                    </a:lnTo>
                    <a:lnTo>
                      <a:pt x="85110" y="28370"/>
                    </a:lnTo>
                    <a:lnTo>
                      <a:pt x="0" y="28370"/>
                    </a:lnTo>
                    <a:close/>
                  </a:path>
                </a:pathLst>
              </a:custGeom>
              <a:solidFill>
                <a:schemeClr val="tx1"/>
              </a:solidFill>
              <a:ln w="9128"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B9A544A3-EDAA-22BB-51DF-C8BFEA4A7E6C}"/>
                  </a:ext>
                </a:extLst>
              </p:cNvPr>
              <p:cNvSpPr/>
              <p:nvPr/>
            </p:nvSpPr>
            <p:spPr>
              <a:xfrm>
                <a:off x="7232266" y="4519247"/>
                <a:ext cx="241145" cy="28370"/>
              </a:xfrm>
              <a:custGeom>
                <a:avLst/>
                <a:gdLst>
                  <a:gd name="connsiteX0" fmla="*/ 0 w 241145"/>
                  <a:gd name="connsiteY0" fmla="*/ 0 h 28370"/>
                  <a:gd name="connsiteX1" fmla="*/ 241146 w 241145"/>
                  <a:gd name="connsiteY1" fmla="*/ 0 h 28370"/>
                  <a:gd name="connsiteX2" fmla="*/ 241146 w 241145"/>
                  <a:gd name="connsiteY2" fmla="*/ 28370 h 28370"/>
                  <a:gd name="connsiteX3" fmla="*/ 0 w 241145"/>
                  <a:gd name="connsiteY3" fmla="*/ 28370 h 28370"/>
                </a:gdLst>
                <a:ahLst/>
                <a:cxnLst>
                  <a:cxn ang="0">
                    <a:pos x="connsiteX0" y="connsiteY0"/>
                  </a:cxn>
                  <a:cxn ang="0">
                    <a:pos x="connsiteX1" y="connsiteY1"/>
                  </a:cxn>
                  <a:cxn ang="0">
                    <a:pos x="connsiteX2" y="connsiteY2"/>
                  </a:cxn>
                  <a:cxn ang="0">
                    <a:pos x="connsiteX3" y="connsiteY3"/>
                  </a:cxn>
                </a:cxnLst>
                <a:rect l="l" t="t" r="r" b="b"/>
                <a:pathLst>
                  <a:path w="241145" h="28370">
                    <a:moveTo>
                      <a:pt x="0" y="0"/>
                    </a:moveTo>
                    <a:lnTo>
                      <a:pt x="241146" y="0"/>
                    </a:lnTo>
                    <a:lnTo>
                      <a:pt x="241146" y="28370"/>
                    </a:lnTo>
                    <a:lnTo>
                      <a:pt x="0" y="28370"/>
                    </a:lnTo>
                    <a:close/>
                  </a:path>
                </a:pathLst>
              </a:custGeom>
              <a:solidFill>
                <a:schemeClr val="tx1"/>
              </a:solidFill>
              <a:ln w="9128"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9CA66B8A-848A-84A8-B397-F47507B4D7BF}"/>
                  </a:ext>
                </a:extLst>
              </p:cNvPr>
              <p:cNvSpPr/>
              <p:nvPr/>
            </p:nvSpPr>
            <p:spPr>
              <a:xfrm>
                <a:off x="7530152" y="4519247"/>
                <a:ext cx="85110" cy="28370"/>
              </a:xfrm>
              <a:custGeom>
                <a:avLst/>
                <a:gdLst>
                  <a:gd name="connsiteX0" fmla="*/ 0 w 85110"/>
                  <a:gd name="connsiteY0" fmla="*/ 0 h 28370"/>
                  <a:gd name="connsiteX1" fmla="*/ 85110 w 85110"/>
                  <a:gd name="connsiteY1" fmla="*/ 0 h 28370"/>
                  <a:gd name="connsiteX2" fmla="*/ 85110 w 85110"/>
                  <a:gd name="connsiteY2" fmla="*/ 28370 h 28370"/>
                  <a:gd name="connsiteX3" fmla="*/ 0 w 85110"/>
                  <a:gd name="connsiteY3" fmla="*/ 28370 h 28370"/>
                </a:gdLst>
                <a:ahLst/>
                <a:cxnLst>
                  <a:cxn ang="0">
                    <a:pos x="connsiteX0" y="connsiteY0"/>
                  </a:cxn>
                  <a:cxn ang="0">
                    <a:pos x="connsiteX1" y="connsiteY1"/>
                  </a:cxn>
                  <a:cxn ang="0">
                    <a:pos x="connsiteX2" y="connsiteY2"/>
                  </a:cxn>
                  <a:cxn ang="0">
                    <a:pos x="connsiteX3" y="connsiteY3"/>
                  </a:cxn>
                </a:cxnLst>
                <a:rect l="l" t="t" r="r" b="b"/>
                <a:pathLst>
                  <a:path w="85110" h="28370">
                    <a:moveTo>
                      <a:pt x="0" y="0"/>
                    </a:moveTo>
                    <a:lnTo>
                      <a:pt x="85110" y="0"/>
                    </a:lnTo>
                    <a:lnTo>
                      <a:pt x="85110" y="28370"/>
                    </a:lnTo>
                    <a:lnTo>
                      <a:pt x="0" y="28370"/>
                    </a:lnTo>
                    <a:close/>
                  </a:path>
                </a:pathLst>
              </a:custGeom>
              <a:solidFill>
                <a:schemeClr val="tx1"/>
              </a:solidFill>
              <a:ln w="9128"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33AF592C-4F37-93B4-DA8D-E39158772962}"/>
                  </a:ext>
                </a:extLst>
              </p:cNvPr>
              <p:cNvSpPr/>
              <p:nvPr/>
            </p:nvSpPr>
            <p:spPr>
              <a:xfrm>
                <a:off x="7232266" y="4661097"/>
                <a:ext cx="382996" cy="28370"/>
              </a:xfrm>
              <a:custGeom>
                <a:avLst/>
                <a:gdLst>
                  <a:gd name="connsiteX0" fmla="*/ 0 w 382996"/>
                  <a:gd name="connsiteY0" fmla="*/ 0 h 28370"/>
                  <a:gd name="connsiteX1" fmla="*/ 382996 w 382996"/>
                  <a:gd name="connsiteY1" fmla="*/ 0 h 28370"/>
                  <a:gd name="connsiteX2" fmla="*/ 382996 w 382996"/>
                  <a:gd name="connsiteY2" fmla="*/ 28370 h 28370"/>
                  <a:gd name="connsiteX3" fmla="*/ 0 w 382996"/>
                  <a:gd name="connsiteY3" fmla="*/ 28370 h 28370"/>
                </a:gdLst>
                <a:ahLst/>
                <a:cxnLst>
                  <a:cxn ang="0">
                    <a:pos x="connsiteX0" y="connsiteY0"/>
                  </a:cxn>
                  <a:cxn ang="0">
                    <a:pos x="connsiteX1" y="connsiteY1"/>
                  </a:cxn>
                  <a:cxn ang="0">
                    <a:pos x="connsiteX2" y="connsiteY2"/>
                  </a:cxn>
                  <a:cxn ang="0">
                    <a:pos x="connsiteX3" y="connsiteY3"/>
                  </a:cxn>
                </a:cxnLst>
                <a:rect l="l" t="t" r="r" b="b"/>
                <a:pathLst>
                  <a:path w="382996" h="28370">
                    <a:moveTo>
                      <a:pt x="0" y="0"/>
                    </a:moveTo>
                    <a:lnTo>
                      <a:pt x="382996" y="0"/>
                    </a:lnTo>
                    <a:lnTo>
                      <a:pt x="382996" y="28370"/>
                    </a:lnTo>
                    <a:lnTo>
                      <a:pt x="0" y="28370"/>
                    </a:lnTo>
                    <a:close/>
                  </a:path>
                </a:pathLst>
              </a:custGeom>
              <a:solidFill>
                <a:schemeClr val="tx1"/>
              </a:solidFill>
              <a:ln w="9128" cap="flat">
                <a:noFill/>
                <a:prstDash val="solid"/>
                <a:miter/>
              </a:ln>
            </p:spPr>
            <p:txBody>
              <a:bodyPr rtlCol="0" anchor="ctr"/>
              <a:lstStyle/>
              <a:p>
                <a:endParaRPr lang="en-US"/>
              </a:p>
            </p:txBody>
          </p:sp>
        </p:grpSp>
        <p:sp>
          <p:nvSpPr>
            <p:cNvPr id="27" name="TextBox 26">
              <a:extLst>
                <a:ext uri="{FF2B5EF4-FFF2-40B4-BE49-F238E27FC236}">
                  <a16:creationId xmlns:a16="http://schemas.microsoft.com/office/drawing/2014/main" id="{F7BE850A-C5DF-DA9B-1200-69711F602CB5}"/>
                </a:ext>
              </a:extLst>
            </p:cNvPr>
            <p:cNvSpPr txBox="1"/>
            <p:nvPr/>
          </p:nvSpPr>
          <p:spPr>
            <a:xfrm>
              <a:off x="7178481" y="4211665"/>
              <a:ext cx="468679" cy="203673"/>
            </a:xfrm>
            <a:prstGeom prst="rect">
              <a:avLst/>
            </a:prstGeom>
            <a:solidFill>
              <a:schemeClr val="bg1"/>
            </a:solidFill>
          </p:spPr>
          <p:txBody>
            <a:bodyPr wrap="none" lIns="0" tIns="0" rIns="0" bIns="0" rtlCol="0">
              <a:spAutoFit/>
            </a:bodyPr>
            <a:lstStyle/>
            <a:p>
              <a:pPr algn="ctr"/>
              <a:r>
                <a:rPr lang="en-US" sz="1100"/>
                <a:t>Ledger</a:t>
              </a:r>
            </a:p>
          </p:txBody>
        </p:sp>
      </p:grpSp>
      <p:grpSp>
        <p:nvGrpSpPr>
          <p:cNvPr id="28" name="Group 27">
            <a:extLst>
              <a:ext uri="{FF2B5EF4-FFF2-40B4-BE49-F238E27FC236}">
                <a16:creationId xmlns:a16="http://schemas.microsoft.com/office/drawing/2014/main" id="{CC2B93F9-5A9C-FAFA-D2CF-DC8527775B08}"/>
              </a:ext>
            </a:extLst>
          </p:cNvPr>
          <p:cNvGrpSpPr/>
          <p:nvPr/>
        </p:nvGrpSpPr>
        <p:grpSpPr>
          <a:xfrm>
            <a:off x="3936671" y="3442822"/>
            <a:ext cx="322118" cy="443300"/>
            <a:chOff x="5990787" y="2057462"/>
            <a:chExt cx="322118" cy="443300"/>
          </a:xfrm>
        </p:grpSpPr>
        <p:sp>
          <p:nvSpPr>
            <p:cNvPr id="29" name="Rectangle 28">
              <a:extLst>
                <a:ext uri="{FF2B5EF4-FFF2-40B4-BE49-F238E27FC236}">
                  <a16:creationId xmlns:a16="http://schemas.microsoft.com/office/drawing/2014/main" id="{86DF3F78-9B51-7B20-3086-D96E89FE3E71}"/>
                </a:ext>
              </a:extLst>
            </p:cNvPr>
            <p:cNvSpPr/>
            <p:nvPr/>
          </p:nvSpPr>
          <p:spPr>
            <a:xfrm>
              <a:off x="6024241" y="2057462"/>
              <a:ext cx="288663" cy="443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0F621049-5A1F-FB84-F72F-065EF7B0DA83}"/>
                </a:ext>
              </a:extLst>
            </p:cNvPr>
            <p:cNvGrpSpPr/>
            <p:nvPr/>
          </p:nvGrpSpPr>
          <p:grpSpPr>
            <a:xfrm>
              <a:off x="5990787" y="2069440"/>
              <a:ext cx="322118" cy="423404"/>
              <a:chOff x="8063044" y="1845049"/>
              <a:chExt cx="762095" cy="1001727"/>
            </a:xfrm>
          </p:grpSpPr>
          <p:grpSp>
            <p:nvGrpSpPr>
              <p:cNvPr id="31" name="Group 30">
                <a:extLst>
                  <a:ext uri="{FF2B5EF4-FFF2-40B4-BE49-F238E27FC236}">
                    <a16:creationId xmlns:a16="http://schemas.microsoft.com/office/drawing/2014/main" id="{F7FC139B-D522-562C-DEFA-F5CB2E47E578}"/>
                  </a:ext>
                </a:extLst>
              </p:cNvPr>
              <p:cNvGrpSpPr/>
              <p:nvPr/>
            </p:nvGrpSpPr>
            <p:grpSpPr>
              <a:xfrm>
                <a:off x="8063044" y="1845049"/>
                <a:ext cx="762095" cy="752475"/>
                <a:chOff x="3420816" y="2061435"/>
                <a:chExt cx="762095" cy="752475"/>
              </a:xfrm>
            </p:grpSpPr>
            <p:sp>
              <p:nvSpPr>
                <p:cNvPr id="33" name="Freeform: Shape 32">
                  <a:extLst>
                    <a:ext uri="{FF2B5EF4-FFF2-40B4-BE49-F238E27FC236}">
                      <a16:creationId xmlns:a16="http://schemas.microsoft.com/office/drawing/2014/main" id="{A755099D-9E86-1BE1-0AB7-EBA553CFDD35}"/>
                    </a:ext>
                  </a:extLst>
                </p:cNvPr>
                <p:cNvSpPr/>
                <p:nvPr/>
              </p:nvSpPr>
              <p:spPr>
                <a:xfrm>
                  <a:off x="3420816" y="2061435"/>
                  <a:ext cx="762095" cy="752475"/>
                </a:xfrm>
                <a:custGeom>
                  <a:avLst/>
                  <a:gdLst>
                    <a:gd name="connsiteX0" fmla="*/ 161925 w 762095"/>
                    <a:gd name="connsiteY0" fmla="*/ 190500 h 752475"/>
                    <a:gd name="connsiteX1" fmla="*/ 161925 w 762095"/>
                    <a:gd name="connsiteY1" fmla="*/ 433388 h 752475"/>
                    <a:gd name="connsiteX2" fmla="*/ 167507 w 762095"/>
                    <a:gd name="connsiteY2" fmla="*/ 446856 h 752475"/>
                    <a:gd name="connsiteX3" fmla="*/ 196891 w 762095"/>
                    <a:gd name="connsiteY3" fmla="*/ 476250 h 752475"/>
                    <a:gd name="connsiteX4" fmla="*/ 162744 w 762095"/>
                    <a:gd name="connsiteY4" fmla="*/ 510407 h 752475"/>
                    <a:gd name="connsiteX5" fmla="*/ 157163 w 762095"/>
                    <a:gd name="connsiteY5" fmla="*/ 523875 h 752475"/>
                    <a:gd name="connsiteX6" fmla="*/ 157163 w 762095"/>
                    <a:gd name="connsiteY6" fmla="*/ 652463 h 752475"/>
                    <a:gd name="connsiteX7" fmla="*/ 257175 w 762095"/>
                    <a:gd name="connsiteY7" fmla="*/ 752476 h 752475"/>
                    <a:gd name="connsiteX8" fmla="*/ 666750 w 762095"/>
                    <a:gd name="connsiteY8" fmla="*/ 752476 h 752475"/>
                    <a:gd name="connsiteX9" fmla="*/ 762095 w 762095"/>
                    <a:gd name="connsiteY9" fmla="*/ 657322 h 752475"/>
                    <a:gd name="connsiteX10" fmla="*/ 685800 w 762095"/>
                    <a:gd name="connsiteY10" fmla="*/ 563880 h 752475"/>
                    <a:gd name="connsiteX11" fmla="*/ 685800 w 762095"/>
                    <a:gd name="connsiteY11" fmla="*/ 309563 h 752475"/>
                    <a:gd name="connsiteX12" fmla="*/ 677675 w 762095"/>
                    <a:gd name="connsiteY12" fmla="*/ 293952 h 752475"/>
                    <a:gd name="connsiteX13" fmla="*/ 647024 w 762095"/>
                    <a:gd name="connsiteY13" fmla="*/ 272501 h 752475"/>
                    <a:gd name="connsiteX14" fmla="*/ 681390 w 762095"/>
                    <a:gd name="connsiteY14" fmla="*/ 231267 h 752475"/>
                    <a:gd name="connsiteX15" fmla="*/ 683085 w 762095"/>
                    <a:gd name="connsiteY15" fmla="*/ 209274 h 752475"/>
                    <a:gd name="connsiteX16" fmla="*/ 662130 w 762095"/>
                    <a:gd name="connsiteY16" fmla="*/ 174403 h 752475"/>
                    <a:gd name="connsiteX17" fmla="*/ 680180 w 762095"/>
                    <a:gd name="connsiteY17" fmla="*/ 156306 h 752475"/>
                    <a:gd name="connsiteX18" fmla="*/ 685800 w 762095"/>
                    <a:gd name="connsiteY18" fmla="*/ 142875 h 752475"/>
                    <a:gd name="connsiteX19" fmla="*/ 685800 w 762095"/>
                    <a:gd name="connsiteY19" fmla="*/ 100013 h 752475"/>
                    <a:gd name="connsiteX20" fmla="*/ 585788 w 762095"/>
                    <a:gd name="connsiteY20" fmla="*/ 0 h 752475"/>
                    <a:gd name="connsiteX21" fmla="*/ 100013 w 762095"/>
                    <a:gd name="connsiteY21" fmla="*/ 0 h 752475"/>
                    <a:gd name="connsiteX22" fmla="*/ 0 w 762095"/>
                    <a:gd name="connsiteY22" fmla="*/ 99184 h 752475"/>
                    <a:gd name="connsiteX23" fmla="*/ 37433 w 762095"/>
                    <a:gd name="connsiteY23" fmla="*/ 176546 h 752475"/>
                    <a:gd name="connsiteX24" fmla="*/ 38500 w 762095"/>
                    <a:gd name="connsiteY24" fmla="*/ 177337 h 752475"/>
                    <a:gd name="connsiteX25" fmla="*/ 79620 w 762095"/>
                    <a:gd name="connsiteY25" fmla="*/ 190586 h 752475"/>
                    <a:gd name="connsiteX26" fmla="*/ 138779 w 762095"/>
                    <a:gd name="connsiteY26" fmla="*/ 152400 h 752475"/>
                    <a:gd name="connsiteX27" fmla="*/ 142875 w 762095"/>
                    <a:gd name="connsiteY27" fmla="*/ 132169 h 752475"/>
                    <a:gd name="connsiteX28" fmla="*/ 86922 w 762095"/>
                    <a:gd name="connsiteY28" fmla="*/ 75406 h 752475"/>
                    <a:gd name="connsiteX29" fmla="*/ 85725 w 762095"/>
                    <a:gd name="connsiteY29" fmla="*/ 75410 h 752475"/>
                    <a:gd name="connsiteX30" fmla="*/ 66675 w 762095"/>
                    <a:gd name="connsiteY30" fmla="*/ 94460 h 752475"/>
                    <a:gd name="connsiteX31" fmla="*/ 85725 w 762095"/>
                    <a:gd name="connsiteY31" fmla="*/ 113510 h 752475"/>
                    <a:gd name="connsiteX32" fmla="*/ 104766 w 762095"/>
                    <a:gd name="connsiteY32" fmla="*/ 131348 h 752475"/>
                    <a:gd name="connsiteX33" fmla="*/ 104775 w 762095"/>
                    <a:gd name="connsiteY33" fmla="*/ 132169 h 752475"/>
                    <a:gd name="connsiteX34" fmla="*/ 93059 w 762095"/>
                    <a:gd name="connsiteY34" fmla="*/ 149124 h 752475"/>
                    <a:gd name="connsiteX35" fmla="*/ 60674 w 762095"/>
                    <a:gd name="connsiteY35" fmla="*/ 146314 h 752475"/>
                    <a:gd name="connsiteX36" fmla="*/ 38100 w 762095"/>
                    <a:gd name="connsiteY36" fmla="*/ 99184 h 752475"/>
                    <a:gd name="connsiteX37" fmla="*/ 100427 w 762095"/>
                    <a:gd name="connsiteY37" fmla="*/ 37686 h 752475"/>
                    <a:gd name="connsiteX38" fmla="*/ 161925 w 762095"/>
                    <a:gd name="connsiteY38" fmla="*/ 100013 h 752475"/>
                    <a:gd name="connsiteX39" fmla="*/ 161925 w 762095"/>
                    <a:gd name="connsiteY39" fmla="*/ 152400 h 752475"/>
                    <a:gd name="connsiteX40" fmla="*/ 285750 w 762095"/>
                    <a:gd name="connsiteY40" fmla="*/ 562071 h 752475"/>
                    <a:gd name="connsiteX41" fmla="*/ 251165 w 762095"/>
                    <a:gd name="connsiteY41" fmla="*/ 569624 h 752475"/>
                    <a:gd name="connsiteX42" fmla="*/ 219075 w 762095"/>
                    <a:gd name="connsiteY42" fmla="*/ 620307 h 752475"/>
                    <a:gd name="connsiteX43" fmla="*/ 275028 w 762095"/>
                    <a:gd name="connsiteY43" fmla="*/ 677070 h 752475"/>
                    <a:gd name="connsiteX44" fmla="*/ 276225 w 762095"/>
                    <a:gd name="connsiteY44" fmla="*/ 677066 h 752475"/>
                    <a:gd name="connsiteX45" fmla="*/ 295275 w 762095"/>
                    <a:gd name="connsiteY45" fmla="*/ 658016 h 752475"/>
                    <a:gd name="connsiteX46" fmla="*/ 276225 w 762095"/>
                    <a:gd name="connsiteY46" fmla="*/ 638966 h 752475"/>
                    <a:gd name="connsiteX47" fmla="*/ 257184 w 762095"/>
                    <a:gd name="connsiteY47" fmla="*/ 621128 h 752475"/>
                    <a:gd name="connsiteX48" fmla="*/ 257175 w 762095"/>
                    <a:gd name="connsiteY48" fmla="*/ 620307 h 752475"/>
                    <a:gd name="connsiteX49" fmla="*/ 268891 w 762095"/>
                    <a:gd name="connsiteY49" fmla="*/ 603352 h 752475"/>
                    <a:gd name="connsiteX50" fmla="*/ 301276 w 762095"/>
                    <a:gd name="connsiteY50" fmla="*/ 606210 h 752475"/>
                    <a:gd name="connsiteX51" fmla="*/ 323850 w 762095"/>
                    <a:gd name="connsiteY51" fmla="*/ 653292 h 752475"/>
                    <a:gd name="connsiteX52" fmla="*/ 261938 w 762095"/>
                    <a:gd name="connsiteY52" fmla="*/ 714376 h 752475"/>
                    <a:gd name="connsiteX53" fmla="*/ 257175 w 762095"/>
                    <a:gd name="connsiteY53" fmla="*/ 714376 h 752475"/>
                    <a:gd name="connsiteX54" fmla="*/ 195263 w 762095"/>
                    <a:gd name="connsiteY54" fmla="*/ 652463 h 752475"/>
                    <a:gd name="connsiteX55" fmla="*/ 195263 w 762095"/>
                    <a:gd name="connsiteY55" fmla="*/ 531772 h 752475"/>
                    <a:gd name="connsiteX56" fmla="*/ 237306 w 762095"/>
                    <a:gd name="connsiteY56" fmla="*/ 489719 h 752475"/>
                    <a:gd name="connsiteX57" fmla="*/ 237306 w 762095"/>
                    <a:gd name="connsiteY57" fmla="*/ 462782 h 752475"/>
                    <a:gd name="connsiteX58" fmla="*/ 200025 w 762095"/>
                    <a:gd name="connsiteY58" fmla="*/ 425492 h 752475"/>
                    <a:gd name="connsiteX59" fmla="*/ 200025 w 762095"/>
                    <a:gd name="connsiteY59" fmla="*/ 100013 h 752475"/>
                    <a:gd name="connsiteX60" fmla="*/ 178508 w 762095"/>
                    <a:gd name="connsiteY60" fmla="*/ 38100 h 752475"/>
                    <a:gd name="connsiteX61" fmla="*/ 585788 w 762095"/>
                    <a:gd name="connsiteY61" fmla="*/ 38100 h 752475"/>
                    <a:gd name="connsiteX62" fmla="*/ 647700 w 762095"/>
                    <a:gd name="connsiteY62" fmla="*/ 100013 h 752475"/>
                    <a:gd name="connsiteX63" fmla="*/ 647700 w 762095"/>
                    <a:gd name="connsiteY63" fmla="*/ 134979 h 752475"/>
                    <a:gd name="connsiteX64" fmla="*/ 624707 w 762095"/>
                    <a:gd name="connsiteY64" fmla="*/ 157982 h 752475"/>
                    <a:gd name="connsiteX65" fmla="*/ 621849 w 762095"/>
                    <a:gd name="connsiteY65" fmla="*/ 181252 h 752475"/>
                    <a:gd name="connsiteX66" fmla="*/ 643461 w 762095"/>
                    <a:gd name="connsiteY66" fmla="*/ 217275 h 752475"/>
                    <a:gd name="connsiteX67" fmla="*/ 604485 w 762095"/>
                    <a:gd name="connsiteY67" fmla="*/ 264034 h 752475"/>
                    <a:gd name="connsiteX68" fmla="*/ 606926 w 762095"/>
                    <a:gd name="connsiteY68" fmla="*/ 290864 h 752475"/>
                    <a:gd name="connsiteX69" fmla="*/ 608200 w 762095"/>
                    <a:gd name="connsiteY69" fmla="*/ 291837 h 752475"/>
                    <a:gd name="connsiteX70" fmla="*/ 647700 w 762095"/>
                    <a:gd name="connsiteY70" fmla="*/ 319488 h 752475"/>
                    <a:gd name="connsiteX71" fmla="*/ 647700 w 762095"/>
                    <a:gd name="connsiteY71" fmla="*/ 561976 h 752475"/>
                    <a:gd name="connsiteX72" fmla="*/ 666750 w 762095"/>
                    <a:gd name="connsiteY72" fmla="*/ 714376 h 752475"/>
                    <a:gd name="connsiteX73" fmla="*/ 340566 w 762095"/>
                    <a:gd name="connsiteY73" fmla="*/ 714376 h 752475"/>
                    <a:gd name="connsiteX74" fmla="*/ 346281 w 762095"/>
                    <a:gd name="connsiteY74" fmla="*/ 600076 h 752475"/>
                    <a:gd name="connsiteX75" fmla="*/ 666750 w 762095"/>
                    <a:gd name="connsiteY75" fmla="*/ 600076 h 752475"/>
                    <a:gd name="connsiteX76" fmla="*/ 723900 w 762095"/>
                    <a:gd name="connsiteY76" fmla="*/ 657226 h 752475"/>
                    <a:gd name="connsiteX77" fmla="*/ 666750 w 762095"/>
                    <a:gd name="connsiteY77" fmla="*/ 714376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762095" h="752475">
                      <a:moveTo>
                        <a:pt x="161925" y="190500"/>
                      </a:moveTo>
                      <a:lnTo>
                        <a:pt x="161925" y="433388"/>
                      </a:lnTo>
                      <a:cubicBezTo>
                        <a:pt x="161926" y="438440"/>
                        <a:pt x="163934" y="443284"/>
                        <a:pt x="167507" y="446856"/>
                      </a:cubicBezTo>
                      <a:lnTo>
                        <a:pt x="196891" y="476250"/>
                      </a:lnTo>
                      <a:lnTo>
                        <a:pt x="162744" y="510407"/>
                      </a:lnTo>
                      <a:cubicBezTo>
                        <a:pt x="159171" y="513979"/>
                        <a:pt x="157163" y="518823"/>
                        <a:pt x="157163" y="523875"/>
                      </a:cubicBezTo>
                      <a:lnTo>
                        <a:pt x="157163" y="652463"/>
                      </a:lnTo>
                      <a:cubicBezTo>
                        <a:pt x="157225" y="707672"/>
                        <a:pt x="201966" y="752413"/>
                        <a:pt x="257175" y="752476"/>
                      </a:cubicBezTo>
                      <a:lnTo>
                        <a:pt x="666750" y="752476"/>
                      </a:lnTo>
                      <a:cubicBezTo>
                        <a:pt x="719355" y="752529"/>
                        <a:pt x="762043" y="709926"/>
                        <a:pt x="762095" y="657322"/>
                      </a:cubicBezTo>
                      <a:cubicBezTo>
                        <a:pt x="762141" y="611987"/>
                        <a:pt x="730228" y="572902"/>
                        <a:pt x="685800" y="563880"/>
                      </a:cubicBezTo>
                      <a:lnTo>
                        <a:pt x="685800" y="309563"/>
                      </a:lnTo>
                      <a:cubicBezTo>
                        <a:pt x="685802" y="303345"/>
                        <a:pt x="682769" y="297518"/>
                        <a:pt x="677675" y="293952"/>
                      </a:cubicBezTo>
                      <a:lnTo>
                        <a:pt x="647024" y="272501"/>
                      </a:lnTo>
                      <a:lnTo>
                        <a:pt x="681390" y="231267"/>
                      </a:lnTo>
                      <a:cubicBezTo>
                        <a:pt x="686573" y="225043"/>
                        <a:pt x="687254" y="216220"/>
                        <a:pt x="683085" y="209274"/>
                      </a:cubicBezTo>
                      <a:lnTo>
                        <a:pt x="662130" y="174403"/>
                      </a:lnTo>
                      <a:lnTo>
                        <a:pt x="680180" y="156306"/>
                      </a:lnTo>
                      <a:cubicBezTo>
                        <a:pt x="683758" y="152749"/>
                        <a:pt x="685779" y="147920"/>
                        <a:pt x="685800" y="142875"/>
                      </a:cubicBezTo>
                      <a:lnTo>
                        <a:pt x="685800" y="100013"/>
                      </a:lnTo>
                      <a:cubicBezTo>
                        <a:pt x="685737" y="44804"/>
                        <a:pt x="640996" y="63"/>
                        <a:pt x="585788" y="0"/>
                      </a:cubicBezTo>
                      <a:lnTo>
                        <a:pt x="100013" y="0"/>
                      </a:lnTo>
                      <a:cubicBezTo>
                        <a:pt x="45030" y="-168"/>
                        <a:pt x="289" y="44203"/>
                        <a:pt x="0" y="99184"/>
                      </a:cubicBezTo>
                      <a:cubicBezTo>
                        <a:pt x="-28" y="129343"/>
                        <a:pt x="13767" y="157853"/>
                        <a:pt x="37433" y="176546"/>
                      </a:cubicBezTo>
                      <a:cubicBezTo>
                        <a:pt x="37776" y="176823"/>
                        <a:pt x="38129" y="177089"/>
                        <a:pt x="38500" y="177337"/>
                      </a:cubicBezTo>
                      <a:cubicBezTo>
                        <a:pt x="50540" y="185833"/>
                        <a:pt x="64884" y="190455"/>
                        <a:pt x="79620" y="190586"/>
                      </a:cubicBezTo>
                      <a:close/>
                      <a:moveTo>
                        <a:pt x="138779" y="152400"/>
                      </a:moveTo>
                      <a:cubicBezTo>
                        <a:pt x="141441" y="145985"/>
                        <a:pt x="142832" y="139115"/>
                        <a:pt x="142875" y="132169"/>
                      </a:cubicBezTo>
                      <a:cubicBezTo>
                        <a:pt x="143099" y="101044"/>
                        <a:pt x="118048" y="75630"/>
                        <a:pt x="86922" y="75406"/>
                      </a:cubicBezTo>
                      <a:cubicBezTo>
                        <a:pt x="86523" y="75403"/>
                        <a:pt x="86124" y="75404"/>
                        <a:pt x="85725" y="75410"/>
                      </a:cubicBezTo>
                      <a:cubicBezTo>
                        <a:pt x="75204" y="75410"/>
                        <a:pt x="66675" y="83939"/>
                        <a:pt x="66675" y="94460"/>
                      </a:cubicBezTo>
                      <a:cubicBezTo>
                        <a:pt x="66675" y="104981"/>
                        <a:pt x="75204" y="113510"/>
                        <a:pt x="85725" y="113510"/>
                      </a:cubicBezTo>
                      <a:cubicBezTo>
                        <a:pt x="95909" y="113177"/>
                        <a:pt x="104434" y="121164"/>
                        <a:pt x="104766" y="131348"/>
                      </a:cubicBezTo>
                      <a:cubicBezTo>
                        <a:pt x="104775" y="131622"/>
                        <a:pt x="104778" y="131896"/>
                        <a:pt x="104775" y="132169"/>
                      </a:cubicBezTo>
                      <a:cubicBezTo>
                        <a:pt x="104295" y="139549"/>
                        <a:pt x="99793" y="146065"/>
                        <a:pt x="93059" y="149124"/>
                      </a:cubicBezTo>
                      <a:cubicBezTo>
                        <a:pt x="82577" y="154260"/>
                        <a:pt x="70115" y="153179"/>
                        <a:pt x="60674" y="146314"/>
                      </a:cubicBezTo>
                      <a:cubicBezTo>
                        <a:pt x="46403" y="134832"/>
                        <a:pt x="38103" y="117502"/>
                        <a:pt x="38100" y="99184"/>
                      </a:cubicBezTo>
                      <a:cubicBezTo>
                        <a:pt x="38329" y="64991"/>
                        <a:pt x="66234" y="37458"/>
                        <a:pt x="100427" y="37686"/>
                      </a:cubicBezTo>
                      <a:cubicBezTo>
                        <a:pt x="134621" y="37915"/>
                        <a:pt x="162154" y="65819"/>
                        <a:pt x="161925" y="100013"/>
                      </a:cubicBezTo>
                      <a:lnTo>
                        <a:pt x="161925" y="152400"/>
                      </a:lnTo>
                      <a:close/>
                      <a:moveTo>
                        <a:pt x="285750" y="562071"/>
                      </a:moveTo>
                      <a:cubicBezTo>
                        <a:pt x="273759" y="561518"/>
                        <a:pt x="261834" y="564123"/>
                        <a:pt x="251165" y="569624"/>
                      </a:cubicBezTo>
                      <a:cubicBezTo>
                        <a:pt x="231872" y="579232"/>
                        <a:pt x="219508" y="598758"/>
                        <a:pt x="219075" y="620307"/>
                      </a:cubicBezTo>
                      <a:cubicBezTo>
                        <a:pt x="218851" y="651432"/>
                        <a:pt x="243902" y="676846"/>
                        <a:pt x="275028" y="677070"/>
                      </a:cubicBezTo>
                      <a:cubicBezTo>
                        <a:pt x="275427" y="677073"/>
                        <a:pt x="275826" y="677072"/>
                        <a:pt x="276225" y="677066"/>
                      </a:cubicBezTo>
                      <a:cubicBezTo>
                        <a:pt x="286746" y="677066"/>
                        <a:pt x="295275" y="668537"/>
                        <a:pt x="295275" y="658016"/>
                      </a:cubicBezTo>
                      <a:cubicBezTo>
                        <a:pt x="295275" y="647495"/>
                        <a:pt x="286746" y="638966"/>
                        <a:pt x="276225" y="638966"/>
                      </a:cubicBezTo>
                      <a:cubicBezTo>
                        <a:pt x="266041" y="639298"/>
                        <a:pt x="257516" y="631312"/>
                        <a:pt x="257184" y="621128"/>
                      </a:cubicBezTo>
                      <a:cubicBezTo>
                        <a:pt x="257175" y="620854"/>
                        <a:pt x="257172" y="620580"/>
                        <a:pt x="257175" y="620307"/>
                      </a:cubicBezTo>
                      <a:cubicBezTo>
                        <a:pt x="257655" y="612927"/>
                        <a:pt x="262158" y="606411"/>
                        <a:pt x="268891" y="603352"/>
                      </a:cubicBezTo>
                      <a:cubicBezTo>
                        <a:pt x="279382" y="598230"/>
                        <a:pt x="291844" y="599330"/>
                        <a:pt x="301276" y="606210"/>
                      </a:cubicBezTo>
                      <a:cubicBezTo>
                        <a:pt x="315534" y="617681"/>
                        <a:pt x="323833" y="634991"/>
                        <a:pt x="323850" y="653292"/>
                      </a:cubicBezTo>
                      <a:cubicBezTo>
                        <a:pt x="323582" y="687240"/>
                        <a:pt x="295887" y="714566"/>
                        <a:pt x="261938" y="714376"/>
                      </a:cubicBezTo>
                      <a:lnTo>
                        <a:pt x="257175" y="714376"/>
                      </a:lnTo>
                      <a:cubicBezTo>
                        <a:pt x="222999" y="714334"/>
                        <a:pt x="195304" y="686639"/>
                        <a:pt x="195263" y="652463"/>
                      </a:cubicBezTo>
                      <a:lnTo>
                        <a:pt x="195263" y="531772"/>
                      </a:lnTo>
                      <a:lnTo>
                        <a:pt x="237306" y="489719"/>
                      </a:lnTo>
                      <a:cubicBezTo>
                        <a:pt x="244743" y="482280"/>
                        <a:pt x="244743" y="470221"/>
                        <a:pt x="237306" y="462782"/>
                      </a:cubicBezTo>
                      <a:lnTo>
                        <a:pt x="200025" y="425492"/>
                      </a:lnTo>
                      <a:lnTo>
                        <a:pt x="200025" y="100013"/>
                      </a:lnTo>
                      <a:cubicBezTo>
                        <a:pt x="200050" y="77538"/>
                        <a:pt x="192466" y="55716"/>
                        <a:pt x="178508" y="38100"/>
                      </a:cubicBezTo>
                      <a:lnTo>
                        <a:pt x="585788" y="38100"/>
                      </a:lnTo>
                      <a:cubicBezTo>
                        <a:pt x="619963" y="38142"/>
                        <a:pt x="647658" y="65837"/>
                        <a:pt x="647700" y="100013"/>
                      </a:cubicBezTo>
                      <a:lnTo>
                        <a:pt x="647700" y="134979"/>
                      </a:lnTo>
                      <a:lnTo>
                        <a:pt x="624707" y="157982"/>
                      </a:lnTo>
                      <a:cubicBezTo>
                        <a:pt x="618529" y="164165"/>
                        <a:pt x="617351" y="173758"/>
                        <a:pt x="621849" y="181252"/>
                      </a:cubicBezTo>
                      <a:lnTo>
                        <a:pt x="643461" y="217275"/>
                      </a:lnTo>
                      <a:lnTo>
                        <a:pt x="604485" y="264034"/>
                      </a:lnTo>
                      <a:cubicBezTo>
                        <a:pt x="597750" y="272116"/>
                        <a:pt x="598843" y="284128"/>
                        <a:pt x="606926" y="290864"/>
                      </a:cubicBezTo>
                      <a:cubicBezTo>
                        <a:pt x="607337" y="291205"/>
                        <a:pt x="607762" y="291530"/>
                        <a:pt x="608200" y="291837"/>
                      </a:cubicBezTo>
                      <a:lnTo>
                        <a:pt x="647700" y="319488"/>
                      </a:lnTo>
                      <a:lnTo>
                        <a:pt x="647700" y="561976"/>
                      </a:lnTo>
                      <a:close/>
                      <a:moveTo>
                        <a:pt x="666750" y="714376"/>
                      </a:moveTo>
                      <a:lnTo>
                        <a:pt x="340566" y="714376"/>
                      </a:lnTo>
                      <a:cubicBezTo>
                        <a:pt x="366797" y="681448"/>
                        <a:pt x="369098" y="635455"/>
                        <a:pt x="346281" y="600076"/>
                      </a:cubicBezTo>
                      <a:lnTo>
                        <a:pt x="666750" y="600076"/>
                      </a:lnTo>
                      <a:cubicBezTo>
                        <a:pt x="698313" y="600076"/>
                        <a:pt x="723900" y="625663"/>
                        <a:pt x="723900" y="657226"/>
                      </a:cubicBezTo>
                      <a:cubicBezTo>
                        <a:pt x="723900" y="688788"/>
                        <a:pt x="698313" y="714376"/>
                        <a:pt x="666750" y="714376"/>
                      </a:cubicBezTo>
                      <a:close/>
                    </a:path>
                  </a:pathLst>
                </a:custGeom>
                <a:solidFill>
                  <a:srgbClr val="000000"/>
                </a:solidFill>
                <a:ln w="9525" cap="flat">
                  <a:noFill/>
                  <a:prstDash val="solid"/>
                  <a:miter/>
                </a:ln>
              </p:spPr>
              <p:txBody>
                <a:bodyPr rtlCol="0" anchor="ctr"/>
                <a:lstStyle/>
                <a:p>
                  <a:endParaRPr lang="en-US" sz="1200"/>
                </a:p>
              </p:txBody>
            </p:sp>
            <p:sp>
              <p:nvSpPr>
                <p:cNvPr id="34" name="Freeform: Shape 33">
                  <a:extLst>
                    <a:ext uri="{FF2B5EF4-FFF2-40B4-BE49-F238E27FC236}">
                      <a16:creationId xmlns:a16="http://schemas.microsoft.com/office/drawing/2014/main" id="{2D6FD32A-6528-6525-B336-87B419ED24B1}"/>
                    </a:ext>
                  </a:extLst>
                </p:cNvPr>
                <p:cNvSpPr/>
                <p:nvPr/>
              </p:nvSpPr>
              <p:spPr>
                <a:xfrm>
                  <a:off x="3702482" y="2484621"/>
                  <a:ext cx="76200" cy="76200"/>
                </a:xfrm>
                <a:custGeom>
                  <a:avLst/>
                  <a:gdLst>
                    <a:gd name="connsiteX0" fmla="*/ 0 w 76200"/>
                    <a:gd name="connsiteY0" fmla="*/ 0 h 76200"/>
                    <a:gd name="connsiteX1" fmla="*/ 76200 w 76200"/>
                    <a:gd name="connsiteY1" fmla="*/ 0 h 76200"/>
                    <a:gd name="connsiteX2" fmla="*/ 76200 w 76200"/>
                    <a:gd name="connsiteY2" fmla="*/ 76200 h 76200"/>
                    <a:gd name="connsiteX3" fmla="*/ 0 w 76200"/>
                    <a:gd name="connsiteY3" fmla="*/ 76200 h 76200"/>
                  </a:gdLst>
                  <a:ahLst/>
                  <a:cxnLst>
                    <a:cxn ang="0">
                      <a:pos x="connsiteX0" y="connsiteY0"/>
                    </a:cxn>
                    <a:cxn ang="0">
                      <a:pos x="connsiteX1" y="connsiteY1"/>
                    </a:cxn>
                    <a:cxn ang="0">
                      <a:pos x="connsiteX2" y="connsiteY2"/>
                    </a:cxn>
                    <a:cxn ang="0">
                      <a:pos x="connsiteX3" y="connsiteY3"/>
                    </a:cxn>
                  </a:cxnLst>
                  <a:rect l="l" t="t" r="r" b="b"/>
                  <a:pathLst>
                    <a:path w="76200" h="76200">
                      <a:moveTo>
                        <a:pt x="0" y="0"/>
                      </a:moveTo>
                      <a:lnTo>
                        <a:pt x="76200" y="0"/>
                      </a:lnTo>
                      <a:lnTo>
                        <a:pt x="76200" y="76200"/>
                      </a:lnTo>
                      <a:lnTo>
                        <a:pt x="0" y="76200"/>
                      </a:lnTo>
                      <a:close/>
                    </a:path>
                  </a:pathLst>
                </a:custGeom>
                <a:solidFill>
                  <a:srgbClr val="000000"/>
                </a:solidFill>
                <a:ln w="9525" cap="flat">
                  <a:noFill/>
                  <a:prstDash val="solid"/>
                  <a:miter/>
                </a:ln>
              </p:spPr>
              <p:txBody>
                <a:bodyPr rtlCol="0" anchor="ctr"/>
                <a:lstStyle/>
                <a:p>
                  <a:endParaRPr lang="en-US" sz="1200"/>
                </a:p>
              </p:txBody>
            </p:sp>
            <p:sp>
              <p:nvSpPr>
                <p:cNvPr id="35" name="Freeform: Shape 34">
                  <a:extLst>
                    <a:ext uri="{FF2B5EF4-FFF2-40B4-BE49-F238E27FC236}">
                      <a16:creationId xmlns:a16="http://schemas.microsoft.com/office/drawing/2014/main" id="{E2682391-FCC0-B94D-6A72-15DA898613E8}"/>
                    </a:ext>
                  </a:extLst>
                </p:cNvPr>
                <p:cNvSpPr/>
                <p:nvPr/>
              </p:nvSpPr>
              <p:spPr>
                <a:xfrm>
                  <a:off x="3837826" y="2209137"/>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solidFill>
                  <a:srgbClr val="000000"/>
                </a:solidFill>
                <a:ln w="9525" cap="flat">
                  <a:noFill/>
                  <a:prstDash val="solid"/>
                  <a:miter/>
                </a:ln>
              </p:spPr>
              <p:txBody>
                <a:bodyPr rtlCol="0" anchor="ctr"/>
                <a:lstStyle/>
                <a:p>
                  <a:endParaRPr lang="en-US" sz="1200"/>
                </a:p>
              </p:txBody>
            </p:sp>
            <p:sp>
              <p:nvSpPr>
                <p:cNvPr id="36" name="Freeform: Shape 35">
                  <a:extLst>
                    <a:ext uri="{FF2B5EF4-FFF2-40B4-BE49-F238E27FC236}">
                      <a16:creationId xmlns:a16="http://schemas.microsoft.com/office/drawing/2014/main" id="{1024806F-1624-36A7-FD7F-FE4B2683248A}"/>
                    </a:ext>
                  </a:extLst>
                </p:cNvPr>
                <p:cNvSpPr/>
                <p:nvPr/>
              </p:nvSpPr>
              <p:spPr>
                <a:xfrm>
                  <a:off x="3837826" y="2513937"/>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solidFill>
                  <a:srgbClr val="000000"/>
                </a:solidFill>
                <a:ln w="9525" cap="flat">
                  <a:noFill/>
                  <a:prstDash val="solid"/>
                  <a:miter/>
                </a:ln>
              </p:spPr>
              <p:txBody>
                <a:bodyPr rtlCol="0" anchor="ctr"/>
                <a:lstStyle/>
                <a:p>
                  <a:endParaRPr lang="en-US" sz="1200"/>
                </a:p>
              </p:txBody>
            </p:sp>
            <p:sp>
              <p:nvSpPr>
                <p:cNvPr id="37" name="Freeform: Shape 36">
                  <a:extLst>
                    <a:ext uri="{FF2B5EF4-FFF2-40B4-BE49-F238E27FC236}">
                      <a16:creationId xmlns:a16="http://schemas.microsoft.com/office/drawing/2014/main" id="{D6C06386-6E25-BBCA-2A15-F83B68820655}"/>
                    </a:ext>
                  </a:extLst>
                </p:cNvPr>
                <p:cNvSpPr/>
                <p:nvPr/>
              </p:nvSpPr>
              <p:spPr>
                <a:xfrm>
                  <a:off x="3837826" y="2361537"/>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solidFill>
                  <a:srgbClr val="000000"/>
                </a:solidFill>
                <a:ln w="9525" cap="flat">
                  <a:noFill/>
                  <a:prstDash val="solid"/>
                  <a:miter/>
                </a:ln>
              </p:spPr>
              <p:txBody>
                <a:bodyPr rtlCol="0" anchor="ctr"/>
                <a:lstStyle/>
                <a:p>
                  <a:endParaRPr lang="en-US" sz="1200"/>
                </a:p>
              </p:txBody>
            </p:sp>
            <p:sp>
              <p:nvSpPr>
                <p:cNvPr id="38" name="Freeform: Shape 37">
                  <a:extLst>
                    <a:ext uri="{FF2B5EF4-FFF2-40B4-BE49-F238E27FC236}">
                      <a16:creationId xmlns:a16="http://schemas.microsoft.com/office/drawing/2014/main" id="{4ECABD6A-1A45-563F-D7B8-E8E0C6EF7DB3}"/>
                    </a:ext>
                  </a:extLst>
                </p:cNvPr>
                <p:cNvSpPr/>
                <p:nvPr/>
              </p:nvSpPr>
              <p:spPr>
                <a:xfrm>
                  <a:off x="3675901" y="2161512"/>
                  <a:ext cx="140969" cy="116205"/>
                </a:xfrm>
                <a:custGeom>
                  <a:avLst/>
                  <a:gdLst>
                    <a:gd name="connsiteX0" fmla="*/ 140970 w 140969"/>
                    <a:gd name="connsiteY0" fmla="*/ 26670 h 116205"/>
                    <a:gd name="connsiteX1" fmla="*/ 114300 w 140969"/>
                    <a:gd name="connsiteY1" fmla="*/ 0 h 116205"/>
                    <a:gd name="connsiteX2" fmla="*/ 51435 w 140969"/>
                    <a:gd name="connsiteY2" fmla="*/ 62865 h 116205"/>
                    <a:gd name="connsiteX3" fmla="*/ 26670 w 140969"/>
                    <a:gd name="connsiteY3" fmla="*/ 38100 h 116205"/>
                    <a:gd name="connsiteX4" fmla="*/ 0 w 140969"/>
                    <a:gd name="connsiteY4" fmla="*/ 64770 h 116205"/>
                    <a:gd name="connsiteX5" fmla="*/ 51435 w 140969"/>
                    <a:gd name="connsiteY5" fmla="*/ 116205 h 116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969" h="116205">
                      <a:moveTo>
                        <a:pt x="140970" y="26670"/>
                      </a:moveTo>
                      <a:lnTo>
                        <a:pt x="114300" y="0"/>
                      </a:lnTo>
                      <a:lnTo>
                        <a:pt x="51435" y="62865"/>
                      </a:lnTo>
                      <a:lnTo>
                        <a:pt x="26670" y="38100"/>
                      </a:lnTo>
                      <a:lnTo>
                        <a:pt x="0" y="64770"/>
                      </a:lnTo>
                      <a:lnTo>
                        <a:pt x="51435" y="116205"/>
                      </a:lnTo>
                      <a:close/>
                    </a:path>
                  </a:pathLst>
                </a:custGeom>
                <a:solidFill>
                  <a:srgbClr val="000000"/>
                </a:solidFill>
                <a:ln w="9525" cap="flat">
                  <a:noFill/>
                  <a:prstDash val="solid"/>
                  <a:miter/>
                </a:ln>
              </p:spPr>
              <p:txBody>
                <a:bodyPr rtlCol="0" anchor="ctr"/>
                <a:lstStyle/>
                <a:p>
                  <a:endParaRPr lang="en-US" sz="1200"/>
                </a:p>
              </p:txBody>
            </p:sp>
            <p:sp>
              <p:nvSpPr>
                <p:cNvPr id="39" name="Freeform: Shape 38">
                  <a:extLst>
                    <a:ext uri="{FF2B5EF4-FFF2-40B4-BE49-F238E27FC236}">
                      <a16:creationId xmlns:a16="http://schemas.microsoft.com/office/drawing/2014/main" id="{412854DD-33B2-C1B1-4121-0E7F7B1CA052}"/>
                    </a:ext>
                  </a:extLst>
                </p:cNvPr>
                <p:cNvSpPr/>
                <p:nvPr/>
              </p:nvSpPr>
              <p:spPr>
                <a:xfrm>
                  <a:off x="3675901" y="2313912"/>
                  <a:ext cx="140969" cy="116205"/>
                </a:xfrm>
                <a:custGeom>
                  <a:avLst/>
                  <a:gdLst>
                    <a:gd name="connsiteX0" fmla="*/ 140970 w 140969"/>
                    <a:gd name="connsiteY0" fmla="*/ 26670 h 116205"/>
                    <a:gd name="connsiteX1" fmla="*/ 114300 w 140969"/>
                    <a:gd name="connsiteY1" fmla="*/ 0 h 116205"/>
                    <a:gd name="connsiteX2" fmla="*/ 51435 w 140969"/>
                    <a:gd name="connsiteY2" fmla="*/ 62865 h 116205"/>
                    <a:gd name="connsiteX3" fmla="*/ 26670 w 140969"/>
                    <a:gd name="connsiteY3" fmla="*/ 38100 h 116205"/>
                    <a:gd name="connsiteX4" fmla="*/ 0 w 140969"/>
                    <a:gd name="connsiteY4" fmla="*/ 64770 h 116205"/>
                    <a:gd name="connsiteX5" fmla="*/ 51435 w 140969"/>
                    <a:gd name="connsiteY5" fmla="*/ 116205 h 116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969" h="116205">
                      <a:moveTo>
                        <a:pt x="140970" y="26670"/>
                      </a:moveTo>
                      <a:lnTo>
                        <a:pt x="114300" y="0"/>
                      </a:lnTo>
                      <a:lnTo>
                        <a:pt x="51435" y="62865"/>
                      </a:lnTo>
                      <a:lnTo>
                        <a:pt x="26670" y="38100"/>
                      </a:lnTo>
                      <a:lnTo>
                        <a:pt x="0" y="64770"/>
                      </a:lnTo>
                      <a:lnTo>
                        <a:pt x="51435" y="116205"/>
                      </a:lnTo>
                      <a:close/>
                    </a:path>
                  </a:pathLst>
                </a:custGeom>
                <a:solidFill>
                  <a:srgbClr val="000000"/>
                </a:solidFill>
                <a:ln w="9525" cap="flat">
                  <a:noFill/>
                  <a:prstDash val="solid"/>
                  <a:miter/>
                </a:ln>
              </p:spPr>
              <p:txBody>
                <a:bodyPr rtlCol="0" anchor="ctr"/>
                <a:lstStyle/>
                <a:p>
                  <a:endParaRPr lang="en-US" sz="1200"/>
                </a:p>
              </p:txBody>
            </p:sp>
          </p:grpSp>
          <p:sp>
            <p:nvSpPr>
              <p:cNvPr id="32" name="TextBox 31">
                <a:extLst>
                  <a:ext uri="{FF2B5EF4-FFF2-40B4-BE49-F238E27FC236}">
                    <a16:creationId xmlns:a16="http://schemas.microsoft.com/office/drawing/2014/main" id="{46BEBF5B-A702-10A7-4929-E17CFE5137BB}"/>
                  </a:ext>
                </a:extLst>
              </p:cNvPr>
              <p:cNvSpPr txBox="1"/>
              <p:nvPr/>
            </p:nvSpPr>
            <p:spPr>
              <a:xfrm>
                <a:off x="8212511" y="2577992"/>
                <a:ext cx="535083" cy="268784"/>
              </a:xfrm>
              <a:prstGeom prst="rect">
                <a:avLst/>
              </a:prstGeom>
              <a:noFill/>
            </p:spPr>
            <p:txBody>
              <a:bodyPr wrap="none" lIns="0" tIns="0" rIns="0" bIns="0" rtlCol="0">
                <a:spAutoFit/>
              </a:bodyPr>
              <a:lstStyle/>
              <a:p>
                <a:pPr algn="ctr"/>
                <a:r>
                  <a:rPr lang="en-US" sz="900"/>
                  <a:t>Policy</a:t>
                </a:r>
              </a:p>
            </p:txBody>
          </p:sp>
        </p:grpSp>
      </p:grpSp>
      <p:sp>
        <p:nvSpPr>
          <p:cNvPr id="40" name="TextBox 39">
            <a:extLst>
              <a:ext uri="{FF2B5EF4-FFF2-40B4-BE49-F238E27FC236}">
                <a16:creationId xmlns:a16="http://schemas.microsoft.com/office/drawing/2014/main" id="{FA047536-5F1A-A237-8739-EA80DBA5BD88}"/>
              </a:ext>
            </a:extLst>
          </p:cNvPr>
          <p:cNvSpPr txBox="1"/>
          <p:nvPr/>
        </p:nvSpPr>
        <p:spPr>
          <a:xfrm>
            <a:off x="7185241" y="6488668"/>
            <a:ext cx="4827860" cy="369332"/>
          </a:xfrm>
          <a:prstGeom prst="rect">
            <a:avLst/>
          </a:prstGeom>
          <a:noFill/>
        </p:spPr>
        <p:txBody>
          <a:bodyPr wrap="none" rtlCol="0">
            <a:spAutoFit/>
          </a:bodyPr>
          <a:lstStyle/>
          <a:p>
            <a:r>
              <a:rPr lang="en-US" dirty="0"/>
              <a:t>Free to use &amp; distribute, provided by </a:t>
            </a:r>
            <a:r>
              <a:rPr lang="en-US" dirty="0">
                <a:hlinkClick r:id="rId7"/>
              </a:rPr>
              <a:t>Steve Lasker</a:t>
            </a:r>
            <a:endParaRPr lang="en-US" dirty="0"/>
          </a:p>
        </p:txBody>
      </p:sp>
    </p:spTree>
    <p:extLst>
      <p:ext uri="{BB962C8B-B14F-4D97-AF65-F5344CB8AC3E}">
        <p14:creationId xmlns:p14="http://schemas.microsoft.com/office/powerpoint/2010/main" val="10021499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276</TotalTime>
  <Words>519</Words>
  <Application>Microsoft Office PowerPoint</Application>
  <PresentationFormat>Widescreen</PresentationFormat>
  <Paragraphs>151</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Clarity City</vt:lpstr>
      <vt:lpstr>Consolas</vt:lpstr>
      <vt:lpstr>Segoe UI</vt:lpstr>
      <vt:lpstr>Office Theme</vt:lpstr>
      <vt:lpstr>A collection of imagery and icons to be used for SCITT presentations and/or documents</vt:lpstr>
      <vt:lpstr>Color Palate</vt:lpstr>
      <vt:lpstr>Notes</vt:lpstr>
      <vt:lpstr>Imagery &amp; Icons - Foundations</vt:lpstr>
      <vt:lpstr>PowerPoint Presentation</vt:lpstr>
      <vt:lpstr>CNCF Logos</vt:lpstr>
      <vt:lpstr>SCITT Specific Icons</vt:lpstr>
      <vt:lpstr>SCITT Compositions</vt:lpstr>
      <vt:lpstr>PowerPoint Presentation</vt:lpstr>
      <vt:lpstr>PowerPoint Presentation</vt:lpstr>
      <vt:lpstr>eNotary</vt:lpstr>
      <vt:lpstr>Artifact Promotion</vt:lpstr>
      <vt:lpstr>SCITT Promotion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Lasker</dc:creator>
  <cp:lastModifiedBy>Steve Lasker</cp:lastModifiedBy>
  <cp:revision>6</cp:revision>
  <dcterms:created xsi:type="dcterms:W3CDTF">2022-10-20T19:58:58Z</dcterms:created>
  <dcterms:modified xsi:type="dcterms:W3CDTF">2022-10-24T19:56:23Z</dcterms:modified>
</cp:coreProperties>
</file>