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1505" r:id="rId4"/>
    <p:sldId id="261" r:id="rId5"/>
    <p:sldId id="258" r:id="rId6"/>
    <p:sldId id="259" r:id="rId7"/>
    <p:sldId id="1508" r:id="rId8"/>
    <p:sldId id="262" r:id="rId9"/>
    <p:sldId id="264" r:id="rId10"/>
    <p:sldId id="263" r:id="rId11"/>
    <p:sldId id="265" r:id="rId12"/>
    <p:sldId id="266" r:id="rId13"/>
    <p:sldId id="1513" r:id="rId14"/>
    <p:sldId id="1503" r:id="rId15"/>
    <p:sldId id="1504" r:id="rId16"/>
    <p:sldId id="1506" r:id="rId17"/>
    <p:sldId id="1511" r:id="rId18"/>
    <p:sldId id="15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6238" autoAdjust="0"/>
  </p:normalViewPr>
  <p:slideViewPr>
    <p:cSldViewPr snapToGrid="0">
      <p:cViewPr varScale="1">
        <p:scale>
          <a:sx n="102" d="100"/>
          <a:sy n="102" d="100"/>
        </p:scale>
        <p:origin x="306" y="114"/>
      </p:cViewPr>
      <p:guideLst/>
    </p:cSldViewPr>
  </p:slideViewPr>
  <p:outlineViewPr>
    <p:cViewPr>
      <p:scale>
        <a:sx n="33" d="100"/>
        <a:sy n="33" d="100"/>
      </p:scale>
      <p:origin x="0" y="-26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A2507-A6DE-4AF4-8872-1C6F603C4BE4}"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4A42B-600C-4048-B982-EF639DFE4B14}" type="slidenum">
              <a:rPr lang="en-US" smtClean="0"/>
              <a:t>‹#›</a:t>
            </a:fld>
            <a:endParaRPr lang="en-US"/>
          </a:p>
        </p:txBody>
      </p:sp>
    </p:spTree>
    <p:extLst>
      <p:ext uri="{BB962C8B-B14F-4D97-AF65-F5344CB8AC3E}">
        <p14:creationId xmlns:p14="http://schemas.microsoft.com/office/powerpoint/2010/main" val="238251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9</a:t>
            </a:fld>
            <a:endParaRPr lang="en-US"/>
          </a:p>
        </p:txBody>
      </p:sp>
    </p:spTree>
    <p:extLst>
      <p:ext uri="{BB962C8B-B14F-4D97-AF65-F5344CB8AC3E}">
        <p14:creationId xmlns:p14="http://schemas.microsoft.com/office/powerpoint/2010/main" val="367922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17</a:t>
            </a:fld>
            <a:endParaRPr lang="en-US"/>
          </a:p>
        </p:txBody>
      </p:sp>
    </p:spTree>
    <p:extLst>
      <p:ext uri="{BB962C8B-B14F-4D97-AF65-F5344CB8AC3E}">
        <p14:creationId xmlns:p14="http://schemas.microsoft.com/office/powerpoint/2010/main" val="327160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18</a:t>
            </a:fld>
            <a:endParaRPr lang="en-US"/>
          </a:p>
        </p:txBody>
      </p:sp>
    </p:spTree>
    <p:extLst>
      <p:ext uri="{BB962C8B-B14F-4D97-AF65-F5344CB8AC3E}">
        <p14:creationId xmlns:p14="http://schemas.microsoft.com/office/powerpoint/2010/main" val="178280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72EA-E005-95AD-42CA-F1914B84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C3D9C-6D37-AA09-5C99-120D0688F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6BC9B-2917-B3C2-B8C9-48601426E1F1}"/>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5" name="Footer Placeholder 4">
            <a:extLst>
              <a:ext uri="{FF2B5EF4-FFF2-40B4-BE49-F238E27FC236}">
                <a16:creationId xmlns:a16="http://schemas.microsoft.com/office/drawing/2014/main" id="{0630B888-2290-B4B3-5916-14C95C395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6301B-5F42-D075-151C-328B9E7D378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91735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5C1B-3D65-E1A7-F45A-D0D3FC376F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B5E9E-5BD6-3967-A4D3-6C806B5FF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4675D-3233-D83C-E4EF-6F52801FFFAD}"/>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5" name="Footer Placeholder 4">
            <a:extLst>
              <a:ext uri="{FF2B5EF4-FFF2-40B4-BE49-F238E27FC236}">
                <a16:creationId xmlns:a16="http://schemas.microsoft.com/office/drawing/2014/main" id="{996152B4-30B3-5017-8734-AFF6D0CB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870F8-57A9-4633-53A4-25B828A7645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1450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61866-1B67-FA13-9B46-88F6BDE98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CDC7C-9A97-54B4-7BEC-3841878DF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619AE-E331-0047-9D7A-03E6C1D2247F}"/>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5" name="Footer Placeholder 4">
            <a:extLst>
              <a:ext uri="{FF2B5EF4-FFF2-40B4-BE49-F238E27FC236}">
                <a16:creationId xmlns:a16="http://schemas.microsoft.com/office/drawing/2014/main" id="{53E192A7-DFAB-0246-76B8-50C812B1B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E2FE3-D103-C4BE-7A9A-81261EE254C1}"/>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59810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userDrawn="1">
  <p:cSld name="1_Title Slide">
    <p:bg>
      <p:bgPr>
        <a:solidFill>
          <a:schemeClr val="lt1"/>
        </a:solidFill>
        <a:effectLst/>
      </p:bgPr>
    </p:bg>
    <p:spTree>
      <p:nvGrpSpPr>
        <p:cNvPr id="1" name="Shape 17"/>
        <p:cNvGrpSpPr/>
        <p:nvPr/>
      </p:nvGrpSpPr>
      <p:grpSpPr>
        <a:xfrm>
          <a:off x="0" y="0"/>
          <a:ext cx="0" cy="0"/>
          <a:chOff x="0" y="0"/>
          <a:chExt cx="0" cy="0"/>
        </a:xfrm>
      </p:grpSpPr>
      <p:sp>
        <p:nvSpPr>
          <p:cNvPr id="2" name="Google Shape;93;p6">
            <a:extLst>
              <a:ext uri="{FF2B5EF4-FFF2-40B4-BE49-F238E27FC236}">
                <a16:creationId xmlns:a16="http://schemas.microsoft.com/office/drawing/2014/main" id="{A7D2A620-A6FD-B88A-DE7F-4AC632247037}"/>
              </a:ext>
            </a:extLst>
          </p:cNvPr>
          <p:cNvSpPr txBox="1"/>
          <p:nvPr userDrawn="1"/>
        </p:nvSpPr>
        <p:spPr>
          <a:xfrm>
            <a:off x="403682" y="-103723"/>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CA" sz="4400" b="1" i="0" u="none" strike="noStrike" cap="none">
                <a:solidFill>
                  <a:schemeClr val="lt1"/>
                </a:solidFill>
                <a:latin typeface="Arial"/>
                <a:ea typeface="Arial"/>
                <a:cs typeface="Arial"/>
                <a:sym typeface="Arial"/>
              </a:rPr>
              <a:t>Title</a:t>
            </a:r>
            <a:endParaRPr sz="1400" b="0" i="0" u="none" strike="noStrike" cap="none">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1091314D-73A0-C3D8-CF94-FA629696CC54}"/>
              </a:ext>
            </a:extLst>
          </p:cNvPr>
          <p:cNvSpPr>
            <a:spLocks noGrp="1"/>
          </p:cNvSpPr>
          <p:nvPr>
            <p:ph type="title"/>
          </p:nvPr>
        </p:nvSpPr>
        <p:spPr>
          <a:xfrm>
            <a:off x="209551" y="0"/>
            <a:ext cx="10515600" cy="1325563"/>
          </a:xfrm>
        </p:spPr>
        <p:txBody>
          <a:bodyPr>
            <a:normAutofit/>
          </a:bodyPr>
          <a:lstStyle>
            <a:lvl1pPr>
              <a:defRPr sz="3200" b="1">
                <a:latin typeface="Clarity City" panose="020B0604020202020204" charset="0"/>
              </a:defRPr>
            </a:lvl1pPr>
          </a:lstStyle>
          <a:p>
            <a:r>
              <a:rPr lang="en-US"/>
              <a:t>Click to edit Master title style</a:t>
            </a:r>
          </a:p>
        </p:txBody>
      </p:sp>
    </p:spTree>
    <p:extLst>
      <p:ext uri="{BB962C8B-B14F-4D97-AF65-F5344CB8AC3E}">
        <p14:creationId xmlns:p14="http://schemas.microsoft.com/office/powerpoint/2010/main" val="23496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F599-690D-A735-7D47-DA0AC58F8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4E4D8-C6FB-5096-E2C6-729D09422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33872-21A2-FA28-0F8F-41428166E82A}"/>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5" name="Footer Placeholder 4">
            <a:extLst>
              <a:ext uri="{FF2B5EF4-FFF2-40B4-BE49-F238E27FC236}">
                <a16:creationId xmlns:a16="http://schemas.microsoft.com/office/drawing/2014/main" id="{9186C07F-64E2-9E06-01E9-B237B618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6EF4-7354-AC76-38C1-79FB5B6E521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2093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CAF4-21F0-47B2-9B00-0A3E0B2FF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5F075B-1259-FA22-9670-F7B7B2599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757A6-8C00-5716-6548-51366F544232}"/>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5" name="Footer Placeholder 4">
            <a:extLst>
              <a:ext uri="{FF2B5EF4-FFF2-40B4-BE49-F238E27FC236}">
                <a16:creationId xmlns:a16="http://schemas.microsoft.com/office/drawing/2014/main" id="{57A3A46E-8557-B340-2ED8-F1552D77E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B377F-DBAE-574B-7542-3A1FBDC27A68}"/>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024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A488-9B4F-A8BF-3EB0-8C5020B4B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C7921-452B-90B1-6AD2-F69D30C81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0013B-B845-78FB-AEE1-FFAC1B2C6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2EFD2-7E8D-DBCE-0A9B-EBC77B9E7137}"/>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6" name="Footer Placeholder 5">
            <a:extLst>
              <a:ext uri="{FF2B5EF4-FFF2-40B4-BE49-F238E27FC236}">
                <a16:creationId xmlns:a16="http://schemas.microsoft.com/office/drawing/2014/main" id="{1AFF38E3-4BD0-BFB1-19F2-9BB49EF92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9DC7-CA74-06F9-B9D3-FF56A966EF8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22745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60EE-12F2-93FE-8947-2739000365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B0BB3-6F91-2AFA-0BC7-D1058EF47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DFA14-DC48-9559-9DC0-3BE1F1CC2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C9526-F7F8-308F-53B5-0FD7F3D4E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8FC41-BF6C-B514-4D05-BFEBA3B5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2D268D-A4E3-94EB-B9FD-68E5E0F7D942}"/>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8" name="Footer Placeholder 7">
            <a:extLst>
              <a:ext uri="{FF2B5EF4-FFF2-40B4-BE49-F238E27FC236}">
                <a16:creationId xmlns:a16="http://schemas.microsoft.com/office/drawing/2014/main" id="{A94E22C1-FA00-79F0-4CF4-1F7F8E4EB5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DA85E-6272-9439-536F-0BEFA6A2B386}"/>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935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938A-4CB5-2265-8A58-4DB74B5C0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CBD942-68E1-D57B-E232-E9CF951A7A78}"/>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4" name="Footer Placeholder 3">
            <a:extLst>
              <a:ext uri="{FF2B5EF4-FFF2-40B4-BE49-F238E27FC236}">
                <a16:creationId xmlns:a16="http://schemas.microsoft.com/office/drawing/2014/main" id="{17F7D4F6-EE6C-41D8-1C43-415EAF92E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76754-CF70-E03F-FBEA-E8F2B8CB289E}"/>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1576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2A80D-E557-3F08-8FC6-2CD2B2A8FFE4}"/>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3" name="Footer Placeholder 2">
            <a:extLst>
              <a:ext uri="{FF2B5EF4-FFF2-40B4-BE49-F238E27FC236}">
                <a16:creationId xmlns:a16="http://schemas.microsoft.com/office/drawing/2014/main" id="{C2A4B173-3911-C3CF-B110-A38CA40D7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922E2-5467-9C8C-CC38-F3751D1573FA}"/>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4528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2D2C-B711-442A-CF30-A30119B08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86D76-BFBF-96C4-C4E8-60DD9A74C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34B4C-B460-603E-CCFB-D437D06AD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35471-36F5-26F3-119D-11C8720927C9}"/>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6" name="Footer Placeholder 5">
            <a:extLst>
              <a:ext uri="{FF2B5EF4-FFF2-40B4-BE49-F238E27FC236}">
                <a16:creationId xmlns:a16="http://schemas.microsoft.com/office/drawing/2014/main" id="{84D8595E-A627-23A0-48A1-45EB3CFE5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AD8D0-F578-846D-CA99-2E5E8E51AECF}"/>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19813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E2C6-4076-1B0F-22F2-CF2E433F1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F8397-01C2-8A69-C5E2-BDF60F8D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EF17E-E9DA-4143-4F88-99A0C337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49C3-52F3-68C6-221E-2569BBFE29A8}"/>
              </a:ext>
            </a:extLst>
          </p:cNvPr>
          <p:cNvSpPr>
            <a:spLocks noGrp="1"/>
          </p:cNvSpPr>
          <p:nvPr>
            <p:ph type="dt" sz="half" idx="10"/>
          </p:nvPr>
        </p:nvSpPr>
        <p:spPr/>
        <p:txBody>
          <a:bodyPr/>
          <a:lstStyle/>
          <a:p>
            <a:fld id="{0F4D4B8E-9017-45B3-9913-C871860BEA56}" type="datetimeFigureOut">
              <a:rPr lang="en-US" smtClean="0"/>
              <a:t>10/27/2022</a:t>
            </a:fld>
            <a:endParaRPr lang="en-US"/>
          </a:p>
        </p:txBody>
      </p:sp>
      <p:sp>
        <p:nvSpPr>
          <p:cNvPr id="6" name="Footer Placeholder 5">
            <a:extLst>
              <a:ext uri="{FF2B5EF4-FFF2-40B4-BE49-F238E27FC236}">
                <a16:creationId xmlns:a16="http://schemas.microsoft.com/office/drawing/2014/main" id="{4824E964-30C6-3822-151F-B3FF7611A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EEB93-1305-5DA6-AEA8-B5A2BEFE01F5}"/>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9150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6E4C7-E953-C255-4D4C-157584919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D1529F-6105-66D2-7CCF-9276F1074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38ED-99D1-B4B8-6018-EF7C2F8BB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D4B8E-9017-45B3-9913-C871860BEA56}" type="datetimeFigureOut">
              <a:rPr lang="en-US" smtClean="0"/>
              <a:t>10/27/2022</a:t>
            </a:fld>
            <a:endParaRPr lang="en-US"/>
          </a:p>
        </p:txBody>
      </p:sp>
      <p:sp>
        <p:nvSpPr>
          <p:cNvPr id="5" name="Footer Placeholder 4">
            <a:extLst>
              <a:ext uri="{FF2B5EF4-FFF2-40B4-BE49-F238E27FC236}">
                <a16:creationId xmlns:a16="http://schemas.microsoft.com/office/drawing/2014/main" id="{CD38EFE7-C9B7-1B4A-7395-B25CBF038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FAE3F9-8A83-D6C1-A395-EA38F17B8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0F925-35F1-474B-8366-0DE8EC7BE6FF}" type="slidenum">
              <a:rPr lang="en-US" smtClean="0"/>
              <a:t>‹#›</a:t>
            </a:fld>
            <a:endParaRPr lang="en-US"/>
          </a:p>
        </p:txBody>
      </p:sp>
    </p:spTree>
    <p:extLst>
      <p:ext uri="{BB962C8B-B14F-4D97-AF65-F5344CB8AC3E}">
        <p14:creationId xmlns:p14="http://schemas.microsoft.com/office/powerpoint/2010/main" val="217918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8.sv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5.sv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6.svg"/><Relationship Id="rId11" Type="http://schemas.openxmlformats.org/officeDocument/2006/relationships/image" Target="../media/image20.png"/><Relationship Id="rId5" Type="http://schemas.openxmlformats.org/officeDocument/2006/relationships/image" Target="../media/image5.pn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sv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0.svg"/><Relationship Id="rId7" Type="http://schemas.openxmlformats.org/officeDocument/2006/relationships/image" Target="../media/image27.sv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2.svg"/><Relationship Id="rId5" Type="http://schemas.openxmlformats.org/officeDocument/2006/relationships/image" Target="../media/image28.svg"/><Relationship Id="rId10" Type="http://schemas.openxmlformats.org/officeDocument/2006/relationships/image" Target="../media/image31.png"/><Relationship Id="rId4" Type="http://schemas.openxmlformats.org/officeDocument/2006/relationships/image" Target="../media/image9.png"/><Relationship Id="rId9"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34.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svg"/><Relationship Id="rId11" Type="http://schemas.openxmlformats.org/officeDocument/2006/relationships/image" Target="../media/image33.png"/><Relationship Id="rId5" Type="http://schemas.openxmlformats.org/officeDocument/2006/relationships/image" Target="../media/image11.png"/><Relationship Id="rId10" Type="http://schemas.openxmlformats.org/officeDocument/2006/relationships/image" Target="../media/image8.svg"/><Relationship Id="rId4" Type="http://schemas.openxmlformats.org/officeDocument/2006/relationships/image" Target="../media/image6.svg"/><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33.png"/><Relationship Id="rId18" Type="http://schemas.openxmlformats.org/officeDocument/2006/relationships/image" Target="../media/image38.svg"/><Relationship Id="rId3" Type="http://schemas.openxmlformats.org/officeDocument/2006/relationships/image" Target="../media/image18.png"/><Relationship Id="rId7" Type="http://schemas.openxmlformats.org/officeDocument/2006/relationships/image" Target="../media/image16.png"/><Relationship Id="rId12" Type="http://schemas.openxmlformats.org/officeDocument/2006/relationships/image" Target="../media/image6.svg"/><Relationship Id="rId17" Type="http://schemas.openxmlformats.org/officeDocument/2006/relationships/image" Target="../media/image37.png"/><Relationship Id="rId2" Type="http://schemas.openxmlformats.org/officeDocument/2006/relationships/notesSlide" Target="../notesSlides/notesSlide3.xml"/><Relationship Id="rId16" Type="http://schemas.openxmlformats.org/officeDocument/2006/relationships/image" Target="../media/image36.svg"/><Relationship Id="rId20" Type="http://schemas.openxmlformats.org/officeDocument/2006/relationships/image" Target="../media/image40.svg"/><Relationship Id="rId1" Type="http://schemas.openxmlformats.org/officeDocument/2006/relationships/slideLayout" Target="../slideLayouts/slideLayout6.xml"/><Relationship Id="rId6" Type="http://schemas.openxmlformats.org/officeDocument/2006/relationships/image" Target="../media/image12.svg"/><Relationship Id="rId11" Type="http://schemas.openxmlformats.org/officeDocument/2006/relationships/image" Target="../media/image5.png"/><Relationship Id="rId5" Type="http://schemas.openxmlformats.org/officeDocument/2006/relationships/image" Target="../media/image11.png"/><Relationship Id="rId15" Type="http://schemas.openxmlformats.org/officeDocument/2006/relationships/image" Target="../media/image35.png"/><Relationship Id="rId10" Type="http://schemas.openxmlformats.org/officeDocument/2006/relationships/image" Target="../media/image8.svg"/><Relationship Id="rId19" Type="http://schemas.openxmlformats.org/officeDocument/2006/relationships/image" Target="../media/image39.png"/><Relationship Id="rId4" Type="http://schemas.openxmlformats.org/officeDocument/2006/relationships/image" Target="../media/image19.svg"/><Relationship Id="rId9" Type="http://schemas.openxmlformats.org/officeDocument/2006/relationships/image" Target="../media/image7.png"/><Relationship Id="rId14" Type="http://schemas.openxmlformats.org/officeDocument/2006/relationships/image" Target="../media/image3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cncf-branding.netlify.app/projects/notary/"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opencontainers/artwork" TargetMode="Externa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github.com/stevelasker/presentations" TargetMode="External"/><Relationship Id="rId11" Type="http://schemas.openxmlformats.org/officeDocument/2006/relationships/image" Target="../media/image20.png"/><Relationship Id="rId5" Type="http://schemas.openxmlformats.org/officeDocument/2006/relationships/image" Target="../media/image15.svg"/><Relationship Id="rId10" Type="http://schemas.openxmlformats.org/officeDocument/2006/relationships/image" Target="../media/image19.sv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9606-73F9-0FEE-3F2D-47B2CBB2CD7F}"/>
              </a:ext>
            </a:extLst>
          </p:cNvPr>
          <p:cNvSpPr>
            <a:spLocks noGrp="1"/>
          </p:cNvSpPr>
          <p:nvPr>
            <p:ph type="ctrTitle"/>
          </p:nvPr>
        </p:nvSpPr>
        <p:spPr/>
        <p:txBody>
          <a:bodyPr>
            <a:normAutofit fontScale="90000"/>
          </a:bodyPr>
          <a:lstStyle/>
          <a:p>
            <a:r>
              <a:rPr lang="en-US" dirty="0"/>
              <a:t>A collection of imagery and icons to be used for SCITT presentations and/or documents</a:t>
            </a:r>
          </a:p>
        </p:txBody>
      </p:sp>
      <p:sp>
        <p:nvSpPr>
          <p:cNvPr id="3" name="Subtitle 2">
            <a:extLst>
              <a:ext uri="{FF2B5EF4-FFF2-40B4-BE49-F238E27FC236}">
                <a16:creationId xmlns:a16="http://schemas.microsoft.com/office/drawing/2014/main" id="{53111234-E36B-406A-F195-047742BD51D4}"/>
              </a:ext>
            </a:extLst>
          </p:cNvPr>
          <p:cNvSpPr>
            <a:spLocks noGrp="1"/>
          </p:cNvSpPr>
          <p:nvPr>
            <p:ph type="subTitle" idx="1"/>
          </p:nvPr>
        </p:nvSpPr>
        <p:spPr/>
        <p:txBody>
          <a:bodyPr/>
          <a:lstStyle/>
          <a:p>
            <a:r>
              <a:rPr lang="en-US" dirty="0"/>
              <a:t>All imagery and icons must be free to distribute</a:t>
            </a:r>
          </a:p>
          <a:p>
            <a:r>
              <a:rPr lang="en-US" dirty="0"/>
              <a:t>For each image/icon, state the source and/or author</a:t>
            </a:r>
          </a:p>
        </p:txBody>
      </p:sp>
    </p:spTree>
    <p:extLst>
      <p:ext uri="{BB962C8B-B14F-4D97-AF65-F5344CB8AC3E}">
        <p14:creationId xmlns:p14="http://schemas.microsoft.com/office/powerpoint/2010/main" val="191748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736B-7DBF-88A6-A03A-8CFFC34AF325}"/>
              </a:ext>
            </a:extLst>
          </p:cNvPr>
          <p:cNvSpPr>
            <a:spLocks noGrp="1"/>
          </p:cNvSpPr>
          <p:nvPr>
            <p:ph type="title"/>
          </p:nvPr>
        </p:nvSpPr>
        <p:spPr/>
        <p:txBody>
          <a:bodyPr/>
          <a:lstStyle/>
          <a:p>
            <a:r>
              <a:rPr lang="en-US" dirty="0"/>
              <a:t>SCITT Compositions</a:t>
            </a:r>
          </a:p>
        </p:txBody>
      </p:sp>
      <p:sp>
        <p:nvSpPr>
          <p:cNvPr id="3" name="Text Placeholder 2">
            <a:extLst>
              <a:ext uri="{FF2B5EF4-FFF2-40B4-BE49-F238E27FC236}">
                <a16:creationId xmlns:a16="http://schemas.microsoft.com/office/drawing/2014/main" id="{D830902F-D730-355E-F6C5-E4F19A57A0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06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45842F0-6AB0-3ED3-00F6-9F246050960A}"/>
              </a:ext>
            </a:extLst>
          </p:cNvPr>
          <p:cNvSpPr/>
          <p:nvPr/>
        </p:nvSpPr>
        <p:spPr>
          <a:xfrm>
            <a:off x="2156852" y="1823214"/>
            <a:ext cx="7948682" cy="4483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Consuming and </a:t>
            </a:r>
            <a:br>
              <a:rPr lang="en-US" dirty="0">
                <a:solidFill>
                  <a:sysClr val="windowText" lastClr="000000"/>
                </a:solidFill>
                <a:latin typeface="Arial" panose="020B0604020202020204" pitchFamily="34" charset="0"/>
                <a:cs typeface="Arial" panose="020B0604020202020204" pitchFamily="34" charset="0"/>
              </a:rPr>
            </a:br>
            <a:r>
              <a:rPr lang="en-US" dirty="0">
                <a:solidFill>
                  <a:sysClr val="windowText" lastClr="000000"/>
                </a:solidFill>
                <a:latin typeface="Arial" panose="020B0604020202020204" pitchFamily="34" charset="0"/>
                <a:cs typeface="Arial" panose="020B0604020202020204" pitchFamily="34" charset="0"/>
              </a:rPr>
              <a:t>Publishing Artifacts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03338C8-E52F-653C-8F6B-AA258900B31B}"/>
              </a:ext>
            </a:extLst>
          </p:cNvPr>
          <p:cNvSpPr>
            <a:spLocks noGrp="1"/>
          </p:cNvSpPr>
          <p:nvPr>
            <p:ph type="title"/>
          </p:nvPr>
        </p:nvSpPr>
        <p:spPr/>
        <p:txBody>
          <a:bodyPr/>
          <a:lstStyle/>
          <a:p>
            <a:endParaRPr lang="en-US" dirty="0"/>
          </a:p>
        </p:txBody>
      </p:sp>
      <p:sp>
        <p:nvSpPr>
          <p:cNvPr id="3" name="Isosceles Triangle 2">
            <a:extLst>
              <a:ext uri="{FF2B5EF4-FFF2-40B4-BE49-F238E27FC236}">
                <a16:creationId xmlns:a16="http://schemas.microsoft.com/office/drawing/2014/main" id="{0969766B-25EB-1716-1B3A-0564DD21F966}"/>
              </a:ext>
            </a:extLst>
          </p:cNvPr>
          <p:cNvSpPr/>
          <p:nvPr/>
        </p:nvSpPr>
        <p:spPr>
          <a:xfrm rot="5400000">
            <a:off x="7003540" y="3737551"/>
            <a:ext cx="161929" cy="1395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60B7B89C-DF76-F279-417A-691786BE1B51}"/>
              </a:ext>
            </a:extLst>
          </p:cNvPr>
          <p:cNvSpPr/>
          <p:nvPr/>
        </p:nvSpPr>
        <p:spPr>
          <a:xfrm>
            <a:off x="5241303" y="2842260"/>
            <a:ext cx="1917942" cy="1858259"/>
          </a:xfrm>
          <a:custGeom>
            <a:avLst/>
            <a:gdLst>
              <a:gd name="connsiteX0" fmla="*/ 0 w 1779025"/>
              <a:gd name="connsiteY0" fmla="*/ 0 h 1858259"/>
              <a:gd name="connsiteX1" fmla="*/ 1779025 w 1779025"/>
              <a:gd name="connsiteY1" fmla="*/ 0 h 1858259"/>
              <a:gd name="connsiteX2" fmla="*/ 1779025 w 1779025"/>
              <a:gd name="connsiteY2" fmla="*/ 1858259 h 1858259"/>
              <a:gd name="connsiteX3" fmla="*/ 0 w 1779025"/>
              <a:gd name="connsiteY3" fmla="*/ 1858259 h 1858259"/>
              <a:gd name="connsiteX4" fmla="*/ 0 w 1779025"/>
              <a:gd name="connsiteY4" fmla="*/ 0 h 1858259"/>
              <a:gd name="connsiteX0" fmla="*/ 8119 w 1787144"/>
              <a:gd name="connsiteY0" fmla="*/ 0 h 1858259"/>
              <a:gd name="connsiteX1" fmla="*/ 1787144 w 1787144"/>
              <a:gd name="connsiteY1" fmla="*/ 0 h 1858259"/>
              <a:gd name="connsiteX2" fmla="*/ 1787144 w 1787144"/>
              <a:gd name="connsiteY2" fmla="*/ 1858259 h 1858259"/>
              <a:gd name="connsiteX3" fmla="*/ 8119 w 1787144"/>
              <a:gd name="connsiteY3" fmla="*/ 1858259 h 1858259"/>
              <a:gd name="connsiteX4" fmla="*/ 0 w 1787144"/>
              <a:gd name="connsiteY4" fmla="*/ 535940 h 1858259"/>
              <a:gd name="connsiteX5" fmla="*/ 8119 w 1787144"/>
              <a:gd name="connsiteY5"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8 w 1799963"/>
              <a:gd name="connsiteY0" fmla="*/ 0 h 1858259"/>
              <a:gd name="connsiteX1" fmla="*/ 1799963 w 1799963"/>
              <a:gd name="connsiteY1" fmla="*/ 0 h 1858259"/>
              <a:gd name="connsiteX2" fmla="*/ 1799963 w 1799963"/>
              <a:gd name="connsiteY2" fmla="*/ 1858259 h 1858259"/>
              <a:gd name="connsiteX3" fmla="*/ 20938 w 1799963"/>
              <a:gd name="connsiteY3" fmla="*/ 1858259 h 1858259"/>
              <a:gd name="connsiteX4" fmla="*/ 119 w 1799963"/>
              <a:gd name="connsiteY4" fmla="*/ 1316990 h 1858259"/>
              <a:gd name="connsiteX5" fmla="*/ 12819 w 1799963"/>
              <a:gd name="connsiteY5" fmla="*/ 535940 h 1858259"/>
              <a:gd name="connsiteX6" fmla="*/ 20938 w 1799963"/>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8410 w 1787435"/>
              <a:gd name="connsiteY0" fmla="*/ 0 h 1858259"/>
              <a:gd name="connsiteX1" fmla="*/ 1787435 w 1787435"/>
              <a:gd name="connsiteY1" fmla="*/ 0 h 1858259"/>
              <a:gd name="connsiteX2" fmla="*/ 1787435 w 1787435"/>
              <a:gd name="connsiteY2" fmla="*/ 1858259 h 1858259"/>
              <a:gd name="connsiteX3" fmla="*/ 8410 w 1787435"/>
              <a:gd name="connsiteY3" fmla="*/ 1858259 h 1858259"/>
              <a:gd name="connsiteX4" fmla="*/ 19341 w 1787435"/>
              <a:gd name="connsiteY4" fmla="*/ 1304290 h 1858259"/>
              <a:gd name="connsiteX5" fmla="*/ 291 w 1787435"/>
              <a:gd name="connsiteY5" fmla="*/ 535940 h 1858259"/>
              <a:gd name="connsiteX6" fmla="*/ 8410 w 1787435"/>
              <a:gd name="connsiteY6" fmla="*/ 0 h 1858259"/>
              <a:gd name="connsiteX0" fmla="*/ 9133 w 1788158"/>
              <a:gd name="connsiteY0" fmla="*/ 0 h 1858259"/>
              <a:gd name="connsiteX1" fmla="*/ 1788158 w 1788158"/>
              <a:gd name="connsiteY1" fmla="*/ 0 h 1858259"/>
              <a:gd name="connsiteX2" fmla="*/ 1788158 w 1788158"/>
              <a:gd name="connsiteY2" fmla="*/ 1858259 h 1858259"/>
              <a:gd name="connsiteX3" fmla="*/ 9133 w 1788158"/>
              <a:gd name="connsiteY3" fmla="*/ 1858259 h 1858259"/>
              <a:gd name="connsiteX4" fmla="*/ 1014 w 1788158"/>
              <a:gd name="connsiteY4" fmla="*/ 1304290 h 1858259"/>
              <a:gd name="connsiteX5" fmla="*/ 1014 w 1788158"/>
              <a:gd name="connsiteY5" fmla="*/ 535940 h 1858259"/>
              <a:gd name="connsiteX6" fmla="*/ 9133 w 1788158"/>
              <a:gd name="connsiteY6" fmla="*/ 0 h 1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8158" h="1858259">
                <a:moveTo>
                  <a:pt x="9133" y="0"/>
                </a:moveTo>
                <a:lnTo>
                  <a:pt x="1788158" y="0"/>
                </a:lnTo>
                <a:lnTo>
                  <a:pt x="1788158" y="1858259"/>
                </a:lnTo>
                <a:lnTo>
                  <a:pt x="9133" y="1858259"/>
                </a:lnTo>
                <a:cubicBezTo>
                  <a:pt x="-1277" y="1587624"/>
                  <a:pt x="2367" y="1524676"/>
                  <a:pt x="1014" y="1304290"/>
                </a:cubicBezTo>
                <a:cubicBezTo>
                  <a:pt x="-339" y="1083904"/>
                  <a:pt x="-339" y="753322"/>
                  <a:pt x="1014" y="535940"/>
                </a:cubicBezTo>
                <a:cubicBezTo>
                  <a:pt x="2367" y="318558"/>
                  <a:pt x="6427" y="178647"/>
                  <a:pt x="9133"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a:solidFill>
                  <a:sysClr val="windowText" lastClr="000000"/>
                </a:solidFill>
              </a:rPr>
              <a:t>Published Artifacts</a:t>
            </a:r>
          </a:p>
        </p:txBody>
      </p:sp>
      <p:sp>
        <p:nvSpPr>
          <p:cNvPr id="5" name="Rectangle 4">
            <a:extLst>
              <a:ext uri="{FF2B5EF4-FFF2-40B4-BE49-F238E27FC236}">
                <a16:creationId xmlns:a16="http://schemas.microsoft.com/office/drawing/2014/main" id="{2B95FBF7-BD8A-7FE4-C3B4-41A113C8DCB2}"/>
              </a:ext>
            </a:extLst>
          </p:cNvPr>
          <p:cNvSpPr/>
          <p:nvPr/>
        </p:nvSpPr>
        <p:spPr>
          <a:xfrm>
            <a:off x="5860795" y="3230361"/>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ISV Products</a:t>
            </a:r>
          </a:p>
        </p:txBody>
      </p:sp>
      <p:sp>
        <p:nvSpPr>
          <p:cNvPr id="6" name="Rectangle 5">
            <a:extLst>
              <a:ext uri="{FF2B5EF4-FFF2-40B4-BE49-F238E27FC236}">
                <a16:creationId xmlns:a16="http://schemas.microsoft.com/office/drawing/2014/main" id="{C222A7AE-AAD3-6DC8-CB30-945CCE193B00}"/>
              </a:ext>
            </a:extLst>
          </p:cNvPr>
          <p:cNvSpPr/>
          <p:nvPr/>
        </p:nvSpPr>
        <p:spPr>
          <a:xfrm>
            <a:off x="5860795" y="3941566"/>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Open Source Projects</a:t>
            </a:r>
          </a:p>
        </p:txBody>
      </p:sp>
      <p:sp>
        <p:nvSpPr>
          <p:cNvPr id="7" name="Rectangle 6">
            <a:extLst>
              <a:ext uri="{FF2B5EF4-FFF2-40B4-BE49-F238E27FC236}">
                <a16:creationId xmlns:a16="http://schemas.microsoft.com/office/drawing/2014/main" id="{D45DB346-1DAC-DDBF-533E-AC5FC975124F}"/>
              </a:ext>
            </a:extLst>
          </p:cNvPr>
          <p:cNvSpPr/>
          <p:nvPr/>
        </p:nvSpPr>
        <p:spPr>
          <a:xfrm>
            <a:off x="7911583" y="2523753"/>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ISVs</a:t>
            </a:r>
          </a:p>
        </p:txBody>
      </p:sp>
      <p:sp>
        <p:nvSpPr>
          <p:cNvPr id="8" name="Rectangle 7">
            <a:extLst>
              <a:ext uri="{FF2B5EF4-FFF2-40B4-BE49-F238E27FC236}">
                <a16:creationId xmlns:a16="http://schemas.microsoft.com/office/drawing/2014/main" id="{A41348FF-95DA-1EA6-2C97-CCC7FCE1EEB5}"/>
              </a:ext>
            </a:extLst>
          </p:cNvPr>
          <p:cNvSpPr/>
          <p:nvPr/>
        </p:nvSpPr>
        <p:spPr>
          <a:xfrm>
            <a:off x="7911583" y="3883927"/>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Businesses</a:t>
            </a:r>
          </a:p>
        </p:txBody>
      </p:sp>
      <p:cxnSp>
        <p:nvCxnSpPr>
          <p:cNvPr id="9" name="Connector: Elbow 8">
            <a:extLst>
              <a:ext uri="{FF2B5EF4-FFF2-40B4-BE49-F238E27FC236}">
                <a16:creationId xmlns:a16="http://schemas.microsoft.com/office/drawing/2014/main" id="{59C884D1-B1F3-D0D5-5BCB-268910D7BE6F}"/>
              </a:ext>
            </a:extLst>
          </p:cNvPr>
          <p:cNvCxnSpPr>
            <a:cxnSpLocks/>
            <a:stCxn id="7" idx="3"/>
            <a:endCxn id="4" idx="5"/>
          </p:cNvCxnSpPr>
          <p:nvPr/>
        </p:nvCxnSpPr>
        <p:spPr>
          <a:xfrm flipH="1">
            <a:off x="5242391" y="3147572"/>
            <a:ext cx="4457350" cy="230628"/>
          </a:xfrm>
          <a:prstGeom prst="bentConnector5">
            <a:avLst>
              <a:gd name="adj1" fmla="val -5129"/>
              <a:gd name="adj2" fmla="val -415182"/>
              <a:gd name="adj3" fmla="val 10713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13">
            <a:extLst>
              <a:ext uri="{FF2B5EF4-FFF2-40B4-BE49-F238E27FC236}">
                <a16:creationId xmlns:a16="http://schemas.microsoft.com/office/drawing/2014/main" id="{4FDCA6D7-4CB5-459A-422E-7DC84A0D3276}"/>
              </a:ext>
            </a:extLst>
          </p:cNvPr>
          <p:cNvSpPr/>
          <p:nvPr/>
        </p:nvSpPr>
        <p:spPr>
          <a:xfrm>
            <a:off x="8246974" y="2941838"/>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Product Engineering</a:t>
            </a:r>
          </a:p>
        </p:txBody>
      </p:sp>
      <p:cxnSp>
        <p:nvCxnSpPr>
          <p:cNvPr id="11" name="Connector: Elbow 10">
            <a:extLst>
              <a:ext uri="{FF2B5EF4-FFF2-40B4-BE49-F238E27FC236}">
                <a16:creationId xmlns:a16="http://schemas.microsoft.com/office/drawing/2014/main" id="{1ACD82A3-547D-3DF3-FF14-C36D0304E0A0}"/>
              </a:ext>
            </a:extLst>
          </p:cNvPr>
          <p:cNvCxnSpPr>
            <a:cxnSpLocks/>
            <a:stCxn id="3" idx="0"/>
            <a:endCxn id="7" idx="1"/>
          </p:cNvCxnSpPr>
          <p:nvPr/>
        </p:nvCxnSpPr>
        <p:spPr>
          <a:xfrm flipV="1">
            <a:off x="7154302" y="3147572"/>
            <a:ext cx="757281" cy="65977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C52D819-58DB-D443-D1A8-036DD40E364F}"/>
              </a:ext>
            </a:extLst>
          </p:cNvPr>
          <p:cNvCxnSpPr>
            <a:cxnSpLocks/>
            <a:stCxn id="3" idx="0"/>
            <a:endCxn id="8" idx="1"/>
          </p:cNvCxnSpPr>
          <p:nvPr/>
        </p:nvCxnSpPr>
        <p:spPr>
          <a:xfrm>
            <a:off x="7154302" y="3807349"/>
            <a:ext cx="757281" cy="70039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3">
            <a:extLst>
              <a:ext uri="{FF2B5EF4-FFF2-40B4-BE49-F238E27FC236}">
                <a16:creationId xmlns:a16="http://schemas.microsoft.com/office/drawing/2014/main" id="{63C0B41B-7D6F-F9AF-FD08-87D1B99A9F8A}"/>
              </a:ext>
            </a:extLst>
          </p:cNvPr>
          <p:cNvSpPr/>
          <p:nvPr/>
        </p:nvSpPr>
        <p:spPr>
          <a:xfrm>
            <a:off x="8246974" y="4282946"/>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Internal Systems</a:t>
            </a:r>
          </a:p>
        </p:txBody>
      </p:sp>
      <p:sp>
        <p:nvSpPr>
          <p:cNvPr id="14" name="Rectangle 13">
            <a:extLst>
              <a:ext uri="{FF2B5EF4-FFF2-40B4-BE49-F238E27FC236}">
                <a16:creationId xmlns:a16="http://schemas.microsoft.com/office/drawing/2014/main" id="{80CA7C2C-9B4D-337A-BAEC-70D4E544E7F9}"/>
              </a:ext>
            </a:extLst>
          </p:cNvPr>
          <p:cNvSpPr/>
          <p:nvPr/>
        </p:nvSpPr>
        <p:spPr>
          <a:xfrm>
            <a:off x="2777591" y="2941839"/>
            <a:ext cx="1824394" cy="1453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Community Developers</a:t>
            </a:r>
          </a:p>
        </p:txBody>
      </p:sp>
      <p:sp>
        <p:nvSpPr>
          <p:cNvPr id="15" name="Rectangle 13">
            <a:extLst>
              <a:ext uri="{FF2B5EF4-FFF2-40B4-BE49-F238E27FC236}">
                <a16:creationId xmlns:a16="http://schemas.microsoft.com/office/drawing/2014/main" id="{614BD034-BD8E-4784-66EB-E1B90BEA2CFC}"/>
              </a:ext>
            </a:extLst>
          </p:cNvPr>
          <p:cNvSpPr/>
          <p:nvPr/>
        </p:nvSpPr>
        <p:spPr>
          <a:xfrm>
            <a:off x="2960546" y="3566154"/>
            <a:ext cx="1456820"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Personal Development</a:t>
            </a:r>
          </a:p>
        </p:txBody>
      </p:sp>
      <p:cxnSp>
        <p:nvCxnSpPr>
          <p:cNvPr id="16" name="Connector: Elbow 15">
            <a:extLst>
              <a:ext uri="{FF2B5EF4-FFF2-40B4-BE49-F238E27FC236}">
                <a16:creationId xmlns:a16="http://schemas.microsoft.com/office/drawing/2014/main" id="{9FFC938A-9E34-05A6-F930-D7F7C344C7CF}"/>
              </a:ext>
            </a:extLst>
          </p:cNvPr>
          <p:cNvCxnSpPr>
            <a:cxnSpLocks/>
            <a:stCxn id="14" idx="3"/>
            <a:endCxn id="4" idx="4"/>
          </p:cNvCxnSpPr>
          <p:nvPr/>
        </p:nvCxnSpPr>
        <p:spPr>
          <a:xfrm>
            <a:off x="4601985" y="3668773"/>
            <a:ext cx="640406" cy="477777"/>
          </a:xfrm>
          <a:prstGeom prst="bentConnector5">
            <a:avLst>
              <a:gd name="adj1" fmla="val 49915"/>
              <a:gd name="adj2" fmla="val 99928"/>
              <a:gd name="adj3" fmla="val 6209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ACF432-232C-1C62-37DA-3EF90E2A863E}"/>
              </a:ext>
            </a:extLst>
          </p:cNvPr>
          <p:cNvSpPr/>
          <p:nvPr/>
        </p:nvSpPr>
        <p:spPr>
          <a:xfrm>
            <a:off x="7911583" y="5308587"/>
            <a:ext cx="1788158" cy="87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Consumers</a:t>
            </a:r>
          </a:p>
        </p:txBody>
      </p:sp>
      <p:sp>
        <p:nvSpPr>
          <p:cNvPr id="18" name="Rectangle 13">
            <a:extLst>
              <a:ext uri="{FF2B5EF4-FFF2-40B4-BE49-F238E27FC236}">
                <a16:creationId xmlns:a16="http://schemas.microsoft.com/office/drawing/2014/main" id="{848C2D97-47EC-04C9-E90C-25DDB2345826}"/>
              </a:ext>
            </a:extLst>
          </p:cNvPr>
          <p:cNvSpPr/>
          <p:nvPr/>
        </p:nvSpPr>
        <p:spPr>
          <a:xfrm>
            <a:off x="8246974" y="5707605"/>
            <a:ext cx="1117376" cy="35486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Apps</a:t>
            </a:r>
          </a:p>
        </p:txBody>
      </p:sp>
      <p:cxnSp>
        <p:nvCxnSpPr>
          <p:cNvPr id="19" name="Connector: Elbow 18">
            <a:extLst>
              <a:ext uri="{FF2B5EF4-FFF2-40B4-BE49-F238E27FC236}">
                <a16:creationId xmlns:a16="http://schemas.microsoft.com/office/drawing/2014/main" id="{DCD7E27D-1E64-E102-B578-BBC0BE68A1FD}"/>
              </a:ext>
            </a:extLst>
          </p:cNvPr>
          <p:cNvCxnSpPr>
            <a:cxnSpLocks/>
            <a:stCxn id="3" idx="0"/>
            <a:endCxn id="17" idx="1"/>
          </p:cNvCxnSpPr>
          <p:nvPr/>
        </p:nvCxnSpPr>
        <p:spPr>
          <a:xfrm>
            <a:off x="7154302" y="3807349"/>
            <a:ext cx="757281" cy="193761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D32282-F3DB-0F37-7623-C5A43080BB2E}"/>
              </a:ext>
            </a:extLst>
          </p:cNvPr>
          <p:cNvCxnSpPr>
            <a:cxnSpLocks/>
            <a:endCxn id="14" idx="1"/>
          </p:cNvCxnSpPr>
          <p:nvPr/>
        </p:nvCxnSpPr>
        <p:spPr>
          <a:xfrm rot="10800000">
            <a:off x="2777592" y="3668774"/>
            <a:ext cx="4769243" cy="138577"/>
          </a:xfrm>
          <a:prstGeom prst="bentConnector5">
            <a:avLst>
              <a:gd name="adj1" fmla="val 4805"/>
              <a:gd name="adj2" fmla="val -794086"/>
              <a:gd name="adj3" fmla="val 10594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3945C9-7279-0525-C042-CB62383D8425}"/>
              </a:ext>
            </a:extLst>
          </p:cNvPr>
          <p:cNvSpPr/>
          <p:nvPr/>
        </p:nvSpPr>
        <p:spPr>
          <a:xfrm>
            <a:off x="5241303" y="263529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2" name="Oval 21">
            <a:extLst>
              <a:ext uri="{FF2B5EF4-FFF2-40B4-BE49-F238E27FC236}">
                <a16:creationId xmlns:a16="http://schemas.microsoft.com/office/drawing/2014/main" id="{063888C1-F41A-1FDD-59A5-A24ADE5E0C40}"/>
              </a:ext>
            </a:extLst>
          </p:cNvPr>
          <p:cNvSpPr/>
          <p:nvPr/>
        </p:nvSpPr>
        <p:spPr>
          <a:xfrm>
            <a:off x="7911583" y="2535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23" name="Oval 22">
            <a:extLst>
              <a:ext uri="{FF2B5EF4-FFF2-40B4-BE49-F238E27FC236}">
                <a16:creationId xmlns:a16="http://schemas.microsoft.com/office/drawing/2014/main" id="{CC1139D3-4FB8-A68C-6003-93EED777C3F3}"/>
              </a:ext>
            </a:extLst>
          </p:cNvPr>
          <p:cNvSpPr/>
          <p:nvPr/>
        </p:nvSpPr>
        <p:spPr>
          <a:xfrm>
            <a:off x="7911583" y="389853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24" name="Oval 23">
            <a:extLst>
              <a:ext uri="{FF2B5EF4-FFF2-40B4-BE49-F238E27FC236}">
                <a16:creationId xmlns:a16="http://schemas.microsoft.com/office/drawing/2014/main" id="{0CB022EB-9D9F-0BCB-C0C2-1D8C1B37303F}"/>
              </a:ext>
            </a:extLst>
          </p:cNvPr>
          <p:cNvSpPr/>
          <p:nvPr/>
        </p:nvSpPr>
        <p:spPr>
          <a:xfrm>
            <a:off x="7911583" y="534590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4</a:t>
            </a:r>
          </a:p>
        </p:txBody>
      </p:sp>
      <p:sp>
        <p:nvSpPr>
          <p:cNvPr id="25" name="Oval 24">
            <a:extLst>
              <a:ext uri="{FF2B5EF4-FFF2-40B4-BE49-F238E27FC236}">
                <a16:creationId xmlns:a16="http://schemas.microsoft.com/office/drawing/2014/main" id="{C16ECF31-1E6A-13BB-EC3C-7D39A4B7039F}"/>
              </a:ext>
            </a:extLst>
          </p:cNvPr>
          <p:cNvSpPr/>
          <p:nvPr/>
        </p:nvSpPr>
        <p:spPr>
          <a:xfrm>
            <a:off x="2777591" y="29948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a:t>
            </a:r>
          </a:p>
        </p:txBody>
      </p:sp>
    </p:spTree>
    <p:extLst>
      <p:ext uri="{BB962C8B-B14F-4D97-AF65-F5344CB8AC3E}">
        <p14:creationId xmlns:p14="http://schemas.microsoft.com/office/powerpoint/2010/main" val="164448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3" name="Rectangle 2">
            <a:extLst>
              <a:ext uri="{FF2B5EF4-FFF2-40B4-BE49-F238E27FC236}">
                <a16:creationId xmlns:a16="http://schemas.microsoft.com/office/drawing/2014/main" id="{350618F7-EE64-BE32-E51F-2650756ED371}"/>
              </a:ext>
            </a:extLst>
          </p:cNvPr>
          <p:cNvSpPr/>
          <p:nvPr/>
        </p:nvSpPr>
        <p:spPr>
          <a:xfrm>
            <a:off x="582534" y="2155825"/>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Conceptual Flow</a:t>
            </a:r>
          </a:p>
        </p:txBody>
      </p:sp>
      <p:grpSp>
        <p:nvGrpSpPr>
          <p:cNvPr id="4" name="Group 3">
            <a:extLst>
              <a:ext uri="{FF2B5EF4-FFF2-40B4-BE49-F238E27FC236}">
                <a16:creationId xmlns:a16="http://schemas.microsoft.com/office/drawing/2014/main" id="{6120223C-68BA-37A9-877F-5B312BEE063B}"/>
              </a:ext>
            </a:extLst>
          </p:cNvPr>
          <p:cNvGrpSpPr/>
          <p:nvPr/>
        </p:nvGrpSpPr>
        <p:grpSpPr>
          <a:xfrm>
            <a:off x="4324309" y="3473943"/>
            <a:ext cx="1131794" cy="1131794"/>
            <a:chOff x="6679050" y="4022771"/>
            <a:chExt cx="1361764" cy="1361764"/>
          </a:xfrm>
        </p:grpSpPr>
        <p:pic>
          <p:nvPicPr>
            <p:cNvPr id="5" name="Graphic 4" descr="Scroll outline">
              <a:extLst>
                <a:ext uri="{FF2B5EF4-FFF2-40B4-BE49-F238E27FC236}">
                  <a16:creationId xmlns:a16="http://schemas.microsoft.com/office/drawing/2014/main" id="{23B8E21B-CA38-C892-9E59-2AA8E2DCE4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050" y="4022771"/>
              <a:ext cx="1361764" cy="1361764"/>
            </a:xfrm>
            <a:prstGeom prst="rect">
              <a:avLst/>
            </a:prstGeom>
          </p:spPr>
        </p:pic>
        <p:sp>
          <p:nvSpPr>
            <p:cNvPr id="6" name="TextBox 5">
              <a:extLst>
                <a:ext uri="{FF2B5EF4-FFF2-40B4-BE49-F238E27FC236}">
                  <a16:creationId xmlns:a16="http://schemas.microsoft.com/office/drawing/2014/main" id="{6D627DFE-40AC-209E-CA0E-4E78AC5B5861}"/>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7" name="Rectangle 6">
            <a:extLst>
              <a:ext uri="{FF2B5EF4-FFF2-40B4-BE49-F238E27FC236}">
                <a16:creationId xmlns:a16="http://schemas.microsoft.com/office/drawing/2014/main" id="{29F3C160-D923-E55D-33B5-F3D53BE3C6EC}"/>
              </a:ext>
            </a:extLst>
          </p:cNvPr>
          <p:cNvSpPr/>
          <p:nvPr/>
        </p:nvSpPr>
        <p:spPr>
          <a:xfrm>
            <a:off x="2510194" y="2892721"/>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8" name="Rectangle 13">
            <a:extLst>
              <a:ext uri="{FF2B5EF4-FFF2-40B4-BE49-F238E27FC236}">
                <a16:creationId xmlns:a16="http://schemas.microsoft.com/office/drawing/2014/main" id="{A9FAAC6F-0CF1-A572-25C1-89907F84C992}"/>
              </a:ext>
            </a:extLst>
          </p:cNvPr>
          <p:cNvSpPr/>
          <p:nvPr/>
        </p:nvSpPr>
        <p:spPr>
          <a:xfrm>
            <a:off x="2513207" y="4801821"/>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Arial" panose="020B0604020202020204" pitchFamily="34" charset="0"/>
                <a:cs typeface="Arial" panose="020B0604020202020204" pitchFamily="34" charset="0"/>
              </a:rPr>
              <a:t>Storage</a:t>
            </a:r>
          </a:p>
        </p:txBody>
      </p:sp>
      <p:cxnSp>
        <p:nvCxnSpPr>
          <p:cNvPr id="9" name="Connector: Elbow 8">
            <a:extLst>
              <a:ext uri="{FF2B5EF4-FFF2-40B4-BE49-F238E27FC236}">
                <a16:creationId xmlns:a16="http://schemas.microsoft.com/office/drawing/2014/main" id="{C1C215CB-F567-784A-594B-05620C2ADCE7}"/>
              </a:ext>
            </a:extLst>
          </p:cNvPr>
          <p:cNvCxnSpPr>
            <a:cxnSpLocks/>
            <a:stCxn id="12" idx="0"/>
            <a:endCxn id="17" idx="3"/>
          </p:cNvCxnSpPr>
          <p:nvPr/>
        </p:nvCxnSpPr>
        <p:spPr>
          <a:xfrm rot="16200000" flipH="1">
            <a:off x="4047273" y="3644183"/>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236F35-B153-4E61-5445-EBE33811F993}"/>
              </a:ext>
            </a:extLst>
          </p:cNvPr>
          <p:cNvSpPr/>
          <p:nvPr/>
        </p:nvSpPr>
        <p:spPr>
          <a:xfrm>
            <a:off x="2513207" y="3307141"/>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11" name="Isosceles Triangle 10">
            <a:extLst>
              <a:ext uri="{FF2B5EF4-FFF2-40B4-BE49-F238E27FC236}">
                <a16:creationId xmlns:a16="http://schemas.microsoft.com/office/drawing/2014/main" id="{FB2858DF-52FD-FDE6-C190-CF5DE0E990AE}"/>
              </a:ext>
            </a:extLst>
          </p:cNvPr>
          <p:cNvSpPr/>
          <p:nvPr/>
        </p:nvSpPr>
        <p:spPr>
          <a:xfrm rot="5400000">
            <a:off x="2381607" y="350592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6136D106-304C-1697-920D-DB7598044266}"/>
              </a:ext>
            </a:extLst>
          </p:cNvPr>
          <p:cNvSpPr/>
          <p:nvPr/>
        </p:nvSpPr>
        <p:spPr>
          <a:xfrm rot="10800000">
            <a:off x="3566835" y="393650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3" name="Connector: Elbow 12">
            <a:extLst>
              <a:ext uri="{FF2B5EF4-FFF2-40B4-BE49-F238E27FC236}">
                <a16:creationId xmlns:a16="http://schemas.microsoft.com/office/drawing/2014/main" id="{F3C8C092-F237-B43A-1E7D-38764AA92A05}"/>
              </a:ext>
            </a:extLst>
          </p:cNvPr>
          <p:cNvCxnSpPr>
            <a:cxnSpLocks/>
            <a:stCxn id="15" idx="0"/>
            <a:endCxn id="14" idx="3"/>
          </p:cNvCxnSpPr>
          <p:nvPr/>
        </p:nvCxnSpPr>
        <p:spPr>
          <a:xfrm rot="5400000">
            <a:off x="2744119" y="4366668"/>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07E3035F-BB9E-5E8E-B43C-FBD421CE5566}"/>
              </a:ext>
            </a:extLst>
          </p:cNvPr>
          <p:cNvSpPr/>
          <p:nvPr/>
        </p:nvSpPr>
        <p:spPr>
          <a:xfrm rot="10800000">
            <a:off x="2986165" y="467777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1E91B606-6A30-8B14-3E32-034ABE6A9D4D}"/>
              </a:ext>
            </a:extLst>
          </p:cNvPr>
          <p:cNvSpPr/>
          <p:nvPr/>
        </p:nvSpPr>
        <p:spPr>
          <a:xfrm rot="10800000">
            <a:off x="2986166" y="3936503"/>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a:extLst>
              <a:ext uri="{FF2B5EF4-FFF2-40B4-BE49-F238E27FC236}">
                <a16:creationId xmlns:a16="http://schemas.microsoft.com/office/drawing/2014/main" id="{6A425D47-54FA-6626-BEBB-9521EFE16DC3}"/>
              </a:ext>
            </a:extLst>
          </p:cNvPr>
          <p:cNvSpPr/>
          <p:nvPr/>
        </p:nvSpPr>
        <p:spPr>
          <a:xfrm rot="16200000">
            <a:off x="2381607" y="383642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DFBB1AEC-4EE7-D065-C631-F26E2A83D53B}"/>
              </a:ext>
            </a:extLst>
          </p:cNvPr>
          <p:cNvSpPr/>
          <p:nvPr/>
        </p:nvSpPr>
        <p:spPr>
          <a:xfrm rot="5400000">
            <a:off x="4547703" y="409460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8" name="Key">
            <a:extLst>
              <a:ext uri="{FF2B5EF4-FFF2-40B4-BE49-F238E27FC236}">
                <a16:creationId xmlns:a16="http://schemas.microsoft.com/office/drawing/2014/main" id="{9E9F9EB2-553C-1C45-E62A-2F3B790AA7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0222" y="3354888"/>
            <a:ext cx="145505" cy="145505"/>
          </a:xfrm>
          <a:prstGeom prst="rect">
            <a:avLst/>
          </a:prstGeom>
        </p:spPr>
      </p:pic>
      <p:sp>
        <p:nvSpPr>
          <p:cNvPr id="19" name="Rectangle 18">
            <a:extLst>
              <a:ext uri="{FF2B5EF4-FFF2-40B4-BE49-F238E27FC236}">
                <a16:creationId xmlns:a16="http://schemas.microsoft.com/office/drawing/2014/main" id="{7815673D-145C-DDC1-B72E-82DD20F2DEA5}"/>
              </a:ext>
            </a:extLst>
          </p:cNvPr>
          <p:cNvSpPr/>
          <p:nvPr/>
        </p:nvSpPr>
        <p:spPr>
          <a:xfrm>
            <a:off x="703638" y="4055565"/>
            <a:ext cx="518932" cy="669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100" dirty="0">
                <a:solidFill>
                  <a:sysClr val="windowText" lastClr="000000"/>
                </a:solidFill>
                <a:latin typeface="Arial" panose="020B0604020202020204" pitchFamily="34" charset="0"/>
                <a:cs typeface="Arial" panose="020B0604020202020204" pitchFamily="34" charset="0"/>
              </a:rPr>
              <a:t>receipt</a:t>
            </a:r>
          </a:p>
        </p:txBody>
      </p:sp>
      <p:sp>
        <p:nvSpPr>
          <p:cNvPr id="20" name="Rectangle 19">
            <a:extLst>
              <a:ext uri="{FF2B5EF4-FFF2-40B4-BE49-F238E27FC236}">
                <a16:creationId xmlns:a16="http://schemas.microsoft.com/office/drawing/2014/main" id="{9BD10DD8-D343-CB42-E71E-01384C6E903A}"/>
              </a:ext>
            </a:extLst>
          </p:cNvPr>
          <p:cNvSpPr/>
          <p:nvPr/>
        </p:nvSpPr>
        <p:spPr>
          <a:xfrm>
            <a:off x="693420" y="3352038"/>
            <a:ext cx="539371" cy="26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100">
                <a:solidFill>
                  <a:sysClr val="windowText" lastClr="000000"/>
                </a:solidFill>
                <a:latin typeface="Arial" panose="020B0604020202020204" pitchFamily="34" charset="0"/>
                <a:cs typeface="Arial" panose="020B0604020202020204" pitchFamily="34" charset="0"/>
              </a:rPr>
              <a:t>Claim</a:t>
            </a:r>
            <a:r>
              <a:rPr lang="en-US" sz="1100">
                <a:solidFill>
                  <a:schemeClr val="bg1"/>
                </a:solidFill>
                <a:latin typeface="Arial" panose="020B0604020202020204" pitchFamily="34" charset="0"/>
                <a:cs typeface="Arial" panose="020B0604020202020204" pitchFamily="34" charset="0"/>
              </a:rPr>
              <a:t>_</a:t>
            </a:r>
          </a:p>
        </p:txBody>
      </p:sp>
      <p:sp>
        <p:nvSpPr>
          <p:cNvPr id="21" name="Rectangle 20">
            <a:extLst>
              <a:ext uri="{FF2B5EF4-FFF2-40B4-BE49-F238E27FC236}">
                <a16:creationId xmlns:a16="http://schemas.microsoft.com/office/drawing/2014/main" id="{CFEA9AFD-7BF6-403E-09FA-87AF567BEBB7}"/>
              </a:ext>
            </a:extLst>
          </p:cNvPr>
          <p:cNvSpPr/>
          <p:nvPr/>
        </p:nvSpPr>
        <p:spPr>
          <a:xfrm>
            <a:off x="693419" y="3637537"/>
            <a:ext cx="539371" cy="26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900">
                <a:solidFill>
                  <a:sysClr val="windowText" lastClr="000000"/>
                </a:solidFill>
                <a:latin typeface="Arial" panose="020B0604020202020204" pitchFamily="34" charset="0"/>
                <a:cs typeface="Arial" panose="020B0604020202020204" pitchFamily="34" charset="0"/>
              </a:rPr>
              <a:t>Evidence</a:t>
            </a:r>
          </a:p>
        </p:txBody>
      </p:sp>
      <p:cxnSp>
        <p:nvCxnSpPr>
          <p:cNvPr id="22" name="Connector: Elbow 21">
            <a:extLst>
              <a:ext uri="{FF2B5EF4-FFF2-40B4-BE49-F238E27FC236}">
                <a16:creationId xmlns:a16="http://schemas.microsoft.com/office/drawing/2014/main" id="{9A97DF9E-D630-3170-0CBB-2A942ECCBEAF}"/>
              </a:ext>
            </a:extLst>
          </p:cNvPr>
          <p:cNvCxnSpPr>
            <a:cxnSpLocks/>
            <a:stCxn id="16" idx="0"/>
            <a:endCxn id="19" idx="3"/>
          </p:cNvCxnSpPr>
          <p:nvPr/>
        </p:nvCxnSpPr>
        <p:spPr>
          <a:xfrm rot="10800000" flipV="1">
            <a:off x="1222570" y="3895958"/>
            <a:ext cx="1168562" cy="49422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995722D3-1C3A-B7CF-94EA-5A2316DC91AF}"/>
              </a:ext>
            </a:extLst>
          </p:cNvPr>
          <p:cNvCxnSpPr>
            <a:cxnSpLocks/>
            <a:stCxn id="11" idx="0"/>
            <a:endCxn id="12" idx="3"/>
          </p:cNvCxnSpPr>
          <p:nvPr/>
        </p:nvCxnSpPr>
        <p:spPr>
          <a:xfrm>
            <a:off x="2510194" y="3565455"/>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8A117802-4E96-384B-2C4B-37ADCADABE92}"/>
              </a:ext>
            </a:extLst>
          </p:cNvPr>
          <p:cNvSpPr/>
          <p:nvPr/>
        </p:nvSpPr>
        <p:spPr>
          <a:xfrm rot="5400000">
            <a:off x="2381606" y="3682140"/>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Connector: Elbow 24">
            <a:extLst>
              <a:ext uri="{FF2B5EF4-FFF2-40B4-BE49-F238E27FC236}">
                <a16:creationId xmlns:a16="http://schemas.microsoft.com/office/drawing/2014/main" id="{91F92424-DB89-843B-F0FF-E3F0C7CC7204}"/>
              </a:ext>
            </a:extLst>
          </p:cNvPr>
          <p:cNvCxnSpPr>
            <a:cxnSpLocks/>
            <a:stCxn id="20" idx="3"/>
            <a:endCxn id="11" idx="3"/>
          </p:cNvCxnSpPr>
          <p:nvPr/>
        </p:nvCxnSpPr>
        <p:spPr>
          <a:xfrm>
            <a:off x="1232791" y="3485137"/>
            <a:ext cx="1158341" cy="8031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EAA3197-A81F-30C5-6604-4CA69A8317E9}"/>
              </a:ext>
            </a:extLst>
          </p:cNvPr>
          <p:cNvCxnSpPr>
            <a:cxnSpLocks/>
            <a:stCxn id="21" idx="3"/>
            <a:endCxn id="24" idx="3"/>
          </p:cNvCxnSpPr>
          <p:nvPr/>
        </p:nvCxnSpPr>
        <p:spPr>
          <a:xfrm flipV="1">
            <a:off x="1232790" y="3741671"/>
            <a:ext cx="1158341" cy="2896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165207C1-9BFA-D870-DAF6-623C4E7FFF09}"/>
              </a:ext>
            </a:extLst>
          </p:cNvPr>
          <p:cNvCxnSpPr>
            <a:cxnSpLocks/>
            <a:stCxn id="24" idx="0"/>
            <a:endCxn id="15" idx="3"/>
          </p:cNvCxnSpPr>
          <p:nvPr/>
        </p:nvCxnSpPr>
        <p:spPr>
          <a:xfrm>
            <a:off x="2510193" y="3741671"/>
            <a:ext cx="545029" cy="194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Signature">
            <a:extLst>
              <a:ext uri="{FF2B5EF4-FFF2-40B4-BE49-F238E27FC236}">
                <a16:creationId xmlns:a16="http://schemas.microsoft.com/office/drawing/2014/main" id="{D2FD3713-62E3-0D16-4213-082F368C42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2540" y="3718297"/>
            <a:ext cx="122744" cy="122744"/>
          </a:xfrm>
          <a:prstGeom prst="rect">
            <a:avLst/>
          </a:prstGeom>
        </p:spPr>
      </p:pic>
      <p:sp>
        <p:nvSpPr>
          <p:cNvPr id="29" name="Rectangle 28">
            <a:extLst>
              <a:ext uri="{FF2B5EF4-FFF2-40B4-BE49-F238E27FC236}">
                <a16:creationId xmlns:a16="http://schemas.microsoft.com/office/drawing/2014/main" id="{27B14B5F-5F75-E10D-9196-9F6A0FD2AA31}"/>
              </a:ext>
            </a:extLst>
          </p:cNvPr>
          <p:cNvSpPr/>
          <p:nvPr/>
        </p:nvSpPr>
        <p:spPr>
          <a:xfrm>
            <a:off x="3300527" y="3551213"/>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3F55D5E6-83B4-6C17-56B6-E275FFD6BD53}"/>
              </a:ext>
            </a:extLst>
          </p:cNvPr>
          <p:cNvGrpSpPr/>
          <p:nvPr/>
        </p:nvGrpSpPr>
        <p:grpSpPr>
          <a:xfrm>
            <a:off x="3258891" y="3320925"/>
            <a:ext cx="330148" cy="448295"/>
            <a:chOff x="8063044" y="1845049"/>
            <a:chExt cx="781093" cy="1060616"/>
          </a:xfrm>
        </p:grpSpPr>
        <p:grpSp>
          <p:nvGrpSpPr>
            <p:cNvPr id="31" name="Group 30">
              <a:extLst>
                <a:ext uri="{FF2B5EF4-FFF2-40B4-BE49-F238E27FC236}">
                  <a16:creationId xmlns:a16="http://schemas.microsoft.com/office/drawing/2014/main" id="{CFF000D8-FE6A-1D42-1351-CE3B7C0E888B}"/>
                </a:ext>
              </a:extLst>
            </p:cNvPr>
            <p:cNvGrpSpPr/>
            <p:nvPr/>
          </p:nvGrpSpPr>
          <p:grpSpPr>
            <a:xfrm>
              <a:off x="8063044" y="1845049"/>
              <a:ext cx="762095" cy="752475"/>
              <a:chOff x="3420816" y="2061435"/>
              <a:chExt cx="762095" cy="752475"/>
            </a:xfrm>
          </p:grpSpPr>
          <p:sp>
            <p:nvSpPr>
              <p:cNvPr id="33" name="Freeform: Shape 32">
                <a:extLst>
                  <a:ext uri="{FF2B5EF4-FFF2-40B4-BE49-F238E27FC236}">
                    <a16:creationId xmlns:a16="http://schemas.microsoft.com/office/drawing/2014/main" id="{78F69A9C-BD41-26B4-DBD1-E6F44D3B3C05}"/>
                  </a:ext>
                </a:extLst>
              </p:cNvPr>
              <p:cNvSpPr/>
              <p:nvPr/>
            </p:nvSpPr>
            <p:spPr>
              <a:xfrm>
                <a:off x="3420816"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92BB7B6F-627B-7383-C362-1CF602CB1549}"/>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D913179A-8AE5-17AF-1A3D-6AAB41F2DAD1}"/>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AED8D528-0ED6-9C81-DA72-FC7628218662}"/>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882341B8-2511-F2BD-E9F9-E5B49967165C}"/>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5218656F-5F5B-905F-B682-10E5F05B9D6A}"/>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09030435-7088-0CC4-9D63-3A9A6F0CC42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grpSp>
        <p:sp>
          <p:nvSpPr>
            <p:cNvPr id="32" name="TextBox 31">
              <a:extLst>
                <a:ext uri="{FF2B5EF4-FFF2-40B4-BE49-F238E27FC236}">
                  <a16:creationId xmlns:a16="http://schemas.microsoft.com/office/drawing/2014/main" id="{8D6BC1BE-F53A-4AB1-5528-6CFBE19B2BCA}"/>
                </a:ext>
              </a:extLst>
            </p:cNvPr>
            <p:cNvSpPr txBox="1"/>
            <p:nvPr/>
          </p:nvSpPr>
          <p:spPr>
            <a:xfrm>
              <a:off x="8115969" y="2577992"/>
              <a:ext cx="728168" cy="327673"/>
            </a:xfrm>
            <a:prstGeom prst="rect">
              <a:avLst/>
            </a:prstGeom>
            <a:noFill/>
          </p:spPr>
          <p:txBody>
            <a:bodyPr wrap="none" lIns="0" tIns="0" rIns="0" bIns="0" rtlCol="0">
              <a:spAutoFit/>
            </a:bodyPr>
            <a:lstStyle/>
            <a:p>
              <a:pPr algn="ctr"/>
              <a:r>
                <a:rPr lang="en-US" sz="900">
                  <a:latin typeface="Arial" panose="020B0604020202020204" pitchFamily="34" charset="0"/>
                  <a:cs typeface="Arial" panose="020B0604020202020204" pitchFamily="34" charset="0"/>
                </a:rPr>
                <a:t>Policy</a:t>
              </a:r>
            </a:p>
          </p:txBody>
        </p:sp>
      </p:grpSp>
      <p:cxnSp>
        <p:nvCxnSpPr>
          <p:cNvPr id="40" name="Connector: Elbow 92">
            <a:extLst>
              <a:ext uri="{FF2B5EF4-FFF2-40B4-BE49-F238E27FC236}">
                <a16:creationId xmlns:a16="http://schemas.microsoft.com/office/drawing/2014/main" id="{DE450D94-CAA4-3E98-C193-C8F22A49581D}"/>
              </a:ext>
            </a:extLst>
          </p:cNvPr>
          <p:cNvCxnSpPr>
            <a:cxnSpLocks/>
            <a:stCxn id="14" idx="2"/>
            <a:endCxn id="17" idx="3"/>
          </p:cNvCxnSpPr>
          <p:nvPr/>
        </p:nvCxnSpPr>
        <p:spPr>
          <a:xfrm flipV="1">
            <a:off x="3124277" y="4154138"/>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6DAEB11-B3C4-A2A8-5F85-5B94C8A3E4B1}"/>
              </a:ext>
            </a:extLst>
          </p:cNvPr>
          <p:cNvSpPr/>
          <p:nvPr/>
        </p:nvSpPr>
        <p:spPr>
          <a:xfrm>
            <a:off x="1545467" y="352285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1</a:t>
            </a:r>
          </a:p>
        </p:txBody>
      </p:sp>
      <p:sp>
        <p:nvSpPr>
          <p:cNvPr id="42" name="Oval 41">
            <a:extLst>
              <a:ext uri="{FF2B5EF4-FFF2-40B4-BE49-F238E27FC236}">
                <a16:creationId xmlns:a16="http://schemas.microsoft.com/office/drawing/2014/main" id="{4E0FC672-49BB-1643-391D-DB68C464CE30}"/>
              </a:ext>
            </a:extLst>
          </p:cNvPr>
          <p:cNvSpPr/>
          <p:nvPr/>
        </p:nvSpPr>
        <p:spPr>
          <a:xfrm>
            <a:off x="3322067" y="307602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43" name="Isosceles Triangle 42">
            <a:extLst>
              <a:ext uri="{FF2B5EF4-FFF2-40B4-BE49-F238E27FC236}">
                <a16:creationId xmlns:a16="http://schemas.microsoft.com/office/drawing/2014/main" id="{DC408CBF-E537-41EF-E6D0-9C239F2F76BA}"/>
              </a:ext>
            </a:extLst>
          </p:cNvPr>
          <p:cNvSpPr/>
          <p:nvPr/>
        </p:nvSpPr>
        <p:spPr>
          <a:xfrm rot="10800000">
            <a:off x="2874388" y="3181040"/>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4" name="Connector: Elbow 43">
            <a:extLst>
              <a:ext uri="{FF2B5EF4-FFF2-40B4-BE49-F238E27FC236}">
                <a16:creationId xmlns:a16="http://schemas.microsoft.com/office/drawing/2014/main" id="{716E3DC0-8825-85CE-6D18-22EEBC2D5A3D}"/>
              </a:ext>
            </a:extLst>
          </p:cNvPr>
          <p:cNvCxnSpPr>
            <a:cxnSpLocks/>
            <a:stCxn id="43" idx="3"/>
            <a:endCxn id="45" idx="4"/>
          </p:cNvCxnSpPr>
          <p:nvPr/>
        </p:nvCxnSpPr>
        <p:spPr>
          <a:xfrm rot="5400000" flipH="1" flipV="1">
            <a:off x="2690970" y="2928016"/>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Thought Bubble: Cloud 44">
            <a:extLst>
              <a:ext uri="{FF2B5EF4-FFF2-40B4-BE49-F238E27FC236}">
                <a16:creationId xmlns:a16="http://schemas.microsoft.com/office/drawing/2014/main" id="{3E59E763-E130-F206-A392-531A2EB38635}"/>
              </a:ext>
            </a:extLst>
          </p:cNvPr>
          <p:cNvSpPr/>
          <p:nvPr/>
        </p:nvSpPr>
        <p:spPr>
          <a:xfrm>
            <a:off x="2512480" y="2239062"/>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A240FCC-B155-1CA7-1A67-DA76AC85C225}"/>
              </a:ext>
            </a:extLst>
          </p:cNvPr>
          <p:cNvSpPr/>
          <p:nvPr/>
        </p:nvSpPr>
        <p:spPr>
          <a:xfrm>
            <a:off x="2701953" y="29001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47" name="Oval 46">
            <a:extLst>
              <a:ext uri="{FF2B5EF4-FFF2-40B4-BE49-F238E27FC236}">
                <a16:creationId xmlns:a16="http://schemas.microsoft.com/office/drawing/2014/main" id="{68329E11-7256-8A4D-8341-79C52C7633D0}"/>
              </a:ext>
            </a:extLst>
          </p:cNvPr>
          <p:cNvSpPr/>
          <p:nvPr/>
        </p:nvSpPr>
        <p:spPr>
          <a:xfrm>
            <a:off x="3081259" y="431171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4</a:t>
            </a:r>
          </a:p>
        </p:txBody>
      </p:sp>
      <p:sp>
        <p:nvSpPr>
          <p:cNvPr id="48" name="Oval 47">
            <a:extLst>
              <a:ext uri="{FF2B5EF4-FFF2-40B4-BE49-F238E27FC236}">
                <a16:creationId xmlns:a16="http://schemas.microsoft.com/office/drawing/2014/main" id="{11162AC8-AF05-42F4-46CB-1BF17226CF8F}"/>
              </a:ext>
            </a:extLst>
          </p:cNvPr>
          <p:cNvSpPr/>
          <p:nvPr/>
        </p:nvSpPr>
        <p:spPr>
          <a:xfrm>
            <a:off x="4229144" y="3917556"/>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49" name="Oval 48">
            <a:extLst>
              <a:ext uri="{FF2B5EF4-FFF2-40B4-BE49-F238E27FC236}">
                <a16:creationId xmlns:a16="http://schemas.microsoft.com/office/drawing/2014/main" id="{E4D98A92-9B67-87EE-5E73-DB59A95B2871}"/>
              </a:ext>
            </a:extLst>
          </p:cNvPr>
          <p:cNvSpPr/>
          <p:nvPr/>
        </p:nvSpPr>
        <p:spPr>
          <a:xfrm>
            <a:off x="2136588" y="39420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6</a:t>
            </a:r>
          </a:p>
        </p:txBody>
      </p:sp>
      <p:pic>
        <p:nvPicPr>
          <p:cNvPr id="50" name="Signature">
            <a:extLst>
              <a:ext uri="{FF2B5EF4-FFF2-40B4-BE49-F238E27FC236}">
                <a16:creationId xmlns:a16="http://schemas.microsoft.com/office/drawing/2014/main" id="{7517A21E-5A9A-6947-4473-D423AFEC15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9952" y="3362392"/>
            <a:ext cx="122744" cy="122744"/>
          </a:xfrm>
          <a:prstGeom prst="rect">
            <a:avLst/>
          </a:prstGeom>
        </p:spPr>
      </p:pic>
    </p:spTree>
    <p:extLst>
      <p:ext uri="{BB962C8B-B14F-4D97-AF65-F5344CB8AC3E}">
        <p14:creationId xmlns:p14="http://schemas.microsoft.com/office/powerpoint/2010/main" val="318323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51" name="Rectangle 50">
            <a:extLst>
              <a:ext uri="{FF2B5EF4-FFF2-40B4-BE49-F238E27FC236}">
                <a16:creationId xmlns:a16="http://schemas.microsoft.com/office/drawing/2014/main" id="{DCBB4A3D-DBA6-3EC5-0F85-5ACE0A0D6B82}"/>
              </a:ext>
            </a:extLst>
          </p:cNvPr>
          <p:cNvSpPr/>
          <p:nvPr/>
        </p:nvSpPr>
        <p:spPr>
          <a:xfrm>
            <a:off x="1657458" y="1508410"/>
            <a:ext cx="8567279" cy="40287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74FF77AE-05DF-AC0A-B22A-5252E877F447}"/>
              </a:ext>
            </a:extLst>
          </p:cNvPr>
          <p:cNvSpPr/>
          <p:nvPr/>
        </p:nvSpPr>
        <p:spPr>
          <a:xfrm>
            <a:off x="6623366" y="1707572"/>
            <a:ext cx="3506154" cy="3721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Hosted SCITT Services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4B090119-3655-4B02-EB96-7FB587EC049E}"/>
              </a:ext>
            </a:extLst>
          </p:cNvPr>
          <p:cNvSpPr/>
          <p:nvPr/>
        </p:nvSpPr>
        <p:spPr>
          <a:xfrm>
            <a:off x="6841416" y="2559770"/>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57" name="Rectangle 56">
            <a:extLst>
              <a:ext uri="{FF2B5EF4-FFF2-40B4-BE49-F238E27FC236}">
                <a16:creationId xmlns:a16="http://schemas.microsoft.com/office/drawing/2014/main" id="{2D43511A-DFCB-C242-9680-3E7CFD316621}"/>
              </a:ext>
            </a:extLst>
          </p:cNvPr>
          <p:cNvSpPr/>
          <p:nvPr/>
        </p:nvSpPr>
        <p:spPr>
          <a:xfrm>
            <a:off x="7628736" y="2803842"/>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70" name="Connector: Elbow 69">
            <a:extLst>
              <a:ext uri="{FF2B5EF4-FFF2-40B4-BE49-F238E27FC236}">
                <a16:creationId xmlns:a16="http://schemas.microsoft.com/office/drawing/2014/main" id="{35B90FE6-C6D2-917E-3C10-1F4B4214316A}"/>
              </a:ext>
            </a:extLst>
          </p:cNvPr>
          <p:cNvCxnSpPr>
            <a:cxnSpLocks/>
            <a:stCxn id="74" idx="6"/>
            <a:endCxn id="73" idx="1"/>
          </p:cNvCxnSpPr>
          <p:nvPr/>
        </p:nvCxnSpPr>
        <p:spPr>
          <a:xfrm flipV="1">
            <a:off x="5552028" y="2758287"/>
            <a:ext cx="1225928" cy="84940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34C3A646-A206-5A66-ADAB-7145C42F7B00}"/>
              </a:ext>
            </a:extLst>
          </p:cNvPr>
          <p:cNvCxnSpPr>
            <a:cxnSpLocks/>
            <a:stCxn id="56" idx="2"/>
          </p:cNvCxnSpPr>
          <p:nvPr/>
        </p:nvCxnSpPr>
        <p:spPr>
          <a:xfrm rot="5400000">
            <a:off x="7232451" y="3527688"/>
            <a:ext cx="674356" cy="39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95C7920-824F-76A5-59F8-DD7CA601DF21}"/>
              </a:ext>
            </a:extLst>
          </p:cNvPr>
          <p:cNvSpPr/>
          <p:nvPr/>
        </p:nvSpPr>
        <p:spPr>
          <a:xfrm>
            <a:off x="6777956" y="2206007"/>
            <a:ext cx="2998822" cy="1104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SCITT</a:t>
            </a:r>
          </a:p>
        </p:txBody>
      </p:sp>
      <p:sp>
        <p:nvSpPr>
          <p:cNvPr id="74" name="Oval 73">
            <a:extLst>
              <a:ext uri="{FF2B5EF4-FFF2-40B4-BE49-F238E27FC236}">
                <a16:creationId xmlns:a16="http://schemas.microsoft.com/office/drawing/2014/main" id="{44B2E6CA-C857-EA93-A43C-07C01CB0A8DB}"/>
              </a:ext>
            </a:extLst>
          </p:cNvPr>
          <p:cNvSpPr/>
          <p:nvPr/>
        </p:nvSpPr>
        <p:spPr>
          <a:xfrm>
            <a:off x="1766351" y="2176587"/>
            <a:ext cx="3785677" cy="2862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75" name="Group 74">
            <a:extLst>
              <a:ext uri="{FF2B5EF4-FFF2-40B4-BE49-F238E27FC236}">
                <a16:creationId xmlns:a16="http://schemas.microsoft.com/office/drawing/2014/main" id="{CAB3CF68-A9EE-33C0-5746-6AC3C8CCB6A8}"/>
              </a:ext>
            </a:extLst>
          </p:cNvPr>
          <p:cNvGrpSpPr/>
          <p:nvPr/>
        </p:nvGrpSpPr>
        <p:grpSpPr>
          <a:xfrm>
            <a:off x="2136469" y="3063345"/>
            <a:ext cx="1001810" cy="1206207"/>
            <a:chOff x="8715480" y="3786034"/>
            <a:chExt cx="1001810" cy="1206207"/>
          </a:xfrm>
        </p:grpSpPr>
        <p:grpSp>
          <p:nvGrpSpPr>
            <p:cNvPr id="76" name="Group 75">
              <a:extLst>
                <a:ext uri="{FF2B5EF4-FFF2-40B4-BE49-F238E27FC236}">
                  <a16:creationId xmlns:a16="http://schemas.microsoft.com/office/drawing/2014/main" id="{38B04B12-DB2D-5C94-B790-B03EB2858057}"/>
                </a:ext>
              </a:extLst>
            </p:cNvPr>
            <p:cNvGrpSpPr/>
            <p:nvPr/>
          </p:nvGrpSpPr>
          <p:grpSpPr>
            <a:xfrm>
              <a:off x="8715480" y="3786034"/>
              <a:ext cx="1001810" cy="1001810"/>
              <a:chOff x="9325807" y="4391426"/>
              <a:chExt cx="1001810" cy="1001810"/>
            </a:xfrm>
          </p:grpSpPr>
          <p:grpSp>
            <p:nvGrpSpPr>
              <p:cNvPr id="78" name="Group 77">
                <a:extLst>
                  <a:ext uri="{FF2B5EF4-FFF2-40B4-BE49-F238E27FC236}">
                    <a16:creationId xmlns:a16="http://schemas.microsoft.com/office/drawing/2014/main" id="{E8006BE7-14AA-7AAC-8D1B-D14E276DD16F}"/>
                  </a:ext>
                </a:extLst>
              </p:cNvPr>
              <p:cNvGrpSpPr/>
              <p:nvPr/>
            </p:nvGrpSpPr>
            <p:grpSpPr>
              <a:xfrm>
                <a:off x="9451126" y="4641246"/>
                <a:ext cx="751172" cy="499876"/>
                <a:chOff x="9343998" y="4644754"/>
                <a:chExt cx="751172" cy="499876"/>
              </a:xfrm>
            </p:grpSpPr>
            <p:grpSp>
              <p:nvGrpSpPr>
                <p:cNvPr id="80" name="Group 79">
                  <a:extLst>
                    <a:ext uri="{FF2B5EF4-FFF2-40B4-BE49-F238E27FC236}">
                      <a16:creationId xmlns:a16="http://schemas.microsoft.com/office/drawing/2014/main" id="{EF55A095-6EE4-39AB-478F-3E01D5E2EA8D}"/>
                    </a:ext>
                  </a:extLst>
                </p:cNvPr>
                <p:cNvGrpSpPr/>
                <p:nvPr/>
              </p:nvGrpSpPr>
              <p:grpSpPr>
                <a:xfrm>
                  <a:off x="9826712" y="4745886"/>
                  <a:ext cx="268458" cy="315956"/>
                  <a:chOff x="6284461" y="3225927"/>
                  <a:chExt cx="268458" cy="315956"/>
                </a:xfrm>
              </p:grpSpPr>
              <p:sp>
                <p:nvSpPr>
                  <p:cNvPr id="82" name="Freeform: Shape 81">
                    <a:extLst>
                      <a:ext uri="{FF2B5EF4-FFF2-40B4-BE49-F238E27FC236}">
                        <a16:creationId xmlns:a16="http://schemas.microsoft.com/office/drawing/2014/main" id="{9E0658C3-6121-2599-492C-68790612249B}"/>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3" name="Freeform: Shape 82">
                    <a:extLst>
                      <a:ext uri="{FF2B5EF4-FFF2-40B4-BE49-F238E27FC236}">
                        <a16:creationId xmlns:a16="http://schemas.microsoft.com/office/drawing/2014/main" id="{FFBB30A8-8B66-959C-EB8A-7419301CFA53}"/>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4" name="Freeform: Shape 83">
                    <a:extLst>
                      <a:ext uri="{FF2B5EF4-FFF2-40B4-BE49-F238E27FC236}">
                        <a16:creationId xmlns:a16="http://schemas.microsoft.com/office/drawing/2014/main" id="{88EFB1FA-35A7-635E-CC63-FCE346409F92}"/>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5" name="Freeform: Shape 84">
                    <a:extLst>
                      <a:ext uri="{FF2B5EF4-FFF2-40B4-BE49-F238E27FC236}">
                        <a16:creationId xmlns:a16="http://schemas.microsoft.com/office/drawing/2014/main" id="{7D5A6756-9808-250F-05B0-4A683AB32A17}"/>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pic>
              <p:nvPicPr>
                <p:cNvPr id="81" name="Graphic 80" descr="User with solid fill">
                  <a:extLst>
                    <a:ext uri="{FF2B5EF4-FFF2-40B4-BE49-F238E27FC236}">
                      <a16:creationId xmlns:a16="http://schemas.microsoft.com/office/drawing/2014/main" id="{D975E19B-3BAE-F3DB-F6C6-0C5286B4AA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43998" y="4644754"/>
                  <a:ext cx="499876" cy="499876"/>
                </a:xfrm>
                <a:prstGeom prst="rect">
                  <a:avLst/>
                </a:prstGeom>
              </p:spPr>
            </p:pic>
          </p:grpSp>
          <p:sp>
            <p:nvSpPr>
              <p:cNvPr id="79" name="Oval 78">
                <a:extLst>
                  <a:ext uri="{FF2B5EF4-FFF2-40B4-BE49-F238E27FC236}">
                    <a16:creationId xmlns:a16="http://schemas.microsoft.com/office/drawing/2014/main" id="{1D7D6011-ECAE-21E8-DEC6-D5D5B120498B}"/>
                  </a:ext>
                </a:extLst>
              </p:cNvPr>
              <p:cNvSpPr/>
              <p:nvPr/>
            </p:nvSpPr>
            <p:spPr>
              <a:xfrm>
                <a:off x="9325807" y="4391426"/>
                <a:ext cx="1001810" cy="10018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77" name="TextBox 76">
              <a:extLst>
                <a:ext uri="{FF2B5EF4-FFF2-40B4-BE49-F238E27FC236}">
                  <a16:creationId xmlns:a16="http://schemas.microsoft.com/office/drawing/2014/main" id="{8D5E9408-A753-CC81-FBD0-3BA0B1C6DF88}"/>
                </a:ext>
              </a:extLst>
            </p:cNvPr>
            <p:cNvSpPr txBox="1"/>
            <p:nvPr/>
          </p:nvSpPr>
          <p:spPr>
            <a:xfrm>
              <a:off x="8882956" y="4730631"/>
              <a:ext cx="638316" cy="261610"/>
            </a:xfrm>
            <a:prstGeom prst="rect">
              <a:avLst/>
            </a:prstGeom>
            <a:noFill/>
          </p:spPr>
          <p:txBody>
            <a:bodyPr wrap="none" rtlCol="0">
              <a:spAutoFit/>
            </a:bodyPr>
            <a:lstStyle/>
            <a:p>
              <a:pPr algn="ctr"/>
              <a:r>
                <a:rPr lang="en-US" sz="1100">
                  <a:latin typeface="Arial" panose="020B0604020202020204" pitchFamily="34" charset="0"/>
                  <a:cs typeface="Arial" panose="020B0604020202020204" pitchFamily="34" charset="0"/>
                </a:rPr>
                <a:t>Identity</a:t>
              </a:r>
            </a:p>
          </p:txBody>
        </p:sp>
      </p:grpSp>
      <p:grpSp>
        <p:nvGrpSpPr>
          <p:cNvPr id="89" name="Group 88">
            <a:extLst>
              <a:ext uri="{FF2B5EF4-FFF2-40B4-BE49-F238E27FC236}">
                <a16:creationId xmlns:a16="http://schemas.microsoft.com/office/drawing/2014/main" id="{4D3CCBAA-3A40-1985-937B-1508A4C905F1}"/>
              </a:ext>
            </a:extLst>
          </p:cNvPr>
          <p:cNvGrpSpPr/>
          <p:nvPr/>
        </p:nvGrpSpPr>
        <p:grpSpPr>
          <a:xfrm>
            <a:off x="4496523" y="3112378"/>
            <a:ext cx="631646" cy="1124161"/>
            <a:chOff x="11075534" y="3835067"/>
            <a:chExt cx="631646" cy="1124161"/>
          </a:xfrm>
        </p:grpSpPr>
        <p:sp>
          <p:nvSpPr>
            <p:cNvPr id="90" name="Freeform: Shape 89">
              <a:extLst>
                <a:ext uri="{FF2B5EF4-FFF2-40B4-BE49-F238E27FC236}">
                  <a16:creationId xmlns:a16="http://schemas.microsoft.com/office/drawing/2014/main" id="{709F482D-F416-B726-33C1-29CDD88622A7}"/>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ED2CFA11-9DBA-F27E-9B02-8273907F2BF1}"/>
                </a:ext>
              </a:extLst>
            </p:cNvPr>
            <p:cNvSpPr txBox="1"/>
            <p:nvPr/>
          </p:nvSpPr>
          <p:spPr>
            <a:xfrm>
              <a:off x="11080215" y="4697618"/>
              <a:ext cx="622286"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Artifact</a:t>
              </a:r>
            </a:p>
          </p:txBody>
        </p:sp>
      </p:grpSp>
      <p:cxnSp>
        <p:nvCxnSpPr>
          <p:cNvPr id="92" name="Straight Arrow Connector 91">
            <a:extLst>
              <a:ext uri="{FF2B5EF4-FFF2-40B4-BE49-F238E27FC236}">
                <a16:creationId xmlns:a16="http://schemas.microsoft.com/office/drawing/2014/main" id="{001460D8-79BD-9484-9F45-A64E0881FA37}"/>
              </a:ext>
            </a:extLst>
          </p:cNvPr>
          <p:cNvCxnSpPr>
            <a:cxnSpLocks/>
            <a:stCxn id="79" idx="7"/>
          </p:cNvCxnSpPr>
          <p:nvPr/>
        </p:nvCxnSpPr>
        <p:spPr>
          <a:xfrm flipV="1">
            <a:off x="2991567" y="3017481"/>
            <a:ext cx="453624" cy="192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E8EFD2E6-408B-14B4-9F99-60BF1897F141}"/>
              </a:ext>
            </a:extLst>
          </p:cNvPr>
          <p:cNvGrpSpPr/>
          <p:nvPr/>
        </p:nvGrpSpPr>
        <p:grpSpPr>
          <a:xfrm>
            <a:off x="3301334" y="3991121"/>
            <a:ext cx="780156" cy="867099"/>
            <a:chOff x="2001613" y="2637823"/>
            <a:chExt cx="1136607" cy="1263274"/>
          </a:xfrm>
        </p:grpSpPr>
        <p:pic>
          <p:nvPicPr>
            <p:cNvPr id="94" name="Picture 4" descr="Investigation free icon">
              <a:extLst>
                <a:ext uri="{FF2B5EF4-FFF2-40B4-BE49-F238E27FC236}">
                  <a16:creationId xmlns:a16="http://schemas.microsoft.com/office/drawing/2014/main" id="{B04629C8-EB5F-BD65-3877-40521BACA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6C75B36E-FE91-3919-FB87-2BDEE78C589B}"/>
                </a:ext>
              </a:extLst>
            </p:cNvPr>
            <p:cNvSpPr txBox="1"/>
            <p:nvPr/>
          </p:nvSpPr>
          <p:spPr>
            <a:xfrm>
              <a:off x="2001613" y="3519958"/>
              <a:ext cx="1116794" cy="381139"/>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Evidence</a:t>
              </a:r>
            </a:p>
          </p:txBody>
        </p:sp>
      </p:grpSp>
      <p:cxnSp>
        <p:nvCxnSpPr>
          <p:cNvPr id="96" name="Straight Arrow Connector 95">
            <a:extLst>
              <a:ext uri="{FF2B5EF4-FFF2-40B4-BE49-F238E27FC236}">
                <a16:creationId xmlns:a16="http://schemas.microsoft.com/office/drawing/2014/main" id="{AF4DF3B7-A293-1542-CB2B-E56230EB9EB7}"/>
              </a:ext>
            </a:extLst>
          </p:cNvPr>
          <p:cNvCxnSpPr>
            <a:cxnSpLocks/>
            <a:endCxn id="90" idx="67"/>
          </p:cNvCxnSpPr>
          <p:nvPr/>
        </p:nvCxnSpPr>
        <p:spPr>
          <a:xfrm>
            <a:off x="3982580" y="2830616"/>
            <a:ext cx="651068" cy="600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2292BFB-F6D6-B45A-1884-4D3493A51121}"/>
              </a:ext>
            </a:extLst>
          </p:cNvPr>
          <p:cNvCxnSpPr>
            <a:cxnSpLocks/>
          </p:cNvCxnSpPr>
          <p:nvPr/>
        </p:nvCxnSpPr>
        <p:spPr>
          <a:xfrm>
            <a:off x="3705183" y="3301030"/>
            <a:ext cx="0" cy="61741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18046688-BAE5-E1D4-B89B-24C58090BAA7}"/>
              </a:ext>
            </a:extLst>
          </p:cNvPr>
          <p:cNvCxnSpPr>
            <a:cxnSpLocks/>
            <a:stCxn id="79" idx="5"/>
            <a:endCxn id="94" idx="1"/>
          </p:cNvCxnSpPr>
          <p:nvPr/>
        </p:nvCxnSpPr>
        <p:spPr>
          <a:xfrm>
            <a:off x="2991567" y="3918443"/>
            <a:ext cx="433618" cy="400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5B899BB-9A62-4C63-C10D-8BE97EBF2AA5}"/>
              </a:ext>
            </a:extLst>
          </p:cNvPr>
          <p:cNvCxnSpPr>
            <a:cxnSpLocks/>
            <a:stCxn id="56" idx="3"/>
          </p:cNvCxnSpPr>
          <p:nvPr/>
        </p:nvCxnSpPr>
        <p:spPr>
          <a:xfrm>
            <a:off x="8298236" y="2875239"/>
            <a:ext cx="8229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7528F09-7E2E-3FAF-B21E-C75F21CBC025}"/>
              </a:ext>
            </a:extLst>
          </p:cNvPr>
          <p:cNvSpPr txBox="1"/>
          <p:nvPr/>
        </p:nvSpPr>
        <p:spPr>
          <a:xfrm>
            <a:off x="8409227" y="2835276"/>
            <a:ext cx="546945"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Claim</a:t>
            </a:r>
          </a:p>
        </p:txBody>
      </p:sp>
      <p:cxnSp>
        <p:nvCxnSpPr>
          <p:cNvPr id="101" name="Straight Arrow Connector 100">
            <a:extLst>
              <a:ext uri="{FF2B5EF4-FFF2-40B4-BE49-F238E27FC236}">
                <a16:creationId xmlns:a16="http://schemas.microsoft.com/office/drawing/2014/main" id="{1B59B061-4807-9050-706E-2F1BCA69A11A}"/>
              </a:ext>
            </a:extLst>
          </p:cNvPr>
          <p:cNvCxnSpPr>
            <a:cxnSpLocks/>
            <a:stCxn id="56" idx="2"/>
            <a:endCxn id="109" idx="0"/>
          </p:cNvCxnSpPr>
          <p:nvPr/>
        </p:nvCxnSpPr>
        <p:spPr>
          <a:xfrm>
            <a:off x="7569826" y="3190707"/>
            <a:ext cx="1322188" cy="5459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B6E4571-AC9E-602B-56BF-B1FA040E28F6}"/>
              </a:ext>
            </a:extLst>
          </p:cNvPr>
          <p:cNvSpPr txBox="1"/>
          <p:nvPr/>
        </p:nvSpPr>
        <p:spPr>
          <a:xfrm rot="1341204">
            <a:off x="7675270" y="3338159"/>
            <a:ext cx="766557"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Evidence</a:t>
            </a:r>
          </a:p>
        </p:txBody>
      </p:sp>
      <p:cxnSp>
        <p:nvCxnSpPr>
          <p:cNvPr id="103" name="Straight Arrow Connector 102">
            <a:extLst>
              <a:ext uri="{FF2B5EF4-FFF2-40B4-BE49-F238E27FC236}">
                <a16:creationId xmlns:a16="http://schemas.microsoft.com/office/drawing/2014/main" id="{8D6EF16E-7FBD-02E7-B649-E31121DA115C}"/>
              </a:ext>
            </a:extLst>
          </p:cNvPr>
          <p:cNvCxnSpPr>
            <a:cxnSpLocks/>
          </p:cNvCxnSpPr>
          <p:nvPr/>
        </p:nvCxnSpPr>
        <p:spPr>
          <a:xfrm>
            <a:off x="7783740" y="4199680"/>
            <a:ext cx="6768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Rectangle 1090">
            <a:extLst>
              <a:ext uri="{FF2B5EF4-FFF2-40B4-BE49-F238E27FC236}">
                <a16:creationId xmlns:a16="http://schemas.microsoft.com/office/drawing/2014/main" id="{B4A33AB5-6DB3-CCF4-4EDC-98CD20D96DC9}"/>
              </a:ext>
            </a:extLst>
          </p:cNvPr>
          <p:cNvSpPr/>
          <p:nvPr/>
        </p:nvSpPr>
        <p:spPr>
          <a:xfrm>
            <a:off x="7678147" y="4550670"/>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id="{C47846A3-363A-5BE6-5648-2F948490527E}"/>
              </a:ext>
            </a:extLst>
          </p:cNvPr>
          <p:cNvSpPr/>
          <p:nvPr/>
        </p:nvSpPr>
        <p:spPr>
          <a:xfrm>
            <a:off x="8481893"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Package Managers</a:t>
            </a:r>
          </a:p>
        </p:txBody>
      </p:sp>
      <p:sp>
        <p:nvSpPr>
          <p:cNvPr id="106" name="Rectangle 105">
            <a:extLst>
              <a:ext uri="{FF2B5EF4-FFF2-40B4-BE49-F238E27FC236}">
                <a16:creationId xmlns:a16="http://schemas.microsoft.com/office/drawing/2014/main" id="{9FBB606B-1143-2A33-BEA3-C5FE01F7235A}"/>
              </a:ext>
            </a:extLst>
          </p:cNvPr>
          <p:cNvSpPr/>
          <p:nvPr/>
        </p:nvSpPr>
        <p:spPr>
          <a:xfrm>
            <a:off x="9244538"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Blob Storage</a:t>
            </a:r>
          </a:p>
        </p:txBody>
      </p:sp>
      <p:grpSp>
        <p:nvGrpSpPr>
          <p:cNvPr id="107" name="Group 106">
            <a:extLst>
              <a:ext uri="{FF2B5EF4-FFF2-40B4-BE49-F238E27FC236}">
                <a16:creationId xmlns:a16="http://schemas.microsoft.com/office/drawing/2014/main" id="{38C03645-3B97-F62E-3250-09654606FA77}"/>
              </a:ext>
            </a:extLst>
          </p:cNvPr>
          <p:cNvGrpSpPr/>
          <p:nvPr/>
        </p:nvGrpSpPr>
        <p:grpSpPr>
          <a:xfrm>
            <a:off x="8375681" y="3721597"/>
            <a:ext cx="943764" cy="881959"/>
            <a:chOff x="5424609" y="4924700"/>
            <a:chExt cx="1770155" cy="1654231"/>
          </a:xfrm>
        </p:grpSpPr>
        <p:sp>
          <p:nvSpPr>
            <p:cNvPr id="108" name="Rectangle 13">
              <a:extLst>
                <a:ext uri="{FF2B5EF4-FFF2-40B4-BE49-F238E27FC236}">
                  <a16:creationId xmlns:a16="http://schemas.microsoft.com/office/drawing/2014/main" id="{3581060A-A0A4-BDA8-83A7-B14B68C753B3}"/>
                </a:ext>
              </a:extLst>
            </p:cNvPr>
            <p:cNvSpPr/>
            <p:nvPr/>
          </p:nvSpPr>
          <p:spPr>
            <a:xfrm>
              <a:off x="5424609" y="4924700"/>
              <a:ext cx="1770155" cy="1654231"/>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ysClr val="windowText" lastClr="000000"/>
                  </a:solidFill>
                  <a:latin typeface="Arial" panose="020B0604020202020204" pitchFamily="34" charset="0"/>
                  <a:cs typeface="Arial" panose="020B0604020202020204" pitchFamily="34" charset="0"/>
                </a:rPr>
                <a:t>Data Stores</a:t>
              </a:r>
            </a:p>
          </p:txBody>
        </p:sp>
        <p:pic>
          <p:nvPicPr>
            <p:cNvPr id="109" name="Distribution">
              <a:extLst>
                <a:ext uri="{FF2B5EF4-FFF2-40B4-BE49-F238E27FC236}">
                  <a16:creationId xmlns:a16="http://schemas.microsoft.com/office/drawing/2014/main" id="{EAD97D23-BF42-5CA4-98E8-760293EF1F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86611" y="4952932"/>
              <a:ext cx="1212894" cy="1212894"/>
            </a:xfrm>
            <a:prstGeom prst="rect">
              <a:avLst/>
            </a:prstGeom>
          </p:spPr>
        </p:pic>
      </p:grpSp>
      <p:sp>
        <p:nvSpPr>
          <p:cNvPr id="110" name="Rectangle 109">
            <a:extLst>
              <a:ext uri="{FF2B5EF4-FFF2-40B4-BE49-F238E27FC236}">
                <a16:creationId xmlns:a16="http://schemas.microsoft.com/office/drawing/2014/main" id="{16D9F538-21DD-D49A-DCAE-13DAFD8021CA}"/>
              </a:ext>
            </a:extLst>
          </p:cNvPr>
          <p:cNvSpPr/>
          <p:nvPr/>
        </p:nvSpPr>
        <p:spPr>
          <a:xfrm>
            <a:off x="7706280"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OCI Artifacts</a:t>
            </a:r>
          </a:p>
        </p:txBody>
      </p:sp>
      <p:pic>
        <p:nvPicPr>
          <p:cNvPr id="112" name="Receipt">
            <a:extLst>
              <a:ext uri="{FF2B5EF4-FFF2-40B4-BE49-F238E27FC236}">
                <a16:creationId xmlns:a16="http://schemas.microsoft.com/office/drawing/2014/main" id="{881B87C5-0453-D4E2-E78E-A3DE2BA677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14425" y="3794770"/>
            <a:ext cx="696420" cy="735612"/>
          </a:xfrm>
          <a:prstGeom prst="rect">
            <a:avLst/>
          </a:prstGeom>
        </p:spPr>
      </p:pic>
      <p:pic>
        <p:nvPicPr>
          <p:cNvPr id="113" name="SCITT">
            <a:extLst>
              <a:ext uri="{FF2B5EF4-FFF2-40B4-BE49-F238E27FC236}">
                <a16:creationId xmlns:a16="http://schemas.microsoft.com/office/drawing/2014/main" id="{EFA5ED3F-A03B-337E-E6FC-D367BBE5A2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28928" y="2506130"/>
            <a:ext cx="696090" cy="696090"/>
          </a:xfrm>
          <a:prstGeom prst="rect">
            <a:avLst/>
          </a:prstGeom>
        </p:spPr>
      </p:pic>
      <p:pic>
        <p:nvPicPr>
          <p:cNvPr id="114" name="Claim">
            <a:extLst>
              <a:ext uri="{FF2B5EF4-FFF2-40B4-BE49-F238E27FC236}">
                <a16:creationId xmlns:a16="http://schemas.microsoft.com/office/drawing/2014/main" id="{98E74727-7462-CF75-5CF4-DBFD13A6B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11162" y="2535437"/>
            <a:ext cx="723736" cy="723736"/>
          </a:xfrm>
          <a:prstGeom prst="rect">
            <a:avLst/>
          </a:prstGeom>
        </p:spPr>
      </p:pic>
      <p:pic>
        <p:nvPicPr>
          <p:cNvPr id="116" name="Policy">
            <a:extLst>
              <a:ext uri="{FF2B5EF4-FFF2-40B4-BE49-F238E27FC236}">
                <a16:creationId xmlns:a16="http://schemas.microsoft.com/office/drawing/2014/main" id="{AA4E2E46-02FC-5A5D-DEE4-00F2563F6F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37057" y="2419306"/>
            <a:ext cx="366522" cy="426556"/>
          </a:xfrm>
          <a:prstGeom prst="rect">
            <a:avLst/>
          </a:prstGeom>
        </p:spPr>
      </p:pic>
    </p:spTree>
    <p:extLst>
      <p:ext uri="{BB962C8B-B14F-4D97-AF65-F5344CB8AC3E}">
        <p14:creationId xmlns:p14="http://schemas.microsoft.com/office/powerpoint/2010/main" val="177984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368A758-4C7E-4069-B9E9-F59EC9033E6C}"/>
              </a:ext>
            </a:extLst>
          </p:cNvPr>
          <p:cNvSpPr/>
          <p:nvPr/>
        </p:nvSpPr>
        <p:spPr>
          <a:xfrm>
            <a:off x="5014509" y="2654362"/>
            <a:ext cx="3187565" cy="1959679"/>
          </a:xfrm>
          <a:prstGeom prst="cloud">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0E1E7179-5521-4C96-9E8C-76A55958954D}"/>
              </a:ext>
            </a:extLst>
          </p:cNvPr>
          <p:cNvSpPr/>
          <p:nvPr/>
        </p:nvSpPr>
        <p:spPr>
          <a:xfrm>
            <a:off x="8361744" y="1038385"/>
            <a:ext cx="3735945" cy="5699299"/>
          </a:xfrm>
          <a:prstGeom prst="rect">
            <a:avLst/>
          </a:prstGeom>
          <a:noFill/>
          <a:ln w="19050" cmpd="sng">
            <a:prstDash val="solid"/>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4D09BCB5-A5A0-4864-BAFA-AE0E8B9840E5}"/>
              </a:ext>
            </a:extLst>
          </p:cNvPr>
          <p:cNvSpPr/>
          <p:nvPr/>
        </p:nvSpPr>
        <p:spPr>
          <a:xfrm>
            <a:off x="7391845" y="1303555"/>
            <a:ext cx="1358181" cy="650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ysClr val="windowText" lastClr="000000"/>
                </a:solidFill>
              </a:rPr>
              <a:t>Trust Policy</a:t>
            </a:r>
          </a:p>
        </p:txBody>
      </p:sp>
      <p:sp>
        <p:nvSpPr>
          <p:cNvPr id="2" name="Title 1">
            <a:extLst>
              <a:ext uri="{FF2B5EF4-FFF2-40B4-BE49-F238E27FC236}">
                <a16:creationId xmlns:a16="http://schemas.microsoft.com/office/drawing/2014/main" id="{1510B3F3-96F8-4C80-88AA-1312C8EEFEA1}"/>
              </a:ext>
            </a:extLst>
          </p:cNvPr>
          <p:cNvSpPr>
            <a:spLocks noGrp="1"/>
          </p:cNvSpPr>
          <p:nvPr>
            <p:ph type="title"/>
          </p:nvPr>
        </p:nvSpPr>
        <p:spPr>
          <a:xfrm>
            <a:off x="838200" y="-85199"/>
            <a:ext cx="10515600" cy="1325563"/>
          </a:xfrm>
        </p:spPr>
        <p:txBody>
          <a:bodyPr/>
          <a:lstStyle/>
          <a:p>
            <a:r>
              <a:rPr lang="en-US" dirty="0"/>
              <a:t>Artifact Promotion</a:t>
            </a:r>
          </a:p>
        </p:txBody>
      </p:sp>
      <p:sp>
        <p:nvSpPr>
          <p:cNvPr id="323" name="Content Placeholder 2">
            <a:extLst>
              <a:ext uri="{FF2B5EF4-FFF2-40B4-BE49-F238E27FC236}">
                <a16:creationId xmlns:a16="http://schemas.microsoft.com/office/drawing/2014/main" id="{32F367DA-AFC6-CFEC-2B17-48135F1A224A}"/>
              </a:ext>
            </a:extLst>
          </p:cNvPr>
          <p:cNvSpPr>
            <a:spLocks noGrp="1"/>
          </p:cNvSpPr>
          <p:nvPr>
            <p:ph idx="4294967295"/>
          </p:nvPr>
        </p:nvSpPr>
        <p:spPr>
          <a:xfrm>
            <a:off x="1676400" y="4978400"/>
            <a:ext cx="10515600" cy="2343150"/>
          </a:xfrm>
        </p:spPr>
        <p:txBody>
          <a:bodyPr>
            <a:normAutofit/>
          </a:bodyPr>
          <a:lstStyle/>
          <a:p>
            <a:r>
              <a:rPr lang="en-US" sz="1800"/>
              <a:t>Wabbit Networks built the </a:t>
            </a:r>
            <a:r>
              <a:rPr lang="en-US" sz="1800" b="1">
                <a:latin typeface="Consolas" panose="020B0609020204030204" pitchFamily="49" charset="0"/>
              </a:rPr>
              <a:t>net-monitor:v1</a:t>
            </a:r>
            <a:r>
              <a:rPr lang="en-US" sz="1800"/>
              <a:t> image (software)</a:t>
            </a:r>
          </a:p>
          <a:p>
            <a:r>
              <a:rPr lang="en-US" sz="1800"/>
              <a:t>ACME Rockets Imports </a:t>
            </a:r>
            <a:r>
              <a:rPr lang="en-US" sz="1800" b="1">
                <a:latin typeface="Consolas" panose="020B0609020204030204" pitchFamily="49" charset="0"/>
              </a:rPr>
              <a:t>net-monitor:v1</a:t>
            </a:r>
            <a:r>
              <a:rPr lang="en-US" sz="1800"/>
              <a:t> </a:t>
            </a:r>
          </a:p>
          <a:p>
            <a:pPr lvl="1"/>
            <a:r>
              <a:rPr lang="en-US" sz="1600"/>
              <a:t>ACME tests it for their security posture (SBOM, Scans, Claims)</a:t>
            </a:r>
          </a:p>
          <a:p>
            <a:pPr lvl="1"/>
            <a:r>
              <a:rPr lang="en-US" sz="1600"/>
              <a:t>If </a:t>
            </a:r>
            <a:r>
              <a:rPr lang="en-US" sz="1600" b="1">
                <a:latin typeface="Consolas" panose="020B0609020204030204" pitchFamily="49" charset="0"/>
              </a:rPr>
              <a:t>net-monitor:v1 </a:t>
            </a:r>
            <a:r>
              <a:rPr lang="en-US" sz="1600"/>
              <a:t>meets ACME standards, it’s “approved”</a:t>
            </a:r>
          </a:p>
          <a:p>
            <a:pPr lvl="1"/>
            <a:r>
              <a:rPr lang="en-US" sz="1600"/>
              <a:t>Approved is indicated with a signature and </a:t>
            </a:r>
            <a:r>
              <a:rPr lang="en-US" sz="1600" i="1"/>
              <a:t>a new claim</a:t>
            </a:r>
          </a:p>
        </p:txBody>
      </p:sp>
      <p:sp>
        <p:nvSpPr>
          <p:cNvPr id="154" name="SBoM">
            <a:extLst>
              <a:ext uri="{FF2B5EF4-FFF2-40B4-BE49-F238E27FC236}">
                <a16:creationId xmlns:a16="http://schemas.microsoft.com/office/drawing/2014/main" id="{C6A7A287-1025-492D-8626-9DD56F1BF42D}"/>
              </a:ext>
            </a:extLst>
          </p:cNvPr>
          <p:cNvSpPr/>
          <p:nvPr/>
        </p:nvSpPr>
        <p:spPr>
          <a:xfrm>
            <a:off x="821538"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155" name="ScanResult">
            <a:extLst>
              <a:ext uri="{FF2B5EF4-FFF2-40B4-BE49-F238E27FC236}">
                <a16:creationId xmlns:a16="http://schemas.microsoft.com/office/drawing/2014/main" id="{06DAB5C0-1EAD-4E43-BEEA-3A6EF337486E}"/>
              </a:ext>
            </a:extLst>
          </p:cNvPr>
          <p:cNvSpPr/>
          <p:nvPr/>
        </p:nvSpPr>
        <p:spPr>
          <a:xfrm>
            <a:off x="826078" y="2323961"/>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DD5D7BC7-D673-4610-BA68-25C2031348AF}"/>
              </a:ext>
            </a:extLst>
          </p:cNvPr>
          <p:cNvSpPr/>
          <p:nvPr/>
        </p:nvSpPr>
        <p:spPr>
          <a:xfrm>
            <a:off x="821801" y="171796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159" name="TextBox 25">
            <a:extLst>
              <a:ext uri="{FF2B5EF4-FFF2-40B4-BE49-F238E27FC236}">
                <a16:creationId xmlns:a16="http://schemas.microsoft.com/office/drawing/2014/main" id="{7C0A2865-58C0-4933-9462-D928A3BA1A0A}"/>
              </a:ext>
            </a:extLst>
          </p:cNvPr>
          <p:cNvSpPr txBox="1"/>
          <p:nvPr/>
        </p:nvSpPr>
        <p:spPr>
          <a:xfrm>
            <a:off x="226848" y="1221279"/>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161" name="pipeline">
            <a:extLst>
              <a:ext uri="{FF2B5EF4-FFF2-40B4-BE49-F238E27FC236}">
                <a16:creationId xmlns:a16="http://schemas.microsoft.com/office/drawing/2014/main" id="{8167B9BF-E19F-40FC-825F-06E8A0929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684" y="1682202"/>
            <a:ext cx="470529" cy="470529"/>
          </a:xfrm>
          <a:prstGeom prst="rect">
            <a:avLst/>
          </a:prstGeom>
        </p:spPr>
      </p:pic>
      <p:sp>
        <p:nvSpPr>
          <p:cNvPr id="162" name="Rectangle 161">
            <a:extLst>
              <a:ext uri="{FF2B5EF4-FFF2-40B4-BE49-F238E27FC236}">
                <a16:creationId xmlns:a16="http://schemas.microsoft.com/office/drawing/2014/main" id="{92161037-8B5A-4FAE-8A4B-86B281C0A4FA}"/>
              </a:ext>
            </a:extLst>
          </p:cNvPr>
          <p:cNvSpPr/>
          <p:nvPr/>
        </p:nvSpPr>
        <p:spPr>
          <a:xfrm>
            <a:off x="104975" y="991476"/>
            <a:ext cx="1577846" cy="1971753"/>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Wabbit Networks</a:t>
            </a:r>
          </a:p>
        </p:txBody>
      </p:sp>
      <p:pic>
        <p:nvPicPr>
          <p:cNvPr id="193" name="Signature">
            <a:extLst>
              <a:ext uri="{FF2B5EF4-FFF2-40B4-BE49-F238E27FC236}">
                <a16:creationId xmlns:a16="http://schemas.microsoft.com/office/drawing/2014/main" id="{7628357F-9B74-49E9-8496-0DC51B073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1780498"/>
            <a:ext cx="122744" cy="122744"/>
          </a:xfrm>
          <a:prstGeom prst="rect">
            <a:avLst/>
          </a:prstGeom>
        </p:spPr>
      </p:pic>
      <p:pic>
        <p:nvPicPr>
          <p:cNvPr id="194" name="Signature">
            <a:extLst>
              <a:ext uri="{FF2B5EF4-FFF2-40B4-BE49-F238E27FC236}">
                <a16:creationId xmlns:a16="http://schemas.microsoft.com/office/drawing/2014/main" id="{2F3991A5-6B78-4425-9236-521634C4C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081698"/>
            <a:ext cx="122744" cy="122744"/>
          </a:xfrm>
          <a:prstGeom prst="rect">
            <a:avLst/>
          </a:prstGeom>
        </p:spPr>
      </p:pic>
      <p:pic>
        <p:nvPicPr>
          <p:cNvPr id="195" name="Signature">
            <a:extLst>
              <a:ext uri="{FF2B5EF4-FFF2-40B4-BE49-F238E27FC236}">
                <a16:creationId xmlns:a16="http://schemas.microsoft.com/office/drawing/2014/main" id="{29E21C65-355D-4D6C-9729-62A5DF4E82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382898"/>
            <a:ext cx="122744" cy="122744"/>
          </a:xfrm>
          <a:prstGeom prst="rect">
            <a:avLst/>
          </a:prstGeom>
        </p:spPr>
      </p:pic>
      <p:pic>
        <p:nvPicPr>
          <p:cNvPr id="196" name="Key">
            <a:extLst>
              <a:ext uri="{FF2B5EF4-FFF2-40B4-BE49-F238E27FC236}">
                <a16:creationId xmlns:a16="http://schemas.microsoft.com/office/drawing/2014/main" id="{74A8803B-D189-46B2-A684-4936F920F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9019" y="1058979"/>
            <a:ext cx="122745" cy="122745"/>
          </a:xfrm>
          <a:prstGeom prst="rect">
            <a:avLst/>
          </a:prstGeom>
        </p:spPr>
      </p:pic>
      <p:sp>
        <p:nvSpPr>
          <p:cNvPr id="197" name="Ssrc">
            <a:extLst>
              <a:ext uri="{FF2B5EF4-FFF2-40B4-BE49-F238E27FC236}">
                <a16:creationId xmlns:a16="http://schemas.microsoft.com/office/drawing/2014/main" id="{5E2C3085-F9AA-43F6-9068-61B185A2E4C8}"/>
              </a:ext>
            </a:extLst>
          </p:cNvPr>
          <p:cNvSpPr/>
          <p:nvPr/>
        </p:nvSpPr>
        <p:spPr>
          <a:xfrm>
            <a:off x="821538" y="262695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8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91"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198" name="Signature">
            <a:extLst>
              <a:ext uri="{FF2B5EF4-FFF2-40B4-BE49-F238E27FC236}">
                <a16:creationId xmlns:a16="http://schemas.microsoft.com/office/drawing/2014/main" id="{B8DCF1BE-543C-4249-96F5-4CC4F2FB4E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2684099"/>
            <a:ext cx="122744" cy="122744"/>
          </a:xfrm>
          <a:prstGeom prst="rect">
            <a:avLst/>
          </a:prstGeom>
        </p:spPr>
      </p:pic>
      <p:grpSp>
        <p:nvGrpSpPr>
          <p:cNvPr id="204" name="Shared Registry">
            <a:extLst>
              <a:ext uri="{FF2B5EF4-FFF2-40B4-BE49-F238E27FC236}">
                <a16:creationId xmlns:a16="http://schemas.microsoft.com/office/drawing/2014/main" id="{DB5A1E4A-7610-4716-9517-FDAE02C996D9}"/>
              </a:ext>
            </a:extLst>
          </p:cNvPr>
          <p:cNvGrpSpPr/>
          <p:nvPr/>
        </p:nvGrpSpPr>
        <p:grpSpPr>
          <a:xfrm>
            <a:off x="9527236" y="1393484"/>
            <a:ext cx="745984" cy="649997"/>
            <a:chOff x="4738225" y="1972596"/>
            <a:chExt cx="745984" cy="649997"/>
          </a:xfrm>
        </p:grpSpPr>
        <p:pic>
          <p:nvPicPr>
            <p:cNvPr id="268" name="Distribution">
              <a:extLst>
                <a:ext uri="{FF2B5EF4-FFF2-40B4-BE49-F238E27FC236}">
                  <a16:creationId xmlns:a16="http://schemas.microsoft.com/office/drawing/2014/main" id="{229065F9-89D0-473C-B1AC-5CC585D16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269" name="TextBox 85">
              <a:extLst>
                <a:ext uri="{FF2B5EF4-FFF2-40B4-BE49-F238E27FC236}">
                  <a16:creationId xmlns:a16="http://schemas.microsoft.com/office/drawing/2014/main" id="{0B854C03-D40B-45C4-957C-41BB08CA9F3B}"/>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205" name="TextBox 105">
            <a:extLst>
              <a:ext uri="{FF2B5EF4-FFF2-40B4-BE49-F238E27FC236}">
                <a16:creationId xmlns:a16="http://schemas.microsoft.com/office/drawing/2014/main" id="{64ED9806-92B7-42B4-9624-C7FC3EE14616}"/>
              </a:ext>
            </a:extLst>
          </p:cNvPr>
          <p:cNvSpPr txBox="1"/>
          <p:nvPr/>
        </p:nvSpPr>
        <p:spPr>
          <a:xfrm>
            <a:off x="8335730" y="1061138"/>
            <a:ext cx="1278162"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a:t>ACME Rockets</a:t>
            </a:r>
          </a:p>
        </p:txBody>
      </p:sp>
      <p:sp>
        <p:nvSpPr>
          <p:cNvPr id="209" name="VNet">
            <a:extLst>
              <a:ext uri="{FF2B5EF4-FFF2-40B4-BE49-F238E27FC236}">
                <a16:creationId xmlns:a16="http://schemas.microsoft.com/office/drawing/2014/main" id="{5C0E6248-33BC-4665-8CB5-2A0581A1B8ED}"/>
              </a:ext>
            </a:extLst>
          </p:cNvPr>
          <p:cNvSpPr/>
          <p:nvPr/>
        </p:nvSpPr>
        <p:spPr>
          <a:xfrm>
            <a:off x="9553575" y="1080862"/>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395" name="Group 394">
            <a:extLst>
              <a:ext uri="{FF2B5EF4-FFF2-40B4-BE49-F238E27FC236}">
                <a16:creationId xmlns:a16="http://schemas.microsoft.com/office/drawing/2014/main" id="{42FB3AD6-C089-4E33-B8F1-0F6BBA29A060}"/>
              </a:ext>
            </a:extLst>
          </p:cNvPr>
          <p:cNvGrpSpPr/>
          <p:nvPr/>
        </p:nvGrpSpPr>
        <p:grpSpPr>
          <a:xfrm>
            <a:off x="10359168" y="1671402"/>
            <a:ext cx="648024" cy="634756"/>
            <a:chOff x="6782244" y="3003640"/>
            <a:chExt cx="648024" cy="634756"/>
          </a:xfrm>
        </p:grpSpPr>
        <p:sp>
          <p:nvSpPr>
            <p:cNvPr id="396" name="label">
              <a:extLst>
                <a:ext uri="{FF2B5EF4-FFF2-40B4-BE49-F238E27FC236}">
                  <a16:creationId xmlns:a16="http://schemas.microsoft.com/office/drawing/2014/main" id="{706CCEF0-68CA-42DE-8D7C-13B83FAF9F2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397" name="Picture 6">
              <a:extLst>
                <a:ext uri="{FF2B5EF4-FFF2-40B4-BE49-F238E27FC236}">
                  <a16:creationId xmlns:a16="http://schemas.microsoft.com/office/drawing/2014/main" id="{9B15ADA9-D7DD-44CF-BF70-629BC69E6279}"/>
                </a:ext>
              </a:extLst>
            </p:cNvPr>
            <p:cNvGrpSpPr/>
            <p:nvPr/>
          </p:nvGrpSpPr>
          <p:grpSpPr>
            <a:xfrm>
              <a:off x="6954140" y="3003640"/>
              <a:ext cx="380737" cy="385628"/>
              <a:chOff x="6954140" y="3003640"/>
              <a:chExt cx="380737" cy="385628"/>
            </a:xfrm>
          </p:grpSpPr>
          <p:sp>
            <p:nvSpPr>
              <p:cNvPr id="398" name="Freeform: Shape 397">
                <a:extLst>
                  <a:ext uri="{FF2B5EF4-FFF2-40B4-BE49-F238E27FC236}">
                    <a16:creationId xmlns:a16="http://schemas.microsoft.com/office/drawing/2014/main" id="{1941FD3A-1972-40D4-BB57-365CA87D4467}"/>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9" name="Freeform: Shape 398">
                <a:extLst>
                  <a:ext uri="{FF2B5EF4-FFF2-40B4-BE49-F238E27FC236}">
                    <a16:creationId xmlns:a16="http://schemas.microsoft.com/office/drawing/2014/main" id="{22DB43FE-9A24-4B5D-BA9A-77F89CA6724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0" name="Freeform: Shape 399">
                <a:extLst>
                  <a:ext uri="{FF2B5EF4-FFF2-40B4-BE49-F238E27FC236}">
                    <a16:creationId xmlns:a16="http://schemas.microsoft.com/office/drawing/2014/main" id="{8506754C-5007-4E55-9D6E-8839E4E9468E}"/>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1" name="Freeform: Shape 400">
                <a:extLst>
                  <a:ext uri="{FF2B5EF4-FFF2-40B4-BE49-F238E27FC236}">
                    <a16:creationId xmlns:a16="http://schemas.microsoft.com/office/drawing/2014/main" id="{4E8FF234-38E8-4852-AD46-DA47C3BF3D1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2" name="Freeform: Shape 401">
                <a:extLst>
                  <a:ext uri="{FF2B5EF4-FFF2-40B4-BE49-F238E27FC236}">
                    <a16:creationId xmlns:a16="http://schemas.microsoft.com/office/drawing/2014/main" id="{F5C71388-5585-49C0-8048-99E5A88EDE17}"/>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3" name="Freeform: Shape 402">
                <a:extLst>
                  <a:ext uri="{FF2B5EF4-FFF2-40B4-BE49-F238E27FC236}">
                    <a16:creationId xmlns:a16="http://schemas.microsoft.com/office/drawing/2014/main" id="{2A814CAC-3C59-478D-ADDD-2D69715F2C61}"/>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4" name="Freeform: Shape 403">
                <a:extLst>
                  <a:ext uri="{FF2B5EF4-FFF2-40B4-BE49-F238E27FC236}">
                    <a16:creationId xmlns:a16="http://schemas.microsoft.com/office/drawing/2014/main" id="{8A450493-31AE-4898-BA00-E4811DD4E0D5}"/>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5" name="Freeform: Shape 404">
                <a:extLst>
                  <a:ext uri="{FF2B5EF4-FFF2-40B4-BE49-F238E27FC236}">
                    <a16:creationId xmlns:a16="http://schemas.microsoft.com/office/drawing/2014/main" id="{2A916789-F14D-48FD-A905-606D1DB4AAFC}"/>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6" name="Freeform: Shape 405">
                <a:extLst>
                  <a:ext uri="{FF2B5EF4-FFF2-40B4-BE49-F238E27FC236}">
                    <a16:creationId xmlns:a16="http://schemas.microsoft.com/office/drawing/2014/main" id="{61936507-878E-4142-BA84-EFC5127E271E}"/>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329" name="Group 328">
            <a:extLst>
              <a:ext uri="{FF2B5EF4-FFF2-40B4-BE49-F238E27FC236}">
                <a16:creationId xmlns:a16="http://schemas.microsoft.com/office/drawing/2014/main" id="{76CB26C5-A35C-4DC3-86FF-AE10C2EB5FF2}"/>
              </a:ext>
            </a:extLst>
          </p:cNvPr>
          <p:cNvGrpSpPr/>
          <p:nvPr/>
        </p:nvGrpSpPr>
        <p:grpSpPr>
          <a:xfrm>
            <a:off x="11132783" y="1355078"/>
            <a:ext cx="706574" cy="819878"/>
            <a:chOff x="7347395" y="2196903"/>
            <a:chExt cx="706574" cy="819878"/>
          </a:xfrm>
        </p:grpSpPr>
        <p:grpSp>
          <p:nvGrpSpPr>
            <p:cNvPr id="358" name="Container Host">
              <a:extLst>
                <a:ext uri="{FF2B5EF4-FFF2-40B4-BE49-F238E27FC236}">
                  <a16:creationId xmlns:a16="http://schemas.microsoft.com/office/drawing/2014/main" id="{1494FAA5-B1C5-48D2-920E-16C647DA89F2}"/>
                </a:ext>
              </a:extLst>
            </p:cNvPr>
            <p:cNvGrpSpPr/>
            <p:nvPr/>
          </p:nvGrpSpPr>
          <p:grpSpPr>
            <a:xfrm>
              <a:off x="7439819" y="2196903"/>
              <a:ext cx="521813" cy="521813"/>
              <a:chOff x="1882487" y="2277671"/>
              <a:chExt cx="521813" cy="521813"/>
            </a:xfrm>
          </p:grpSpPr>
          <p:sp>
            <p:nvSpPr>
              <p:cNvPr id="361" name="Freeform: Shape 360">
                <a:extLst>
                  <a:ext uri="{FF2B5EF4-FFF2-40B4-BE49-F238E27FC236}">
                    <a16:creationId xmlns:a16="http://schemas.microsoft.com/office/drawing/2014/main" id="{B5D8F6CC-1B6F-4BE1-AE82-F9A8391CE21F}"/>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2" name="Freeform: Shape 361">
                <a:extLst>
                  <a:ext uri="{FF2B5EF4-FFF2-40B4-BE49-F238E27FC236}">
                    <a16:creationId xmlns:a16="http://schemas.microsoft.com/office/drawing/2014/main" id="{2245EFDC-DAF2-4FA5-A9A9-7F221722E213}"/>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3" name="Freeform: Shape 362">
                <a:extLst>
                  <a:ext uri="{FF2B5EF4-FFF2-40B4-BE49-F238E27FC236}">
                    <a16:creationId xmlns:a16="http://schemas.microsoft.com/office/drawing/2014/main" id="{D906C49F-D724-4E5B-97F9-B6F83619D708}"/>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4" name="Freeform: Shape 363">
                <a:extLst>
                  <a:ext uri="{FF2B5EF4-FFF2-40B4-BE49-F238E27FC236}">
                    <a16:creationId xmlns:a16="http://schemas.microsoft.com/office/drawing/2014/main" id="{F23B8643-1A67-4E56-A6E5-834F041B2788}"/>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5" name="Freeform: Shape 364">
                <a:extLst>
                  <a:ext uri="{FF2B5EF4-FFF2-40B4-BE49-F238E27FC236}">
                    <a16:creationId xmlns:a16="http://schemas.microsoft.com/office/drawing/2014/main" id="{A1F0306F-8A5E-4E39-B1EA-CC83FB7AB569}"/>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6" name="Freeform: Shape 365">
                <a:extLst>
                  <a:ext uri="{FF2B5EF4-FFF2-40B4-BE49-F238E27FC236}">
                    <a16:creationId xmlns:a16="http://schemas.microsoft.com/office/drawing/2014/main" id="{42251D8D-9B0C-45F2-AD0F-B334E8E6F261}"/>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7" name="Freeform: Shape 366">
                <a:extLst>
                  <a:ext uri="{FF2B5EF4-FFF2-40B4-BE49-F238E27FC236}">
                    <a16:creationId xmlns:a16="http://schemas.microsoft.com/office/drawing/2014/main" id="{B23DFBF7-0BF8-4BAC-9121-2AA21924807C}"/>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8" name="Freeform: Shape 367">
                <a:extLst>
                  <a:ext uri="{FF2B5EF4-FFF2-40B4-BE49-F238E27FC236}">
                    <a16:creationId xmlns:a16="http://schemas.microsoft.com/office/drawing/2014/main" id="{9049EA7A-60B9-48B1-BF58-89CAF5E1827C}"/>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9" name="Freeform: Shape 368">
                <a:extLst>
                  <a:ext uri="{FF2B5EF4-FFF2-40B4-BE49-F238E27FC236}">
                    <a16:creationId xmlns:a16="http://schemas.microsoft.com/office/drawing/2014/main" id="{CAD0F08B-E6F6-4C58-95D4-1DEC0D1FD804}"/>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0" name="Freeform: Shape 369">
                <a:extLst>
                  <a:ext uri="{FF2B5EF4-FFF2-40B4-BE49-F238E27FC236}">
                    <a16:creationId xmlns:a16="http://schemas.microsoft.com/office/drawing/2014/main" id="{F02F9179-9BC6-418E-B0BF-A26BDE3176F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1" name="Freeform: Shape 370">
                <a:extLst>
                  <a:ext uri="{FF2B5EF4-FFF2-40B4-BE49-F238E27FC236}">
                    <a16:creationId xmlns:a16="http://schemas.microsoft.com/office/drawing/2014/main" id="{CB0A7445-9147-4F3B-BA99-E8798ED92C1D}"/>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2" name="Freeform: Shape 371">
                <a:extLst>
                  <a:ext uri="{FF2B5EF4-FFF2-40B4-BE49-F238E27FC236}">
                    <a16:creationId xmlns:a16="http://schemas.microsoft.com/office/drawing/2014/main" id="{EDB9E470-9792-4221-83B3-6E5E6A2B7157}"/>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3" name="Freeform: Shape 372">
                <a:extLst>
                  <a:ext uri="{FF2B5EF4-FFF2-40B4-BE49-F238E27FC236}">
                    <a16:creationId xmlns:a16="http://schemas.microsoft.com/office/drawing/2014/main" id="{2D551124-F2B5-4356-995C-89000C134E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4" name="Freeform: Shape 373">
                <a:extLst>
                  <a:ext uri="{FF2B5EF4-FFF2-40B4-BE49-F238E27FC236}">
                    <a16:creationId xmlns:a16="http://schemas.microsoft.com/office/drawing/2014/main" id="{CBD1F067-7120-47B5-A03A-EA22849574E8}"/>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5" name="Freeform: Shape 374">
                <a:extLst>
                  <a:ext uri="{FF2B5EF4-FFF2-40B4-BE49-F238E27FC236}">
                    <a16:creationId xmlns:a16="http://schemas.microsoft.com/office/drawing/2014/main" id="{8DD1EE89-3C6F-4054-A407-106CDFABD412}"/>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6" name="Freeform: Shape 375">
                <a:extLst>
                  <a:ext uri="{FF2B5EF4-FFF2-40B4-BE49-F238E27FC236}">
                    <a16:creationId xmlns:a16="http://schemas.microsoft.com/office/drawing/2014/main" id="{AF32541F-EFD2-40A0-A173-8D4702140707}"/>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7" name="Freeform: Shape 376">
                <a:extLst>
                  <a:ext uri="{FF2B5EF4-FFF2-40B4-BE49-F238E27FC236}">
                    <a16:creationId xmlns:a16="http://schemas.microsoft.com/office/drawing/2014/main" id="{CDAAAB7F-0E1B-484D-994B-EC5806395F58}"/>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8" name="Freeform: Shape 377">
                <a:extLst>
                  <a:ext uri="{FF2B5EF4-FFF2-40B4-BE49-F238E27FC236}">
                    <a16:creationId xmlns:a16="http://schemas.microsoft.com/office/drawing/2014/main" id="{0FBA9CD5-0F0A-46A5-B5AC-B408BBF62FA6}"/>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9" name="Freeform: Shape 378">
                <a:extLst>
                  <a:ext uri="{FF2B5EF4-FFF2-40B4-BE49-F238E27FC236}">
                    <a16:creationId xmlns:a16="http://schemas.microsoft.com/office/drawing/2014/main" id="{D0502947-35D6-4A82-9C24-89AED646E1C6}"/>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0" name="Freeform: Shape 379">
                <a:extLst>
                  <a:ext uri="{FF2B5EF4-FFF2-40B4-BE49-F238E27FC236}">
                    <a16:creationId xmlns:a16="http://schemas.microsoft.com/office/drawing/2014/main" id="{7591229F-D6C1-4C15-BB7C-E3ECA1F6D39C}"/>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1" name="Freeform: Shape 380">
                <a:extLst>
                  <a:ext uri="{FF2B5EF4-FFF2-40B4-BE49-F238E27FC236}">
                    <a16:creationId xmlns:a16="http://schemas.microsoft.com/office/drawing/2014/main" id="{9B193135-C209-4B38-AD5E-A579FAB0F17C}"/>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2" name="Freeform: Shape 381">
                <a:extLst>
                  <a:ext uri="{FF2B5EF4-FFF2-40B4-BE49-F238E27FC236}">
                    <a16:creationId xmlns:a16="http://schemas.microsoft.com/office/drawing/2014/main" id="{E451603E-C4B7-4099-A504-0423AF068175}"/>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3" name="Freeform: Shape 382">
                <a:extLst>
                  <a:ext uri="{FF2B5EF4-FFF2-40B4-BE49-F238E27FC236}">
                    <a16:creationId xmlns:a16="http://schemas.microsoft.com/office/drawing/2014/main" id="{6702CC0F-E417-4A3C-997B-C58877E6DEDE}"/>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4" name="Freeform: Shape 383">
                <a:extLst>
                  <a:ext uri="{FF2B5EF4-FFF2-40B4-BE49-F238E27FC236}">
                    <a16:creationId xmlns:a16="http://schemas.microsoft.com/office/drawing/2014/main" id="{AA1AB847-375C-4B4C-8182-244D41875BA2}"/>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5" name="Freeform: Shape 384">
                <a:extLst>
                  <a:ext uri="{FF2B5EF4-FFF2-40B4-BE49-F238E27FC236}">
                    <a16:creationId xmlns:a16="http://schemas.microsoft.com/office/drawing/2014/main" id="{950D1B70-D615-4191-B573-BF92967C6A8A}"/>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6" name="Freeform: Shape 385">
                <a:extLst>
                  <a:ext uri="{FF2B5EF4-FFF2-40B4-BE49-F238E27FC236}">
                    <a16:creationId xmlns:a16="http://schemas.microsoft.com/office/drawing/2014/main" id="{DBD66631-0C66-4752-B28F-7DE3F1B26A1E}"/>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7" name="Freeform: Shape 386">
                <a:extLst>
                  <a:ext uri="{FF2B5EF4-FFF2-40B4-BE49-F238E27FC236}">
                    <a16:creationId xmlns:a16="http://schemas.microsoft.com/office/drawing/2014/main" id="{DCCA63B1-E673-49C0-9CD4-CDB37DFA28FC}"/>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8" name="Freeform: Shape 387">
                <a:extLst>
                  <a:ext uri="{FF2B5EF4-FFF2-40B4-BE49-F238E27FC236}">
                    <a16:creationId xmlns:a16="http://schemas.microsoft.com/office/drawing/2014/main" id="{2599B94C-5363-4459-830A-4702943B93BE}"/>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9" name="Freeform: Shape 388">
                <a:extLst>
                  <a:ext uri="{FF2B5EF4-FFF2-40B4-BE49-F238E27FC236}">
                    <a16:creationId xmlns:a16="http://schemas.microsoft.com/office/drawing/2014/main" id="{E7DFFBAC-D8FD-4029-A149-8A57037EF36E}"/>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0" name="Freeform: Shape 389">
                <a:extLst>
                  <a:ext uri="{FF2B5EF4-FFF2-40B4-BE49-F238E27FC236}">
                    <a16:creationId xmlns:a16="http://schemas.microsoft.com/office/drawing/2014/main" id="{1D92B917-1BE3-4BBC-B300-51AD8CE7ED1B}"/>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1" name="Freeform: Shape 390">
                <a:extLst>
                  <a:ext uri="{FF2B5EF4-FFF2-40B4-BE49-F238E27FC236}">
                    <a16:creationId xmlns:a16="http://schemas.microsoft.com/office/drawing/2014/main" id="{68CC71DB-A728-43CD-8FF7-68CC33D1F5C4}"/>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2" name="Freeform: Shape 391">
                <a:extLst>
                  <a:ext uri="{FF2B5EF4-FFF2-40B4-BE49-F238E27FC236}">
                    <a16:creationId xmlns:a16="http://schemas.microsoft.com/office/drawing/2014/main" id="{94E874CA-ABE8-4F1A-B91B-16ED82E12C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3" name="Freeform: Shape 392">
                <a:extLst>
                  <a:ext uri="{FF2B5EF4-FFF2-40B4-BE49-F238E27FC236}">
                    <a16:creationId xmlns:a16="http://schemas.microsoft.com/office/drawing/2014/main" id="{6DF56565-F84D-4E4D-B07C-BC06F1E79A51}"/>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360" name="TextBox 45">
              <a:extLst>
                <a:ext uri="{FF2B5EF4-FFF2-40B4-BE49-F238E27FC236}">
                  <a16:creationId xmlns:a16="http://schemas.microsoft.com/office/drawing/2014/main" id="{239EC4C2-49F4-40D5-89DF-681B7BB4536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sp>
        <p:nvSpPr>
          <p:cNvPr id="411" name="Rectangle 410">
            <a:extLst>
              <a:ext uri="{FF2B5EF4-FFF2-40B4-BE49-F238E27FC236}">
                <a16:creationId xmlns:a16="http://schemas.microsoft.com/office/drawing/2014/main" id="{81105605-9473-49FA-B6A7-D63440661E06}"/>
              </a:ext>
            </a:extLst>
          </p:cNvPr>
          <p:cNvSpPr/>
          <p:nvPr/>
        </p:nvSpPr>
        <p:spPr>
          <a:xfrm>
            <a:off x="820658"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412" name="Signature">
            <a:extLst>
              <a:ext uri="{FF2B5EF4-FFF2-40B4-BE49-F238E27FC236}">
                <a16:creationId xmlns:a16="http://schemas.microsoft.com/office/drawing/2014/main" id="{49F48DD0-97AE-4F14-B479-4F56EDD6E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5292" y="1780564"/>
            <a:ext cx="122744" cy="122744"/>
          </a:xfrm>
          <a:prstGeom prst="rect">
            <a:avLst/>
          </a:prstGeom>
        </p:spPr>
      </p:pic>
      <p:grpSp>
        <p:nvGrpSpPr>
          <p:cNvPr id="64" name="Vnet">
            <a:extLst>
              <a:ext uri="{FF2B5EF4-FFF2-40B4-BE49-F238E27FC236}">
                <a16:creationId xmlns:a16="http://schemas.microsoft.com/office/drawing/2014/main" id="{3AF0D777-ED69-4B47-9AB2-E713A1D18877}"/>
              </a:ext>
            </a:extLst>
          </p:cNvPr>
          <p:cNvGrpSpPr/>
          <p:nvPr/>
        </p:nvGrpSpPr>
        <p:grpSpPr>
          <a:xfrm>
            <a:off x="9601201" y="1084950"/>
            <a:ext cx="2384704" cy="1420693"/>
            <a:chOff x="9601201" y="1084950"/>
            <a:chExt cx="2384704" cy="1420693"/>
          </a:xfrm>
        </p:grpSpPr>
        <p:sp>
          <p:nvSpPr>
            <p:cNvPr id="210" name="TextBox 136">
              <a:extLst>
                <a:ext uri="{FF2B5EF4-FFF2-40B4-BE49-F238E27FC236}">
                  <a16:creationId xmlns:a16="http://schemas.microsoft.com/office/drawing/2014/main" id="{8D64C73F-44E3-4FDB-9E80-4A162F9EF43B}"/>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211" name="Graphic 137">
              <a:extLst>
                <a:ext uri="{FF2B5EF4-FFF2-40B4-BE49-F238E27FC236}">
                  <a16:creationId xmlns:a16="http://schemas.microsoft.com/office/drawing/2014/main" id="{7E4716A7-187F-44FE-81D6-5F231E6C104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13" name="VNet">
              <a:extLst>
                <a:ext uri="{FF2B5EF4-FFF2-40B4-BE49-F238E27FC236}">
                  <a16:creationId xmlns:a16="http://schemas.microsoft.com/office/drawing/2014/main" id="{C92CCADB-006E-41A3-8402-C99D6F6D5AAF}"/>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65" name="Group 64">
            <a:extLst>
              <a:ext uri="{FF2B5EF4-FFF2-40B4-BE49-F238E27FC236}">
                <a16:creationId xmlns:a16="http://schemas.microsoft.com/office/drawing/2014/main" id="{27FA683A-EA6E-4A53-B511-29778F8C6501}"/>
              </a:ext>
            </a:extLst>
          </p:cNvPr>
          <p:cNvGrpSpPr/>
          <p:nvPr/>
        </p:nvGrpSpPr>
        <p:grpSpPr>
          <a:xfrm>
            <a:off x="9529662" y="2676773"/>
            <a:ext cx="2508956" cy="1462524"/>
            <a:chOff x="9529662" y="2676773"/>
            <a:chExt cx="2508956" cy="1462524"/>
          </a:xfrm>
        </p:grpSpPr>
        <p:grpSp>
          <p:nvGrpSpPr>
            <p:cNvPr id="417" name="Shared Registry">
              <a:extLst>
                <a:ext uri="{FF2B5EF4-FFF2-40B4-BE49-F238E27FC236}">
                  <a16:creationId xmlns:a16="http://schemas.microsoft.com/office/drawing/2014/main" id="{E95D3CE9-A1B2-4EBF-993A-2563C69D751E}"/>
                </a:ext>
              </a:extLst>
            </p:cNvPr>
            <p:cNvGrpSpPr/>
            <p:nvPr/>
          </p:nvGrpSpPr>
          <p:grpSpPr>
            <a:xfrm>
              <a:off x="9529662" y="2989395"/>
              <a:ext cx="745984" cy="649997"/>
              <a:chOff x="4738225" y="1972596"/>
              <a:chExt cx="745984" cy="649997"/>
            </a:xfrm>
          </p:grpSpPr>
          <p:pic>
            <p:nvPicPr>
              <p:cNvPr id="418" name="Distribution">
                <a:extLst>
                  <a:ext uri="{FF2B5EF4-FFF2-40B4-BE49-F238E27FC236}">
                    <a16:creationId xmlns:a16="http://schemas.microsoft.com/office/drawing/2014/main" id="{C055832C-A642-4015-953C-C354ED1970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19" name="TextBox 85">
                <a:extLst>
                  <a:ext uri="{FF2B5EF4-FFF2-40B4-BE49-F238E27FC236}">
                    <a16:creationId xmlns:a16="http://schemas.microsoft.com/office/drawing/2014/main" id="{F93648CB-BDB9-4307-92CE-2868BCA6B262}"/>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20" name="VNet">
              <a:extLst>
                <a:ext uri="{FF2B5EF4-FFF2-40B4-BE49-F238E27FC236}">
                  <a16:creationId xmlns:a16="http://schemas.microsoft.com/office/drawing/2014/main" id="{27C44564-5E16-4671-A05C-E30BE12C316E}"/>
                </a:ext>
              </a:extLst>
            </p:cNvPr>
            <p:cNvSpPr/>
            <p:nvPr/>
          </p:nvSpPr>
          <p:spPr>
            <a:xfrm>
              <a:off x="9556001" y="2676773"/>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21" name="Group 420">
              <a:extLst>
                <a:ext uri="{FF2B5EF4-FFF2-40B4-BE49-F238E27FC236}">
                  <a16:creationId xmlns:a16="http://schemas.microsoft.com/office/drawing/2014/main" id="{666ED49B-55B5-4C5D-892D-E9EA87C462BC}"/>
                </a:ext>
              </a:extLst>
            </p:cNvPr>
            <p:cNvGrpSpPr/>
            <p:nvPr/>
          </p:nvGrpSpPr>
          <p:grpSpPr>
            <a:xfrm>
              <a:off x="10361594" y="3267313"/>
              <a:ext cx="648024" cy="634756"/>
              <a:chOff x="6782244" y="3003640"/>
              <a:chExt cx="648024" cy="634756"/>
            </a:xfrm>
          </p:grpSpPr>
          <p:sp>
            <p:nvSpPr>
              <p:cNvPr id="422" name="label">
                <a:extLst>
                  <a:ext uri="{FF2B5EF4-FFF2-40B4-BE49-F238E27FC236}">
                    <a16:creationId xmlns:a16="http://schemas.microsoft.com/office/drawing/2014/main" id="{ABE3108B-25A1-4D2E-B8D1-38447F4223A8}"/>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23" name="Picture 6">
                <a:extLst>
                  <a:ext uri="{FF2B5EF4-FFF2-40B4-BE49-F238E27FC236}">
                    <a16:creationId xmlns:a16="http://schemas.microsoft.com/office/drawing/2014/main" id="{B3B2EF12-C4A1-4560-A729-1EE844198540}"/>
                  </a:ext>
                </a:extLst>
              </p:cNvPr>
              <p:cNvGrpSpPr/>
              <p:nvPr/>
            </p:nvGrpSpPr>
            <p:grpSpPr>
              <a:xfrm>
                <a:off x="6954140" y="3003640"/>
                <a:ext cx="380737" cy="385628"/>
                <a:chOff x="6954140" y="3003640"/>
                <a:chExt cx="380737" cy="385628"/>
              </a:xfrm>
            </p:grpSpPr>
            <p:sp>
              <p:nvSpPr>
                <p:cNvPr id="424" name="Freeform: Shape 423">
                  <a:extLst>
                    <a:ext uri="{FF2B5EF4-FFF2-40B4-BE49-F238E27FC236}">
                      <a16:creationId xmlns:a16="http://schemas.microsoft.com/office/drawing/2014/main" id="{4744392D-E565-4CF5-A7BF-A91D426BBE6F}"/>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5" name="Freeform: Shape 424">
                  <a:extLst>
                    <a:ext uri="{FF2B5EF4-FFF2-40B4-BE49-F238E27FC236}">
                      <a16:creationId xmlns:a16="http://schemas.microsoft.com/office/drawing/2014/main" id="{C266A47A-4BDC-4088-9631-F15B7846406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6" name="Freeform: Shape 425">
                  <a:extLst>
                    <a:ext uri="{FF2B5EF4-FFF2-40B4-BE49-F238E27FC236}">
                      <a16:creationId xmlns:a16="http://schemas.microsoft.com/office/drawing/2014/main" id="{3A6749E3-C21F-4EA7-97D4-6F1802319290}"/>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7" name="Freeform: Shape 426">
                  <a:extLst>
                    <a:ext uri="{FF2B5EF4-FFF2-40B4-BE49-F238E27FC236}">
                      <a16:creationId xmlns:a16="http://schemas.microsoft.com/office/drawing/2014/main" id="{C5BFE8C2-EADF-4422-810C-030BB34957D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8" name="Freeform: Shape 427">
                  <a:extLst>
                    <a:ext uri="{FF2B5EF4-FFF2-40B4-BE49-F238E27FC236}">
                      <a16:creationId xmlns:a16="http://schemas.microsoft.com/office/drawing/2014/main" id="{2FEED100-4285-44FE-B0FC-01BE27BDEE45}"/>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9" name="Freeform: Shape 428">
                  <a:extLst>
                    <a:ext uri="{FF2B5EF4-FFF2-40B4-BE49-F238E27FC236}">
                      <a16:creationId xmlns:a16="http://schemas.microsoft.com/office/drawing/2014/main" id="{C820B9DB-15DA-4FA0-BD02-94300137F47F}"/>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0" name="Freeform: Shape 429">
                  <a:extLst>
                    <a:ext uri="{FF2B5EF4-FFF2-40B4-BE49-F238E27FC236}">
                      <a16:creationId xmlns:a16="http://schemas.microsoft.com/office/drawing/2014/main" id="{5D629BE0-D83E-442A-B667-BBD228C279CA}"/>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1" name="Freeform: Shape 430">
                  <a:extLst>
                    <a:ext uri="{FF2B5EF4-FFF2-40B4-BE49-F238E27FC236}">
                      <a16:creationId xmlns:a16="http://schemas.microsoft.com/office/drawing/2014/main" id="{0F6B89FE-C4D7-4791-B6E4-68FC5396C2A3}"/>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2" name="Freeform: Shape 431">
                  <a:extLst>
                    <a:ext uri="{FF2B5EF4-FFF2-40B4-BE49-F238E27FC236}">
                      <a16:creationId xmlns:a16="http://schemas.microsoft.com/office/drawing/2014/main" id="{BB4D0361-D5F2-413F-A218-FC38C6D4BFE2}"/>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33" name="Group 432">
              <a:extLst>
                <a:ext uri="{FF2B5EF4-FFF2-40B4-BE49-F238E27FC236}">
                  <a16:creationId xmlns:a16="http://schemas.microsoft.com/office/drawing/2014/main" id="{C66C0B6D-B4CB-427B-856B-4BE691544B3F}"/>
                </a:ext>
              </a:extLst>
            </p:cNvPr>
            <p:cNvGrpSpPr/>
            <p:nvPr/>
          </p:nvGrpSpPr>
          <p:grpSpPr>
            <a:xfrm>
              <a:off x="11135209" y="2950989"/>
              <a:ext cx="706574" cy="819878"/>
              <a:chOff x="7347395" y="2196903"/>
              <a:chExt cx="706574" cy="819878"/>
            </a:xfrm>
          </p:grpSpPr>
          <p:grpSp>
            <p:nvGrpSpPr>
              <p:cNvPr id="434" name="Container Host">
                <a:extLst>
                  <a:ext uri="{FF2B5EF4-FFF2-40B4-BE49-F238E27FC236}">
                    <a16:creationId xmlns:a16="http://schemas.microsoft.com/office/drawing/2014/main" id="{EEAD8C5F-83EE-4AD5-A943-8954385CDC57}"/>
                  </a:ext>
                </a:extLst>
              </p:cNvPr>
              <p:cNvGrpSpPr/>
              <p:nvPr/>
            </p:nvGrpSpPr>
            <p:grpSpPr>
              <a:xfrm>
                <a:off x="7439819" y="2196903"/>
                <a:ext cx="521813" cy="521813"/>
                <a:chOff x="1882487" y="2277671"/>
                <a:chExt cx="521813" cy="521813"/>
              </a:xfrm>
            </p:grpSpPr>
            <p:sp>
              <p:nvSpPr>
                <p:cNvPr id="436" name="Freeform: Shape 435">
                  <a:extLst>
                    <a:ext uri="{FF2B5EF4-FFF2-40B4-BE49-F238E27FC236}">
                      <a16:creationId xmlns:a16="http://schemas.microsoft.com/office/drawing/2014/main" id="{DD273AA9-BB9C-4738-80EA-7DECA7CB1811}"/>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7" name="Freeform: Shape 436">
                  <a:extLst>
                    <a:ext uri="{FF2B5EF4-FFF2-40B4-BE49-F238E27FC236}">
                      <a16:creationId xmlns:a16="http://schemas.microsoft.com/office/drawing/2014/main" id="{17528F7D-C06C-4973-85BC-DADEEA2AC652}"/>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8" name="Freeform: Shape 437">
                  <a:extLst>
                    <a:ext uri="{FF2B5EF4-FFF2-40B4-BE49-F238E27FC236}">
                      <a16:creationId xmlns:a16="http://schemas.microsoft.com/office/drawing/2014/main" id="{281D9D5E-1EBD-4101-9140-A9D72EC8F65D}"/>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9" name="Freeform: Shape 438">
                  <a:extLst>
                    <a:ext uri="{FF2B5EF4-FFF2-40B4-BE49-F238E27FC236}">
                      <a16:creationId xmlns:a16="http://schemas.microsoft.com/office/drawing/2014/main" id="{687BA4C0-8EF2-46B3-B036-E4245C611BD2}"/>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0" name="Freeform: Shape 439">
                  <a:extLst>
                    <a:ext uri="{FF2B5EF4-FFF2-40B4-BE49-F238E27FC236}">
                      <a16:creationId xmlns:a16="http://schemas.microsoft.com/office/drawing/2014/main" id="{CA7FAB4B-239F-4380-86ED-AA2E784B501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1" name="Freeform: Shape 440">
                  <a:extLst>
                    <a:ext uri="{FF2B5EF4-FFF2-40B4-BE49-F238E27FC236}">
                      <a16:creationId xmlns:a16="http://schemas.microsoft.com/office/drawing/2014/main" id="{5C0862DF-D47A-40E8-97C3-31E3B4AAA67B}"/>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2" name="Freeform: Shape 441">
                  <a:extLst>
                    <a:ext uri="{FF2B5EF4-FFF2-40B4-BE49-F238E27FC236}">
                      <a16:creationId xmlns:a16="http://schemas.microsoft.com/office/drawing/2014/main" id="{A09AF0C3-8974-4EDE-B677-5487830D11B9}"/>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3" name="Freeform: Shape 442">
                  <a:extLst>
                    <a:ext uri="{FF2B5EF4-FFF2-40B4-BE49-F238E27FC236}">
                      <a16:creationId xmlns:a16="http://schemas.microsoft.com/office/drawing/2014/main" id="{58131651-8E89-4903-AC2F-FCDB90CD80C6}"/>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4" name="Freeform: Shape 443">
                  <a:extLst>
                    <a:ext uri="{FF2B5EF4-FFF2-40B4-BE49-F238E27FC236}">
                      <a16:creationId xmlns:a16="http://schemas.microsoft.com/office/drawing/2014/main" id="{6497F23A-8AE2-4334-BEE5-47033B805D4D}"/>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5" name="Freeform: Shape 444">
                  <a:extLst>
                    <a:ext uri="{FF2B5EF4-FFF2-40B4-BE49-F238E27FC236}">
                      <a16:creationId xmlns:a16="http://schemas.microsoft.com/office/drawing/2014/main" id="{A679FC47-462D-47D3-9060-389CC39BD83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6" name="Freeform: Shape 445">
                  <a:extLst>
                    <a:ext uri="{FF2B5EF4-FFF2-40B4-BE49-F238E27FC236}">
                      <a16:creationId xmlns:a16="http://schemas.microsoft.com/office/drawing/2014/main" id="{26B6DA95-AAA4-43DD-B1FE-004DC2469091}"/>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7" name="Freeform: Shape 446">
                  <a:extLst>
                    <a:ext uri="{FF2B5EF4-FFF2-40B4-BE49-F238E27FC236}">
                      <a16:creationId xmlns:a16="http://schemas.microsoft.com/office/drawing/2014/main" id="{4905B448-36F3-47B8-AE31-68AF536A9038}"/>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8" name="Freeform: Shape 447">
                  <a:extLst>
                    <a:ext uri="{FF2B5EF4-FFF2-40B4-BE49-F238E27FC236}">
                      <a16:creationId xmlns:a16="http://schemas.microsoft.com/office/drawing/2014/main" id="{45F2DABE-7FFB-4CAF-B5AC-EF5803C5DA7B}"/>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9" name="Freeform: Shape 448">
                  <a:extLst>
                    <a:ext uri="{FF2B5EF4-FFF2-40B4-BE49-F238E27FC236}">
                      <a16:creationId xmlns:a16="http://schemas.microsoft.com/office/drawing/2014/main" id="{FFA5A8FB-1796-4DD3-8220-1AEF1CAD3F5A}"/>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0" name="Freeform: Shape 449">
                  <a:extLst>
                    <a:ext uri="{FF2B5EF4-FFF2-40B4-BE49-F238E27FC236}">
                      <a16:creationId xmlns:a16="http://schemas.microsoft.com/office/drawing/2014/main" id="{7AF1665A-770C-4407-AF0A-3DE8659C0130}"/>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1" name="Freeform: Shape 450">
                  <a:extLst>
                    <a:ext uri="{FF2B5EF4-FFF2-40B4-BE49-F238E27FC236}">
                      <a16:creationId xmlns:a16="http://schemas.microsoft.com/office/drawing/2014/main" id="{54F712D6-B610-44E3-AC09-B11EC77308D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2" name="Freeform: Shape 451">
                  <a:extLst>
                    <a:ext uri="{FF2B5EF4-FFF2-40B4-BE49-F238E27FC236}">
                      <a16:creationId xmlns:a16="http://schemas.microsoft.com/office/drawing/2014/main" id="{CF5BB9FC-D2C4-4863-9F27-6CD084D4136C}"/>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3" name="Freeform: Shape 452">
                  <a:extLst>
                    <a:ext uri="{FF2B5EF4-FFF2-40B4-BE49-F238E27FC236}">
                      <a16:creationId xmlns:a16="http://schemas.microsoft.com/office/drawing/2014/main" id="{D19EA97F-BBE9-451E-B500-48123C6CAF94}"/>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4" name="Freeform: Shape 453">
                  <a:extLst>
                    <a:ext uri="{FF2B5EF4-FFF2-40B4-BE49-F238E27FC236}">
                      <a16:creationId xmlns:a16="http://schemas.microsoft.com/office/drawing/2014/main" id="{B92F269D-DF4F-4635-992A-5293F92AA160}"/>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5" name="Freeform: Shape 454">
                  <a:extLst>
                    <a:ext uri="{FF2B5EF4-FFF2-40B4-BE49-F238E27FC236}">
                      <a16:creationId xmlns:a16="http://schemas.microsoft.com/office/drawing/2014/main" id="{0ED970C6-6D54-4B41-90CF-68B37BC90D3D}"/>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6" name="Freeform: Shape 455">
                  <a:extLst>
                    <a:ext uri="{FF2B5EF4-FFF2-40B4-BE49-F238E27FC236}">
                      <a16:creationId xmlns:a16="http://schemas.microsoft.com/office/drawing/2014/main" id="{FFF9AF0E-2F4E-4FCA-929A-A564FEB5D5A3}"/>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7" name="Freeform: Shape 456">
                  <a:extLst>
                    <a:ext uri="{FF2B5EF4-FFF2-40B4-BE49-F238E27FC236}">
                      <a16:creationId xmlns:a16="http://schemas.microsoft.com/office/drawing/2014/main" id="{49E1B6CB-1FB5-453C-BD23-489BB0742219}"/>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8" name="Freeform: Shape 457">
                  <a:extLst>
                    <a:ext uri="{FF2B5EF4-FFF2-40B4-BE49-F238E27FC236}">
                      <a16:creationId xmlns:a16="http://schemas.microsoft.com/office/drawing/2014/main" id="{459FD949-5B96-43CF-BA31-2C24B00B77BD}"/>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9" name="Freeform: Shape 458">
                  <a:extLst>
                    <a:ext uri="{FF2B5EF4-FFF2-40B4-BE49-F238E27FC236}">
                      <a16:creationId xmlns:a16="http://schemas.microsoft.com/office/drawing/2014/main" id="{915C3E1C-61D7-4555-8C24-1C673F8B6E43}"/>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0" name="Freeform: Shape 459">
                  <a:extLst>
                    <a:ext uri="{FF2B5EF4-FFF2-40B4-BE49-F238E27FC236}">
                      <a16:creationId xmlns:a16="http://schemas.microsoft.com/office/drawing/2014/main" id="{E6AA43DB-04AE-446F-A2DF-EF6DF13560CD}"/>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1" name="Freeform: Shape 460">
                  <a:extLst>
                    <a:ext uri="{FF2B5EF4-FFF2-40B4-BE49-F238E27FC236}">
                      <a16:creationId xmlns:a16="http://schemas.microsoft.com/office/drawing/2014/main" id="{37EDC283-2641-4CA2-8A40-600132758A4A}"/>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2" name="Freeform: Shape 461">
                  <a:extLst>
                    <a:ext uri="{FF2B5EF4-FFF2-40B4-BE49-F238E27FC236}">
                      <a16:creationId xmlns:a16="http://schemas.microsoft.com/office/drawing/2014/main" id="{A86D1474-C14A-46EC-BBF0-30A56A0FB169}"/>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3" name="Freeform: Shape 462">
                  <a:extLst>
                    <a:ext uri="{FF2B5EF4-FFF2-40B4-BE49-F238E27FC236}">
                      <a16:creationId xmlns:a16="http://schemas.microsoft.com/office/drawing/2014/main" id="{7C91D2E9-F055-4239-91B7-0C1F25F537E2}"/>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4" name="Freeform: Shape 463">
                  <a:extLst>
                    <a:ext uri="{FF2B5EF4-FFF2-40B4-BE49-F238E27FC236}">
                      <a16:creationId xmlns:a16="http://schemas.microsoft.com/office/drawing/2014/main" id="{310F20CB-83E3-4E35-BEC7-D3895900C8A2}"/>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5" name="Freeform: Shape 464">
                  <a:extLst>
                    <a:ext uri="{FF2B5EF4-FFF2-40B4-BE49-F238E27FC236}">
                      <a16:creationId xmlns:a16="http://schemas.microsoft.com/office/drawing/2014/main" id="{B15D7C9B-30DB-475A-AF11-C069C00DDDFD}"/>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6" name="Freeform: Shape 465">
                  <a:extLst>
                    <a:ext uri="{FF2B5EF4-FFF2-40B4-BE49-F238E27FC236}">
                      <a16:creationId xmlns:a16="http://schemas.microsoft.com/office/drawing/2014/main" id="{F853AAE0-E514-4EB9-A20B-ADB2B6F2F67F}"/>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7" name="Freeform: Shape 466">
                  <a:extLst>
                    <a:ext uri="{FF2B5EF4-FFF2-40B4-BE49-F238E27FC236}">
                      <a16:creationId xmlns:a16="http://schemas.microsoft.com/office/drawing/2014/main" id="{C252D5E8-EF59-4052-8CD1-4498515FDE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8" name="Freeform: Shape 467">
                  <a:extLst>
                    <a:ext uri="{FF2B5EF4-FFF2-40B4-BE49-F238E27FC236}">
                      <a16:creationId xmlns:a16="http://schemas.microsoft.com/office/drawing/2014/main" id="{A08D994E-2FEE-4DCF-9057-54F229BB29C2}"/>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35" name="TextBox 45">
                <a:extLst>
                  <a:ext uri="{FF2B5EF4-FFF2-40B4-BE49-F238E27FC236}">
                    <a16:creationId xmlns:a16="http://schemas.microsoft.com/office/drawing/2014/main" id="{BCA18E63-6DFA-4C4A-B941-14EF6612D70A}"/>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469" name="Vnet">
              <a:extLst>
                <a:ext uri="{FF2B5EF4-FFF2-40B4-BE49-F238E27FC236}">
                  <a16:creationId xmlns:a16="http://schemas.microsoft.com/office/drawing/2014/main" id="{1318486C-2E22-47BA-A017-8D751F876E9B}"/>
                </a:ext>
              </a:extLst>
            </p:cNvPr>
            <p:cNvGrpSpPr/>
            <p:nvPr/>
          </p:nvGrpSpPr>
          <p:grpSpPr>
            <a:xfrm>
              <a:off x="9603627" y="2680861"/>
              <a:ext cx="2384704" cy="1420693"/>
              <a:chOff x="9601201" y="1084950"/>
              <a:chExt cx="2384704" cy="1420693"/>
            </a:xfrm>
          </p:grpSpPr>
          <p:sp>
            <p:nvSpPr>
              <p:cNvPr id="470" name="TextBox 136">
                <a:extLst>
                  <a:ext uri="{FF2B5EF4-FFF2-40B4-BE49-F238E27FC236}">
                    <a16:creationId xmlns:a16="http://schemas.microsoft.com/office/drawing/2014/main" id="{10621900-011F-42AF-8D63-1790E7A99D39}"/>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471" name="Graphic 137">
                <a:extLst>
                  <a:ext uri="{FF2B5EF4-FFF2-40B4-BE49-F238E27FC236}">
                    <a16:creationId xmlns:a16="http://schemas.microsoft.com/office/drawing/2014/main" id="{3C00CE65-16C0-4B3F-996F-513AA5C116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72" name="VNet">
                <a:extLst>
                  <a:ext uri="{FF2B5EF4-FFF2-40B4-BE49-F238E27FC236}">
                    <a16:creationId xmlns:a16="http://schemas.microsoft.com/office/drawing/2014/main" id="{726CCC46-872D-4891-8270-606A8A98671D}"/>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66" name="Group 65">
            <a:extLst>
              <a:ext uri="{FF2B5EF4-FFF2-40B4-BE49-F238E27FC236}">
                <a16:creationId xmlns:a16="http://schemas.microsoft.com/office/drawing/2014/main" id="{979F491A-F1CC-486A-B616-F17EF2793B8A}"/>
              </a:ext>
            </a:extLst>
          </p:cNvPr>
          <p:cNvGrpSpPr/>
          <p:nvPr/>
        </p:nvGrpSpPr>
        <p:grpSpPr>
          <a:xfrm>
            <a:off x="9532088" y="4272684"/>
            <a:ext cx="2508956" cy="1462524"/>
            <a:chOff x="9532088" y="4272684"/>
            <a:chExt cx="2508956" cy="1462524"/>
          </a:xfrm>
        </p:grpSpPr>
        <p:grpSp>
          <p:nvGrpSpPr>
            <p:cNvPr id="473" name="Shared Registry">
              <a:extLst>
                <a:ext uri="{FF2B5EF4-FFF2-40B4-BE49-F238E27FC236}">
                  <a16:creationId xmlns:a16="http://schemas.microsoft.com/office/drawing/2014/main" id="{900A6F33-EC12-4CD8-A4A9-C0061DEFF52F}"/>
                </a:ext>
              </a:extLst>
            </p:cNvPr>
            <p:cNvGrpSpPr/>
            <p:nvPr/>
          </p:nvGrpSpPr>
          <p:grpSpPr>
            <a:xfrm>
              <a:off x="9532088" y="4585306"/>
              <a:ext cx="745984" cy="649997"/>
              <a:chOff x="4738225" y="1972596"/>
              <a:chExt cx="745984" cy="649997"/>
            </a:xfrm>
          </p:grpSpPr>
          <p:pic>
            <p:nvPicPr>
              <p:cNvPr id="474" name="Distribution">
                <a:extLst>
                  <a:ext uri="{FF2B5EF4-FFF2-40B4-BE49-F238E27FC236}">
                    <a16:creationId xmlns:a16="http://schemas.microsoft.com/office/drawing/2014/main" id="{9DDBE5D0-31D9-4C0A-95E9-8708B7928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75" name="TextBox 85">
                <a:extLst>
                  <a:ext uri="{FF2B5EF4-FFF2-40B4-BE49-F238E27FC236}">
                    <a16:creationId xmlns:a16="http://schemas.microsoft.com/office/drawing/2014/main" id="{13C43968-44C4-4D4C-A370-95866F2D925D}"/>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76" name="VNet">
              <a:extLst>
                <a:ext uri="{FF2B5EF4-FFF2-40B4-BE49-F238E27FC236}">
                  <a16:creationId xmlns:a16="http://schemas.microsoft.com/office/drawing/2014/main" id="{CAC9162B-027F-4B42-8C9E-34000535D50D}"/>
                </a:ext>
              </a:extLst>
            </p:cNvPr>
            <p:cNvSpPr/>
            <p:nvPr/>
          </p:nvSpPr>
          <p:spPr>
            <a:xfrm>
              <a:off x="9558427" y="4272684"/>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77" name="Group 476">
              <a:extLst>
                <a:ext uri="{FF2B5EF4-FFF2-40B4-BE49-F238E27FC236}">
                  <a16:creationId xmlns:a16="http://schemas.microsoft.com/office/drawing/2014/main" id="{52387FCE-0A27-435F-A42E-A27A17B91CEC}"/>
                </a:ext>
              </a:extLst>
            </p:cNvPr>
            <p:cNvGrpSpPr/>
            <p:nvPr/>
          </p:nvGrpSpPr>
          <p:grpSpPr>
            <a:xfrm>
              <a:off x="10364020" y="4863224"/>
              <a:ext cx="648024" cy="634756"/>
              <a:chOff x="6782244" y="3003640"/>
              <a:chExt cx="648024" cy="634756"/>
            </a:xfrm>
          </p:grpSpPr>
          <p:sp>
            <p:nvSpPr>
              <p:cNvPr id="478" name="label">
                <a:extLst>
                  <a:ext uri="{FF2B5EF4-FFF2-40B4-BE49-F238E27FC236}">
                    <a16:creationId xmlns:a16="http://schemas.microsoft.com/office/drawing/2014/main" id="{F78DA810-9F64-4A36-94AC-7315DFF98F0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79" name="Picture 6">
                <a:extLst>
                  <a:ext uri="{FF2B5EF4-FFF2-40B4-BE49-F238E27FC236}">
                    <a16:creationId xmlns:a16="http://schemas.microsoft.com/office/drawing/2014/main" id="{BEFEAAA2-032E-470B-A511-DF789E628BC4}"/>
                  </a:ext>
                </a:extLst>
              </p:cNvPr>
              <p:cNvGrpSpPr/>
              <p:nvPr/>
            </p:nvGrpSpPr>
            <p:grpSpPr>
              <a:xfrm>
                <a:off x="6954140" y="3003640"/>
                <a:ext cx="380737" cy="385628"/>
                <a:chOff x="6954140" y="3003640"/>
                <a:chExt cx="380737" cy="385628"/>
              </a:xfrm>
            </p:grpSpPr>
            <p:sp>
              <p:nvSpPr>
                <p:cNvPr id="480" name="Freeform: Shape 479">
                  <a:extLst>
                    <a:ext uri="{FF2B5EF4-FFF2-40B4-BE49-F238E27FC236}">
                      <a16:creationId xmlns:a16="http://schemas.microsoft.com/office/drawing/2014/main" id="{F64B288B-3959-445A-B3EB-75019507500B}"/>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1" name="Freeform: Shape 480">
                  <a:extLst>
                    <a:ext uri="{FF2B5EF4-FFF2-40B4-BE49-F238E27FC236}">
                      <a16:creationId xmlns:a16="http://schemas.microsoft.com/office/drawing/2014/main" id="{25383494-1AED-4D0E-A9C1-BA261053060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2" name="Freeform: Shape 481">
                  <a:extLst>
                    <a:ext uri="{FF2B5EF4-FFF2-40B4-BE49-F238E27FC236}">
                      <a16:creationId xmlns:a16="http://schemas.microsoft.com/office/drawing/2014/main" id="{4BCEB1F1-5110-4CD9-B25F-F9257824F5FC}"/>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3" name="Freeform: Shape 482">
                  <a:extLst>
                    <a:ext uri="{FF2B5EF4-FFF2-40B4-BE49-F238E27FC236}">
                      <a16:creationId xmlns:a16="http://schemas.microsoft.com/office/drawing/2014/main" id="{835A6C94-A248-4131-B261-3E7613334431}"/>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4" name="Freeform: Shape 483">
                  <a:extLst>
                    <a:ext uri="{FF2B5EF4-FFF2-40B4-BE49-F238E27FC236}">
                      <a16:creationId xmlns:a16="http://schemas.microsoft.com/office/drawing/2014/main" id="{461E6F71-AAF5-4DC4-8AD4-B3D533772A20}"/>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5" name="Freeform: Shape 484">
                  <a:extLst>
                    <a:ext uri="{FF2B5EF4-FFF2-40B4-BE49-F238E27FC236}">
                      <a16:creationId xmlns:a16="http://schemas.microsoft.com/office/drawing/2014/main" id="{D4408F53-ADDA-4EFA-829E-6C196959847D}"/>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6" name="Freeform: Shape 485">
                  <a:extLst>
                    <a:ext uri="{FF2B5EF4-FFF2-40B4-BE49-F238E27FC236}">
                      <a16:creationId xmlns:a16="http://schemas.microsoft.com/office/drawing/2014/main" id="{D2B10B05-482F-44BC-9AA9-7B8AC007F79B}"/>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7" name="Freeform: Shape 486">
                  <a:extLst>
                    <a:ext uri="{FF2B5EF4-FFF2-40B4-BE49-F238E27FC236}">
                      <a16:creationId xmlns:a16="http://schemas.microsoft.com/office/drawing/2014/main" id="{CCCA3A9F-6B2C-4AC9-A527-C959D8E9CED6}"/>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8" name="Freeform: Shape 487">
                  <a:extLst>
                    <a:ext uri="{FF2B5EF4-FFF2-40B4-BE49-F238E27FC236}">
                      <a16:creationId xmlns:a16="http://schemas.microsoft.com/office/drawing/2014/main" id="{8966C95C-09EE-41BD-B1DD-70D4BF20A070}"/>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89" name="Group 488">
              <a:extLst>
                <a:ext uri="{FF2B5EF4-FFF2-40B4-BE49-F238E27FC236}">
                  <a16:creationId xmlns:a16="http://schemas.microsoft.com/office/drawing/2014/main" id="{ABDEFFF1-5FDC-43FF-AFB2-182988C91BAE}"/>
                </a:ext>
              </a:extLst>
            </p:cNvPr>
            <p:cNvGrpSpPr/>
            <p:nvPr/>
          </p:nvGrpSpPr>
          <p:grpSpPr>
            <a:xfrm>
              <a:off x="11137635" y="4546900"/>
              <a:ext cx="706574" cy="819878"/>
              <a:chOff x="7347395" y="2196903"/>
              <a:chExt cx="706574" cy="819878"/>
            </a:xfrm>
          </p:grpSpPr>
          <p:grpSp>
            <p:nvGrpSpPr>
              <p:cNvPr id="490" name="Container Host">
                <a:extLst>
                  <a:ext uri="{FF2B5EF4-FFF2-40B4-BE49-F238E27FC236}">
                    <a16:creationId xmlns:a16="http://schemas.microsoft.com/office/drawing/2014/main" id="{1B2C60BF-D518-4E40-9509-54DA360B4D6C}"/>
                  </a:ext>
                </a:extLst>
              </p:cNvPr>
              <p:cNvGrpSpPr/>
              <p:nvPr/>
            </p:nvGrpSpPr>
            <p:grpSpPr>
              <a:xfrm>
                <a:off x="7439819" y="2196903"/>
                <a:ext cx="521813" cy="521813"/>
                <a:chOff x="1882487" y="2277671"/>
                <a:chExt cx="521813" cy="521813"/>
              </a:xfrm>
            </p:grpSpPr>
            <p:sp>
              <p:nvSpPr>
                <p:cNvPr id="492" name="Freeform: Shape 491">
                  <a:extLst>
                    <a:ext uri="{FF2B5EF4-FFF2-40B4-BE49-F238E27FC236}">
                      <a16:creationId xmlns:a16="http://schemas.microsoft.com/office/drawing/2014/main" id="{57CDE5CE-6669-434B-9752-799268556C10}"/>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3" name="Freeform: Shape 492">
                  <a:extLst>
                    <a:ext uri="{FF2B5EF4-FFF2-40B4-BE49-F238E27FC236}">
                      <a16:creationId xmlns:a16="http://schemas.microsoft.com/office/drawing/2014/main" id="{D5927364-D860-4F84-94EC-E351B2A3C13C}"/>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4" name="Freeform: Shape 493">
                  <a:extLst>
                    <a:ext uri="{FF2B5EF4-FFF2-40B4-BE49-F238E27FC236}">
                      <a16:creationId xmlns:a16="http://schemas.microsoft.com/office/drawing/2014/main" id="{AA326912-63BF-4C74-8B7E-8CE72A82CF69}"/>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5" name="Freeform: Shape 494">
                  <a:extLst>
                    <a:ext uri="{FF2B5EF4-FFF2-40B4-BE49-F238E27FC236}">
                      <a16:creationId xmlns:a16="http://schemas.microsoft.com/office/drawing/2014/main" id="{DDF92CFA-346A-4F3A-B502-3F80FF9B4B1E}"/>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6" name="Freeform: Shape 495">
                  <a:extLst>
                    <a:ext uri="{FF2B5EF4-FFF2-40B4-BE49-F238E27FC236}">
                      <a16:creationId xmlns:a16="http://schemas.microsoft.com/office/drawing/2014/main" id="{BF36B856-5F7C-45A1-8FE6-AFCD6D86C06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7" name="Freeform: Shape 496">
                  <a:extLst>
                    <a:ext uri="{FF2B5EF4-FFF2-40B4-BE49-F238E27FC236}">
                      <a16:creationId xmlns:a16="http://schemas.microsoft.com/office/drawing/2014/main" id="{73CF7FD1-2F3D-4453-B3A9-9B3C7F6434DA}"/>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8" name="Freeform: Shape 497">
                  <a:extLst>
                    <a:ext uri="{FF2B5EF4-FFF2-40B4-BE49-F238E27FC236}">
                      <a16:creationId xmlns:a16="http://schemas.microsoft.com/office/drawing/2014/main" id="{D5F56464-0903-403D-B501-2FA45613FFC8}"/>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9" name="Freeform: Shape 498">
                  <a:extLst>
                    <a:ext uri="{FF2B5EF4-FFF2-40B4-BE49-F238E27FC236}">
                      <a16:creationId xmlns:a16="http://schemas.microsoft.com/office/drawing/2014/main" id="{B6287431-F6FA-4CD0-9AE8-FC9B6D010FC3}"/>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0" name="Freeform: Shape 499">
                  <a:extLst>
                    <a:ext uri="{FF2B5EF4-FFF2-40B4-BE49-F238E27FC236}">
                      <a16:creationId xmlns:a16="http://schemas.microsoft.com/office/drawing/2014/main" id="{B9C3A31E-E33A-460E-AE37-DBB7966A8B63}"/>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1" name="Freeform: Shape 500">
                  <a:extLst>
                    <a:ext uri="{FF2B5EF4-FFF2-40B4-BE49-F238E27FC236}">
                      <a16:creationId xmlns:a16="http://schemas.microsoft.com/office/drawing/2014/main" id="{8E925D9C-F30C-45F1-B7D7-A00F6EE5DFE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2" name="Freeform: Shape 501">
                  <a:extLst>
                    <a:ext uri="{FF2B5EF4-FFF2-40B4-BE49-F238E27FC236}">
                      <a16:creationId xmlns:a16="http://schemas.microsoft.com/office/drawing/2014/main" id="{A25B7684-BC2C-4FCB-B299-B4E47EFBC892}"/>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3" name="Freeform: Shape 502">
                  <a:extLst>
                    <a:ext uri="{FF2B5EF4-FFF2-40B4-BE49-F238E27FC236}">
                      <a16:creationId xmlns:a16="http://schemas.microsoft.com/office/drawing/2014/main" id="{4ACA4700-17A8-4E32-A618-BD20A6B71029}"/>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4" name="Freeform: Shape 503">
                  <a:extLst>
                    <a:ext uri="{FF2B5EF4-FFF2-40B4-BE49-F238E27FC236}">
                      <a16:creationId xmlns:a16="http://schemas.microsoft.com/office/drawing/2014/main" id="{81391819-F3FD-4921-A98E-FBEAAEAA60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5" name="Freeform: Shape 504">
                  <a:extLst>
                    <a:ext uri="{FF2B5EF4-FFF2-40B4-BE49-F238E27FC236}">
                      <a16:creationId xmlns:a16="http://schemas.microsoft.com/office/drawing/2014/main" id="{AB6A08FB-E847-4B60-9A2C-675C619ADC01}"/>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6" name="Freeform: Shape 505">
                  <a:extLst>
                    <a:ext uri="{FF2B5EF4-FFF2-40B4-BE49-F238E27FC236}">
                      <a16:creationId xmlns:a16="http://schemas.microsoft.com/office/drawing/2014/main" id="{A71AAE22-F2CF-4EFD-9346-4E52D254A8D9}"/>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7" name="Freeform: Shape 506">
                  <a:extLst>
                    <a:ext uri="{FF2B5EF4-FFF2-40B4-BE49-F238E27FC236}">
                      <a16:creationId xmlns:a16="http://schemas.microsoft.com/office/drawing/2014/main" id="{1E494A7C-7472-469A-B64E-2F089E8F5DB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8" name="Freeform: Shape 507">
                  <a:extLst>
                    <a:ext uri="{FF2B5EF4-FFF2-40B4-BE49-F238E27FC236}">
                      <a16:creationId xmlns:a16="http://schemas.microsoft.com/office/drawing/2014/main" id="{181C68E6-9254-466C-8D60-5043563D972B}"/>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9" name="Freeform: Shape 508">
                  <a:extLst>
                    <a:ext uri="{FF2B5EF4-FFF2-40B4-BE49-F238E27FC236}">
                      <a16:creationId xmlns:a16="http://schemas.microsoft.com/office/drawing/2014/main" id="{4B61E064-B438-4257-9FA3-62FFEF3B39DA}"/>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0" name="Freeform: Shape 509">
                  <a:extLst>
                    <a:ext uri="{FF2B5EF4-FFF2-40B4-BE49-F238E27FC236}">
                      <a16:creationId xmlns:a16="http://schemas.microsoft.com/office/drawing/2014/main" id="{DE92A9C1-60A0-436B-A91A-9749FC38D4EB}"/>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1" name="Freeform: Shape 510">
                  <a:extLst>
                    <a:ext uri="{FF2B5EF4-FFF2-40B4-BE49-F238E27FC236}">
                      <a16:creationId xmlns:a16="http://schemas.microsoft.com/office/drawing/2014/main" id="{3EF1833F-1B60-4D8B-B939-C8A7EE861D18}"/>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2" name="Freeform: Shape 511">
                  <a:extLst>
                    <a:ext uri="{FF2B5EF4-FFF2-40B4-BE49-F238E27FC236}">
                      <a16:creationId xmlns:a16="http://schemas.microsoft.com/office/drawing/2014/main" id="{9AE126A4-EFCA-496B-B83A-D2C0875B5836}"/>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3" name="Freeform: Shape 512">
                  <a:extLst>
                    <a:ext uri="{FF2B5EF4-FFF2-40B4-BE49-F238E27FC236}">
                      <a16:creationId xmlns:a16="http://schemas.microsoft.com/office/drawing/2014/main" id="{FD1FEEA6-7981-46F2-9D76-F69C5102CBF7}"/>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4" name="Freeform: Shape 513">
                  <a:extLst>
                    <a:ext uri="{FF2B5EF4-FFF2-40B4-BE49-F238E27FC236}">
                      <a16:creationId xmlns:a16="http://schemas.microsoft.com/office/drawing/2014/main" id="{036A7002-FDF6-4F46-9782-06AA214FDB8F}"/>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5" name="Freeform: Shape 514">
                  <a:extLst>
                    <a:ext uri="{FF2B5EF4-FFF2-40B4-BE49-F238E27FC236}">
                      <a16:creationId xmlns:a16="http://schemas.microsoft.com/office/drawing/2014/main" id="{A30724E7-07F2-4B5E-B613-5372572FFC86}"/>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6" name="Freeform: Shape 515">
                  <a:extLst>
                    <a:ext uri="{FF2B5EF4-FFF2-40B4-BE49-F238E27FC236}">
                      <a16:creationId xmlns:a16="http://schemas.microsoft.com/office/drawing/2014/main" id="{12132E8C-4A20-42F9-9349-419B68971FD1}"/>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7" name="Freeform: Shape 516">
                  <a:extLst>
                    <a:ext uri="{FF2B5EF4-FFF2-40B4-BE49-F238E27FC236}">
                      <a16:creationId xmlns:a16="http://schemas.microsoft.com/office/drawing/2014/main" id="{EB559B49-98B9-4401-ABC9-C73F5DE0D35B}"/>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8" name="Freeform: Shape 517">
                  <a:extLst>
                    <a:ext uri="{FF2B5EF4-FFF2-40B4-BE49-F238E27FC236}">
                      <a16:creationId xmlns:a16="http://schemas.microsoft.com/office/drawing/2014/main" id="{C7995709-704E-4175-AB5A-339875C03DBB}"/>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9" name="Freeform: Shape 518">
                  <a:extLst>
                    <a:ext uri="{FF2B5EF4-FFF2-40B4-BE49-F238E27FC236}">
                      <a16:creationId xmlns:a16="http://schemas.microsoft.com/office/drawing/2014/main" id="{64FDF79C-121A-451C-BA40-AD67BECFCC95}"/>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0" name="Freeform: Shape 519">
                  <a:extLst>
                    <a:ext uri="{FF2B5EF4-FFF2-40B4-BE49-F238E27FC236}">
                      <a16:creationId xmlns:a16="http://schemas.microsoft.com/office/drawing/2014/main" id="{F8F6E591-BC51-4362-84AA-8A3F898DC79A}"/>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1" name="Freeform: Shape 520">
                  <a:extLst>
                    <a:ext uri="{FF2B5EF4-FFF2-40B4-BE49-F238E27FC236}">
                      <a16:creationId xmlns:a16="http://schemas.microsoft.com/office/drawing/2014/main" id="{5E578994-554B-4201-A1A7-6BB393D1A60F}"/>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2" name="Freeform: Shape 521">
                  <a:extLst>
                    <a:ext uri="{FF2B5EF4-FFF2-40B4-BE49-F238E27FC236}">
                      <a16:creationId xmlns:a16="http://schemas.microsoft.com/office/drawing/2014/main" id="{72BB6722-2F5F-4F3E-8460-AD37164252E9}"/>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3" name="Freeform: Shape 522">
                  <a:extLst>
                    <a:ext uri="{FF2B5EF4-FFF2-40B4-BE49-F238E27FC236}">
                      <a16:creationId xmlns:a16="http://schemas.microsoft.com/office/drawing/2014/main" id="{F9499FFD-40B9-4197-AB45-E986AD7DF8BA}"/>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4" name="Freeform: Shape 523">
                  <a:extLst>
                    <a:ext uri="{FF2B5EF4-FFF2-40B4-BE49-F238E27FC236}">
                      <a16:creationId xmlns:a16="http://schemas.microsoft.com/office/drawing/2014/main" id="{1BA43DE4-E17B-47FE-8B85-ACE4385F98CE}"/>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91" name="TextBox 45">
                <a:extLst>
                  <a:ext uri="{FF2B5EF4-FFF2-40B4-BE49-F238E27FC236}">
                    <a16:creationId xmlns:a16="http://schemas.microsoft.com/office/drawing/2014/main" id="{645FC07C-3A1F-4DB3-BAC3-EADB21A5588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525" name="Vnet">
              <a:extLst>
                <a:ext uri="{FF2B5EF4-FFF2-40B4-BE49-F238E27FC236}">
                  <a16:creationId xmlns:a16="http://schemas.microsoft.com/office/drawing/2014/main" id="{4E63BFA2-5FCA-4DD8-BBDA-C40F950F7AA9}"/>
                </a:ext>
              </a:extLst>
            </p:cNvPr>
            <p:cNvGrpSpPr/>
            <p:nvPr/>
          </p:nvGrpSpPr>
          <p:grpSpPr>
            <a:xfrm>
              <a:off x="9606053" y="4276772"/>
              <a:ext cx="2384704" cy="1420693"/>
              <a:chOff x="9601201" y="1084950"/>
              <a:chExt cx="2384704" cy="1420693"/>
            </a:xfrm>
          </p:grpSpPr>
          <p:sp>
            <p:nvSpPr>
              <p:cNvPr id="526" name="TextBox 136">
                <a:extLst>
                  <a:ext uri="{FF2B5EF4-FFF2-40B4-BE49-F238E27FC236}">
                    <a16:creationId xmlns:a16="http://schemas.microsoft.com/office/drawing/2014/main" id="{7E970925-0FF4-4B2F-A4E1-2368C8DEFF90}"/>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527" name="Graphic 137">
                <a:extLst>
                  <a:ext uri="{FF2B5EF4-FFF2-40B4-BE49-F238E27FC236}">
                    <a16:creationId xmlns:a16="http://schemas.microsoft.com/office/drawing/2014/main" id="{19A4741C-2115-469E-A490-E42B8A36CC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528" name="VNet">
                <a:extLst>
                  <a:ext uri="{FF2B5EF4-FFF2-40B4-BE49-F238E27FC236}">
                    <a16:creationId xmlns:a16="http://schemas.microsoft.com/office/drawing/2014/main" id="{B85E331C-7EBF-442F-9B1D-FAB2CAD78A22}"/>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sp>
        <p:nvSpPr>
          <p:cNvPr id="529" name="SBoM">
            <a:extLst>
              <a:ext uri="{FF2B5EF4-FFF2-40B4-BE49-F238E27FC236}">
                <a16:creationId xmlns:a16="http://schemas.microsoft.com/office/drawing/2014/main" id="{1D488F53-3FA7-4BE0-83FE-E3E34D01C30E}"/>
              </a:ext>
            </a:extLst>
          </p:cNvPr>
          <p:cNvSpPr/>
          <p:nvPr/>
        </p:nvSpPr>
        <p:spPr>
          <a:xfrm>
            <a:off x="816785"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2" name="ScanResult">
            <a:extLst>
              <a:ext uri="{FF2B5EF4-FFF2-40B4-BE49-F238E27FC236}">
                <a16:creationId xmlns:a16="http://schemas.microsoft.com/office/drawing/2014/main" id="{86049D61-FD02-4975-B1EB-38490878A354}"/>
              </a:ext>
            </a:extLst>
          </p:cNvPr>
          <p:cNvSpPr/>
          <p:nvPr/>
        </p:nvSpPr>
        <p:spPr>
          <a:xfrm>
            <a:off x="826078"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3" name="Ssrc">
            <a:extLst>
              <a:ext uri="{FF2B5EF4-FFF2-40B4-BE49-F238E27FC236}">
                <a16:creationId xmlns:a16="http://schemas.microsoft.com/office/drawing/2014/main" id="{DF08A4E7-FFF5-4F9C-9985-15D58964C3CF}"/>
              </a:ext>
            </a:extLst>
          </p:cNvPr>
          <p:cNvSpPr/>
          <p:nvPr/>
        </p:nvSpPr>
        <p:spPr>
          <a:xfrm>
            <a:off x="821538"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1218732">
              <a:buClrTx/>
              <a:defRPr/>
            </a:pPr>
            <a:r>
              <a:rPr lang="en-US" sz="900" kern="0">
                <a:solidFill>
                  <a:sysClr val="windowText" lastClr="000000"/>
                </a:solidFill>
                <a:latin typeface="Calibri"/>
                <a:cs typeface="Arial"/>
              </a:rPr>
              <a:t>Claims</a:t>
            </a:r>
            <a:endParaRPr lang="en-US" sz="400" kern="0">
              <a:solidFill>
                <a:sysClr val="windowText" lastClr="000000"/>
              </a:solidFill>
              <a:latin typeface="Calibri"/>
              <a:cs typeface="Arial"/>
            </a:endParaRPr>
          </a:p>
        </p:txBody>
      </p:sp>
      <p:grpSp>
        <p:nvGrpSpPr>
          <p:cNvPr id="67" name="Group 66">
            <a:extLst>
              <a:ext uri="{FF2B5EF4-FFF2-40B4-BE49-F238E27FC236}">
                <a16:creationId xmlns:a16="http://schemas.microsoft.com/office/drawing/2014/main" id="{4F87BDF2-A393-4E23-A2EF-542144E96923}"/>
              </a:ext>
            </a:extLst>
          </p:cNvPr>
          <p:cNvGrpSpPr/>
          <p:nvPr/>
        </p:nvGrpSpPr>
        <p:grpSpPr>
          <a:xfrm>
            <a:off x="94311" y="3062132"/>
            <a:ext cx="1626789" cy="1619251"/>
            <a:chOff x="94311" y="3062132"/>
            <a:chExt cx="1626789" cy="1619251"/>
          </a:xfrm>
        </p:grpSpPr>
        <p:sp>
          <p:nvSpPr>
            <p:cNvPr id="534" name="SBoM">
              <a:extLst>
                <a:ext uri="{FF2B5EF4-FFF2-40B4-BE49-F238E27FC236}">
                  <a16:creationId xmlns:a16="http://schemas.microsoft.com/office/drawing/2014/main" id="{08362F7B-869A-4B62-9F0B-5B02518D7562}"/>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5" name="ScanResult">
              <a:extLst>
                <a:ext uri="{FF2B5EF4-FFF2-40B4-BE49-F238E27FC236}">
                  <a16:creationId xmlns:a16="http://schemas.microsoft.com/office/drawing/2014/main" id="{BAA60854-8872-49C0-B0C2-40A76A9FB0F7}"/>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6" name="Rectangle 535">
              <a:extLst>
                <a:ext uri="{FF2B5EF4-FFF2-40B4-BE49-F238E27FC236}">
                  <a16:creationId xmlns:a16="http://schemas.microsoft.com/office/drawing/2014/main" id="{FF2E57F4-AEC5-4483-9084-813041045864}"/>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37" name="TextBox 25">
              <a:extLst>
                <a:ext uri="{FF2B5EF4-FFF2-40B4-BE49-F238E27FC236}">
                  <a16:creationId xmlns:a16="http://schemas.microsoft.com/office/drawing/2014/main" id="{36589D56-B133-441E-A901-3E58AB27009C}"/>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38" name="pipeline">
              <a:extLst>
                <a:ext uri="{FF2B5EF4-FFF2-40B4-BE49-F238E27FC236}">
                  <a16:creationId xmlns:a16="http://schemas.microsoft.com/office/drawing/2014/main" id="{2229E28F-C7C0-4791-88FA-AD60484B6F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39" name="Rectangle 538">
              <a:extLst>
                <a:ext uri="{FF2B5EF4-FFF2-40B4-BE49-F238E27FC236}">
                  <a16:creationId xmlns:a16="http://schemas.microsoft.com/office/drawing/2014/main" id="{A6C6D72C-B18A-45BF-8046-847B191C9466}"/>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pic>
          <p:nvPicPr>
            <p:cNvPr id="540" name="Signature">
              <a:extLst>
                <a:ext uri="{FF2B5EF4-FFF2-40B4-BE49-F238E27FC236}">
                  <a16:creationId xmlns:a16="http://schemas.microsoft.com/office/drawing/2014/main" id="{CAEB29A7-80AF-4043-B574-90CBE9582A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41" name="Signature">
              <a:extLst>
                <a:ext uri="{FF2B5EF4-FFF2-40B4-BE49-F238E27FC236}">
                  <a16:creationId xmlns:a16="http://schemas.microsoft.com/office/drawing/2014/main" id="{04BA6BEA-39B5-41AA-A409-C02BA40DC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42" name="Signature">
              <a:extLst>
                <a:ext uri="{FF2B5EF4-FFF2-40B4-BE49-F238E27FC236}">
                  <a16:creationId xmlns:a16="http://schemas.microsoft.com/office/drawing/2014/main" id="{3D8CD879-6BD5-4AA4-8FE1-6371C8B3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43" name="Key">
              <a:extLst>
                <a:ext uri="{FF2B5EF4-FFF2-40B4-BE49-F238E27FC236}">
                  <a16:creationId xmlns:a16="http://schemas.microsoft.com/office/drawing/2014/main" id="{B3D594C0-809F-4FD8-A806-E3104EDAB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46" name="Rectangle 545">
              <a:extLst>
                <a:ext uri="{FF2B5EF4-FFF2-40B4-BE49-F238E27FC236}">
                  <a16:creationId xmlns:a16="http://schemas.microsoft.com/office/drawing/2014/main" id="{E398139F-BFDB-401C-9ED4-1F6E0D200F69}"/>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47" name="Signature">
              <a:extLst>
                <a:ext uri="{FF2B5EF4-FFF2-40B4-BE49-F238E27FC236}">
                  <a16:creationId xmlns:a16="http://schemas.microsoft.com/office/drawing/2014/main" id="{73DE4069-6E96-4B20-BBEC-297C5C2E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48" name="SBoM">
              <a:extLst>
                <a:ext uri="{FF2B5EF4-FFF2-40B4-BE49-F238E27FC236}">
                  <a16:creationId xmlns:a16="http://schemas.microsoft.com/office/drawing/2014/main" id="{A39569CD-CDBD-4AD9-ACBF-0C5184FA63A4}"/>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49" name="ScanResult">
              <a:extLst>
                <a:ext uri="{FF2B5EF4-FFF2-40B4-BE49-F238E27FC236}">
                  <a16:creationId xmlns:a16="http://schemas.microsoft.com/office/drawing/2014/main" id="{3D0C8463-EF22-41E5-934D-11FDF94294BD}"/>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69" name="Group 568">
            <a:extLst>
              <a:ext uri="{FF2B5EF4-FFF2-40B4-BE49-F238E27FC236}">
                <a16:creationId xmlns:a16="http://schemas.microsoft.com/office/drawing/2014/main" id="{0F6DE7CF-AF29-4762-A0DF-34B4329501C1}"/>
              </a:ext>
            </a:extLst>
          </p:cNvPr>
          <p:cNvGrpSpPr/>
          <p:nvPr/>
        </p:nvGrpSpPr>
        <p:grpSpPr>
          <a:xfrm>
            <a:off x="79266" y="4764466"/>
            <a:ext cx="1626789" cy="1619251"/>
            <a:chOff x="94311" y="3062132"/>
            <a:chExt cx="1626789" cy="1619251"/>
          </a:xfrm>
        </p:grpSpPr>
        <p:sp>
          <p:nvSpPr>
            <p:cNvPr id="570" name="SBoM">
              <a:extLst>
                <a:ext uri="{FF2B5EF4-FFF2-40B4-BE49-F238E27FC236}">
                  <a16:creationId xmlns:a16="http://schemas.microsoft.com/office/drawing/2014/main" id="{3D1558CD-95ED-4E96-96DC-79A8725442CA}"/>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71" name="ScanResult">
              <a:extLst>
                <a:ext uri="{FF2B5EF4-FFF2-40B4-BE49-F238E27FC236}">
                  <a16:creationId xmlns:a16="http://schemas.microsoft.com/office/drawing/2014/main" id="{9E3B9FB4-A909-47F1-B040-D94CF796CA71}"/>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72" name="Rectangle 571">
              <a:extLst>
                <a:ext uri="{FF2B5EF4-FFF2-40B4-BE49-F238E27FC236}">
                  <a16:creationId xmlns:a16="http://schemas.microsoft.com/office/drawing/2014/main" id="{9956354A-51BF-47E4-9097-82D6FB621830}"/>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73" name="TextBox 25">
              <a:extLst>
                <a:ext uri="{FF2B5EF4-FFF2-40B4-BE49-F238E27FC236}">
                  <a16:creationId xmlns:a16="http://schemas.microsoft.com/office/drawing/2014/main" id="{32D4FA9F-FF09-407A-99F4-594860237877}"/>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74" name="pipeline">
              <a:extLst>
                <a:ext uri="{FF2B5EF4-FFF2-40B4-BE49-F238E27FC236}">
                  <a16:creationId xmlns:a16="http://schemas.microsoft.com/office/drawing/2014/main" id="{0EB08A10-0858-4023-928E-CFF54F142E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75" name="Rectangle 574">
              <a:extLst>
                <a:ext uri="{FF2B5EF4-FFF2-40B4-BE49-F238E27FC236}">
                  <a16:creationId xmlns:a16="http://schemas.microsoft.com/office/drawing/2014/main" id="{AB141AEA-105C-495E-AC57-ACE755787BDA}"/>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pic>
          <p:nvPicPr>
            <p:cNvPr id="576" name="Signature">
              <a:extLst>
                <a:ext uri="{FF2B5EF4-FFF2-40B4-BE49-F238E27FC236}">
                  <a16:creationId xmlns:a16="http://schemas.microsoft.com/office/drawing/2014/main" id="{D763B15A-695B-4DB5-ADFD-3D431AB5B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77" name="Signature">
              <a:extLst>
                <a:ext uri="{FF2B5EF4-FFF2-40B4-BE49-F238E27FC236}">
                  <a16:creationId xmlns:a16="http://schemas.microsoft.com/office/drawing/2014/main" id="{4866876A-CE41-4965-B29E-55BF06FD8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78" name="Signature">
              <a:extLst>
                <a:ext uri="{FF2B5EF4-FFF2-40B4-BE49-F238E27FC236}">
                  <a16:creationId xmlns:a16="http://schemas.microsoft.com/office/drawing/2014/main" id="{74FCB704-6B80-4FD2-B4F6-A0D27B20F9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79" name="Key">
              <a:extLst>
                <a:ext uri="{FF2B5EF4-FFF2-40B4-BE49-F238E27FC236}">
                  <a16:creationId xmlns:a16="http://schemas.microsoft.com/office/drawing/2014/main" id="{629232F7-D94A-477D-8679-D71CF03F1A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80" name="Rectangle 579">
              <a:extLst>
                <a:ext uri="{FF2B5EF4-FFF2-40B4-BE49-F238E27FC236}">
                  <a16:creationId xmlns:a16="http://schemas.microsoft.com/office/drawing/2014/main" id="{A37C5788-75D2-4987-8D5C-ED5F6FCD94BC}"/>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81" name="Signature">
              <a:extLst>
                <a:ext uri="{FF2B5EF4-FFF2-40B4-BE49-F238E27FC236}">
                  <a16:creationId xmlns:a16="http://schemas.microsoft.com/office/drawing/2014/main" id="{77B0E845-9CEB-4212-966A-3414F74173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82" name="SBoM">
              <a:extLst>
                <a:ext uri="{FF2B5EF4-FFF2-40B4-BE49-F238E27FC236}">
                  <a16:creationId xmlns:a16="http://schemas.microsoft.com/office/drawing/2014/main" id="{64D8E246-5005-42F4-8FD1-CE79BACFB1D9}"/>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3" name="ScanResult">
              <a:extLst>
                <a:ext uri="{FF2B5EF4-FFF2-40B4-BE49-F238E27FC236}">
                  <a16:creationId xmlns:a16="http://schemas.microsoft.com/office/drawing/2014/main" id="{5D7B58C8-C392-4AE4-B435-1B92DD53A142}"/>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84" name="Shared Registry">
            <a:extLst>
              <a:ext uri="{FF2B5EF4-FFF2-40B4-BE49-F238E27FC236}">
                <a16:creationId xmlns:a16="http://schemas.microsoft.com/office/drawing/2014/main" id="{50E92E53-94D9-4804-AD56-42B36F1D739B}"/>
              </a:ext>
            </a:extLst>
          </p:cNvPr>
          <p:cNvGrpSpPr/>
          <p:nvPr/>
        </p:nvGrpSpPr>
        <p:grpSpPr>
          <a:xfrm>
            <a:off x="8616558" y="1389472"/>
            <a:ext cx="745984" cy="649997"/>
            <a:chOff x="4738225" y="1972596"/>
            <a:chExt cx="745984" cy="649997"/>
          </a:xfrm>
        </p:grpSpPr>
        <p:pic>
          <p:nvPicPr>
            <p:cNvPr id="585" name="Distribution">
              <a:extLst>
                <a:ext uri="{FF2B5EF4-FFF2-40B4-BE49-F238E27FC236}">
                  <a16:creationId xmlns:a16="http://schemas.microsoft.com/office/drawing/2014/main" id="{68CD3D37-360B-485F-A220-9E9F1B66C1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586" name="TextBox 85">
              <a:extLst>
                <a:ext uri="{FF2B5EF4-FFF2-40B4-BE49-F238E27FC236}">
                  <a16:creationId xmlns:a16="http://schemas.microsoft.com/office/drawing/2014/main" id="{1D92BDA5-0AB6-47AF-BF09-454AF0AE7AC8}"/>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Internal Registry</a:t>
              </a:r>
            </a:p>
          </p:txBody>
        </p:sp>
      </p:grpSp>
      <p:sp>
        <p:nvSpPr>
          <p:cNvPr id="587" name="Rectangle 586">
            <a:extLst>
              <a:ext uri="{FF2B5EF4-FFF2-40B4-BE49-F238E27FC236}">
                <a16:creationId xmlns:a16="http://schemas.microsoft.com/office/drawing/2014/main" id="{41BA14BE-4203-45A5-94DF-BF24853F4E7F}"/>
              </a:ext>
            </a:extLst>
          </p:cNvPr>
          <p:cNvSpPr/>
          <p:nvPr/>
        </p:nvSpPr>
        <p:spPr>
          <a:xfrm>
            <a:off x="823833"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88" name="SBoM">
            <a:extLst>
              <a:ext uri="{FF2B5EF4-FFF2-40B4-BE49-F238E27FC236}">
                <a16:creationId xmlns:a16="http://schemas.microsoft.com/office/drawing/2014/main" id="{F601206E-A9A4-4417-A2BE-B442478FD03B}"/>
              </a:ext>
            </a:extLst>
          </p:cNvPr>
          <p:cNvSpPr/>
          <p:nvPr/>
        </p:nvSpPr>
        <p:spPr>
          <a:xfrm>
            <a:off x="819960"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9" name="ScanResult">
            <a:extLst>
              <a:ext uri="{FF2B5EF4-FFF2-40B4-BE49-F238E27FC236}">
                <a16:creationId xmlns:a16="http://schemas.microsoft.com/office/drawing/2014/main" id="{CAE252E3-7B2B-4493-9FB8-1C8A6600E0DA}"/>
              </a:ext>
            </a:extLst>
          </p:cNvPr>
          <p:cNvSpPr/>
          <p:nvPr/>
        </p:nvSpPr>
        <p:spPr>
          <a:xfrm>
            <a:off x="829253"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90" name="Ssrc">
            <a:extLst>
              <a:ext uri="{FF2B5EF4-FFF2-40B4-BE49-F238E27FC236}">
                <a16:creationId xmlns:a16="http://schemas.microsoft.com/office/drawing/2014/main" id="{270662A5-43C5-4B7B-9F61-F9C859801310}"/>
              </a:ext>
            </a:extLst>
          </p:cNvPr>
          <p:cNvSpPr/>
          <p:nvPr/>
        </p:nvSpPr>
        <p:spPr>
          <a:xfrm>
            <a:off x="824713"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591" name="Signature">
            <a:extLst>
              <a:ext uri="{FF2B5EF4-FFF2-40B4-BE49-F238E27FC236}">
                <a16:creationId xmlns:a16="http://schemas.microsoft.com/office/drawing/2014/main" id="{367AA348-2693-4482-9D53-D723E3284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1780710"/>
            <a:ext cx="122744" cy="122744"/>
          </a:xfrm>
          <a:prstGeom prst="rect">
            <a:avLst/>
          </a:prstGeom>
        </p:spPr>
      </p:pic>
      <p:pic>
        <p:nvPicPr>
          <p:cNvPr id="592" name="Signature">
            <a:extLst>
              <a:ext uri="{FF2B5EF4-FFF2-40B4-BE49-F238E27FC236}">
                <a16:creationId xmlns:a16="http://schemas.microsoft.com/office/drawing/2014/main" id="{5313CC14-7D46-45BC-93CE-7C27BAD03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081910"/>
            <a:ext cx="122744" cy="122744"/>
          </a:xfrm>
          <a:prstGeom prst="rect">
            <a:avLst/>
          </a:prstGeom>
        </p:spPr>
      </p:pic>
      <p:pic>
        <p:nvPicPr>
          <p:cNvPr id="593" name="Signature">
            <a:extLst>
              <a:ext uri="{FF2B5EF4-FFF2-40B4-BE49-F238E27FC236}">
                <a16:creationId xmlns:a16="http://schemas.microsoft.com/office/drawing/2014/main" id="{49DBFB80-2AE2-4E74-8A89-5923DD4CC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383110"/>
            <a:ext cx="122744" cy="122744"/>
          </a:xfrm>
          <a:prstGeom prst="rect">
            <a:avLst/>
          </a:prstGeom>
        </p:spPr>
      </p:pic>
      <p:pic>
        <p:nvPicPr>
          <p:cNvPr id="594" name="Signature">
            <a:extLst>
              <a:ext uri="{FF2B5EF4-FFF2-40B4-BE49-F238E27FC236}">
                <a16:creationId xmlns:a16="http://schemas.microsoft.com/office/drawing/2014/main" id="{638ABFFC-571E-4551-AA1E-45B6D5F05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2684311"/>
            <a:ext cx="122744" cy="122744"/>
          </a:xfrm>
          <a:prstGeom prst="rect">
            <a:avLst/>
          </a:prstGeom>
        </p:spPr>
      </p:pic>
      <p:pic>
        <p:nvPicPr>
          <p:cNvPr id="595" name="Signature">
            <a:extLst>
              <a:ext uri="{FF2B5EF4-FFF2-40B4-BE49-F238E27FC236}">
                <a16:creationId xmlns:a16="http://schemas.microsoft.com/office/drawing/2014/main" id="{9F978FBC-C308-4500-8F30-EDDA2E538B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6331" y="1780776"/>
            <a:ext cx="122744" cy="122744"/>
          </a:xfrm>
          <a:prstGeom prst="rect">
            <a:avLst/>
          </a:prstGeom>
        </p:spPr>
      </p:pic>
      <p:grpSp>
        <p:nvGrpSpPr>
          <p:cNvPr id="73" name="Group 72">
            <a:extLst>
              <a:ext uri="{FF2B5EF4-FFF2-40B4-BE49-F238E27FC236}">
                <a16:creationId xmlns:a16="http://schemas.microsoft.com/office/drawing/2014/main" id="{F91B8FD2-6278-4E61-A539-A7751B8D0D05}"/>
              </a:ext>
            </a:extLst>
          </p:cNvPr>
          <p:cNvGrpSpPr/>
          <p:nvPr/>
        </p:nvGrpSpPr>
        <p:grpSpPr>
          <a:xfrm>
            <a:off x="820280" y="1717966"/>
            <a:ext cx="619115" cy="1128415"/>
            <a:chOff x="972360" y="1870366"/>
            <a:chExt cx="619115" cy="1128415"/>
          </a:xfrm>
        </p:grpSpPr>
        <p:sp>
          <p:nvSpPr>
            <p:cNvPr id="623" name="Rectangle 622">
              <a:extLst>
                <a:ext uri="{FF2B5EF4-FFF2-40B4-BE49-F238E27FC236}">
                  <a16:creationId xmlns:a16="http://schemas.microsoft.com/office/drawing/2014/main" id="{DED9F790-CA72-46F6-B391-7CA2D3596CD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624" name="SBoM">
              <a:extLst>
                <a:ext uri="{FF2B5EF4-FFF2-40B4-BE49-F238E27FC236}">
                  <a16:creationId xmlns:a16="http://schemas.microsoft.com/office/drawing/2014/main" id="{637FE711-FE64-48A9-8E25-2748566336B1}"/>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625" name="ScanResult">
              <a:extLst>
                <a:ext uri="{FF2B5EF4-FFF2-40B4-BE49-F238E27FC236}">
                  <a16:creationId xmlns:a16="http://schemas.microsoft.com/office/drawing/2014/main" id="{E359BDD6-00EC-4974-8DD6-093BF7AB8CA9}"/>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26" name="Ssrc">
              <a:extLst>
                <a:ext uri="{FF2B5EF4-FFF2-40B4-BE49-F238E27FC236}">
                  <a16:creationId xmlns:a16="http://schemas.microsoft.com/office/drawing/2014/main" id="{6215A546-A564-48D6-9D5E-6CB0DB8003E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627" name="Signature">
              <a:extLst>
                <a:ext uri="{FF2B5EF4-FFF2-40B4-BE49-F238E27FC236}">
                  <a16:creationId xmlns:a16="http://schemas.microsoft.com/office/drawing/2014/main" id="{1D67E015-9906-4047-9306-91EBF3C85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628" name="Signature">
              <a:extLst>
                <a:ext uri="{FF2B5EF4-FFF2-40B4-BE49-F238E27FC236}">
                  <a16:creationId xmlns:a16="http://schemas.microsoft.com/office/drawing/2014/main" id="{71C51766-C510-4DB0-BA41-A31472260B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629" name="Signature">
              <a:extLst>
                <a:ext uri="{FF2B5EF4-FFF2-40B4-BE49-F238E27FC236}">
                  <a16:creationId xmlns:a16="http://schemas.microsoft.com/office/drawing/2014/main" id="{C23DFEF0-A432-441F-AF0B-9EC5EE956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630" name="Signature">
              <a:extLst>
                <a:ext uri="{FF2B5EF4-FFF2-40B4-BE49-F238E27FC236}">
                  <a16:creationId xmlns:a16="http://schemas.microsoft.com/office/drawing/2014/main" id="{17CF844D-F412-4D22-B89D-5FCB262AA5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80" name="Group 79">
            <a:extLst>
              <a:ext uri="{FF2B5EF4-FFF2-40B4-BE49-F238E27FC236}">
                <a16:creationId xmlns:a16="http://schemas.microsoft.com/office/drawing/2014/main" id="{044A5B97-0F90-43A4-A713-FA37A50BC719}"/>
              </a:ext>
            </a:extLst>
          </p:cNvPr>
          <p:cNvGrpSpPr/>
          <p:nvPr/>
        </p:nvGrpSpPr>
        <p:grpSpPr>
          <a:xfrm>
            <a:off x="805301" y="3788622"/>
            <a:ext cx="621251" cy="825419"/>
            <a:chOff x="958521" y="3941022"/>
            <a:chExt cx="621251" cy="825419"/>
          </a:xfrm>
        </p:grpSpPr>
        <p:pic>
          <p:nvPicPr>
            <p:cNvPr id="74" name="Signature">
              <a:extLst>
                <a:ext uri="{FF2B5EF4-FFF2-40B4-BE49-F238E27FC236}">
                  <a16:creationId xmlns:a16="http://schemas.microsoft.com/office/drawing/2014/main" id="{622789A8-C43B-4A39-9131-7C74BE1715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304754"/>
              <a:ext cx="122744" cy="122744"/>
            </a:xfrm>
            <a:prstGeom prst="rect">
              <a:avLst/>
            </a:prstGeom>
          </p:spPr>
        </p:pic>
        <p:pic>
          <p:nvPicPr>
            <p:cNvPr id="75" name="Signature">
              <a:extLst>
                <a:ext uri="{FF2B5EF4-FFF2-40B4-BE49-F238E27FC236}">
                  <a16:creationId xmlns:a16="http://schemas.microsoft.com/office/drawing/2014/main" id="{67CF5750-8209-48AA-9626-414EA2238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605954"/>
              <a:ext cx="122744" cy="122744"/>
            </a:xfrm>
            <a:prstGeom prst="rect">
              <a:avLst/>
            </a:prstGeom>
          </p:spPr>
        </p:pic>
        <p:sp>
          <p:nvSpPr>
            <p:cNvPr id="76" name="Rectangle 75">
              <a:extLst>
                <a:ext uri="{FF2B5EF4-FFF2-40B4-BE49-F238E27FC236}">
                  <a16:creationId xmlns:a16="http://schemas.microsoft.com/office/drawing/2014/main" id="{7FE1BB9B-6396-448D-A46E-0A61FDE97BBA}"/>
                </a:ext>
              </a:extLst>
            </p:cNvPr>
            <p:cNvSpPr/>
            <p:nvPr/>
          </p:nvSpPr>
          <p:spPr>
            <a:xfrm>
              <a:off x="962394" y="39410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77" name="Signature">
              <a:extLst>
                <a:ext uri="{FF2B5EF4-FFF2-40B4-BE49-F238E27FC236}">
                  <a16:creationId xmlns:a16="http://schemas.microsoft.com/office/drawing/2014/main" id="{9CCE56F5-2C74-47DA-94A1-94F97670A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7028" y="4003620"/>
              <a:ext cx="122744" cy="122744"/>
            </a:xfrm>
            <a:prstGeom prst="rect">
              <a:avLst/>
            </a:prstGeom>
          </p:spPr>
        </p:pic>
        <p:sp>
          <p:nvSpPr>
            <p:cNvPr id="78" name="SBoM">
              <a:extLst>
                <a:ext uri="{FF2B5EF4-FFF2-40B4-BE49-F238E27FC236}">
                  <a16:creationId xmlns:a16="http://schemas.microsoft.com/office/drawing/2014/main" id="{70265912-3D30-4ADA-BB95-E214ACA25D21}"/>
                </a:ext>
              </a:extLst>
            </p:cNvPr>
            <p:cNvSpPr/>
            <p:nvPr/>
          </p:nvSpPr>
          <p:spPr>
            <a:xfrm>
              <a:off x="958521" y="42440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79" name="ScanResult">
              <a:extLst>
                <a:ext uri="{FF2B5EF4-FFF2-40B4-BE49-F238E27FC236}">
                  <a16:creationId xmlns:a16="http://schemas.microsoft.com/office/drawing/2014/main" id="{74C6A773-B08F-4D53-9B08-DA64105694E7}"/>
                </a:ext>
              </a:extLst>
            </p:cNvPr>
            <p:cNvSpPr/>
            <p:nvPr/>
          </p:nvSpPr>
          <p:spPr>
            <a:xfrm>
              <a:off x="967814" y="45470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10" name="Group 9">
            <a:extLst>
              <a:ext uri="{FF2B5EF4-FFF2-40B4-BE49-F238E27FC236}">
                <a16:creationId xmlns:a16="http://schemas.microsoft.com/office/drawing/2014/main" id="{6E56FF94-CCA8-45D0-B309-1E175760645A}"/>
              </a:ext>
            </a:extLst>
          </p:cNvPr>
          <p:cNvGrpSpPr/>
          <p:nvPr/>
        </p:nvGrpSpPr>
        <p:grpSpPr>
          <a:xfrm>
            <a:off x="3692764" y="1784740"/>
            <a:ext cx="147646" cy="1029344"/>
            <a:chOff x="1444149" y="1933176"/>
            <a:chExt cx="147646" cy="1029344"/>
          </a:xfrm>
        </p:grpSpPr>
        <p:pic>
          <p:nvPicPr>
            <p:cNvPr id="6" name="Signature">
              <a:extLst>
                <a:ext uri="{FF2B5EF4-FFF2-40B4-BE49-F238E27FC236}">
                  <a16:creationId xmlns:a16="http://schemas.microsoft.com/office/drawing/2014/main" id="{5F58CC3A-7A2C-4C39-A843-AB8F9ACB09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7" name="Signature">
              <a:extLst>
                <a:ext uri="{FF2B5EF4-FFF2-40B4-BE49-F238E27FC236}">
                  <a16:creationId xmlns:a16="http://schemas.microsoft.com/office/drawing/2014/main" id="{0F249A30-DE0C-47CA-AC02-514982A3FF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8" name="Signature">
              <a:extLst>
                <a:ext uri="{FF2B5EF4-FFF2-40B4-BE49-F238E27FC236}">
                  <a16:creationId xmlns:a16="http://schemas.microsoft.com/office/drawing/2014/main" id="{A23AF072-AC03-42DE-8E96-1A07AFEFE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149" y="2839776"/>
              <a:ext cx="122744" cy="122744"/>
            </a:xfrm>
            <a:prstGeom prst="rect">
              <a:avLst/>
            </a:prstGeom>
          </p:spPr>
        </p:pic>
        <p:pic>
          <p:nvPicPr>
            <p:cNvPr id="9" name="Signature">
              <a:extLst>
                <a:ext uri="{FF2B5EF4-FFF2-40B4-BE49-F238E27FC236}">
                  <a16:creationId xmlns:a16="http://schemas.microsoft.com/office/drawing/2014/main" id="{0670C8FC-5E46-46F5-B646-E97173654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1" name="Group 10">
            <a:extLst>
              <a:ext uri="{FF2B5EF4-FFF2-40B4-BE49-F238E27FC236}">
                <a16:creationId xmlns:a16="http://schemas.microsoft.com/office/drawing/2014/main" id="{0AAD64A9-0B24-4D8D-9E10-84A6CF3B087B}"/>
              </a:ext>
            </a:extLst>
          </p:cNvPr>
          <p:cNvGrpSpPr/>
          <p:nvPr/>
        </p:nvGrpSpPr>
        <p:grpSpPr>
          <a:xfrm>
            <a:off x="3083212" y="1719416"/>
            <a:ext cx="757257" cy="1128415"/>
            <a:chOff x="3083212" y="1719416"/>
            <a:chExt cx="757257" cy="1128415"/>
          </a:xfrm>
        </p:grpSpPr>
        <p:grpSp>
          <p:nvGrpSpPr>
            <p:cNvPr id="270" name="Group 269">
              <a:extLst>
                <a:ext uri="{FF2B5EF4-FFF2-40B4-BE49-F238E27FC236}">
                  <a16:creationId xmlns:a16="http://schemas.microsoft.com/office/drawing/2014/main" id="{F06339DD-A5C4-466A-8158-42B21A7F275F}"/>
                </a:ext>
              </a:extLst>
            </p:cNvPr>
            <p:cNvGrpSpPr/>
            <p:nvPr/>
          </p:nvGrpSpPr>
          <p:grpSpPr>
            <a:xfrm>
              <a:off x="3083212" y="1719416"/>
              <a:ext cx="619115" cy="1128415"/>
              <a:chOff x="972360" y="1870366"/>
              <a:chExt cx="619115" cy="1128415"/>
            </a:xfrm>
          </p:grpSpPr>
          <p:sp>
            <p:nvSpPr>
              <p:cNvPr id="271" name="Rectangle 270">
                <a:extLst>
                  <a:ext uri="{FF2B5EF4-FFF2-40B4-BE49-F238E27FC236}">
                    <a16:creationId xmlns:a16="http://schemas.microsoft.com/office/drawing/2014/main" id="{F055E264-996B-4E8C-A1DF-A4BE8EFCB621}"/>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72" name="SBoM">
                <a:extLst>
                  <a:ext uri="{FF2B5EF4-FFF2-40B4-BE49-F238E27FC236}">
                    <a16:creationId xmlns:a16="http://schemas.microsoft.com/office/drawing/2014/main" id="{78FB9039-F29F-4308-B0FF-5E008480A35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73" name="ScanResult">
                <a:extLst>
                  <a:ext uri="{FF2B5EF4-FFF2-40B4-BE49-F238E27FC236}">
                    <a16:creationId xmlns:a16="http://schemas.microsoft.com/office/drawing/2014/main" id="{7710CC07-288A-472B-9F07-05D38C074D83}"/>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74" name="Ssrc">
                <a:extLst>
                  <a:ext uri="{FF2B5EF4-FFF2-40B4-BE49-F238E27FC236}">
                    <a16:creationId xmlns:a16="http://schemas.microsoft.com/office/drawing/2014/main" id="{16BA2353-7FD2-4C87-9E96-8A8AF5C149BC}"/>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75" name="Signature">
                <a:extLst>
                  <a:ext uri="{FF2B5EF4-FFF2-40B4-BE49-F238E27FC236}">
                    <a16:creationId xmlns:a16="http://schemas.microsoft.com/office/drawing/2014/main" id="{6986129B-8C69-45E2-934D-CD3C2FAE4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76" name="Signature">
                <a:extLst>
                  <a:ext uri="{FF2B5EF4-FFF2-40B4-BE49-F238E27FC236}">
                    <a16:creationId xmlns:a16="http://schemas.microsoft.com/office/drawing/2014/main" id="{08702A79-EB6D-40A8-A42E-8FDBD1F01D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77" name="Signature">
                <a:extLst>
                  <a:ext uri="{FF2B5EF4-FFF2-40B4-BE49-F238E27FC236}">
                    <a16:creationId xmlns:a16="http://schemas.microsoft.com/office/drawing/2014/main" id="{F1FD70AD-D208-44B2-8902-4D8EDBBAD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1948"/>
                <a:ext cx="122744" cy="122744"/>
              </a:xfrm>
              <a:prstGeom prst="rect">
                <a:avLst/>
              </a:prstGeom>
            </p:spPr>
          </p:pic>
          <p:pic>
            <p:nvPicPr>
              <p:cNvPr id="278" name="Signature">
                <a:extLst>
                  <a:ext uri="{FF2B5EF4-FFF2-40B4-BE49-F238E27FC236}">
                    <a16:creationId xmlns:a16="http://schemas.microsoft.com/office/drawing/2014/main" id="{6010B425-41A7-403A-A2A8-5522B8CAA9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279" name="Group 278">
              <a:extLst>
                <a:ext uri="{FF2B5EF4-FFF2-40B4-BE49-F238E27FC236}">
                  <a16:creationId xmlns:a16="http://schemas.microsoft.com/office/drawing/2014/main" id="{299C978C-C684-4B73-B210-EB0E8C682ED3}"/>
                </a:ext>
              </a:extLst>
            </p:cNvPr>
            <p:cNvGrpSpPr/>
            <p:nvPr/>
          </p:nvGrpSpPr>
          <p:grpSpPr>
            <a:xfrm>
              <a:off x="3695441" y="1780564"/>
              <a:ext cx="145028" cy="1026279"/>
              <a:chOff x="1446767" y="1933176"/>
              <a:chExt cx="145028" cy="1026279"/>
            </a:xfrm>
          </p:grpSpPr>
          <p:pic>
            <p:nvPicPr>
              <p:cNvPr id="280" name="Signature">
                <a:extLst>
                  <a:ext uri="{FF2B5EF4-FFF2-40B4-BE49-F238E27FC236}">
                    <a16:creationId xmlns:a16="http://schemas.microsoft.com/office/drawing/2014/main" id="{E241FB6E-DA7E-47ED-A888-F433A53AC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1" name="Signature">
                <a:extLst>
                  <a:ext uri="{FF2B5EF4-FFF2-40B4-BE49-F238E27FC236}">
                    <a16:creationId xmlns:a16="http://schemas.microsoft.com/office/drawing/2014/main" id="{3D637952-3667-4F71-A9B5-8207BE597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2" name="Signature">
                <a:extLst>
                  <a:ext uri="{FF2B5EF4-FFF2-40B4-BE49-F238E27FC236}">
                    <a16:creationId xmlns:a16="http://schemas.microsoft.com/office/drawing/2014/main" id="{1399A61E-0E32-4748-A0F1-AF159222F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3" name="Signature">
                <a:extLst>
                  <a:ext uri="{FF2B5EF4-FFF2-40B4-BE49-F238E27FC236}">
                    <a16:creationId xmlns:a16="http://schemas.microsoft.com/office/drawing/2014/main" id="{CE5F628A-417D-48F1-8305-8EABE09CB0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grpSp>
        <p:nvGrpSpPr>
          <p:cNvPr id="284" name="Group 283">
            <a:extLst>
              <a:ext uri="{FF2B5EF4-FFF2-40B4-BE49-F238E27FC236}">
                <a16:creationId xmlns:a16="http://schemas.microsoft.com/office/drawing/2014/main" id="{9FCB8241-DFDF-45FC-9547-536C4AAE18D0}"/>
              </a:ext>
            </a:extLst>
          </p:cNvPr>
          <p:cNvGrpSpPr/>
          <p:nvPr/>
        </p:nvGrpSpPr>
        <p:grpSpPr>
          <a:xfrm>
            <a:off x="9179343" y="2214359"/>
            <a:ext cx="145028" cy="1026279"/>
            <a:chOff x="1446767" y="1933176"/>
            <a:chExt cx="145028" cy="1026279"/>
          </a:xfrm>
        </p:grpSpPr>
        <p:pic>
          <p:nvPicPr>
            <p:cNvPr id="285" name="Signature">
              <a:extLst>
                <a:ext uri="{FF2B5EF4-FFF2-40B4-BE49-F238E27FC236}">
                  <a16:creationId xmlns:a16="http://schemas.microsoft.com/office/drawing/2014/main" id="{D0AE628F-4508-4783-A8AB-D26708A405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6" name="Signature">
              <a:extLst>
                <a:ext uri="{FF2B5EF4-FFF2-40B4-BE49-F238E27FC236}">
                  <a16:creationId xmlns:a16="http://schemas.microsoft.com/office/drawing/2014/main" id="{796906B8-AFD3-487A-8EB4-DE18E88C1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7" name="Signature">
              <a:extLst>
                <a:ext uri="{FF2B5EF4-FFF2-40B4-BE49-F238E27FC236}">
                  <a16:creationId xmlns:a16="http://schemas.microsoft.com/office/drawing/2014/main" id="{0ECAA938-8EB3-4AC4-9E14-7FE64D4F5E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8" name="Signature">
              <a:extLst>
                <a:ext uri="{FF2B5EF4-FFF2-40B4-BE49-F238E27FC236}">
                  <a16:creationId xmlns:a16="http://schemas.microsoft.com/office/drawing/2014/main" id="{4EECABDC-90C0-4EB1-9035-588257648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2" name="Group 11">
            <a:extLst>
              <a:ext uri="{FF2B5EF4-FFF2-40B4-BE49-F238E27FC236}">
                <a16:creationId xmlns:a16="http://schemas.microsoft.com/office/drawing/2014/main" id="{CD02D832-2D9D-497B-9CB4-4F58A1C1D6BA}"/>
              </a:ext>
            </a:extLst>
          </p:cNvPr>
          <p:cNvGrpSpPr/>
          <p:nvPr/>
        </p:nvGrpSpPr>
        <p:grpSpPr>
          <a:xfrm>
            <a:off x="2760075" y="991475"/>
            <a:ext cx="2087611" cy="3689908"/>
            <a:chOff x="2760075" y="991475"/>
            <a:chExt cx="2087611" cy="3689908"/>
          </a:xfrm>
        </p:grpSpPr>
        <p:grpSp>
          <p:nvGrpSpPr>
            <p:cNvPr id="3" name="Docker Hub">
              <a:extLst>
                <a:ext uri="{FF2B5EF4-FFF2-40B4-BE49-F238E27FC236}">
                  <a16:creationId xmlns:a16="http://schemas.microsoft.com/office/drawing/2014/main" id="{8DDD44B7-378A-4A65-81F5-7980463D6158}"/>
                </a:ext>
              </a:extLst>
            </p:cNvPr>
            <p:cNvGrpSpPr/>
            <p:nvPr/>
          </p:nvGrpSpPr>
          <p:grpSpPr>
            <a:xfrm>
              <a:off x="2760075" y="991475"/>
              <a:ext cx="1996590" cy="3689908"/>
              <a:chOff x="2760075" y="991475"/>
              <a:chExt cx="1996590" cy="3689908"/>
            </a:xfrm>
          </p:grpSpPr>
          <p:sp>
            <p:nvSpPr>
              <p:cNvPr id="69" name="Rectangle 68">
                <a:extLst>
                  <a:ext uri="{FF2B5EF4-FFF2-40B4-BE49-F238E27FC236}">
                    <a16:creationId xmlns:a16="http://schemas.microsoft.com/office/drawing/2014/main" id="{63C5042C-F099-42CA-B437-ECF433D6805A}"/>
                  </a:ext>
                </a:extLst>
              </p:cNvPr>
              <p:cNvSpPr/>
              <p:nvPr/>
            </p:nvSpPr>
            <p:spPr>
              <a:xfrm>
                <a:off x="2760075" y="991475"/>
                <a:ext cx="1996590" cy="3689908"/>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Docker Hub </a:t>
                </a:r>
                <a:r>
                  <a:rPr kumimoji="0" lang="en-US" sz="1200" b="1" i="0" u="none" strike="noStrike" kern="0" cap="none" spc="0" normalizeH="0" baseline="30000" noProof="0">
                    <a:ln>
                      <a:noFill/>
                    </a:ln>
                    <a:solidFill>
                      <a:srgbClr val="000000"/>
                    </a:solidFill>
                    <a:effectLst/>
                    <a:uLnTx/>
                    <a:uFillTx/>
                    <a:latin typeface="Arial"/>
                    <a:cs typeface="Arial"/>
                    <a:sym typeface="Arial"/>
                  </a:rPr>
                  <a:t>(Distributor)</a:t>
                </a:r>
              </a:p>
            </p:txBody>
          </p:sp>
          <p:sp>
            <p:nvSpPr>
              <p:cNvPr id="599" name="TextBox 598">
                <a:extLst>
                  <a:ext uri="{FF2B5EF4-FFF2-40B4-BE49-F238E27FC236}">
                    <a16:creationId xmlns:a16="http://schemas.microsoft.com/office/drawing/2014/main" id="{16280AB6-0E60-4997-B102-B7CBB765CC59}"/>
                  </a:ext>
                </a:extLst>
              </p:cNvPr>
              <p:cNvSpPr txBox="1"/>
              <p:nvPr/>
            </p:nvSpPr>
            <p:spPr>
              <a:xfrm>
                <a:off x="2944701" y="1460940"/>
                <a:ext cx="137648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sym typeface="Arial"/>
                  </a:rPr>
                  <a:t>Wabbit Networks</a:t>
                </a:r>
              </a:p>
            </p:txBody>
          </p:sp>
          <p:sp>
            <p:nvSpPr>
              <p:cNvPr id="600" name="TextBox 599">
                <a:extLst>
                  <a:ext uri="{FF2B5EF4-FFF2-40B4-BE49-F238E27FC236}">
                    <a16:creationId xmlns:a16="http://schemas.microsoft.com/office/drawing/2014/main" id="{168268CD-F774-448D-9FEF-DF1AF9156DB7}"/>
                  </a:ext>
                </a:extLst>
              </p:cNvPr>
              <p:cNvSpPr txBox="1"/>
              <p:nvPr/>
            </p:nvSpPr>
            <p:spPr>
              <a:xfrm>
                <a:off x="2935806" y="2914548"/>
                <a:ext cx="1376485" cy="2616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grpSp>
        <p:pic>
          <p:nvPicPr>
            <p:cNvPr id="304" name="Key">
              <a:extLst>
                <a:ext uri="{FF2B5EF4-FFF2-40B4-BE49-F238E27FC236}">
                  <a16:creationId xmlns:a16="http://schemas.microsoft.com/office/drawing/2014/main" id="{918B665C-B5C5-480C-A41B-B384983596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4941" y="1038385"/>
              <a:ext cx="122745" cy="122745"/>
            </a:xfrm>
            <a:prstGeom prst="rect">
              <a:avLst/>
            </a:prstGeom>
          </p:spPr>
        </p:pic>
      </p:grpSp>
      <p:pic>
        <p:nvPicPr>
          <p:cNvPr id="13" name="Key">
            <a:extLst>
              <a:ext uri="{FF2B5EF4-FFF2-40B4-BE49-F238E27FC236}">
                <a16:creationId xmlns:a16="http://schemas.microsoft.com/office/drawing/2014/main" id="{3D3A5541-49DB-4594-A49E-58C0E07D2C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0436" y="1038385"/>
            <a:ext cx="122745" cy="122745"/>
          </a:xfrm>
          <a:prstGeom prst="rect">
            <a:avLst/>
          </a:prstGeom>
        </p:spPr>
      </p:pic>
      <p:pic>
        <p:nvPicPr>
          <p:cNvPr id="309" name="Key">
            <a:extLst>
              <a:ext uri="{FF2B5EF4-FFF2-40B4-BE49-F238E27FC236}">
                <a16:creationId xmlns:a16="http://schemas.microsoft.com/office/drawing/2014/main" id="{2DD2E3D1-22B3-4313-9878-0EC761E40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9395" y="3128189"/>
            <a:ext cx="122745" cy="122745"/>
          </a:xfrm>
          <a:prstGeom prst="rect">
            <a:avLst/>
          </a:prstGeom>
        </p:spPr>
      </p:pic>
      <p:pic>
        <p:nvPicPr>
          <p:cNvPr id="310" name="Key">
            <a:extLst>
              <a:ext uri="{FF2B5EF4-FFF2-40B4-BE49-F238E27FC236}">
                <a16:creationId xmlns:a16="http://schemas.microsoft.com/office/drawing/2014/main" id="{BCAB93BB-5E3F-4C77-A324-E80682B9EC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2862" y="4831256"/>
            <a:ext cx="122745" cy="122745"/>
          </a:xfrm>
          <a:prstGeom prst="rect">
            <a:avLst/>
          </a:prstGeom>
        </p:spPr>
      </p:pic>
      <p:sp>
        <p:nvSpPr>
          <p:cNvPr id="315" name="TextBox 314">
            <a:extLst>
              <a:ext uri="{FF2B5EF4-FFF2-40B4-BE49-F238E27FC236}">
                <a16:creationId xmlns:a16="http://schemas.microsoft.com/office/drawing/2014/main" id="{E3CD266D-486A-4707-B06A-F76D432B1A82}"/>
              </a:ext>
            </a:extLst>
          </p:cNvPr>
          <p:cNvSpPr txBox="1"/>
          <p:nvPr/>
        </p:nvSpPr>
        <p:spPr>
          <a:xfrm>
            <a:off x="7675414" y="1497201"/>
            <a:ext cx="712039" cy="138499"/>
          </a:xfrm>
          <a:prstGeom prst="rect">
            <a:avLst/>
          </a:prstGeom>
          <a:noFill/>
        </p:spPr>
        <p:txBody>
          <a:bodyPr wrap="square" lIns="0" tIns="0" rIns="0" bIns="0">
            <a:spAutoFit/>
          </a:bodyPr>
          <a:lstStyle/>
          <a:p>
            <a:pPr algn="r"/>
            <a:r>
              <a:rPr kumimoji="0" lang="en-US" sz="900" i="0" u="none" strike="noStrike" kern="0" cap="none" spc="0" normalizeH="0" baseline="0" noProof="0">
                <a:ln>
                  <a:noFill/>
                </a:ln>
                <a:solidFill>
                  <a:srgbClr val="000000"/>
                </a:solidFill>
                <a:effectLst/>
                <a:uLnTx/>
                <a:uFillTx/>
                <a:sym typeface="Arial"/>
              </a:rPr>
              <a:t>Docker Hub</a:t>
            </a:r>
            <a:endParaRPr lang="en-US" sz="900"/>
          </a:p>
        </p:txBody>
      </p:sp>
      <p:sp>
        <p:nvSpPr>
          <p:cNvPr id="289" name="TextBox 288">
            <a:extLst>
              <a:ext uri="{FF2B5EF4-FFF2-40B4-BE49-F238E27FC236}">
                <a16:creationId xmlns:a16="http://schemas.microsoft.com/office/drawing/2014/main" id="{BD8CBD4B-AE97-4DD4-BA55-14B6D15C9D04}"/>
              </a:ext>
            </a:extLst>
          </p:cNvPr>
          <p:cNvSpPr txBox="1"/>
          <p:nvPr/>
        </p:nvSpPr>
        <p:spPr>
          <a:xfrm>
            <a:off x="7391845" y="1620867"/>
            <a:ext cx="995608"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sp>
        <p:nvSpPr>
          <p:cNvPr id="290" name="TextBox 289">
            <a:extLst>
              <a:ext uri="{FF2B5EF4-FFF2-40B4-BE49-F238E27FC236}">
                <a16:creationId xmlns:a16="http://schemas.microsoft.com/office/drawing/2014/main" id="{88960759-A8B2-4699-83BD-76B3FB1FF586}"/>
              </a:ext>
            </a:extLst>
          </p:cNvPr>
          <p:cNvSpPr txBox="1"/>
          <p:nvPr/>
        </p:nvSpPr>
        <p:spPr>
          <a:xfrm>
            <a:off x="7431970" y="1744533"/>
            <a:ext cx="955481"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grpSp>
        <p:nvGrpSpPr>
          <p:cNvPr id="292" name="Group 291">
            <a:extLst>
              <a:ext uri="{FF2B5EF4-FFF2-40B4-BE49-F238E27FC236}">
                <a16:creationId xmlns:a16="http://schemas.microsoft.com/office/drawing/2014/main" id="{EA520A92-62A2-4BD4-961B-88EF25E4ABAB}"/>
              </a:ext>
            </a:extLst>
          </p:cNvPr>
          <p:cNvGrpSpPr/>
          <p:nvPr/>
        </p:nvGrpSpPr>
        <p:grpSpPr>
          <a:xfrm>
            <a:off x="827615" y="1717966"/>
            <a:ext cx="619115" cy="1128415"/>
            <a:chOff x="972360" y="1870366"/>
            <a:chExt cx="619115" cy="1128415"/>
          </a:xfrm>
        </p:grpSpPr>
        <p:sp>
          <p:nvSpPr>
            <p:cNvPr id="293" name="Rectangle 292">
              <a:extLst>
                <a:ext uri="{FF2B5EF4-FFF2-40B4-BE49-F238E27FC236}">
                  <a16:creationId xmlns:a16="http://schemas.microsoft.com/office/drawing/2014/main" id="{C0D8954F-9E58-4E88-8D56-F969DD296CAC}"/>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94" name="SBoM">
              <a:extLst>
                <a:ext uri="{FF2B5EF4-FFF2-40B4-BE49-F238E27FC236}">
                  <a16:creationId xmlns:a16="http://schemas.microsoft.com/office/drawing/2014/main" id="{4BB47439-252E-4744-B53E-7BD131CABA3C}"/>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95" name="ScanResult">
              <a:extLst>
                <a:ext uri="{FF2B5EF4-FFF2-40B4-BE49-F238E27FC236}">
                  <a16:creationId xmlns:a16="http://schemas.microsoft.com/office/drawing/2014/main" id="{9335B1BD-6B80-4C60-AF48-655B1BA9FAC7}"/>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96" name="Ssrc">
              <a:extLst>
                <a:ext uri="{FF2B5EF4-FFF2-40B4-BE49-F238E27FC236}">
                  <a16:creationId xmlns:a16="http://schemas.microsoft.com/office/drawing/2014/main" id="{55D69D36-9644-4187-8FF3-28EC094E5F4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297" name="Signature">
              <a:extLst>
                <a:ext uri="{FF2B5EF4-FFF2-40B4-BE49-F238E27FC236}">
                  <a16:creationId xmlns:a16="http://schemas.microsoft.com/office/drawing/2014/main" id="{F4214FEF-2082-4253-AF94-2E5599AB21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98" name="Signature">
              <a:extLst>
                <a:ext uri="{FF2B5EF4-FFF2-40B4-BE49-F238E27FC236}">
                  <a16:creationId xmlns:a16="http://schemas.microsoft.com/office/drawing/2014/main" id="{55FE871C-A551-42D9-A50D-2563A09650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99" name="Signature">
              <a:extLst>
                <a:ext uri="{FF2B5EF4-FFF2-40B4-BE49-F238E27FC236}">
                  <a16:creationId xmlns:a16="http://schemas.microsoft.com/office/drawing/2014/main" id="{1F019C32-5487-4DD2-A43A-1DE42B7AEC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00" name="Signature">
              <a:extLst>
                <a:ext uri="{FF2B5EF4-FFF2-40B4-BE49-F238E27FC236}">
                  <a16:creationId xmlns:a16="http://schemas.microsoft.com/office/drawing/2014/main" id="{1BD007D7-A6CD-4317-B887-C929F5C1D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01" name="Group 300">
            <a:extLst>
              <a:ext uri="{FF2B5EF4-FFF2-40B4-BE49-F238E27FC236}">
                <a16:creationId xmlns:a16="http://schemas.microsoft.com/office/drawing/2014/main" id="{D814244A-DE73-4273-8986-D20EA21E1230}"/>
              </a:ext>
            </a:extLst>
          </p:cNvPr>
          <p:cNvGrpSpPr/>
          <p:nvPr/>
        </p:nvGrpSpPr>
        <p:grpSpPr>
          <a:xfrm>
            <a:off x="827225" y="1717966"/>
            <a:ext cx="619115" cy="1128415"/>
            <a:chOff x="972360" y="1870366"/>
            <a:chExt cx="619115" cy="1128415"/>
          </a:xfrm>
        </p:grpSpPr>
        <p:sp>
          <p:nvSpPr>
            <p:cNvPr id="302" name="Rectangle 301">
              <a:extLst>
                <a:ext uri="{FF2B5EF4-FFF2-40B4-BE49-F238E27FC236}">
                  <a16:creationId xmlns:a16="http://schemas.microsoft.com/office/drawing/2014/main" id="{52325826-31FF-4497-B96C-0DA4A9D1A6E2}"/>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03" name="SBoM">
              <a:extLst>
                <a:ext uri="{FF2B5EF4-FFF2-40B4-BE49-F238E27FC236}">
                  <a16:creationId xmlns:a16="http://schemas.microsoft.com/office/drawing/2014/main" id="{AE3C8D31-B7AE-48E4-85E8-C8D88746DC3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05" name="ScanResult">
              <a:extLst>
                <a:ext uri="{FF2B5EF4-FFF2-40B4-BE49-F238E27FC236}">
                  <a16:creationId xmlns:a16="http://schemas.microsoft.com/office/drawing/2014/main" id="{162824A3-B85B-408E-A62B-A4AD7929ADF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06" name="Ssrc">
              <a:extLst>
                <a:ext uri="{FF2B5EF4-FFF2-40B4-BE49-F238E27FC236}">
                  <a16:creationId xmlns:a16="http://schemas.microsoft.com/office/drawing/2014/main" id="{501BAC43-D7AE-4A38-A0FB-15C61B131830}"/>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07" name="Signature">
              <a:extLst>
                <a:ext uri="{FF2B5EF4-FFF2-40B4-BE49-F238E27FC236}">
                  <a16:creationId xmlns:a16="http://schemas.microsoft.com/office/drawing/2014/main" id="{6C358CF4-2D10-41AB-ACA2-0A96449D61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08" name="Signature">
              <a:extLst>
                <a:ext uri="{FF2B5EF4-FFF2-40B4-BE49-F238E27FC236}">
                  <a16:creationId xmlns:a16="http://schemas.microsoft.com/office/drawing/2014/main" id="{5EB6903E-4C1F-46AC-9B0F-10691F74E9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11" name="Signature">
              <a:extLst>
                <a:ext uri="{FF2B5EF4-FFF2-40B4-BE49-F238E27FC236}">
                  <a16:creationId xmlns:a16="http://schemas.microsoft.com/office/drawing/2014/main" id="{86F4A216-5245-452B-A058-180396AF0C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12" name="Signature">
              <a:extLst>
                <a:ext uri="{FF2B5EF4-FFF2-40B4-BE49-F238E27FC236}">
                  <a16:creationId xmlns:a16="http://schemas.microsoft.com/office/drawing/2014/main" id="{88030C86-56AC-4E7A-A651-5FC018EFE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13" name="Group 312">
            <a:extLst>
              <a:ext uri="{FF2B5EF4-FFF2-40B4-BE49-F238E27FC236}">
                <a16:creationId xmlns:a16="http://schemas.microsoft.com/office/drawing/2014/main" id="{52EEFB8A-D08A-460E-B312-FC62EFCE7908}"/>
              </a:ext>
            </a:extLst>
          </p:cNvPr>
          <p:cNvGrpSpPr/>
          <p:nvPr/>
        </p:nvGrpSpPr>
        <p:grpSpPr>
          <a:xfrm>
            <a:off x="823211" y="1717966"/>
            <a:ext cx="619115" cy="1128415"/>
            <a:chOff x="972360" y="1870366"/>
            <a:chExt cx="619115" cy="1128415"/>
          </a:xfrm>
        </p:grpSpPr>
        <p:sp>
          <p:nvSpPr>
            <p:cNvPr id="314" name="Rectangle 313">
              <a:extLst>
                <a:ext uri="{FF2B5EF4-FFF2-40B4-BE49-F238E27FC236}">
                  <a16:creationId xmlns:a16="http://schemas.microsoft.com/office/drawing/2014/main" id="{2F7ED307-8FA0-4EF3-B3DC-C0BA0817354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16" name="SBoM">
              <a:extLst>
                <a:ext uri="{FF2B5EF4-FFF2-40B4-BE49-F238E27FC236}">
                  <a16:creationId xmlns:a16="http://schemas.microsoft.com/office/drawing/2014/main" id="{42D1CAAB-5120-42BA-A09D-A12A32E39555}"/>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17" name="ScanResult">
              <a:extLst>
                <a:ext uri="{FF2B5EF4-FFF2-40B4-BE49-F238E27FC236}">
                  <a16:creationId xmlns:a16="http://schemas.microsoft.com/office/drawing/2014/main" id="{BDD403F0-6B9B-4D88-9C4F-B75C6F44946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18" name="Ssrc">
              <a:extLst>
                <a:ext uri="{FF2B5EF4-FFF2-40B4-BE49-F238E27FC236}">
                  <a16:creationId xmlns:a16="http://schemas.microsoft.com/office/drawing/2014/main" id="{529FEBFF-D0F4-4C63-8F31-D538093CEEDE}"/>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19" name="Signature">
              <a:extLst>
                <a:ext uri="{FF2B5EF4-FFF2-40B4-BE49-F238E27FC236}">
                  <a16:creationId xmlns:a16="http://schemas.microsoft.com/office/drawing/2014/main" id="{260E782B-483F-4898-9E85-755EDB8F6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20" name="Signature">
              <a:extLst>
                <a:ext uri="{FF2B5EF4-FFF2-40B4-BE49-F238E27FC236}">
                  <a16:creationId xmlns:a16="http://schemas.microsoft.com/office/drawing/2014/main" id="{25660B78-3066-4C15-A565-2D64B56B84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21" name="Signature">
              <a:extLst>
                <a:ext uri="{FF2B5EF4-FFF2-40B4-BE49-F238E27FC236}">
                  <a16:creationId xmlns:a16="http://schemas.microsoft.com/office/drawing/2014/main" id="{9D5A7E25-E858-46F2-9B2A-133D92FF32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22" name="Signature">
              <a:extLst>
                <a:ext uri="{FF2B5EF4-FFF2-40B4-BE49-F238E27FC236}">
                  <a16:creationId xmlns:a16="http://schemas.microsoft.com/office/drawing/2014/main" id="{7F187262-1532-4285-837F-EA8E56851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spTree>
    <p:extLst>
      <p:ext uri="{BB962C8B-B14F-4D97-AF65-F5344CB8AC3E}">
        <p14:creationId xmlns:p14="http://schemas.microsoft.com/office/powerpoint/2010/main" val="209403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par>
                                <p:cTn id="8" presetID="42" presetClass="path" presetSubtype="0" accel="50000" decel="50000" fill="hold" grpId="1" nodeType="withEffect">
                                  <p:stCondLst>
                                    <p:cond delay="0"/>
                                  </p:stCondLst>
                                  <p:childTnLst>
                                    <p:animMotion origin="layout" path="M 3.95833E-6 4.81481E-6 L 0.75507 0.01527 " pathEditMode="relative" rAng="0" ptsTypes="AA">
                                      <p:cBhvr>
                                        <p:cTn id="9" dur="2000" fill="hold"/>
                                        <p:tgtEl>
                                          <p:spTgt spid="411"/>
                                        </p:tgtEl>
                                        <p:attrNameLst>
                                          <p:attrName>ppt_x</p:attrName>
                                          <p:attrName>ppt_y</p:attrName>
                                        </p:attrNameLst>
                                      </p:cBhvr>
                                      <p:rCtr x="37747" y="76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2"/>
                                        </p:tgtEl>
                                        <p:attrNameLst>
                                          <p:attrName>style.visibility</p:attrName>
                                        </p:attrNameLst>
                                      </p:cBhvr>
                                      <p:to>
                                        <p:strVal val="visible"/>
                                      </p:to>
                                    </p:set>
                                    <p:animEffect transition="in" filter="fade">
                                      <p:cBhvr>
                                        <p:cTn id="14" dur="500"/>
                                        <p:tgtEl>
                                          <p:spTgt spid="412"/>
                                        </p:tgtEl>
                                      </p:cBhvr>
                                    </p:animEffect>
                                  </p:childTnLst>
                                </p:cTn>
                              </p:par>
                              <p:par>
                                <p:cTn id="15" presetID="42" presetClass="path" presetSubtype="0" accel="50000" decel="50000" fill="hold" nodeType="withEffect">
                                  <p:stCondLst>
                                    <p:cond delay="0"/>
                                  </p:stCondLst>
                                  <p:childTnLst>
                                    <p:animMotion origin="layout" path="M -6.25E-7 1.48148E-6 L 0.74336 -0.03079 " pathEditMode="relative" rAng="0" ptsTypes="AA">
                                      <p:cBhvr>
                                        <p:cTn id="16" dur="2000" fill="hold"/>
                                        <p:tgtEl>
                                          <p:spTgt spid="412"/>
                                        </p:tgtEl>
                                        <p:attrNameLst>
                                          <p:attrName>ppt_x</p:attrName>
                                          <p:attrName>ppt_y</p:attrName>
                                        </p:attrNameLst>
                                      </p:cBhvr>
                                      <p:rCtr x="37161" y="-155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75507 0.01527 L 0.86211 0.07569 " pathEditMode="relative" rAng="0" ptsTypes="AA">
                                      <p:cBhvr>
                                        <p:cTn id="20" dur="2000" fill="hold"/>
                                        <p:tgtEl>
                                          <p:spTgt spid="411"/>
                                        </p:tgtEl>
                                        <p:attrNameLst>
                                          <p:attrName>ppt_x</p:attrName>
                                          <p:attrName>ppt_y</p:attrName>
                                        </p:attrNameLst>
                                      </p:cBhvr>
                                      <p:rCtr x="5352" y="3009"/>
                                    </p:animMotion>
                                  </p:childTnLst>
                                </p:cTn>
                              </p:par>
                              <p:par>
                                <p:cTn id="21" presetID="10" presetClass="exit" presetSubtype="0" fill="hold" nodeType="withEffect">
                                  <p:stCondLst>
                                    <p:cond delay="0"/>
                                  </p:stCondLst>
                                  <p:childTnLst>
                                    <p:animEffect transition="out" filter="fade">
                                      <p:cBhvr>
                                        <p:cTn id="22" dur="500"/>
                                        <p:tgtEl>
                                          <p:spTgt spid="412"/>
                                        </p:tgtEl>
                                      </p:cBhvr>
                                    </p:animEffect>
                                    <p:set>
                                      <p:cBhvr>
                                        <p:cTn id="23" dur="1" fill="hold">
                                          <p:stCondLst>
                                            <p:cond delay="499"/>
                                          </p:stCondLst>
                                        </p:cTn>
                                        <p:tgtEl>
                                          <p:spTgt spid="4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9"/>
                                        </p:tgtEl>
                                        <p:attrNameLst>
                                          <p:attrName>style.visibility</p:attrName>
                                        </p:attrNameLst>
                                      </p:cBhvr>
                                      <p:to>
                                        <p:strVal val="visible"/>
                                      </p:to>
                                    </p:set>
                                    <p:animEffect transition="in" filter="fade">
                                      <p:cBhvr>
                                        <p:cTn id="28" dur="500"/>
                                        <p:tgtEl>
                                          <p:spTgt spid="209"/>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dissolve">
                                      <p:cBhvr>
                                        <p:cTn id="32" dur="500"/>
                                        <p:tgtEl>
                                          <p:spTgt spid="6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9"/>
                                        </p:tgtEl>
                                        <p:attrNameLst>
                                          <p:attrName>style.visibility</p:attrName>
                                        </p:attrNameLst>
                                      </p:cBhvr>
                                      <p:to>
                                        <p:strVal val="visible"/>
                                      </p:to>
                                    </p:set>
                                    <p:animEffect transition="in" filter="fade">
                                      <p:cBhvr>
                                        <p:cTn id="36" dur="500"/>
                                        <p:tgtEl>
                                          <p:spTgt spid="52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4.375E-6 1.85185E-6 L 0.68072 -0.04283 " pathEditMode="relative" rAng="0" ptsTypes="AA">
                                      <p:cBhvr>
                                        <p:cTn id="40" dur="2000" fill="hold"/>
                                        <p:tgtEl>
                                          <p:spTgt spid="529"/>
                                        </p:tgtEl>
                                        <p:attrNameLst>
                                          <p:attrName>ppt_x</p:attrName>
                                          <p:attrName>ppt_y</p:attrName>
                                        </p:attrNameLst>
                                      </p:cBhvr>
                                      <p:rCtr x="34036" y="-2153"/>
                                    </p:animMotion>
                                  </p:childTnLst>
                                </p:cTn>
                              </p:par>
                            </p:childTnLst>
                          </p:cTn>
                        </p:par>
                        <p:par>
                          <p:cTn id="41" fill="hold">
                            <p:stCondLst>
                              <p:cond delay="2000"/>
                            </p:stCondLst>
                            <p:childTnLst>
                              <p:par>
                                <p:cTn id="42" presetID="26" presetClass="emph" presetSubtype="0" fill="hold" grpId="2" nodeType="afterEffect">
                                  <p:stCondLst>
                                    <p:cond delay="0"/>
                                  </p:stCondLst>
                                  <p:childTnLst>
                                    <p:animEffect transition="out" filter="fade">
                                      <p:cBhvr>
                                        <p:cTn id="43" dur="500" tmFilter="0, 0; .2, .5; .8, .5; 1, 0"/>
                                        <p:tgtEl>
                                          <p:spTgt spid="529"/>
                                        </p:tgtEl>
                                      </p:cBhvr>
                                    </p:animEffect>
                                    <p:animScale>
                                      <p:cBhvr>
                                        <p:cTn id="44" dur="250" autoRev="1" fill="hold"/>
                                        <p:tgtEl>
                                          <p:spTgt spid="529"/>
                                        </p:tgtEl>
                                      </p:cBhvr>
                                      <p:by x="105000" y="105000"/>
                                    </p:animScale>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532"/>
                                        </p:tgtEl>
                                        <p:attrNameLst>
                                          <p:attrName>style.visibility</p:attrName>
                                        </p:attrNameLst>
                                      </p:cBhvr>
                                      <p:to>
                                        <p:strVal val="visible"/>
                                      </p:to>
                                    </p:set>
                                    <p:animEffect transition="in" filter="fade">
                                      <p:cBhvr>
                                        <p:cTn id="48" dur="500"/>
                                        <p:tgtEl>
                                          <p:spTgt spid="532"/>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533"/>
                                        </p:tgtEl>
                                        <p:attrNameLst>
                                          <p:attrName>style.visibility</p:attrName>
                                        </p:attrNameLst>
                                      </p:cBhvr>
                                      <p:to>
                                        <p:strVal val="visible"/>
                                      </p:to>
                                    </p:set>
                                    <p:animEffect transition="in" filter="fade">
                                      <p:cBhvr>
                                        <p:cTn id="52" dur="500"/>
                                        <p:tgtEl>
                                          <p:spTgt spid="53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3.33333E-6 -1.11111E-6 L 0.67968 -0.04699 " pathEditMode="relative" rAng="0" ptsTypes="AA">
                                      <p:cBhvr>
                                        <p:cTn id="56" dur="2000" fill="hold"/>
                                        <p:tgtEl>
                                          <p:spTgt spid="532"/>
                                        </p:tgtEl>
                                        <p:attrNameLst>
                                          <p:attrName>ppt_x</p:attrName>
                                          <p:attrName>ppt_y</p:attrName>
                                        </p:attrNameLst>
                                      </p:cBhvr>
                                      <p:rCtr x="33984" y="-2361"/>
                                    </p:animMotion>
                                  </p:childTnLst>
                                </p:cTn>
                              </p:par>
                              <p:par>
                                <p:cTn id="57" presetID="42" presetClass="path" presetSubtype="0" accel="50000" decel="50000" fill="hold" grpId="1" nodeType="withEffect">
                                  <p:stCondLst>
                                    <p:cond delay="500"/>
                                  </p:stCondLst>
                                  <p:childTnLst>
                                    <p:animMotion origin="layout" path="M 3.75E-6 -4.07407E-6 L 0.67942 -0.05787 " pathEditMode="relative" rAng="0" ptsTypes="AA">
                                      <p:cBhvr>
                                        <p:cTn id="58" dur="2000" fill="hold"/>
                                        <p:tgtEl>
                                          <p:spTgt spid="533"/>
                                        </p:tgtEl>
                                        <p:attrNameLst>
                                          <p:attrName>ppt_x</p:attrName>
                                          <p:attrName>ppt_y</p:attrName>
                                        </p:attrNameLst>
                                      </p:cBhvr>
                                      <p:rCtr x="33971" y="-2894"/>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2" nodeType="clickEffect">
                                  <p:stCondLst>
                                    <p:cond delay="0"/>
                                  </p:stCondLst>
                                  <p:childTnLst>
                                    <p:animEffect transition="out" filter="fade">
                                      <p:cBhvr>
                                        <p:cTn id="62" dur="500"/>
                                        <p:tgtEl>
                                          <p:spTgt spid="532"/>
                                        </p:tgtEl>
                                      </p:cBhvr>
                                    </p:animEffect>
                                    <p:set>
                                      <p:cBhvr>
                                        <p:cTn id="63" dur="1" fill="hold">
                                          <p:stCondLst>
                                            <p:cond delay="499"/>
                                          </p:stCondLst>
                                        </p:cTn>
                                        <p:tgtEl>
                                          <p:spTgt spid="532"/>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533"/>
                                        </p:tgtEl>
                                      </p:cBhvr>
                                    </p:animEffect>
                                    <p:set>
                                      <p:cBhvr>
                                        <p:cTn id="66" dur="1" fill="hold">
                                          <p:stCondLst>
                                            <p:cond delay="499"/>
                                          </p:stCondLst>
                                        </p:cTn>
                                        <p:tgtEl>
                                          <p:spTgt spid="533"/>
                                        </p:tgtEl>
                                        <p:attrNameLst>
                                          <p:attrName>style.visibility</p:attrName>
                                        </p:attrNameLst>
                                      </p:cBhvr>
                                      <p:to>
                                        <p:strVal val="hidden"/>
                                      </p:to>
                                    </p:set>
                                  </p:childTnLst>
                                </p:cTn>
                              </p:par>
                              <p:par>
                                <p:cTn id="67" presetID="10" presetClass="exit" presetSubtype="0" fill="hold" grpId="3" nodeType="withEffect">
                                  <p:stCondLst>
                                    <p:cond delay="0"/>
                                  </p:stCondLst>
                                  <p:childTnLst>
                                    <p:animEffect transition="out" filter="fade">
                                      <p:cBhvr>
                                        <p:cTn id="68" dur="500"/>
                                        <p:tgtEl>
                                          <p:spTgt spid="529"/>
                                        </p:tgtEl>
                                      </p:cBhvr>
                                    </p:animEffect>
                                    <p:set>
                                      <p:cBhvr>
                                        <p:cTn id="69" dur="1" fill="hold">
                                          <p:stCondLst>
                                            <p:cond delay="499"/>
                                          </p:stCondLst>
                                        </p:cTn>
                                        <p:tgtEl>
                                          <p:spTgt spid="52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4"/>
                                        </p:tgtEl>
                                        <p:attrNameLst>
                                          <p:attrName>style.visibility</p:attrName>
                                        </p:attrNameLst>
                                      </p:cBhvr>
                                      <p:to>
                                        <p:strVal val="visible"/>
                                      </p:to>
                                    </p:set>
                                    <p:animEffect transition="in" filter="fade">
                                      <p:cBhvr>
                                        <p:cTn id="74" dur="500"/>
                                        <p:tgtEl>
                                          <p:spTgt spid="20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dissolve">
                                      <p:cBhvr>
                                        <p:cTn id="79" dur="500"/>
                                        <p:tgtEl>
                                          <p:spTgt spid="65"/>
                                        </p:tgtEl>
                                      </p:cBhvr>
                                    </p:animEffec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dissolv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2"/>
                                        </p:tgtEl>
                                        <p:attrNameLst>
                                          <p:attrName>style.visibility</p:attrName>
                                        </p:attrNameLst>
                                      </p:cBhvr>
                                      <p:to>
                                        <p:strVal val="visible"/>
                                      </p:to>
                                    </p:set>
                                    <p:animEffect transition="in" filter="fade">
                                      <p:cBhvr>
                                        <p:cTn id="88" dur="500"/>
                                        <p:tgtEl>
                                          <p:spTgt spid="292"/>
                                        </p:tgtEl>
                                      </p:cBhvr>
                                    </p:animEffect>
                                  </p:childTnLst>
                                </p:cTn>
                              </p:par>
                              <p:par>
                                <p:cTn id="89" presetID="42" presetClass="path" presetSubtype="0" accel="50000" decel="50000" fill="hold" nodeType="withEffect">
                                  <p:stCondLst>
                                    <p:cond delay="0"/>
                                  </p:stCondLst>
                                  <p:childTnLst>
                                    <p:animMotion origin="layout" path="M 8.33333E-7 1.11111E-6 L 0.72448 -0.06713 " pathEditMode="relative" rAng="0" ptsTypes="AA">
                                      <p:cBhvr>
                                        <p:cTn id="90" dur="2000" fill="hold"/>
                                        <p:tgtEl>
                                          <p:spTgt spid="292"/>
                                        </p:tgtEl>
                                        <p:attrNameLst>
                                          <p:attrName>ppt_x</p:attrName>
                                          <p:attrName>ppt_y</p:attrName>
                                        </p:attrNameLst>
                                      </p:cBhvr>
                                      <p:rCtr x="36224" y="-3356"/>
                                    </p:animMotion>
                                  </p:childTnLst>
                                </p:cTn>
                              </p:par>
                              <p:par>
                                <p:cTn id="91" presetID="10" presetClass="exit" presetSubtype="0" fill="hold" nodeType="withEffect">
                                  <p:stCondLst>
                                    <p:cond delay="1500"/>
                                  </p:stCondLst>
                                  <p:childTnLst>
                                    <p:animEffect transition="out" filter="fade">
                                      <p:cBhvr>
                                        <p:cTn id="92" dur="500"/>
                                        <p:tgtEl>
                                          <p:spTgt spid="292"/>
                                        </p:tgtEl>
                                      </p:cBhvr>
                                    </p:animEffect>
                                    <p:set>
                                      <p:cBhvr>
                                        <p:cTn id="93" dur="1" fill="hold">
                                          <p:stCondLst>
                                            <p:cond delay="499"/>
                                          </p:stCondLst>
                                        </p:cTn>
                                        <p:tgtEl>
                                          <p:spTgt spid="292"/>
                                        </p:tgtEl>
                                        <p:attrNameLst>
                                          <p:attrName>style.visibility</p:attrName>
                                        </p:attrNameLst>
                                      </p:cBhvr>
                                      <p:to>
                                        <p:strVal val="hidden"/>
                                      </p:to>
                                    </p:set>
                                  </p:childTnLst>
                                </p:cTn>
                              </p:par>
                            </p:childTnLst>
                          </p:cTn>
                        </p:par>
                        <p:par>
                          <p:cTn id="94" fill="hold">
                            <p:stCondLst>
                              <p:cond delay="2000"/>
                            </p:stCondLst>
                            <p:childTnLst>
                              <p:par>
                                <p:cTn id="95" presetID="10" presetClass="entr" presetSubtype="0" fill="hold" nodeType="afterEffect">
                                  <p:stCondLst>
                                    <p:cond delay="0"/>
                                  </p:stCondLst>
                                  <p:childTnLst>
                                    <p:set>
                                      <p:cBhvr>
                                        <p:cTn id="96" dur="1" fill="hold">
                                          <p:stCondLst>
                                            <p:cond delay="0"/>
                                          </p:stCondLst>
                                        </p:cTn>
                                        <p:tgtEl>
                                          <p:spTgt spid="301"/>
                                        </p:tgtEl>
                                        <p:attrNameLst>
                                          <p:attrName>style.visibility</p:attrName>
                                        </p:attrNameLst>
                                      </p:cBhvr>
                                      <p:to>
                                        <p:strVal val="visible"/>
                                      </p:to>
                                    </p:set>
                                    <p:animEffect transition="in" filter="fade">
                                      <p:cBhvr>
                                        <p:cTn id="97" dur="500"/>
                                        <p:tgtEl>
                                          <p:spTgt spid="301"/>
                                        </p:tgtEl>
                                      </p:cBhvr>
                                    </p:animEffect>
                                  </p:childTnLst>
                                </p:cTn>
                              </p:par>
                              <p:par>
                                <p:cTn id="98" presetID="42" presetClass="path" presetSubtype="0" accel="50000" decel="50000" fill="hold" nodeType="withEffect">
                                  <p:stCondLst>
                                    <p:cond delay="0"/>
                                  </p:stCondLst>
                                  <p:childTnLst>
                                    <p:animMotion origin="layout" path="M 8.33333E-7 1.11111E-6 L 0.73203 0.17616 " pathEditMode="relative" rAng="0" ptsTypes="AA">
                                      <p:cBhvr>
                                        <p:cTn id="99" dur="2000" fill="hold"/>
                                        <p:tgtEl>
                                          <p:spTgt spid="301"/>
                                        </p:tgtEl>
                                        <p:attrNameLst>
                                          <p:attrName>ppt_x</p:attrName>
                                          <p:attrName>ppt_y</p:attrName>
                                        </p:attrNameLst>
                                      </p:cBhvr>
                                      <p:rCtr x="36602" y="8796"/>
                                    </p:animMotion>
                                  </p:childTnLst>
                                </p:cTn>
                              </p:par>
                              <p:par>
                                <p:cTn id="100" presetID="10" presetClass="exit" presetSubtype="0" fill="hold" nodeType="withEffect">
                                  <p:stCondLst>
                                    <p:cond delay="1500"/>
                                  </p:stCondLst>
                                  <p:childTnLst>
                                    <p:animEffect transition="out" filter="fade">
                                      <p:cBhvr>
                                        <p:cTn id="101" dur="500"/>
                                        <p:tgtEl>
                                          <p:spTgt spid="301"/>
                                        </p:tgtEl>
                                      </p:cBhvr>
                                    </p:animEffect>
                                    <p:set>
                                      <p:cBhvr>
                                        <p:cTn id="102" dur="1" fill="hold">
                                          <p:stCondLst>
                                            <p:cond delay="499"/>
                                          </p:stCondLst>
                                        </p:cTn>
                                        <p:tgtEl>
                                          <p:spTgt spid="301"/>
                                        </p:tgtEl>
                                        <p:attrNameLst>
                                          <p:attrName>style.visibility</p:attrName>
                                        </p:attrNameLst>
                                      </p:cBhvr>
                                      <p:to>
                                        <p:strVal val="hidden"/>
                                      </p:to>
                                    </p:set>
                                  </p:childTnLst>
                                </p:cTn>
                              </p:par>
                            </p:childTnLst>
                          </p:cTn>
                        </p:par>
                        <p:par>
                          <p:cTn id="103" fill="hold">
                            <p:stCondLst>
                              <p:cond delay="4000"/>
                            </p:stCondLst>
                            <p:childTnLst>
                              <p:par>
                                <p:cTn id="104" presetID="10" presetClass="entr" presetSubtype="0" fill="hold" nodeType="afterEffect">
                                  <p:stCondLst>
                                    <p:cond delay="0"/>
                                  </p:stCondLst>
                                  <p:childTnLst>
                                    <p:set>
                                      <p:cBhvr>
                                        <p:cTn id="105" dur="1" fill="hold">
                                          <p:stCondLst>
                                            <p:cond delay="0"/>
                                          </p:stCondLst>
                                        </p:cTn>
                                        <p:tgtEl>
                                          <p:spTgt spid="313"/>
                                        </p:tgtEl>
                                        <p:attrNameLst>
                                          <p:attrName>style.visibility</p:attrName>
                                        </p:attrNameLst>
                                      </p:cBhvr>
                                      <p:to>
                                        <p:strVal val="visible"/>
                                      </p:to>
                                    </p:set>
                                    <p:animEffect transition="in" filter="fade">
                                      <p:cBhvr>
                                        <p:cTn id="106" dur="500"/>
                                        <p:tgtEl>
                                          <p:spTgt spid="313"/>
                                        </p:tgtEl>
                                      </p:cBhvr>
                                    </p:animEffect>
                                  </p:childTnLst>
                                </p:cTn>
                              </p:par>
                              <p:par>
                                <p:cTn id="107" presetID="42" presetClass="path" presetSubtype="0" accel="50000" decel="50000" fill="hold" nodeType="withEffect">
                                  <p:stCondLst>
                                    <p:cond delay="0"/>
                                  </p:stCondLst>
                                  <p:childTnLst>
                                    <p:animMotion origin="layout" path="M 1.25E-6 1.11111E-6 L 0.73476 0.39954 " pathEditMode="relative" rAng="0" ptsTypes="AA">
                                      <p:cBhvr>
                                        <p:cTn id="108" dur="2000" fill="hold"/>
                                        <p:tgtEl>
                                          <p:spTgt spid="313"/>
                                        </p:tgtEl>
                                        <p:attrNameLst>
                                          <p:attrName>ppt_x</p:attrName>
                                          <p:attrName>ppt_y</p:attrName>
                                        </p:attrNameLst>
                                      </p:cBhvr>
                                      <p:rCtr x="36732" y="19977"/>
                                    </p:animMotion>
                                  </p:childTnLst>
                                </p:cTn>
                              </p:par>
                              <p:par>
                                <p:cTn id="109" presetID="10" presetClass="exit" presetSubtype="0" fill="hold" nodeType="withEffect">
                                  <p:stCondLst>
                                    <p:cond delay="1500"/>
                                  </p:stCondLst>
                                  <p:childTnLst>
                                    <p:animEffect transition="out" filter="fade">
                                      <p:cBhvr>
                                        <p:cTn id="110" dur="500"/>
                                        <p:tgtEl>
                                          <p:spTgt spid="313"/>
                                        </p:tgtEl>
                                      </p:cBhvr>
                                    </p:animEffect>
                                    <p:set>
                                      <p:cBhvr>
                                        <p:cTn id="111" dur="1" fill="hold">
                                          <p:stCondLst>
                                            <p:cond delay="499"/>
                                          </p:stCondLst>
                                        </p:cTn>
                                        <p:tgtEl>
                                          <p:spTgt spid="31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84"/>
                                        </p:tgtEl>
                                        <p:attrNameLst>
                                          <p:attrName>style.visibility</p:attrName>
                                        </p:attrNameLst>
                                      </p:cBhvr>
                                      <p:to>
                                        <p:strVal val="visible"/>
                                      </p:to>
                                    </p:set>
                                    <p:animEffect transition="in" filter="fade">
                                      <p:cBhvr>
                                        <p:cTn id="116" dur="500"/>
                                        <p:tgtEl>
                                          <p:spTgt spid="584"/>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67"/>
                                        </p:tgtEl>
                                        <p:attrNameLst>
                                          <p:attrName>style.visibility</p:attrName>
                                        </p:attrNameLst>
                                      </p:cBhvr>
                                      <p:to>
                                        <p:strVal val="visible"/>
                                      </p:to>
                                    </p:set>
                                    <p:anim calcmode="lin" valueType="num">
                                      <p:cBhvr additive="base">
                                        <p:cTn id="121" dur="500" fill="hold"/>
                                        <p:tgtEl>
                                          <p:spTgt spid="67"/>
                                        </p:tgtEl>
                                        <p:attrNameLst>
                                          <p:attrName>ppt_x</p:attrName>
                                        </p:attrNameLst>
                                      </p:cBhvr>
                                      <p:tavLst>
                                        <p:tav tm="0">
                                          <p:val>
                                            <p:strVal val="0-#ppt_w/2"/>
                                          </p:val>
                                        </p:tav>
                                        <p:tav tm="100000">
                                          <p:val>
                                            <p:strVal val="#ppt_x"/>
                                          </p:val>
                                        </p:tav>
                                      </p:tavLst>
                                    </p:anim>
                                    <p:anim calcmode="lin" valueType="num">
                                      <p:cBhvr additive="base">
                                        <p:cTn id="122"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69"/>
                                        </p:tgtEl>
                                        <p:attrNameLst>
                                          <p:attrName>style.visibility</p:attrName>
                                        </p:attrNameLst>
                                      </p:cBhvr>
                                      <p:to>
                                        <p:strVal val="visible"/>
                                      </p:to>
                                    </p:set>
                                    <p:anim calcmode="lin" valueType="num">
                                      <p:cBhvr additive="base">
                                        <p:cTn id="127" dur="500" fill="hold"/>
                                        <p:tgtEl>
                                          <p:spTgt spid="569"/>
                                        </p:tgtEl>
                                        <p:attrNameLst>
                                          <p:attrName>ppt_x</p:attrName>
                                        </p:attrNameLst>
                                      </p:cBhvr>
                                      <p:tavLst>
                                        <p:tav tm="0">
                                          <p:val>
                                            <p:strVal val="0-#ppt_w/2"/>
                                          </p:val>
                                        </p:tav>
                                        <p:tav tm="100000">
                                          <p:val>
                                            <p:strVal val="#ppt_x"/>
                                          </p:val>
                                        </p:tav>
                                      </p:tavLst>
                                    </p:anim>
                                    <p:anim calcmode="lin" valueType="num">
                                      <p:cBhvr additive="base">
                                        <p:cTn id="128" dur="500" fill="hold"/>
                                        <p:tgtEl>
                                          <p:spTgt spid="56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2"/>
                                        </p:tgtEl>
                                        <p:attrNameLst>
                                          <p:attrName>style.visibility</p:attrName>
                                        </p:attrNameLst>
                                      </p:cBhvr>
                                      <p:to>
                                        <p:strVal val="visible"/>
                                      </p:to>
                                    </p:set>
                                    <p:animEffect transition="in" filter="fade">
                                      <p:cBhvr>
                                        <p:cTn id="133" dur="500"/>
                                        <p:tgtEl>
                                          <p:spTgt spid="1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fade">
                                      <p:cBhvr>
                                        <p:cTn id="138" dur="500"/>
                                        <p:tgtEl>
                                          <p:spTgt spid="73"/>
                                        </p:tgtEl>
                                      </p:cBhvr>
                                    </p:animEffect>
                                  </p:childTnLst>
                                </p:cTn>
                              </p:par>
                              <p:par>
                                <p:cTn id="139" presetID="42" presetClass="path" presetSubtype="0" accel="50000" decel="50000" fill="hold" nodeType="withEffect">
                                  <p:stCondLst>
                                    <p:cond delay="0"/>
                                  </p:stCondLst>
                                  <p:childTnLst>
                                    <p:animMotion origin="layout" path="M 1.66667E-6 1.11111E-6 L 0.18555 0.00023 " pathEditMode="relative" rAng="0" ptsTypes="AA">
                                      <p:cBhvr>
                                        <p:cTn id="140" dur="2000" fill="hold"/>
                                        <p:tgtEl>
                                          <p:spTgt spid="73"/>
                                        </p:tgtEl>
                                        <p:attrNameLst>
                                          <p:attrName>ppt_x</p:attrName>
                                          <p:attrName>ppt_y</p:attrName>
                                        </p:attrNameLst>
                                      </p:cBhvr>
                                      <p:rCtr x="9284" y="23"/>
                                    </p:animMotion>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dissolve">
                                      <p:cBhvr>
                                        <p:cTn id="145" dur="500"/>
                                        <p:tgtEl>
                                          <p:spTgt spid="1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fade">
                                      <p:cBhvr>
                                        <p:cTn id="150" dur="500"/>
                                        <p:tgtEl>
                                          <p:spTgt spid="80"/>
                                        </p:tgtEl>
                                      </p:cBhvr>
                                    </p:animEffect>
                                  </p:childTnLst>
                                </p:cTn>
                              </p:par>
                              <p:par>
                                <p:cTn id="151" presetID="42" presetClass="path" presetSubtype="0" accel="50000" decel="50000" fill="hold" nodeType="withEffect">
                                  <p:stCondLst>
                                    <p:cond delay="0"/>
                                  </p:stCondLst>
                                  <p:childTnLst>
                                    <p:animMotion origin="layout" path="M 3.54167E-6 0 L 0.18815 -0.07477 " pathEditMode="relative" rAng="0" ptsTypes="AA">
                                      <p:cBhvr>
                                        <p:cTn id="152" dur="2000" fill="hold"/>
                                        <p:tgtEl>
                                          <p:spTgt spid="80"/>
                                        </p:tgtEl>
                                        <p:attrNameLst>
                                          <p:attrName>ppt_x</p:attrName>
                                          <p:attrName>ppt_y</p:attrName>
                                        </p:attrNameLst>
                                      </p:cBhvr>
                                      <p:rCtr x="9401" y="-3750"/>
                                    </p:animMotion>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500"/>
                                        <p:tgtEl>
                                          <p:spTgt spid="11"/>
                                        </p:tgtEl>
                                      </p:cBhvr>
                                    </p:animEffect>
                                  </p:childTnLst>
                                </p:cTn>
                              </p:par>
                              <p:par>
                                <p:cTn id="158" presetID="42" presetClass="path" presetSubtype="0" accel="50000" decel="50000" fill="hold" nodeType="withEffect">
                                  <p:stCondLst>
                                    <p:cond delay="0"/>
                                  </p:stCondLst>
                                  <p:childTnLst>
                                    <p:animMotion origin="layout" path="M -4.16667E-6 -3.7037E-7 L 0.43959 0.06343 " pathEditMode="relative" rAng="0" ptsTypes="AA">
                                      <p:cBhvr>
                                        <p:cTn id="159" dur="2000" fill="hold"/>
                                        <p:tgtEl>
                                          <p:spTgt spid="11"/>
                                        </p:tgtEl>
                                        <p:attrNameLst>
                                          <p:attrName>ppt_x</p:attrName>
                                          <p:attrName>ppt_y</p:attrName>
                                        </p:attrNameLst>
                                      </p:cBhvr>
                                      <p:rCtr x="21979" y="3171"/>
                                    </p:animMotion>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nodeType="clickEffect">
                                  <p:stCondLst>
                                    <p:cond delay="0"/>
                                  </p:stCondLst>
                                  <p:childTnLst>
                                    <p:set>
                                      <p:cBhvr>
                                        <p:cTn id="163" dur="1" fill="hold">
                                          <p:stCondLst>
                                            <p:cond delay="0"/>
                                          </p:stCondLst>
                                        </p:cTn>
                                        <p:tgtEl>
                                          <p:spTgt spid="284"/>
                                        </p:tgtEl>
                                        <p:attrNameLst>
                                          <p:attrName>style.visibility</p:attrName>
                                        </p:attrNameLst>
                                      </p:cBhvr>
                                      <p:to>
                                        <p:strVal val="visible"/>
                                      </p:to>
                                    </p:set>
                                    <p:animEffect transition="in" filter="dissolve">
                                      <p:cBhvr>
                                        <p:cTn id="164" dur="500"/>
                                        <p:tgtEl>
                                          <p:spTgt spid="28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fade">
                                      <p:cBhvr>
                                        <p:cTn id="169" dur="500"/>
                                        <p:tgtEl>
                                          <p:spTgt spid="16"/>
                                        </p:tgtEl>
                                      </p:cBhvr>
                                    </p:animEffect>
                                  </p:childTnLst>
                                </p:cTn>
                              </p:par>
                              <p:par>
                                <p:cTn id="170" presetID="10" presetClass="entr" presetSubtype="0" fill="hold" nodeType="withEffect">
                                  <p:stCondLst>
                                    <p:cond delay="0"/>
                                  </p:stCondLst>
                                  <p:childTnLst>
                                    <p:set>
                                      <p:cBhvr>
                                        <p:cTn id="171" dur="1" fill="hold">
                                          <p:stCondLst>
                                            <p:cond delay="0"/>
                                          </p:stCondLst>
                                        </p:cTn>
                                        <p:tgtEl>
                                          <p:spTgt spid="13"/>
                                        </p:tgtEl>
                                        <p:attrNameLst>
                                          <p:attrName>style.visibility</p:attrName>
                                        </p:attrNameLst>
                                      </p:cBhvr>
                                      <p:to>
                                        <p:strVal val="visible"/>
                                      </p:to>
                                    </p:set>
                                    <p:animEffect transition="in" filter="fade">
                                      <p:cBhvr>
                                        <p:cTn id="172" dur="500"/>
                                        <p:tgtEl>
                                          <p:spTgt spid="13"/>
                                        </p:tgtEl>
                                      </p:cBhvr>
                                    </p:animEffect>
                                  </p:childTnLst>
                                </p:cTn>
                              </p:par>
                              <p:par>
                                <p:cTn id="173" presetID="42" presetClass="path" presetSubtype="0" accel="50000" decel="50000" fill="hold" nodeType="withEffect">
                                  <p:stCondLst>
                                    <p:cond delay="0"/>
                                  </p:stCondLst>
                                  <p:childTnLst>
                                    <p:animMotion origin="layout" path="M 2.5E-6 4.81481E-6 L 0.30521 0.06967 " pathEditMode="relative" rAng="0" ptsTypes="AA">
                                      <p:cBhvr>
                                        <p:cTn id="174" dur="2000" fill="hold"/>
                                        <p:tgtEl>
                                          <p:spTgt spid="13"/>
                                        </p:tgtEl>
                                        <p:attrNameLst>
                                          <p:attrName>ppt_x</p:attrName>
                                          <p:attrName>ppt_y</p:attrName>
                                        </p:attrNameLst>
                                      </p:cBhvr>
                                      <p:rCtr x="15260" y="3472"/>
                                    </p:animMotion>
                                  </p:childTnLst>
                                </p:cTn>
                              </p:par>
                              <p:par>
                                <p:cTn id="175" presetID="10" presetClass="entr" presetSubtype="0" fill="hold" nodeType="withEffect">
                                  <p:stCondLst>
                                    <p:cond delay="250"/>
                                  </p:stCondLst>
                                  <p:childTnLst>
                                    <p:set>
                                      <p:cBhvr>
                                        <p:cTn id="176" dur="1" fill="hold">
                                          <p:stCondLst>
                                            <p:cond delay="0"/>
                                          </p:stCondLst>
                                        </p:cTn>
                                        <p:tgtEl>
                                          <p:spTgt spid="309"/>
                                        </p:tgtEl>
                                        <p:attrNameLst>
                                          <p:attrName>style.visibility</p:attrName>
                                        </p:attrNameLst>
                                      </p:cBhvr>
                                      <p:to>
                                        <p:strVal val="visible"/>
                                      </p:to>
                                    </p:set>
                                    <p:animEffect transition="in" filter="fade">
                                      <p:cBhvr>
                                        <p:cTn id="177" dur="500"/>
                                        <p:tgtEl>
                                          <p:spTgt spid="309"/>
                                        </p:tgtEl>
                                      </p:cBhvr>
                                    </p:animEffect>
                                  </p:childTnLst>
                                </p:cTn>
                              </p:par>
                              <p:par>
                                <p:cTn id="178" presetID="42" presetClass="path" presetSubtype="0" accel="50000" decel="50000" fill="hold" nodeType="withEffect">
                                  <p:stCondLst>
                                    <p:cond delay="0"/>
                                  </p:stCondLst>
                                  <p:childTnLst>
                                    <p:animMotion origin="layout" path="M 2.08333E-6 3.7037E-6 L 0.56146 -0.21736 " pathEditMode="relative" rAng="0" ptsTypes="AA">
                                      <p:cBhvr>
                                        <p:cTn id="179" dur="2000" fill="hold"/>
                                        <p:tgtEl>
                                          <p:spTgt spid="309"/>
                                        </p:tgtEl>
                                        <p:attrNameLst>
                                          <p:attrName>ppt_x</p:attrName>
                                          <p:attrName>ppt_y</p:attrName>
                                        </p:attrNameLst>
                                      </p:cBhvr>
                                      <p:rCtr x="28073" y="-10880"/>
                                    </p:animMotion>
                                  </p:childTnLst>
                                </p:cTn>
                              </p:par>
                              <p:par>
                                <p:cTn id="180" presetID="10" presetClass="entr" presetSubtype="0" fill="hold" nodeType="withEffect">
                                  <p:stCondLst>
                                    <p:cond delay="250"/>
                                  </p:stCondLst>
                                  <p:childTnLst>
                                    <p:set>
                                      <p:cBhvr>
                                        <p:cTn id="181" dur="1" fill="hold">
                                          <p:stCondLst>
                                            <p:cond delay="0"/>
                                          </p:stCondLst>
                                        </p:cTn>
                                        <p:tgtEl>
                                          <p:spTgt spid="310"/>
                                        </p:tgtEl>
                                        <p:attrNameLst>
                                          <p:attrName>style.visibility</p:attrName>
                                        </p:attrNameLst>
                                      </p:cBhvr>
                                      <p:to>
                                        <p:strVal val="visible"/>
                                      </p:to>
                                    </p:set>
                                    <p:animEffect transition="in" filter="fade">
                                      <p:cBhvr>
                                        <p:cTn id="182" dur="500"/>
                                        <p:tgtEl>
                                          <p:spTgt spid="310"/>
                                        </p:tgtEl>
                                      </p:cBhvr>
                                    </p:animEffect>
                                  </p:childTnLst>
                                </p:cTn>
                              </p:par>
                              <p:par>
                                <p:cTn id="183" presetID="42" presetClass="path" presetSubtype="0" accel="50000" decel="50000" fill="hold" nodeType="withEffect">
                                  <p:stCondLst>
                                    <p:cond delay="0"/>
                                  </p:stCondLst>
                                  <p:childTnLst>
                                    <p:animMotion origin="layout" path="M 4.375E-6 4.07407E-6 L 0.56289 -0.44838 " pathEditMode="relative" rAng="0" ptsTypes="AA">
                                      <p:cBhvr>
                                        <p:cTn id="184" dur="2000" fill="hold"/>
                                        <p:tgtEl>
                                          <p:spTgt spid="310"/>
                                        </p:tgtEl>
                                        <p:attrNameLst>
                                          <p:attrName>ppt_x</p:attrName>
                                          <p:attrName>ppt_y</p:attrName>
                                        </p:attrNameLst>
                                      </p:cBhvr>
                                      <p:rCtr x="28138" y="-22431"/>
                                    </p:animMotion>
                                  </p:childTnLst>
                                </p:cTn>
                              </p:par>
                            </p:childTnLst>
                          </p:cTn>
                        </p:par>
                        <p:par>
                          <p:cTn id="185" fill="hold">
                            <p:stCondLst>
                              <p:cond delay="2000"/>
                            </p:stCondLst>
                            <p:childTnLst>
                              <p:par>
                                <p:cTn id="186" presetID="22" presetClass="entr" presetSubtype="2" fill="hold" grpId="0" nodeType="afterEffect">
                                  <p:stCondLst>
                                    <p:cond delay="0"/>
                                  </p:stCondLst>
                                  <p:childTnLst>
                                    <p:set>
                                      <p:cBhvr>
                                        <p:cTn id="187" dur="1" fill="hold">
                                          <p:stCondLst>
                                            <p:cond delay="0"/>
                                          </p:stCondLst>
                                        </p:cTn>
                                        <p:tgtEl>
                                          <p:spTgt spid="315"/>
                                        </p:tgtEl>
                                        <p:attrNameLst>
                                          <p:attrName>style.visibility</p:attrName>
                                        </p:attrNameLst>
                                      </p:cBhvr>
                                      <p:to>
                                        <p:strVal val="visible"/>
                                      </p:to>
                                    </p:set>
                                    <p:animEffect transition="in" filter="wipe(right)">
                                      <p:cBhvr>
                                        <p:cTn id="188" dur="500"/>
                                        <p:tgtEl>
                                          <p:spTgt spid="315"/>
                                        </p:tgtEl>
                                      </p:cBhvr>
                                    </p:animEffect>
                                  </p:childTnLst>
                                </p:cTn>
                              </p:par>
                              <p:par>
                                <p:cTn id="189" presetID="22" presetClass="entr" presetSubtype="2" fill="hold" grpId="0" nodeType="withEffect">
                                  <p:stCondLst>
                                    <p:cond delay="250"/>
                                  </p:stCondLst>
                                  <p:childTnLst>
                                    <p:set>
                                      <p:cBhvr>
                                        <p:cTn id="190" dur="1" fill="hold">
                                          <p:stCondLst>
                                            <p:cond delay="0"/>
                                          </p:stCondLst>
                                        </p:cTn>
                                        <p:tgtEl>
                                          <p:spTgt spid="289"/>
                                        </p:tgtEl>
                                        <p:attrNameLst>
                                          <p:attrName>style.visibility</p:attrName>
                                        </p:attrNameLst>
                                      </p:cBhvr>
                                      <p:to>
                                        <p:strVal val="visible"/>
                                      </p:to>
                                    </p:set>
                                    <p:animEffect transition="in" filter="wipe(right)">
                                      <p:cBhvr>
                                        <p:cTn id="191" dur="500"/>
                                        <p:tgtEl>
                                          <p:spTgt spid="289"/>
                                        </p:tgtEl>
                                      </p:cBhvr>
                                    </p:animEffect>
                                  </p:childTnLst>
                                </p:cTn>
                              </p:par>
                              <p:par>
                                <p:cTn id="192" presetID="22" presetClass="entr" presetSubtype="2" fill="hold" grpId="0" nodeType="withEffect">
                                  <p:stCondLst>
                                    <p:cond delay="500"/>
                                  </p:stCondLst>
                                  <p:childTnLst>
                                    <p:set>
                                      <p:cBhvr>
                                        <p:cTn id="193" dur="1" fill="hold">
                                          <p:stCondLst>
                                            <p:cond delay="0"/>
                                          </p:stCondLst>
                                        </p:cTn>
                                        <p:tgtEl>
                                          <p:spTgt spid="290"/>
                                        </p:tgtEl>
                                        <p:attrNameLst>
                                          <p:attrName>style.visibility</p:attrName>
                                        </p:attrNameLst>
                                      </p:cBhvr>
                                      <p:to>
                                        <p:strVal val="visible"/>
                                      </p:to>
                                    </p:set>
                                    <p:animEffect transition="in" filter="wipe(right)">
                                      <p:cBhvr>
                                        <p:cTn id="194"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9" grpId="0" animBg="1"/>
      <p:bldP spid="411" grpId="0" animBg="1"/>
      <p:bldP spid="411" grpId="1" animBg="1"/>
      <p:bldP spid="411" grpId="2" animBg="1"/>
      <p:bldP spid="529" grpId="0" animBg="1"/>
      <p:bldP spid="529" grpId="1" animBg="1"/>
      <p:bldP spid="529" grpId="2" animBg="1"/>
      <p:bldP spid="529" grpId="3" animBg="1"/>
      <p:bldP spid="532" grpId="0" animBg="1"/>
      <p:bldP spid="532" grpId="1" animBg="1"/>
      <p:bldP spid="532" grpId="2" animBg="1"/>
      <p:bldP spid="533" grpId="0" animBg="1"/>
      <p:bldP spid="533" grpId="1" animBg="1"/>
      <p:bldP spid="533" grpId="2" animBg="1"/>
      <p:bldP spid="315" grpId="0"/>
      <p:bldP spid="289" grpId="0"/>
      <p:bldP spid="29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61C168B-4221-9AEC-4E22-D7537B341742}"/>
              </a:ext>
            </a:extLst>
          </p:cNvPr>
          <p:cNvSpPr/>
          <p:nvPr/>
        </p:nvSpPr>
        <p:spPr>
          <a:xfrm>
            <a:off x="3009899" y="2390775"/>
            <a:ext cx="6067425" cy="3533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SCITT Claims Promotion</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SCITT Promotion</a:t>
            </a:r>
          </a:p>
        </p:txBody>
      </p:sp>
      <p:sp>
        <p:nvSpPr>
          <p:cNvPr id="14" name="Rectangle 13">
            <a:extLst>
              <a:ext uri="{FF2B5EF4-FFF2-40B4-BE49-F238E27FC236}">
                <a16:creationId xmlns:a16="http://schemas.microsoft.com/office/drawing/2014/main" id="{55BD4CF6-0AB0-0225-BDCD-7AFF76393E00}"/>
              </a:ext>
            </a:extLst>
          </p:cNvPr>
          <p:cNvSpPr/>
          <p:nvPr/>
        </p:nvSpPr>
        <p:spPr>
          <a:xfrm>
            <a:off x="6633029" y="2975429"/>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A</a:t>
            </a:r>
          </a:p>
        </p:txBody>
      </p:sp>
      <p:sp>
        <p:nvSpPr>
          <p:cNvPr id="26" name="Rectangle 25">
            <a:extLst>
              <a:ext uri="{FF2B5EF4-FFF2-40B4-BE49-F238E27FC236}">
                <a16:creationId xmlns:a16="http://schemas.microsoft.com/office/drawing/2014/main" id="{7582BF58-8947-7D09-4196-0B909CE4A6B9}"/>
              </a:ext>
            </a:extLst>
          </p:cNvPr>
          <p:cNvSpPr/>
          <p:nvPr/>
        </p:nvSpPr>
        <p:spPr>
          <a:xfrm>
            <a:off x="6633029" y="448669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B</a:t>
            </a:r>
          </a:p>
        </p:txBody>
      </p:sp>
      <p:sp>
        <p:nvSpPr>
          <p:cNvPr id="38" name="Rectangle 37">
            <a:extLst>
              <a:ext uri="{FF2B5EF4-FFF2-40B4-BE49-F238E27FC236}">
                <a16:creationId xmlns:a16="http://schemas.microsoft.com/office/drawing/2014/main" id="{C6FC0E2E-105F-096B-2FD5-ACF7BBE1B862}"/>
              </a:ext>
            </a:extLst>
          </p:cNvPr>
          <p:cNvSpPr/>
          <p:nvPr/>
        </p:nvSpPr>
        <p:spPr>
          <a:xfrm>
            <a:off x="3131227" y="366786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Public SCITT Service</a:t>
            </a:r>
          </a:p>
        </p:txBody>
      </p:sp>
      <p:cxnSp>
        <p:nvCxnSpPr>
          <p:cNvPr id="40" name="Straight Arrow Connector 39">
            <a:extLst>
              <a:ext uri="{FF2B5EF4-FFF2-40B4-BE49-F238E27FC236}">
                <a16:creationId xmlns:a16="http://schemas.microsoft.com/office/drawing/2014/main" id="{055F844F-EF8E-678B-C95E-633DC9C7C7D3}"/>
              </a:ext>
            </a:extLst>
          </p:cNvPr>
          <p:cNvCxnSpPr>
            <a:stCxn id="14" idx="1"/>
            <a:endCxn id="38" idx="3"/>
          </p:cNvCxnSpPr>
          <p:nvPr/>
        </p:nvCxnSpPr>
        <p:spPr>
          <a:xfrm flipH="1">
            <a:off x="5453512" y="3638211"/>
            <a:ext cx="1179517" cy="6924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1A8C9C-C70F-33B0-31D3-D7F052D34CF0}"/>
              </a:ext>
            </a:extLst>
          </p:cNvPr>
          <p:cNvCxnSpPr>
            <a:cxnSpLocks/>
            <a:stCxn id="26" idx="1"/>
            <a:endCxn id="38" idx="3"/>
          </p:cNvCxnSpPr>
          <p:nvPr/>
        </p:nvCxnSpPr>
        <p:spPr>
          <a:xfrm flipH="1" flipV="1">
            <a:off x="5453512" y="4330647"/>
            <a:ext cx="1179517" cy="8188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SCITT">
            <a:extLst>
              <a:ext uri="{FF2B5EF4-FFF2-40B4-BE49-F238E27FC236}">
                <a16:creationId xmlns:a16="http://schemas.microsoft.com/office/drawing/2014/main" id="{849A5251-0436-876A-2828-CC69A4820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8733" y="3408454"/>
            <a:ext cx="859976" cy="859976"/>
          </a:xfrm>
          <a:prstGeom prst="rect">
            <a:avLst/>
          </a:prstGeom>
        </p:spPr>
      </p:pic>
      <p:pic>
        <p:nvPicPr>
          <p:cNvPr id="42" name="SCITT">
            <a:extLst>
              <a:ext uri="{FF2B5EF4-FFF2-40B4-BE49-F238E27FC236}">
                <a16:creationId xmlns:a16="http://schemas.microsoft.com/office/drawing/2014/main" id="{2CCE3D07-C0DE-0BAD-AB2C-FBDDA3B020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8733" y="4844779"/>
            <a:ext cx="859976" cy="859976"/>
          </a:xfrm>
          <a:prstGeom prst="rect">
            <a:avLst/>
          </a:prstGeom>
        </p:spPr>
      </p:pic>
      <p:pic>
        <p:nvPicPr>
          <p:cNvPr id="43" name="SCITT">
            <a:extLst>
              <a:ext uri="{FF2B5EF4-FFF2-40B4-BE49-F238E27FC236}">
                <a16:creationId xmlns:a16="http://schemas.microsoft.com/office/drawing/2014/main" id="{2E1E1627-3513-7740-C99C-7F7B05ACAC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46372" y="3984803"/>
            <a:ext cx="859976" cy="859976"/>
          </a:xfrm>
          <a:prstGeom prst="rect">
            <a:avLst/>
          </a:prstGeom>
        </p:spPr>
      </p:pic>
    </p:spTree>
    <p:extLst>
      <p:ext uri="{BB962C8B-B14F-4D97-AF65-F5344CB8AC3E}">
        <p14:creationId xmlns:p14="http://schemas.microsoft.com/office/powerpoint/2010/main" val="409035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2460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72" name="Rectangle 71">
            <a:extLst>
              <a:ext uri="{FF2B5EF4-FFF2-40B4-BE49-F238E27FC236}">
                <a16:creationId xmlns:a16="http://schemas.microsoft.com/office/drawing/2014/main" id="{71EA53D5-BB58-7353-9E2B-C320DB601C1E}"/>
              </a:ext>
            </a:extLst>
          </p:cNvPr>
          <p:cNvSpPr>
            <a:spLocks/>
          </p:cNvSpPr>
          <p:nvPr/>
        </p:nvSpPr>
        <p:spPr>
          <a:xfrm>
            <a:off x="196794" y="2039447"/>
            <a:ext cx="5077108"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7"/>
            <a:ext cx="6588052"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 </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1" name="Oval 100">
            <a:extLst>
              <a:ext uri="{FF2B5EF4-FFF2-40B4-BE49-F238E27FC236}">
                <a16:creationId xmlns:a16="http://schemas.microsoft.com/office/drawing/2014/main" id="{FF960924-A658-FC86-5936-B39E25B7E73E}"/>
              </a:ext>
            </a:extLst>
          </p:cNvPr>
          <p:cNvSpPr/>
          <p:nvPr/>
        </p:nvSpPr>
        <p:spPr>
          <a:xfrm>
            <a:off x="45506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02" name="Oval 101">
            <a:extLst>
              <a:ext uri="{FF2B5EF4-FFF2-40B4-BE49-F238E27FC236}">
                <a16:creationId xmlns:a16="http://schemas.microsoft.com/office/drawing/2014/main" id="{8200982B-46A3-9442-1831-CE8A439EC420}"/>
              </a:ext>
            </a:extLst>
          </p:cNvPr>
          <p:cNvSpPr/>
          <p:nvPr/>
        </p:nvSpPr>
        <p:spPr>
          <a:xfrm>
            <a:off x="2039573"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3" name="Oval 102">
            <a:extLst>
              <a:ext uri="{FF2B5EF4-FFF2-40B4-BE49-F238E27FC236}">
                <a16:creationId xmlns:a16="http://schemas.microsoft.com/office/drawing/2014/main" id="{6CC3325B-6353-414A-7AB0-3F4656DD9815}"/>
              </a:ext>
            </a:extLst>
          </p:cNvPr>
          <p:cNvSpPr/>
          <p:nvPr/>
        </p:nvSpPr>
        <p:spPr>
          <a:xfrm>
            <a:off x="3624081"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104" name="Oval 103">
            <a:extLst>
              <a:ext uri="{FF2B5EF4-FFF2-40B4-BE49-F238E27FC236}">
                <a16:creationId xmlns:a16="http://schemas.microsoft.com/office/drawing/2014/main" id="{2D5C9505-40A6-7A9B-1696-B5EE4C55BC0D}"/>
              </a:ext>
            </a:extLst>
          </p:cNvPr>
          <p:cNvSpPr/>
          <p:nvPr/>
        </p:nvSpPr>
        <p:spPr>
          <a:xfrm>
            <a:off x="7149708"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5" name="Oval 104">
            <a:extLst>
              <a:ext uri="{FF2B5EF4-FFF2-40B4-BE49-F238E27FC236}">
                <a16:creationId xmlns:a16="http://schemas.microsoft.com/office/drawing/2014/main" id="{2BFEFB3D-C4D9-A4EA-0F57-0FC55E76B89F}"/>
              </a:ext>
            </a:extLst>
          </p:cNvPr>
          <p:cNvSpPr/>
          <p:nvPr/>
        </p:nvSpPr>
        <p:spPr>
          <a:xfrm>
            <a:off x="8815622"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106" name="Oval 105">
            <a:extLst>
              <a:ext uri="{FF2B5EF4-FFF2-40B4-BE49-F238E27FC236}">
                <a16:creationId xmlns:a16="http://schemas.microsoft.com/office/drawing/2014/main" id="{925CBE3F-BE5B-0D69-E63F-1CDB0758732B}"/>
              </a:ext>
            </a:extLst>
          </p:cNvPr>
          <p:cNvSpPr/>
          <p:nvPr/>
        </p:nvSpPr>
        <p:spPr>
          <a:xfrm>
            <a:off x="10471420"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107" name="Oval 106">
            <a:extLst>
              <a:ext uri="{FF2B5EF4-FFF2-40B4-BE49-F238E27FC236}">
                <a16:creationId xmlns:a16="http://schemas.microsoft.com/office/drawing/2014/main" id="{8F8B6ADF-4FFE-7BB6-4091-5C741E066055}"/>
              </a:ext>
            </a:extLst>
          </p:cNvPr>
          <p:cNvSpPr/>
          <p:nvPr/>
        </p:nvSpPr>
        <p:spPr>
          <a:xfrm>
            <a:off x="556932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08" name="Oval 107">
            <a:extLst>
              <a:ext uri="{FF2B5EF4-FFF2-40B4-BE49-F238E27FC236}">
                <a16:creationId xmlns:a16="http://schemas.microsoft.com/office/drawing/2014/main" id="{E8891E82-D045-E5E6-72F9-FCA932D40150}"/>
              </a:ext>
            </a:extLst>
          </p:cNvPr>
          <p:cNvSpPr/>
          <p:nvPr/>
        </p:nvSpPr>
        <p:spPr>
          <a:xfrm>
            <a:off x="5241337" y="376773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a</a:t>
            </a:r>
          </a:p>
        </p:txBody>
      </p:sp>
    </p:spTree>
    <p:extLst>
      <p:ext uri="{BB962C8B-B14F-4D97-AF65-F5344CB8AC3E}">
        <p14:creationId xmlns:p14="http://schemas.microsoft.com/office/powerpoint/2010/main" val="31785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38688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6" name="Rectangle 5">
            <a:extLst>
              <a:ext uri="{FF2B5EF4-FFF2-40B4-BE49-F238E27FC236}">
                <a16:creationId xmlns:a16="http://schemas.microsoft.com/office/drawing/2014/main" id="{367BC9FE-07B4-3FDA-B4E8-FE2C4CCC58C3}"/>
              </a:ext>
            </a:extLst>
          </p:cNvPr>
          <p:cNvSpPr>
            <a:spLocks/>
          </p:cNvSpPr>
          <p:nvPr/>
        </p:nvSpPr>
        <p:spPr>
          <a:xfrm>
            <a:off x="196794" y="2039446"/>
            <a:ext cx="5077108" cy="338980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6"/>
            <a:ext cx="6588052" cy="338980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COSE Signatures</a:t>
            </a: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2" name="Oval 101">
            <a:extLst>
              <a:ext uri="{FF2B5EF4-FFF2-40B4-BE49-F238E27FC236}">
                <a16:creationId xmlns:a16="http://schemas.microsoft.com/office/drawing/2014/main" id="{8200982B-46A3-9442-1831-CE8A439EC420}"/>
              </a:ext>
            </a:extLst>
          </p:cNvPr>
          <p:cNvSpPr/>
          <p:nvPr/>
        </p:nvSpPr>
        <p:spPr>
          <a:xfrm>
            <a:off x="248056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4" name="Oval 103">
            <a:extLst>
              <a:ext uri="{FF2B5EF4-FFF2-40B4-BE49-F238E27FC236}">
                <a16:creationId xmlns:a16="http://schemas.microsoft.com/office/drawing/2014/main" id="{2D5C9505-40A6-7A9B-1696-B5EE4C55BC0D}"/>
              </a:ext>
            </a:extLst>
          </p:cNvPr>
          <p:cNvSpPr/>
          <p:nvPr/>
        </p:nvSpPr>
        <p:spPr>
          <a:xfrm>
            <a:off x="75752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7" name="Oval 106">
            <a:extLst>
              <a:ext uri="{FF2B5EF4-FFF2-40B4-BE49-F238E27FC236}">
                <a16:creationId xmlns:a16="http://schemas.microsoft.com/office/drawing/2014/main" id="{8F8B6ADF-4FFE-7BB6-4091-5C741E066055}"/>
              </a:ext>
            </a:extLst>
          </p:cNvPr>
          <p:cNvSpPr/>
          <p:nvPr/>
        </p:nvSpPr>
        <p:spPr>
          <a:xfrm>
            <a:off x="64699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grpSp>
        <p:nvGrpSpPr>
          <p:cNvPr id="3" name="Shared Registry">
            <a:extLst>
              <a:ext uri="{FF2B5EF4-FFF2-40B4-BE49-F238E27FC236}">
                <a16:creationId xmlns:a16="http://schemas.microsoft.com/office/drawing/2014/main" id="{A7ECFCCA-7C25-78D3-2947-AF71A05B898C}"/>
              </a:ext>
            </a:extLst>
          </p:cNvPr>
          <p:cNvGrpSpPr/>
          <p:nvPr/>
        </p:nvGrpSpPr>
        <p:grpSpPr>
          <a:xfrm>
            <a:off x="943038" y="4113302"/>
            <a:ext cx="590659" cy="369342"/>
            <a:chOff x="4714429" y="1972596"/>
            <a:chExt cx="804678" cy="503169"/>
          </a:xfrm>
        </p:grpSpPr>
        <p:pic>
          <p:nvPicPr>
            <p:cNvPr id="4" name="Distribution">
              <a:extLst>
                <a:ext uri="{FF2B5EF4-FFF2-40B4-BE49-F238E27FC236}">
                  <a16:creationId xmlns:a16="http://schemas.microsoft.com/office/drawing/2014/main" id="{B964A57D-9326-58B5-BE1D-CE098FA4EF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5" name="TextBox 85">
              <a:extLst>
                <a:ext uri="{FF2B5EF4-FFF2-40B4-BE49-F238E27FC236}">
                  <a16:creationId xmlns:a16="http://schemas.microsoft.com/office/drawing/2014/main" id="{39F1AD95-6B87-A7BE-1F8E-31BAC2380BF1}"/>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cxnSp>
        <p:nvCxnSpPr>
          <p:cNvPr id="25" name="Connector: Elbow 24">
            <a:extLst>
              <a:ext uri="{FF2B5EF4-FFF2-40B4-BE49-F238E27FC236}">
                <a16:creationId xmlns:a16="http://schemas.microsoft.com/office/drawing/2014/main" id="{05930D9F-8916-1A9B-5DAE-6FE65D9A4EA8}"/>
              </a:ext>
            </a:extLst>
          </p:cNvPr>
          <p:cNvCxnSpPr>
            <a:cxnSpLocks/>
            <a:stCxn id="23" idx="1"/>
          </p:cNvCxnSpPr>
          <p:nvPr/>
        </p:nvCxnSpPr>
        <p:spPr>
          <a:xfrm rot="10800000">
            <a:off x="1712682" y="4721332"/>
            <a:ext cx="53002"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5AAA3276-1624-6503-2F13-3728551408D9}"/>
              </a:ext>
            </a:extLst>
          </p:cNvPr>
          <p:cNvGrpSpPr/>
          <p:nvPr/>
        </p:nvGrpSpPr>
        <p:grpSpPr>
          <a:xfrm>
            <a:off x="1765684" y="4759075"/>
            <a:ext cx="286863" cy="194405"/>
            <a:chOff x="1765684" y="4759075"/>
            <a:chExt cx="286863" cy="194405"/>
          </a:xfrm>
        </p:grpSpPr>
        <p:pic>
          <p:nvPicPr>
            <p:cNvPr id="23" name="Graphic 22">
              <a:extLst>
                <a:ext uri="{FF2B5EF4-FFF2-40B4-BE49-F238E27FC236}">
                  <a16:creationId xmlns:a16="http://schemas.microsoft.com/office/drawing/2014/main" id="{1EF6B791-4127-A449-0A84-1F3A3177C7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5684" y="4759075"/>
              <a:ext cx="194405" cy="194405"/>
            </a:xfrm>
            <a:prstGeom prst="rect">
              <a:avLst/>
            </a:prstGeom>
          </p:spPr>
        </p:pic>
        <p:pic>
          <p:nvPicPr>
            <p:cNvPr id="67" name="Graphic 66">
              <a:extLst>
                <a:ext uri="{FF2B5EF4-FFF2-40B4-BE49-F238E27FC236}">
                  <a16:creationId xmlns:a16="http://schemas.microsoft.com/office/drawing/2014/main" id="{82405C91-7F5B-53AC-A686-3F39D8F987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57188" y="4788512"/>
              <a:ext cx="95359" cy="95359"/>
            </a:xfrm>
            <a:prstGeom prst="rect">
              <a:avLst/>
            </a:prstGeom>
          </p:spPr>
        </p:pic>
      </p:grpSp>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p:cNvCxnSpPr>
          <p:nvPr/>
        </p:nvCxnSpPr>
        <p:spPr>
          <a:xfrm flipH="1">
            <a:off x="2779815" y="3660172"/>
            <a:ext cx="11504"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6" name="Graphic 125">
            <a:extLst>
              <a:ext uri="{FF2B5EF4-FFF2-40B4-BE49-F238E27FC236}">
                <a16:creationId xmlns:a16="http://schemas.microsoft.com/office/drawing/2014/main" id="{A901B46D-8DA8-994B-29DE-9D3A0F7D97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931636" y="4459337"/>
            <a:ext cx="95359" cy="95359"/>
          </a:xfrm>
          <a:prstGeom prst="rect">
            <a:avLst/>
          </a:prstGeom>
        </p:spPr>
      </p:pic>
      <p:grpSp>
        <p:nvGrpSpPr>
          <p:cNvPr id="287" name="Group 286">
            <a:extLst>
              <a:ext uri="{FF2B5EF4-FFF2-40B4-BE49-F238E27FC236}">
                <a16:creationId xmlns:a16="http://schemas.microsoft.com/office/drawing/2014/main" id="{319A1DA1-76AB-5F63-2176-8D86CB20AC6E}"/>
              </a:ext>
            </a:extLst>
          </p:cNvPr>
          <p:cNvGrpSpPr/>
          <p:nvPr/>
        </p:nvGrpSpPr>
        <p:grpSpPr>
          <a:xfrm>
            <a:off x="4687511" y="4759770"/>
            <a:ext cx="268929" cy="194405"/>
            <a:chOff x="4687511" y="4759770"/>
            <a:chExt cx="268929" cy="194405"/>
          </a:xfrm>
        </p:grpSpPr>
        <p:pic>
          <p:nvPicPr>
            <p:cNvPr id="128" name="Graphic 127">
              <a:extLst>
                <a:ext uri="{FF2B5EF4-FFF2-40B4-BE49-F238E27FC236}">
                  <a16:creationId xmlns:a16="http://schemas.microsoft.com/office/drawing/2014/main" id="{FE3DF7EB-E796-15BC-F074-C4EEC78461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146" name="Graphic 145">
              <a:extLst>
                <a:ext uri="{FF2B5EF4-FFF2-40B4-BE49-F238E27FC236}">
                  <a16:creationId xmlns:a16="http://schemas.microsoft.com/office/drawing/2014/main" id="{4A0FA796-6F62-8F80-CFC2-E359127635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861081" y="4780831"/>
              <a:ext cx="95359" cy="95359"/>
            </a:xfrm>
            <a:prstGeom prst="rect">
              <a:avLst/>
            </a:prstGeom>
          </p:spPr>
        </p:pic>
      </p:grpSp>
      <p:grpSp>
        <p:nvGrpSpPr>
          <p:cNvPr id="130" name="Group 129">
            <a:extLst>
              <a:ext uri="{FF2B5EF4-FFF2-40B4-BE49-F238E27FC236}">
                <a16:creationId xmlns:a16="http://schemas.microsoft.com/office/drawing/2014/main" id="{FED9F729-A987-EC85-FF1A-3D2231E8D7CD}"/>
              </a:ext>
            </a:extLst>
          </p:cNvPr>
          <p:cNvGrpSpPr/>
          <p:nvPr/>
        </p:nvGrpSpPr>
        <p:grpSpPr>
          <a:xfrm>
            <a:off x="4252947" y="4277701"/>
            <a:ext cx="938634" cy="516722"/>
            <a:chOff x="1054755" y="3548862"/>
            <a:chExt cx="938634" cy="516722"/>
          </a:xfrm>
        </p:grpSpPr>
        <p:pic>
          <p:nvPicPr>
            <p:cNvPr id="131" name="Graphic 130">
              <a:extLst>
                <a:ext uri="{FF2B5EF4-FFF2-40B4-BE49-F238E27FC236}">
                  <a16:creationId xmlns:a16="http://schemas.microsoft.com/office/drawing/2014/main" id="{D5BD0C5E-D892-A4FC-85BC-CBC51508B8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32" name="TextBox 85">
              <a:extLst>
                <a:ext uri="{FF2B5EF4-FFF2-40B4-BE49-F238E27FC236}">
                  <a16:creationId xmlns:a16="http://schemas.microsoft.com/office/drawing/2014/main" id="{0579CB65-08F3-D985-8B3C-701D61FDB38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132583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132583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27" name="Graphic 226">
            <a:extLst>
              <a:ext uri="{FF2B5EF4-FFF2-40B4-BE49-F238E27FC236}">
                <a16:creationId xmlns:a16="http://schemas.microsoft.com/office/drawing/2014/main" id="{CFADA996-9DF8-FF6B-D20B-F09F0765DF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799656" y="4456573"/>
            <a:ext cx="95359" cy="95359"/>
          </a:xfrm>
          <a:prstGeom prst="rect">
            <a:avLst/>
          </a:prstGeom>
        </p:spPr>
      </p:pic>
      <p:sp>
        <p:nvSpPr>
          <p:cNvPr id="240" name="Rectangle 239">
            <a:extLst>
              <a:ext uri="{FF2B5EF4-FFF2-40B4-BE49-F238E27FC236}">
                <a16:creationId xmlns:a16="http://schemas.microsoft.com/office/drawing/2014/main" id="{2EB645E4-9015-9726-4BAD-3969E7FB69A0}"/>
              </a:ext>
            </a:extLst>
          </p:cNvPr>
          <p:cNvSpPr/>
          <p:nvPr/>
        </p:nvSpPr>
        <p:spPr>
          <a:xfrm>
            <a:off x="5597463" y="4055492"/>
            <a:ext cx="2959888" cy="1328594"/>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47" name="Connector: Elbow 31">
            <a:extLst>
              <a:ext uri="{FF2B5EF4-FFF2-40B4-BE49-F238E27FC236}">
                <a16:creationId xmlns:a16="http://schemas.microsoft.com/office/drawing/2014/main" id="{26C5463B-EB85-46C8-F411-70E661AF91DE}"/>
              </a:ext>
            </a:extLst>
          </p:cNvPr>
          <p:cNvCxnSpPr>
            <a:cxnSpLocks/>
            <a:stCxn id="59" idx="2"/>
          </p:cNvCxnSpPr>
          <p:nvPr/>
        </p:nvCxnSpPr>
        <p:spPr>
          <a:xfrm>
            <a:off x="7910328" y="3660172"/>
            <a:ext cx="0"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5" name="Graphic 254">
            <a:extLst>
              <a:ext uri="{FF2B5EF4-FFF2-40B4-BE49-F238E27FC236}">
                <a16:creationId xmlns:a16="http://schemas.microsoft.com/office/drawing/2014/main" id="{0FEB783B-4C0C-2901-A0C5-ADD6BB7E30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1276011" y="4456573"/>
            <a:ext cx="95359" cy="95359"/>
          </a:xfrm>
          <a:prstGeom prst="rect">
            <a:avLst/>
          </a:prstGeom>
        </p:spPr>
      </p:pic>
      <p:pic>
        <p:nvPicPr>
          <p:cNvPr id="256" name="Graphic 255">
            <a:extLst>
              <a:ext uri="{FF2B5EF4-FFF2-40B4-BE49-F238E27FC236}">
                <a16:creationId xmlns:a16="http://schemas.microsoft.com/office/drawing/2014/main" id="{8818EB24-3707-348C-D12F-4F883DF5B1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3304" y="4750806"/>
            <a:ext cx="194405" cy="194405"/>
          </a:xfrm>
          <a:prstGeom prst="rect">
            <a:avLst/>
          </a:prstGeom>
        </p:spPr>
      </p:pic>
      <p:cxnSp>
        <p:nvCxnSpPr>
          <p:cNvPr id="257" name="Connector: Elbow 256">
            <a:extLst>
              <a:ext uri="{FF2B5EF4-FFF2-40B4-BE49-F238E27FC236}">
                <a16:creationId xmlns:a16="http://schemas.microsoft.com/office/drawing/2014/main" id="{413D9855-58B8-F4E5-1798-CF5730F1F23A}"/>
              </a:ext>
            </a:extLst>
          </p:cNvPr>
          <p:cNvCxnSpPr>
            <a:cxnSpLocks/>
            <a:stCxn id="256" idx="1"/>
          </p:cNvCxnSpPr>
          <p:nvPr/>
        </p:nvCxnSpPr>
        <p:spPr>
          <a:xfrm rot="10800000">
            <a:off x="10864584" y="4752137"/>
            <a:ext cx="88721"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2" name="Graphic 261">
            <a:extLst>
              <a:ext uri="{FF2B5EF4-FFF2-40B4-BE49-F238E27FC236}">
                <a16:creationId xmlns:a16="http://schemas.microsoft.com/office/drawing/2014/main" id="{FE232975-131B-B52F-3A62-04E3DCEF83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1141829" y="4789060"/>
            <a:ext cx="95359" cy="95359"/>
          </a:xfrm>
          <a:prstGeom prst="rect">
            <a:avLst/>
          </a:prstGeom>
        </p:spPr>
      </p:pic>
      <p:cxnSp>
        <p:nvCxnSpPr>
          <p:cNvPr id="264" name="Connector: Elbow 263">
            <a:extLst>
              <a:ext uri="{FF2B5EF4-FFF2-40B4-BE49-F238E27FC236}">
                <a16:creationId xmlns:a16="http://schemas.microsoft.com/office/drawing/2014/main" id="{5F8B2D6F-FA0B-B19C-402D-AD26128D78B8}"/>
              </a:ext>
            </a:extLst>
          </p:cNvPr>
          <p:cNvCxnSpPr>
            <a:cxnSpLocks/>
          </p:cNvCxnSpPr>
          <p:nvPr/>
        </p:nvCxnSpPr>
        <p:spPr>
          <a:xfrm rot="10800000">
            <a:off x="10864584" y="4752137"/>
            <a:ext cx="784451" cy="337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5" name="Group 264">
            <a:extLst>
              <a:ext uri="{FF2B5EF4-FFF2-40B4-BE49-F238E27FC236}">
                <a16:creationId xmlns:a16="http://schemas.microsoft.com/office/drawing/2014/main" id="{C5CFDB3F-F15D-7B60-E252-CE3D861B5677}"/>
              </a:ext>
            </a:extLst>
          </p:cNvPr>
          <p:cNvGrpSpPr/>
          <p:nvPr/>
        </p:nvGrpSpPr>
        <p:grpSpPr>
          <a:xfrm>
            <a:off x="10597322" y="4274937"/>
            <a:ext cx="938634" cy="516722"/>
            <a:chOff x="1054755" y="3548862"/>
            <a:chExt cx="938634" cy="516722"/>
          </a:xfrm>
        </p:grpSpPr>
        <p:pic>
          <p:nvPicPr>
            <p:cNvPr id="266" name="Graphic 265">
              <a:extLst>
                <a:ext uri="{FF2B5EF4-FFF2-40B4-BE49-F238E27FC236}">
                  <a16:creationId xmlns:a16="http://schemas.microsoft.com/office/drawing/2014/main" id="{196FEA18-D3EA-4F7A-6F94-21991C60EC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267" name="TextBox 85">
              <a:extLst>
                <a:ext uri="{FF2B5EF4-FFF2-40B4-BE49-F238E27FC236}">
                  <a16:creationId xmlns:a16="http://schemas.microsoft.com/office/drawing/2014/main" id="{CDA9BF5B-F31C-295F-39C6-FFC7D62B4E8A}"/>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268" name="Rectangle 267">
            <a:extLst>
              <a:ext uri="{FF2B5EF4-FFF2-40B4-BE49-F238E27FC236}">
                <a16:creationId xmlns:a16="http://schemas.microsoft.com/office/drawing/2014/main" id="{5EBC2C43-5D9D-C68C-EA8E-C804FCF0B1D5}"/>
              </a:ext>
            </a:extLst>
          </p:cNvPr>
          <p:cNvSpPr/>
          <p:nvPr/>
        </p:nvSpPr>
        <p:spPr>
          <a:xfrm>
            <a:off x="10073818" y="4055492"/>
            <a:ext cx="1846368" cy="1328594"/>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73" name="Connector: Elbow 272">
            <a:extLst>
              <a:ext uri="{FF2B5EF4-FFF2-40B4-BE49-F238E27FC236}">
                <a16:creationId xmlns:a16="http://schemas.microsoft.com/office/drawing/2014/main" id="{CB8200CB-DC8D-CC78-AC3D-CECFB81F9EF2}"/>
              </a:ext>
            </a:extLst>
          </p:cNvPr>
          <p:cNvCxnSpPr>
            <a:cxnSpLocks/>
          </p:cNvCxnSpPr>
          <p:nvPr/>
        </p:nvCxnSpPr>
        <p:spPr>
          <a:xfrm rot="10800000">
            <a:off x="2184110" y="4718852"/>
            <a:ext cx="563565" cy="36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7EB706E9-A62D-7CEC-34A9-FAC9730F5E8C}"/>
              </a:ext>
            </a:extLst>
          </p:cNvPr>
          <p:cNvGrpSpPr/>
          <p:nvPr/>
        </p:nvGrpSpPr>
        <p:grpSpPr>
          <a:xfrm>
            <a:off x="6120967" y="4274937"/>
            <a:ext cx="938634" cy="516722"/>
            <a:chOff x="1054755" y="3548862"/>
            <a:chExt cx="938634" cy="516722"/>
          </a:xfrm>
        </p:grpSpPr>
        <p:pic>
          <p:nvPicPr>
            <p:cNvPr id="238" name="Graphic 237">
              <a:extLst>
                <a:ext uri="{FF2B5EF4-FFF2-40B4-BE49-F238E27FC236}">
                  <a16:creationId xmlns:a16="http://schemas.microsoft.com/office/drawing/2014/main" id="{3585D360-E8B0-D95C-610C-A7BCB45DBB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239" name="TextBox 85">
              <a:extLst>
                <a:ext uri="{FF2B5EF4-FFF2-40B4-BE49-F238E27FC236}">
                  <a16:creationId xmlns:a16="http://schemas.microsoft.com/office/drawing/2014/main" id="{8CD04CD6-6148-40FE-6A2E-E22BB636C311}"/>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03" name="Oval 102">
            <a:extLst>
              <a:ext uri="{FF2B5EF4-FFF2-40B4-BE49-F238E27FC236}">
                <a16:creationId xmlns:a16="http://schemas.microsoft.com/office/drawing/2014/main" id="{6CC3325B-6353-414A-7AB0-3F4656DD9815}"/>
              </a:ext>
            </a:extLst>
          </p:cNvPr>
          <p:cNvSpPr/>
          <p:nvPr/>
        </p:nvSpPr>
        <p:spPr>
          <a:xfrm>
            <a:off x="3609443"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293" name="Oval 292">
            <a:extLst>
              <a:ext uri="{FF2B5EF4-FFF2-40B4-BE49-F238E27FC236}">
                <a16:creationId xmlns:a16="http://schemas.microsoft.com/office/drawing/2014/main" id="{E168244B-3245-8F12-6648-EE6DF3654411}"/>
              </a:ext>
            </a:extLst>
          </p:cNvPr>
          <p:cNvSpPr/>
          <p:nvPr/>
        </p:nvSpPr>
        <p:spPr>
          <a:xfrm>
            <a:off x="10786341"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grpSp>
        <p:nvGrpSpPr>
          <p:cNvPr id="11" name="Shared Registry">
            <a:extLst>
              <a:ext uri="{FF2B5EF4-FFF2-40B4-BE49-F238E27FC236}">
                <a16:creationId xmlns:a16="http://schemas.microsoft.com/office/drawing/2014/main" id="{635F283F-9CBF-DB7A-0E8E-2D0BFFA6C61F}"/>
              </a:ext>
            </a:extLst>
          </p:cNvPr>
          <p:cNvGrpSpPr/>
          <p:nvPr/>
        </p:nvGrpSpPr>
        <p:grpSpPr>
          <a:xfrm>
            <a:off x="142378" y="4303511"/>
            <a:ext cx="962989" cy="847003"/>
            <a:chOff x="4787140" y="1972596"/>
            <a:chExt cx="648156" cy="570089"/>
          </a:xfrm>
        </p:grpSpPr>
        <p:pic>
          <p:nvPicPr>
            <p:cNvPr id="15" name="Distribution">
              <a:extLst>
                <a:ext uri="{FF2B5EF4-FFF2-40B4-BE49-F238E27FC236}">
                  <a16:creationId xmlns:a16="http://schemas.microsoft.com/office/drawing/2014/main" id="{475BF60A-80F2-D035-95A5-39E5B21C8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6" name="TextBox 85">
              <a:extLst>
                <a:ext uri="{FF2B5EF4-FFF2-40B4-BE49-F238E27FC236}">
                  <a16:creationId xmlns:a16="http://schemas.microsoft.com/office/drawing/2014/main" id="{A30178BD-63D9-5F48-33BF-ECFBEFFB4D90}"/>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grpSp>
        <p:nvGrpSpPr>
          <p:cNvPr id="344" name="Group 343">
            <a:extLst>
              <a:ext uri="{FF2B5EF4-FFF2-40B4-BE49-F238E27FC236}">
                <a16:creationId xmlns:a16="http://schemas.microsoft.com/office/drawing/2014/main" id="{F54BA274-36C6-E322-235A-266091BF3F2D}"/>
              </a:ext>
            </a:extLst>
          </p:cNvPr>
          <p:cNvGrpSpPr/>
          <p:nvPr/>
        </p:nvGrpSpPr>
        <p:grpSpPr>
          <a:xfrm>
            <a:off x="6515688" y="4760221"/>
            <a:ext cx="268929" cy="194405"/>
            <a:chOff x="4687511" y="4759770"/>
            <a:chExt cx="268929" cy="194405"/>
          </a:xfrm>
        </p:grpSpPr>
        <p:pic>
          <p:nvPicPr>
            <p:cNvPr id="345" name="Graphic 344">
              <a:extLst>
                <a:ext uri="{FF2B5EF4-FFF2-40B4-BE49-F238E27FC236}">
                  <a16:creationId xmlns:a16="http://schemas.microsoft.com/office/drawing/2014/main" id="{33491DE3-87E4-B7FD-08A8-84155F674D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346" name="Graphic 345">
              <a:extLst>
                <a:ext uri="{FF2B5EF4-FFF2-40B4-BE49-F238E27FC236}">
                  <a16:creationId xmlns:a16="http://schemas.microsoft.com/office/drawing/2014/main" id="{65235F43-E90D-9F46-9A71-B23701DAA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861081" y="4780831"/>
              <a:ext cx="95359" cy="95359"/>
            </a:xfrm>
            <a:prstGeom prst="rect">
              <a:avLst/>
            </a:prstGeom>
          </p:spPr>
        </p:pic>
      </p:grpSp>
      <p:cxnSp>
        <p:nvCxnSpPr>
          <p:cNvPr id="10" name="Connector: Elbow 9">
            <a:extLst>
              <a:ext uri="{FF2B5EF4-FFF2-40B4-BE49-F238E27FC236}">
                <a16:creationId xmlns:a16="http://schemas.microsoft.com/office/drawing/2014/main" id="{719E60EA-4EC1-97B7-EFCC-E732D4CF4D62}"/>
              </a:ext>
            </a:extLst>
          </p:cNvPr>
          <p:cNvCxnSpPr>
            <a:cxnSpLocks/>
          </p:cNvCxnSpPr>
          <p:nvPr/>
        </p:nvCxnSpPr>
        <p:spPr>
          <a:xfrm rot="10800000">
            <a:off x="1712683" y="4721332"/>
            <a:ext cx="109595" cy="366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Hidden-Anchor">
            <a:extLst>
              <a:ext uri="{FF2B5EF4-FFF2-40B4-BE49-F238E27FC236}">
                <a16:creationId xmlns:a16="http://schemas.microsoft.com/office/drawing/2014/main" id="{71F094CE-1F50-5FCA-CE62-C566F910B477}"/>
              </a:ext>
            </a:extLst>
          </p:cNvPr>
          <p:cNvSpPr/>
          <p:nvPr/>
        </p:nvSpPr>
        <p:spPr>
          <a:xfrm rot="16200000">
            <a:off x="2415411" y="5059682"/>
            <a:ext cx="64980" cy="5601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23" name="Connector: Elbow 122">
            <a:extLst>
              <a:ext uri="{FF2B5EF4-FFF2-40B4-BE49-F238E27FC236}">
                <a16:creationId xmlns:a16="http://schemas.microsoft.com/office/drawing/2014/main" id="{F9651067-C792-9A35-966B-11B52DC05C83}"/>
              </a:ext>
            </a:extLst>
          </p:cNvPr>
          <p:cNvCxnSpPr>
            <a:cxnSpLocks/>
          </p:cNvCxnSpPr>
          <p:nvPr/>
        </p:nvCxnSpPr>
        <p:spPr>
          <a:xfrm rot="10800000">
            <a:off x="4567815" y="4754900"/>
            <a:ext cx="176615" cy="35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Connector: Elbow 338">
            <a:extLst>
              <a:ext uri="{FF2B5EF4-FFF2-40B4-BE49-F238E27FC236}">
                <a16:creationId xmlns:a16="http://schemas.microsoft.com/office/drawing/2014/main" id="{BD7F26C3-19E4-7C96-C1F2-EF2B822ADAC2}"/>
              </a:ext>
            </a:extLst>
          </p:cNvPr>
          <p:cNvCxnSpPr>
            <a:cxnSpLocks/>
            <a:stCxn id="345" idx="1"/>
          </p:cNvCxnSpPr>
          <p:nvPr/>
        </p:nvCxnSpPr>
        <p:spPr>
          <a:xfrm rot="10800000">
            <a:off x="6374894" y="4752138"/>
            <a:ext cx="140794" cy="10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7" name="Connector: Elbow 346">
            <a:extLst>
              <a:ext uri="{FF2B5EF4-FFF2-40B4-BE49-F238E27FC236}">
                <a16:creationId xmlns:a16="http://schemas.microsoft.com/office/drawing/2014/main" id="{D6CA5F2D-EAE0-5089-0D15-14BE951D8FA5}"/>
              </a:ext>
            </a:extLst>
          </p:cNvPr>
          <p:cNvCxnSpPr>
            <a:cxnSpLocks/>
          </p:cNvCxnSpPr>
          <p:nvPr/>
        </p:nvCxnSpPr>
        <p:spPr>
          <a:xfrm rot="10800000">
            <a:off x="6374895" y="4752137"/>
            <a:ext cx="208537" cy="358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B0C5CFED-FFC5-B012-2E26-3209F8672E44}"/>
              </a:ext>
            </a:extLst>
          </p:cNvPr>
          <p:cNvGrpSpPr/>
          <p:nvPr/>
        </p:nvGrpSpPr>
        <p:grpSpPr>
          <a:xfrm>
            <a:off x="1709868" y="4977309"/>
            <a:ext cx="332117" cy="384021"/>
            <a:chOff x="1709868" y="4977309"/>
            <a:chExt cx="332117" cy="384021"/>
          </a:xfrm>
        </p:grpSpPr>
        <p:pic>
          <p:nvPicPr>
            <p:cNvPr id="97" name="Signature">
              <a:extLst>
                <a:ext uri="{FF2B5EF4-FFF2-40B4-BE49-F238E27FC236}">
                  <a16:creationId xmlns:a16="http://schemas.microsoft.com/office/drawing/2014/main" id="{95C6F43B-95F6-81F2-A4BE-B1686EC689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7" name="Group 6">
              <a:extLst>
                <a:ext uri="{FF2B5EF4-FFF2-40B4-BE49-F238E27FC236}">
                  <a16:creationId xmlns:a16="http://schemas.microsoft.com/office/drawing/2014/main" id="{20AC3715-5F3D-6704-0CC1-52D3359809D2}"/>
                </a:ext>
              </a:extLst>
            </p:cNvPr>
            <p:cNvGrpSpPr/>
            <p:nvPr/>
          </p:nvGrpSpPr>
          <p:grpSpPr>
            <a:xfrm>
              <a:off x="1709868" y="4977309"/>
              <a:ext cx="298156" cy="384021"/>
              <a:chOff x="8827433" y="4188800"/>
              <a:chExt cx="395539" cy="509449"/>
            </a:xfrm>
          </p:grpSpPr>
          <p:pic>
            <p:nvPicPr>
              <p:cNvPr id="8" name="SCITT-Claim">
                <a:extLst>
                  <a:ext uri="{FF2B5EF4-FFF2-40B4-BE49-F238E27FC236}">
                    <a16:creationId xmlns:a16="http://schemas.microsoft.com/office/drawing/2014/main" id="{D3443812-28AC-BEBF-B401-47A7F66CEC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9" name="TextBox 8">
                <a:extLst>
                  <a:ext uri="{FF2B5EF4-FFF2-40B4-BE49-F238E27FC236}">
                    <a16:creationId xmlns:a16="http://schemas.microsoft.com/office/drawing/2014/main" id="{1CB7E452-53D6-E4B4-7C45-9C351EE9C725}"/>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grpSp>
        <p:nvGrpSpPr>
          <p:cNvPr id="232" name="Group 231">
            <a:extLst>
              <a:ext uri="{FF2B5EF4-FFF2-40B4-BE49-F238E27FC236}">
                <a16:creationId xmlns:a16="http://schemas.microsoft.com/office/drawing/2014/main" id="{58E5029D-8B30-1C4D-F924-A576685E988B}"/>
              </a:ext>
            </a:extLst>
          </p:cNvPr>
          <p:cNvGrpSpPr/>
          <p:nvPr/>
        </p:nvGrpSpPr>
        <p:grpSpPr>
          <a:xfrm>
            <a:off x="2562437" y="4977309"/>
            <a:ext cx="443802" cy="322466"/>
            <a:chOff x="1637040" y="4977309"/>
            <a:chExt cx="443802" cy="322466"/>
          </a:xfrm>
        </p:grpSpPr>
        <p:pic>
          <p:nvPicPr>
            <p:cNvPr id="233" name="Signature">
              <a:extLst>
                <a:ext uri="{FF2B5EF4-FFF2-40B4-BE49-F238E27FC236}">
                  <a16:creationId xmlns:a16="http://schemas.microsoft.com/office/drawing/2014/main" id="{BEFF88C6-F6D5-AB7B-323C-5A415B0C96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234" name="Group 233">
              <a:extLst>
                <a:ext uri="{FF2B5EF4-FFF2-40B4-BE49-F238E27FC236}">
                  <a16:creationId xmlns:a16="http://schemas.microsoft.com/office/drawing/2014/main" id="{889FD6EE-B81F-26AA-102F-D717A05CDA39}"/>
                </a:ext>
              </a:extLst>
            </p:cNvPr>
            <p:cNvGrpSpPr/>
            <p:nvPr/>
          </p:nvGrpSpPr>
          <p:grpSpPr>
            <a:xfrm>
              <a:off x="1637040" y="4977309"/>
              <a:ext cx="443802" cy="322466"/>
              <a:chOff x="8730825" y="4188800"/>
              <a:chExt cx="588756" cy="427789"/>
            </a:xfrm>
          </p:grpSpPr>
          <p:pic>
            <p:nvPicPr>
              <p:cNvPr id="281" name="SCITT-Claim">
                <a:extLst>
                  <a:ext uri="{FF2B5EF4-FFF2-40B4-BE49-F238E27FC236}">
                    <a16:creationId xmlns:a16="http://schemas.microsoft.com/office/drawing/2014/main" id="{69F3087C-DCF2-1049-8523-2FB0EC6637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283" name="TextBox 282">
                <a:extLst>
                  <a:ext uri="{FF2B5EF4-FFF2-40B4-BE49-F238E27FC236}">
                    <a16:creationId xmlns:a16="http://schemas.microsoft.com/office/drawing/2014/main" id="{ECF99F89-3BA9-ABD6-BA05-AE5BC421888C}"/>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289" name="Group 288">
            <a:extLst>
              <a:ext uri="{FF2B5EF4-FFF2-40B4-BE49-F238E27FC236}">
                <a16:creationId xmlns:a16="http://schemas.microsoft.com/office/drawing/2014/main" id="{92428F7A-5515-5742-38E6-1A900E6C1D89}"/>
              </a:ext>
            </a:extLst>
          </p:cNvPr>
          <p:cNvGrpSpPr/>
          <p:nvPr/>
        </p:nvGrpSpPr>
        <p:grpSpPr>
          <a:xfrm>
            <a:off x="4577597" y="4999757"/>
            <a:ext cx="407002" cy="322466"/>
            <a:chOff x="1655445" y="4977309"/>
            <a:chExt cx="407002" cy="322466"/>
          </a:xfrm>
        </p:grpSpPr>
        <p:pic>
          <p:nvPicPr>
            <p:cNvPr id="290" name="Signature">
              <a:extLst>
                <a:ext uri="{FF2B5EF4-FFF2-40B4-BE49-F238E27FC236}">
                  <a16:creationId xmlns:a16="http://schemas.microsoft.com/office/drawing/2014/main" id="{91AF0427-B4B9-3E6D-7217-C4794F0FAF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291" name="Group 290">
              <a:extLst>
                <a:ext uri="{FF2B5EF4-FFF2-40B4-BE49-F238E27FC236}">
                  <a16:creationId xmlns:a16="http://schemas.microsoft.com/office/drawing/2014/main" id="{F9E415FD-C629-5997-666F-F42D46C7ED3F}"/>
                </a:ext>
              </a:extLst>
            </p:cNvPr>
            <p:cNvGrpSpPr/>
            <p:nvPr/>
          </p:nvGrpSpPr>
          <p:grpSpPr>
            <a:xfrm>
              <a:off x="1655445" y="4977309"/>
              <a:ext cx="407002" cy="322466"/>
              <a:chOff x="8755234" y="4188800"/>
              <a:chExt cx="539936" cy="427789"/>
            </a:xfrm>
          </p:grpSpPr>
          <p:pic>
            <p:nvPicPr>
              <p:cNvPr id="299" name="SCITT-Claim">
                <a:extLst>
                  <a:ext uri="{FF2B5EF4-FFF2-40B4-BE49-F238E27FC236}">
                    <a16:creationId xmlns:a16="http://schemas.microsoft.com/office/drawing/2014/main" id="{A4431E9A-570E-0E5B-71DF-EB91246ADC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00" name="TextBox 299">
                <a:extLst>
                  <a:ext uri="{FF2B5EF4-FFF2-40B4-BE49-F238E27FC236}">
                    <a16:creationId xmlns:a16="http://schemas.microsoft.com/office/drawing/2014/main" id="{F989B37B-8FC2-B1D5-3C31-2F4E950063A7}"/>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pic>
        <p:nvPicPr>
          <p:cNvPr id="304" name="Graphic 303">
            <a:extLst>
              <a:ext uri="{FF2B5EF4-FFF2-40B4-BE49-F238E27FC236}">
                <a16:creationId xmlns:a16="http://schemas.microsoft.com/office/drawing/2014/main" id="{6069670F-49D3-FFE4-DDC3-7D210BE48B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2066646" y="4455784"/>
            <a:ext cx="95359" cy="95359"/>
          </a:xfrm>
          <a:prstGeom prst="rect">
            <a:avLst/>
          </a:prstGeom>
        </p:spPr>
      </p:pic>
      <p:grpSp>
        <p:nvGrpSpPr>
          <p:cNvPr id="305" name="Group 304">
            <a:extLst>
              <a:ext uri="{FF2B5EF4-FFF2-40B4-BE49-F238E27FC236}">
                <a16:creationId xmlns:a16="http://schemas.microsoft.com/office/drawing/2014/main" id="{E920BCBC-5DBB-6A81-3788-E169A65C403F}"/>
              </a:ext>
            </a:extLst>
          </p:cNvPr>
          <p:cNvGrpSpPr/>
          <p:nvPr/>
        </p:nvGrpSpPr>
        <p:grpSpPr>
          <a:xfrm>
            <a:off x="1377275" y="4274842"/>
            <a:ext cx="938634" cy="516722"/>
            <a:chOff x="1054755" y="3548862"/>
            <a:chExt cx="938634" cy="516722"/>
          </a:xfrm>
        </p:grpSpPr>
        <p:pic>
          <p:nvPicPr>
            <p:cNvPr id="306" name="Graphic 305">
              <a:extLst>
                <a:ext uri="{FF2B5EF4-FFF2-40B4-BE49-F238E27FC236}">
                  <a16:creationId xmlns:a16="http://schemas.microsoft.com/office/drawing/2014/main" id="{07B684B5-94EE-9C20-4C26-E5D114C497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307" name="TextBox 85">
              <a:extLst>
                <a:ext uri="{FF2B5EF4-FFF2-40B4-BE49-F238E27FC236}">
                  <a16:creationId xmlns:a16="http://schemas.microsoft.com/office/drawing/2014/main" id="{EA237EAE-2E9C-7CEF-D71D-012186C1A22C}"/>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308" name="Group 307">
            <a:extLst>
              <a:ext uri="{FF2B5EF4-FFF2-40B4-BE49-F238E27FC236}">
                <a16:creationId xmlns:a16="http://schemas.microsoft.com/office/drawing/2014/main" id="{52023A4C-4797-41E0-CBCE-EBB56278B790}"/>
              </a:ext>
            </a:extLst>
          </p:cNvPr>
          <p:cNvGrpSpPr/>
          <p:nvPr/>
        </p:nvGrpSpPr>
        <p:grpSpPr>
          <a:xfrm>
            <a:off x="6394406" y="5000170"/>
            <a:ext cx="451380" cy="322466"/>
            <a:chOff x="1633252" y="4977309"/>
            <a:chExt cx="451380" cy="322466"/>
          </a:xfrm>
        </p:grpSpPr>
        <p:pic>
          <p:nvPicPr>
            <p:cNvPr id="309" name="Signature">
              <a:extLst>
                <a:ext uri="{FF2B5EF4-FFF2-40B4-BE49-F238E27FC236}">
                  <a16:creationId xmlns:a16="http://schemas.microsoft.com/office/drawing/2014/main" id="{B106D731-3B4D-B656-4AEC-1D21B4D292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10" name="Group 309">
              <a:extLst>
                <a:ext uri="{FF2B5EF4-FFF2-40B4-BE49-F238E27FC236}">
                  <a16:creationId xmlns:a16="http://schemas.microsoft.com/office/drawing/2014/main" id="{8FCC468A-F95F-B8DE-725C-F31E65234EC9}"/>
                </a:ext>
              </a:extLst>
            </p:cNvPr>
            <p:cNvGrpSpPr/>
            <p:nvPr/>
          </p:nvGrpSpPr>
          <p:grpSpPr>
            <a:xfrm>
              <a:off x="1633252" y="4977309"/>
              <a:ext cx="451380" cy="322466"/>
              <a:chOff x="8725798" y="4188800"/>
              <a:chExt cx="598809" cy="427789"/>
            </a:xfrm>
          </p:grpSpPr>
          <p:pic>
            <p:nvPicPr>
              <p:cNvPr id="312" name="SCITT-Claim">
                <a:extLst>
                  <a:ext uri="{FF2B5EF4-FFF2-40B4-BE49-F238E27FC236}">
                    <a16:creationId xmlns:a16="http://schemas.microsoft.com/office/drawing/2014/main" id="{56A1A050-4572-B9F3-1972-2DCB036449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13" name="TextBox 312">
                <a:extLst>
                  <a:ext uri="{FF2B5EF4-FFF2-40B4-BE49-F238E27FC236}">
                    <a16:creationId xmlns:a16="http://schemas.microsoft.com/office/drawing/2014/main" id="{DE8C4C1A-3ABD-0B84-270F-3D891A273C1D}"/>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15" name="Group 314">
            <a:extLst>
              <a:ext uri="{FF2B5EF4-FFF2-40B4-BE49-F238E27FC236}">
                <a16:creationId xmlns:a16="http://schemas.microsoft.com/office/drawing/2014/main" id="{287E070F-F564-97FD-32F8-825FF595AB3F}"/>
              </a:ext>
            </a:extLst>
          </p:cNvPr>
          <p:cNvGrpSpPr/>
          <p:nvPr/>
        </p:nvGrpSpPr>
        <p:grpSpPr>
          <a:xfrm>
            <a:off x="7740657" y="5000981"/>
            <a:ext cx="332117" cy="322466"/>
            <a:chOff x="1709868" y="4977309"/>
            <a:chExt cx="332117" cy="322466"/>
          </a:xfrm>
        </p:grpSpPr>
        <p:pic>
          <p:nvPicPr>
            <p:cNvPr id="316" name="Signature">
              <a:extLst>
                <a:ext uri="{FF2B5EF4-FFF2-40B4-BE49-F238E27FC236}">
                  <a16:creationId xmlns:a16="http://schemas.microsoft.com/office/drawing/2014/main" id="{F2AFF411-F911-6E6B-61F7-2DDB5841BF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17" name="Group 316">
              <a:extLst>
                <a:ext uri="{FF2B5EF4-FFF2-40B4-BE49-F238E27FC236}">
                  <a16:creationId xmlns:a16="http://schemas.microsoft.com/office/drawing/2014/main" id="{D94D5CE0-5EAE-9935-6EE3-195A0FC11097}"/>
                </a:ext>
              </a:extLst>
            </p:cNvPr>
            <p:cNvGrpSpPr/>
            <p:nvPr/>
          </p:nvGrpSpPr>
          <p:grpSpPr>
            <a:xfrm>
              <a:off x="1709868" y="4977309"/>
              <a:ext cx="298156" cy="322466"/>
              <a:chOff x="8827433" y="4188800"/>
              <a:chExt cx="395539" cy="427789"/>
            </a:xfrm>
          </p:grpSpPr>
          <p:pic>
            <p:nvPicPr>
              <p:cNvPr id="319" name="SCITT-Claim">
                <a:extLst>
                  <a:ext uri="{FF2B5EF4-FFF2-40B4-BE49-F238E27FC236}">
                    <a16:creationId xmlns:a16="http://schemas.microsoft.com/office/drawing/2014/main" id="{4477EF52-FCC1-2A72-5F09-1888C5D3B0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20" name="TextBox 319">
                <a:extLst>
                  <a:ext uri="{FF2B5EF4-FFF2-40B4-BE49-F238E27FC236}">
                    <a16:creationId xmlns:a16="http://schemas.microsoft.com/office/drawing/2014/main" id="{85764756-C625-AB36-7DF9-13D208A6DDA3}"/>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23" name="Group 322">
            <a:extLst>
              <a:ext uri="{FF2B5EF4-FFF2-40B4-BE49-F238E27FC236}">
                <a16:creationId xmlns:a16="http://schemas.microsoft.com/office/drawing/2014/main" id="{A503DC96-4D04-23BD-AFDB-EA7E8FD78670}"/>
              </a:ext>
            </a:extLst>
          </p:cNvPr>
          <p:cNvGrpSpPr/>
          <p:nvPr/>
        </p:nvGrpSpPr>
        <p:grpSpPr>
          <a:xfrm>
            <a:off x="10830190" y="4979216"/>
            <a:ext cx="451380" cy="322466"/>
            <a:chOff x="1633252" y="4977309"/>
            <a:chExt cx="451380" cy="322466"/>
          </a:xfrm>
        </p:grpSpPr>
        <p:pic>
          <p:nvPicPr>
            <p:cNvPr id="324" name="Signature">
              <a:extLst>
                <a:ext uri="{FF2B5EF4-FFF2-40B4-BE49-F238E27FC236}">
                  <a16:creationId xmlns:a16="http://schemas.microsoft.com/office/drawing/2014/main" id="{11AA05B8-08C5-EE6B-0FE5-A77FDB503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25" name="Group 324">
              <a:extLst>
                <a:ext uri="{FF2B5EF4-FFF2-40B4-BE49-F238E27FC236}">
                  <a16:creationId xmlns:a16="http://schemas.microsoft.com/office/drawing/2014/main" id="{29132CF6-4183-EA40-B8AB-DECDE4D0FEC8}"/>
                </a:ext>
              </a:extLst>
            </p:cNvPr>
            <p:cNvGrpSpPr/>
            <p:nvPr/>
          </p:nvGrpSpPr>
          <p:grpSpPr>
            <a:xfrm>
              <a:off x="1633252" y="4977309"/>
              <a:ext cx="451380" cy="322466"/>
              <a:chOff x="8725798" y="4188800"/>
              <a:chExt cx="598809" cy="427789"/>
            </a:xfrm>
          </p:grpSpPr>
          <p:pic>
            <p:nvPicPr>
              <p:cNvPr id="327" name="SCITT-Claim">
                <a:extLst>
                  <a:ext uri="{FF2B5EF4-FFF2-40B4-BE49-F238E27FC236}">
                    <a16:creationId xmlns:a16="http://schemas.microsoft.com/office/drawing/2014/main" id="{1FC7DEE2-097A-D9FA-5F4B-EC21B674DD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28" name="TextBox 327">
                <a:extLst>
                  <a:ext uri="{FF2B5EF4-FFF2-40B4-BE49-F238E27FC236}">
                    <a16:creationId xmlns:a16="http://schemas.microsoft.com/office/drawing/2014/main" id="{107A4372-6D17-2BC2-9A28-3E7A1306E91C}"/>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29" name="Group 328">
            <a:extLst>
              <a:ext uri="{FF2B5EF4-FFF2-40B4-BE49-F238E27FC236}">
                <a16:creationId xmlns:a16="http://schemas.microsoft.com/office/drawing/2014/main" id="{46413A22-210E-29FE-D5F7-1D1DD1653EE1}"/>
              </a:ext>
            </a:extLst>
          </p:cNvPr>
          <p:cNvGrpSpPr/>
          <p:nvPr/>
        </p:nvGrpSpPr>
        <p:grpSpPr>
          <a:xfrm>
            <a:off x="11243039" y="4979216"/>
            <a:ext cx="332117" cy="322466"/>
            <a:chOff x="1709868" y="4977309"/>
            <a:chExt cx="332117" cy="322466"/>
          </a:xfrm>
        </p:grpSpPr>
        <p:pic>
          <p:nvPicPr>
            <p:cNvPr id="330" name="Signature">
              <a:extLst>
                <a:ext uri="{FF2B5EF4-FFF2-40B4-BE49-F238E27FC236}">
                  <a16:creationId xmlns:a16="http://schemas.microsoft.com/office/drawing/2014/main" id="{677C6C7D-9A3F-3B48-29A9-91655B3EF3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31" name="Group 330">
              <a:extLst>
                <a:ext uri="{FF2B5EF4-FFF2-40B4-BE49-F238E27FC236}">
                  <a16:creationId xmlns:a16="http://schemas.microsoft.com/office/drawing/2014/main" id="{E7C52360-5673-7EAC-8650-96012D5D0597}"/>
                </a:ext>
              </a:extLst>
            </p:cNvPr>
            <p:cNvGrpSpPr/>
            <p:nvPr/>
          </p:nvGrpSpPr>
          <p:grpSpPr>
            <a:xfrm>
              <a:off x="1709868" y="4977309"/>
              <a:ext cx="298156" cy="322466"/>
              <a:chOff x="8827433" y="4188800"/>
              <a:chExt cx="395539" cy="427789"/>
            </a:xfrm>
          </p:grpSpPr>
          <p:pic>
            <p:nvPicPr>
              <p:cNvPr id="333" name="SCITT-Claim">
                <a:extLst>
                  <a:ext uri="{FF2B5EF4-FFF2-40B4-BE49-F238E27FC236}">
                    <a16:creationId xmlns:a16="http://schemas.microsoft.com/office/drawing/2014/main" id="{E76B85E9-6269-4A7F-ED35-ACD9F5E56A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34" name="TextBox 333">
                <a:extLst>
                  <a:ext uri="{FF2B5EF4-FFF2-40B4-BE49-F238E27FC236}">
                    <a16:creationId xmlns:a16="http://schemas.microsoft.com/office/drawing/2014/main" id="{B4F59516-843D-FEB7-3C75-C67AB866624A}"/>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35" name="Group 334">
            <a:extLst>
              <a:ext uri="{FF2B5EF4-FFF2-40B4-BE49-F238E27FC236}">
                <a16:creationId xmlns:a16="http://schemas.microsoft.com/office/drawing/2014/main" id="{1755D022-C1ED-CA76-A327-67A9B6F6B47D}"/>
              </a:ext>
            </a:extLst>
          </p:cNvPr>
          <p:cNvGrpSpPr/>
          <p:nvPr/>
        </p:nvGrpSpPr>
        <p:grpSpPr>
          <a:xfrm>
            <a:off x="11536625" y="4979216"/>
            <a:ext cx="332117" cy="322466"/>
            <a:chOff x="1709868" y="4977309"/>
            <a:chExt cx="332117" cy="322466"/>
          </a:xfrm>
        </p:grpSpPr>
        <p:pic>
          <p:nvPicPr>
            <p:cNvPr id="336" name="Signature">
              <a:extLst>
                <a:ext uri="{FF2B5EF4-FFF2-40B4-BE49-F238E27FC236}">
                  <a16:creationId xmlns:a16="http://schemas.microsoft.com/office/drawing/2014/main" id="{029792EE-4712-ECB1-1D88-F8CD5EAD54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37" name="Group 336">
              <a:extLst>
                <a:ext uri="{FF2B5EF4-FFF2-40B4-BE49-F238E27FC236}">
                  <a16:creationId xmlns:a16="http://schemas.microsoft.com/office/drawing/2014/main" id="{0D4328A0-44C2-2F2D-3E6D-9ACAB56269F2}"/>
                </a:ext>
              </a:extLst>
            </p:cNvPr>
            <p:cNvGrpSpPr/>
            <p:nvPr/>
          </p:nvGrpSpPr>
          <p:grpSpPr>
            <a:xfrm>
              <a:off x="1709868" y="4977309"/>
              <a:ext cx="298156" cy="322466"/>
              <a:chOff x="8827433" y="4188800"/>
              <a:chExt cx="395539" cy="427789"/>
            </a:xfrm>
          </p:grpSpPr>
          <p:pic>
            <p:nvPicPr>
              <p:cNvPr id="360" name="SCITT-Claim">
                <a:extLst>
                  <a:ext uri="{FF2B5EF4-FFF2-40B4-BE49-F238E27FC236}">
                    <a16:creationId xmlns:a16="http://schemas.microsoft.com/office/drawing/2014/main" id="{1D8B01E7-E05F-A4FA-938E-50EDCB78E6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61" name="TextBox 360">
                <a:extLst>
                  <a:ext uri="{FF2B5EF4-FFF2-40B4-BE49-F238E27FC236}">
                    <a16:creationId xmlns:a16="http://schemas.microsoft.com/office/drawing/2014/main" id="{3A4B37B6-44F6-2F0B-B46B-AF97E59F000D}"/>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cxnSp>
        <p:nvCxnSpPr>
          <p:cNvPr id="364" name="Connector: Elbow 363">
            <a:extLst>
              <a:ext uri="{FF2B5EF4-FFF2-40B4-BE49-F238E27FC236}">
                <a16:creationId xmlns:a16="http://schemas.microsoft.com/office/drawing/2014/main" id="{E1ED6666-DECF-E3D3-50CC-95929A1C36F6}"/>
              </a:ext>
            </a:extLst>
          </p:cNvPr>
          <p:cNvCxnSpPr>
            <a:cxnSpLocks/>
          </p:cNvCxnSpPr>
          <p:nvPr/>
        </p:nvCxnSpPr>
        <p:spPr>
          <a:xfrm rot="10800000">
            <a:off x="6813300" y="4748006"/>
            <a:ext cx="1039766" cy="363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08770D7F-CFF2-56FC-9D88-31A5A553D0E1}"/>
              </a:ext>
            </a:extLst>
          </p:cNvPr>
          <p:cNvCxnSpPr>
            <a:cxnSpLocks/>
            <a:stCxn id="128" idx="1"/>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Shared Registry">
            <a:extLst>
              <a:ext uri="{FF2B5EF4-FFF2-40B4-BE49-F238E27FC236}">
                <a16:creationId xmlns:a16="http://schemas.microsoft.com/office/drawing/2014/main" id="{A3CACB25-0575-4449-2FDC-7F93E3A28B54}"/>
              </a:ext>
            </a:extLst>
          </p:cNvPr>
          <p:cNvGrpSpPr/>
          <p:nvPr/>
        </p:nvGrpSpPr>
        <p:grpSpPr>
          <a:xfrm>
            <a:off x="3689105" y="4113302"/>
            <a:ext cx="590659" cy="369342"/>
            <a:chOff x="4714429" y="1972596"/>
            <a:chExt cx="804678" cy="503169"/>
          </a:xfrm>
        </p:grpSpPr>
        <p:pic>
          <p:nvPicPr>
            <p:cNvPr id="18" name="Distribution">
              <a:extLst>
                <a:ext uri="{FF2B5EF4-FFF2-40B4-BE49-F238E27FC236}">
                  <a16:creationId xmlns:a16="http://schemas.microsoft.com/office/drawing/2014/main" id="{1B6DD1CD-566D-7DBA-7395-8C9D28FA69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9" name="TextBox 85">
              <a:extLst>
                <a:ext uri="{FF2B5EF4-FFF2-40B4-BE49-F238E27FC236}">
                  <a16:creationId xmlns:a16="http://schemas.microsoft.com/office/drawing/2014/main" id="{E388786B-3441-8D4E-A532-FCD22EAD4445}"/>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Published</a:t>
              </a:r>
            </a:p>
          </p:txBody>
        </p:sp>
      </p:grpSp>
      <p:grpSp>
        <p:nvGrpSpPr>
          <p:cNvPr id="20" name="Shared Registry">
            <a:extLst>
              <a:ext uri="{FF2B5EF4-FFF2-40B4-BE49-F238E27FC236}">
                <a16:creationId xmlns:a16="http://schemas.microsoft.com/office/drawing/2014/main" id="{419B4A49-064E-E0BD-8DBE-65CF9D0FD7DD}"/>
              </a:ext>
            </a:extLst>
          </p:cNvPr>
          <p:cNvGrpSpPr/>
          <p:nvPr/>
        </p:nvGrpSpPr>
        <p:grpSpPr>
          <a:xfrm>
            <a:off x="5587475" y="4113302"/>
            <a:ext cx="590659" cy="369342"/>
            <a:chOff x="4714429" y="1972596"/>
            <a:chExt cx="804678" cy="503169"/>
          </a:xfrm>
        </p:grpSpPr>
        <p:pic>
          <p:nvPicPr>
            <p:cNvPr id="21" name="Distribution">
              <a:extLst>
                <a:ext uri="{FF2B5EF4-FFF2-40B4-BE49-F238E27FC236}">
                  <a16:creationId xmlns:a16="http://schemas.microsoft.com/office/drawing/2014/main" id="{5C723B78-77E3-4F5D-1100-62ECD998C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2" name="TextBox 85">
              <a:extLst>
                <a:ext uri="{FF2B5EF4-FFF2-40B4-BE49-F238E27FC236}">
                  <a16:creationId xmlns:a16="http://schemas.microsoft.com/office/drawing/2014/main" id="{8349D49B-D8EB-2006-7DD8-40224CDA4CED}"/>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24" name="Shared Registry">
            <a:extLst>
              <a:ext uri="{FF2B5EF4-FFF2-40B4-BE49-F238E27FC236}">
                <a16:creationId xmlns:a16="http://schemas.microsoft.com/office/drawing/2014/main" id="{B4310BB2-6169-2724-CE2C-8B11DA5B8014}"/>
              </a:ext>
            </a:extLst>
          </p:cNvPr>
          <p:cNvGrpSpPr/>
          <p:nvPr/>
        </p:nvGrpSpPr>
        <p:grpSpPr>
          <a:xfrm>
            <a:off x="10001005" y="4082082"/>
            <a:ext cx="590659" cy="369342"/>
            <a:chOff x="4714429" y="1972596"/>
            <a:chExt cx="804678" cy="503169"/>
          </a:xfrm>
        </p:grpSpPr>
        <p:pic>
          <p:nvPicPr>
            <p:cNvPr id="26" name="Distribution">
              <a:extLst>
                <a:ext uri="{FF2B5EF4-FFF2-40B4-BE49-F238E27FC236}">
                  <a16:creationId xmlns:a16="http://schemas.microsoft.com/office/drawing/2014/main" id="{B836DD09-8049-AF1B-4C1F-B3E5FEFCFD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7" name="TextBox 85">
              <a:extLst>
                <a:ext uri="{FF2B5EF4-FFF2-40B4-BE49-F238E27FC236}">
                  <a16:creationId xmlns:a16="http://schemas.microsoft.com/office/drawing/2014/main" id="{E87C9F1F-4EFF-EB35-1672-B9614A4E19E5}"/>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Archive</a:t>
              </a:r>
            </a:p>
          </p:txBody>
        </p:sp>
      </p:grpSp>
      <p:sp>
        <p:nvSpPr>
          <p:cNvPr id="101" name="Oval 100">
            <a:extLst>
              <a:ext uri="{FF2B5EF4-FFF2-40B4-BE49-F238E27FC236}">
                <a16:creationId xmlns:a16="http://schemas.microsoft.com/office/drawing/2014/main" id="{FF960924-A658-FC86-5936-B39E25B7E73E}"/>
              </a:ext>
            </a:extLst>
          </p:cNvPr>
          <p:cNvSpPr/>
          <p:nvPr/>
        </p:nvSpPr>
        <p:spPr>
          <a:xfrm>
            <a:off x="881366"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30" name="Oval 29">
            <a:extLst>
              <a:ext uri="{FF2B5EF4-FFF2-40B4-BE49-F238E27FC236}">
                <a16:creationId xmlns:a16="http://schemas.microsoft.com/office/drawing/2014/main" id="{019B729A-55CD-DD57-BDB5-EB9AC271408F}"/>
              </a:ext>
            </a:extLst>
          </p:cNvPr>
          <p:cNvSpPr/>
          <p:nvPr/>
        </p:nvSpPr>
        <p:spPr>
          <a:xfrm>
            <a:off x="898725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32" name="Rectangle 31">
            <a:extLst>
              <a:ext uri="{FF2B5EF4-FFF2-40B4-BE49-F238E27FC236}">
                <a16:creationId xmlns:a16="http://schemas.microsoft.com/office/drawing/2014/main" id="{9BF2DCFE-9FD8-0B39-1609-E923D77825E8}"/>
              </a:ext>
            </a:extLst>
          </p:cNvPr>
          <p:cNvSpPr/>
          <p:nvPr/>
        </p:nvSpPr>
        <p:spPr>
          <a:xfrm>
            <a:off x="8658390" y="4060402"/>
            <a:ext cx="1280131" cy="67531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34" name="Flowchart: Internal Storage 33">
            <a:extLst>
              <a:ext uri="{FF2B5EF4-FFF2-40B4-BE49-F238E27FC236}">
                <a16:creationId xmlns:a16="http://schemas.microsoft.com/office/drawing/2014/main" id="{6D748A96-3DAA-6233-7FEC-F686E7E36D0E}"/>
              </a:ext>
            </a:extLst>
          </p:cNvPr>
          <p:cNvSpPr/>
          <p:nvPr/>
        </p:nvSpPr>
        <p:spPr>
          <a:xfrm>
            <a:off x="9027841" y="4373504"/>
            <a:ext cx="530770" cy="310556"/>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Verify</a:t>
            </a:r>
          </a:p>
        </p:txBody>
      </p:sp>
      <p:cxnSp>
        <p:nvCxnSpPr>
          <p:cNvPr id="35" name="Connector: Elbow 31">
            <a:extLst>
              <a:ext uri="{FF2B5EF4-FFF2-40B4-BE49-F238E27FC236}">
                <a16:creationId xmlns:a16="http://schemas.microsoft.com/office/drawing/2014/main" id="{8D85EDF5-B8D8-16A5-99B6-1BA34C9478BA}"/>
              </a:ext>
            </a:extLst>
          </p:cNvPr>
          <p:cNvCxnSpPr>
            <a:cxnSpLocks/>
            <a:stCxn id="34" idx="0"/>
            <a:endCxn id="52" idx="2"/>
          </p:cNvCxnSpPr>
          <p:nvPr/>
        </p:nvCxnSpPr>
        <p:spPr>
          <a:xfrm flipV="1">
            <a:off x="9293226" y="3660172"/>
            <a:ext cx="272900" cy="713332"/>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6771927-E578-583B-6F02-7742FF627D69}"/>
              </a:ext>
            </a:extLst>
          </p:cNvPr>
          <p:cNvCxnSpPr/>
          <p:nvPr/>
        </p:nvCxnSpPr>
        <p:spPr>
          <a:xfrm flipV="1">
            <a:off x="8557351" y="4684060"/>
            <a:ext cx="735875" cy="540276"/>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583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5034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6" name="Rectangle 5">
            <a:extLst>
              <a:ext uri="{FF2B5EF4-FFF2-40B4-BE49-F238E27FC236}">
                <a16:creationId xmlns:a16="http://schemas.microsoft.com/office/drawing/2014/main" id="{367BC9FE-07B4-3FDA-B4E8-FE2C4CCC58C3}"/>
              </a:ext>
            </a:extLst>
          </p:cNvPr>
          <p:cNvSpPr>
            <a:spLocks/>
          </p:cNvSpPr>
          <p:nvPr/>
        </p:nvSpPr>
        <p:spPr>
          <a:xfrm>
            <a:off x="196794" y="2039445"/>
            <a:ext cx="5077108" cy="4513751"/>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 </a:t>
            </a:r>
          </a:p>
        </p:txBody>
      </p:sp>
      <p:sp>
        <p:nvSpPr>
          <p:cNvPr id="73" name="Rectangle 72">
            <a:extLst>
              <a:ext uri="{FF2B5EF4-FFF2-40B4-BE49-F238E27FC236}">
                <a16:creationId xmlns:a16="http://schemas.microsoft.com/office/drawing/2014/main" id="{E5E17DF7-9EDF-A847-9CE2-5F865A40E19F}"/>
              </a:ext>
            </a:extLst>
          </p:cNvPr>
          <p:cNvSpPr>
            <a:spLocks noGrp="1" noRot="1" noMove="1" noResize="1" noEditPoints="1" noAdjustHandles="1" noChangeArrowheads="1" noChangeShapeType="1"/>
          </p:cNvSpPr>
          <p:nvPr/>
        </p:nvSpPr>
        <p:spPr>
          <a:xfrm>
            <a:off x="5415733" y="2039446"/>
            <a:ext cx="6588052" cy="4513752"/>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SCITT Receipts </a:t>
            </a:r>
            <a:r>
              <a:rPr lang="en-US" baseline="30000" dirty="0"/>
              <a:t>(COSE)</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p:cNvCxnSpPr>
          <p:nvPr/>
        </p:nvCxnSpPr>
        <p:spPr>
          <a:xfrm flipH="1">
            <a:off x="2779815" y="3660172"/>
            <a:ext cx="11504"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233492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0" name="Rectangle 239">
            <a:extLst>
              <a:ext uri="{FF2B5EF4-FFF2-40B4-BE49-F238E27FC236}">
                <a16:creationId xmlns:a16="http://schemas.microsoft.com/office/drawing/2014/main" id="{2EB645E4-9015-9726-4BAD-3969E7FB69A0}"/>
              </a:ext>
            </a:extLst>
          </p:cNvPr>
          <p:cNvSpPr/>
          <p:nvPr/>
        </p:nvSpPr>
        <p:spPr>
          <a:xfrm>
            <a:off x="5597463" y="4055491"/>
            <a:ext cx="295988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47" name="Connector: Elbow 31">
            <a:extLst>
              <a:ext uri="{FF2B5EF4-FFF2-40B4-BE49-F238E27FC236}">
                <a16:creationId xmlns:a16="http://schemas.microsoft.com/office/drawing/2014/main" id="{26C5463B-EB85-46C8-F411-70E661AF91DE}"/>
              </a:ext>
            </a:extLst>
          </p:cNvPr>
          <p:cNvCxnSpPr>
            <a:cxnSpLocks/>
            <a:stCxn id="59" idx="2"/>
          </p:cNvCxnSpPr>
          <p:nvPr/>
        </p:nvCxnSpPr>
        <p:spPr>
          <a:xfrm>
            <a:off x="7910328" y="3660172"/>
            <a:ext cx="0"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5EBC2C43-5D9D-C68C-EA8E-C804FCF0B1D5}"/>
              </a:ext>
            </a:extLst>
          </p:cNvPr>
          <p:cNvSpPr/>
          <p:nvPr/>
        </p:nvSpPr>
        <p:spPr>
          <a:xfrm>
            <a:off x="10073818" y="4055491"/>
            <a:ext cx="184636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65B6A80F-7DF6-4698-1478-F0E0DB3A3A16}"/>
              </a:ext>
            </a:extLst>
          </p:cNvPr>
          <p:cNvCxnSpPr>
            <a:cxnSpLocks/>
          </p:cNvCxnSpPr>
          <p:nvPr/>
        </p:nvCxnSpPr>
        <p:spPr>
          <a:xfrm>
            <a:off x="216476" y="5384086"/>
            <a:ext cx="1178730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0C76F78-F22D-8F24-595F-1B5C3792CE15}"/>
              </a:ext>
            </a:extLst>
          </p:cNvPr>
          <p:cNvGrpSpPr/>
          <p:nvPr/>
        </p:nvGrpSpPr>
        <p:grpSpPr>
          <a:xfrm>
            <a:off x="3740789" y="5387843"/>
            <a:ext cx="579169" cy="599191"/>
            <a:chOff x="3740789" y="5387843"/>
            <a:chExt cx="579169" cy="599191"/>
          </a:xfrm>
        </p:grpSpPr>
        <p:sp>
          <p:nvSpPr>
            <p:cNvPr id="209" name="TextBox 208">
              <a:extLst>
                <a:ext uri="{FF2B5EF4-FFF2-40B4-BE49-F238E27FC236}">
                  <a16:creationId xmlns:a16="http://schemas.microsoft.com/office/drawing/2014/main" id="{82C46729-1EAE-53D8-A7EA-0EB744C1EB0B}"/>
                </a:ext>
              </a:extLst>
            </p:cNvPr>
            <p:cNvSpPr txBox="1"/>
            <p:nvPr/>
          </p:nvSpPr>
          <p:spPr>
            <a:xfrm>
              <a:off x="3740789" y="5863923"/>
              <a:ext cx="579169" cy="12311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Publish</a:t>
              </a:r>
            </a:p>
          </p:txBody>
        </p:sp>
        <p:pic>
          <p:nvPicPr>
            <p:cNvPr id="17" name="SCITT">
              <a:extLst>
                <a:ext uri="{FF2B5EF4-FFF2-40B4-BE49-F238E27FC236}">
                  <a16:creationId xmlns:a16="http://schemas.microsoft.com/office/drawing/2014/main" id="{57D64389-8B56-101F-CC30-81DC6A9C7A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grpSp>
        <p:nvGrpSpPr>
          <p:cNvPr id="19" name="Group 18">
            <a:extLst>
              <a:ext uri="{FF2B5EF4-FFF2-40B4-BE49-F238E27FC236}">
                <a16:creationId xmlns:a16="http://schemas.microsoft.com/office/drawing/2014/main" id="{E3AA6A19-20F1-AF3F-5F14-3F36FBD8BD7D}"/>
              </a:ext>
            </a:extLst>
          </p:cNvPr>
          <p:cNvGrpSpPr/>
          <p:nvPr/>
        </p:nvGrpSpPr>
        <p:grpSpPr>
          <a:xfrm>
            <a:off x="877991" y="5411230"/>
            <a:ext cx="774820" cy="494504"/>
            <a:chOff x="3492744" y="5410271"/>
            <a:chExt cx="774820" cy="494504"/>
          </a:xfrm>
        </p:grpSpPr>
        <p:sp>
          <p:nvSpPr>
            <p:cNvPr id="21" name="TextBox 20">
              <a:extLst>
                <a:ext uri="{FF2B5EF4-FFF2-40B4-BE49-F238E27FC236}">
                  <a16:creationId xmlns:a16="http://schemas.microsoft.com/office/drawing/2014/main" id="{260E83D6-3964-761B-9381-009CD21B6BB6}"/>
                </a:ext>
              </a:extLst>
            </p:cNvPr>
            <p:cNvSpPr txBox="1"/>
            <p:nvPr/>
          </p:nvSpPr>
          <p:spPr>
            <a:xfrm>
              <a:off x="3492744" y="5781664"/>
              <a:ext cx="774820" cy="12311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Internal</a:t>
              </a:r>
            </a:p>
          </p:txBody>
        </p:sp>
        <p:pic>
          <p:nvPicPr>
            <p:cNvPr id="22" name="SCITT">
              <a:extLst>
                <a:ext uri="{FF2B5EF4-FFF2-40B4-BE49-F238E27FC236}">
                  <a16:creationId xmlns:a16="http://schemas.microsoft.com/office/drawing/2014/main" id="{8522C2B6-DB9F-AC54-0BA3-89930FBAB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7587" y="5410271"/>
              <a:ext cx="377016" cy="377016"/>
            </a:xfrm>
            <a:prstGeom prst="rect">
              <a:avLst/>
            </a:prstGeom>
          </p:spPr>
        </p:pic>
      </p:grpSp>
      <p:grpSp>
        <p:nvGrpSpPr>
          <p:cNvPr id="24" name="Group 23">
            <a:extLst>
              <a:ext uri="{FF2B5EF4-FFF2-40B4-BE49-F238E27FC236}">
                <a16:creationId xmlns:a16="http://schemas.microsoft.com/office/drawing/2014/main" id="{FF23DFAF-95E7-39FB-9A8B-AE9E4BB3F1A4}"/>
              </a:ext>
            </a:extLst>
          </p:cNvPr>
          <p:cNvGrpSpPr/>
          <p:nvPr/>
        </p:nvGrpSpPr>
        <p:grpSpPr>
          <a:xfrm>
            <a:off x="288563" y="5398534"/>
            <a:ext cx="622440" cy="751243"/>
            <a:chOff x="3757538" y="5389018"/>
            <a:chExt cx="622440" cy="751243"/>
          </a:xfrm>
        </p:grpSpPr>
        <p:sp>
          <p:nvSpPr>
            <p:cNvPr id="26" name="TextBox 25">
              <a:extLst>
                <a:ext uri="{FF2B5EF4-FFF2-40B4-BE49-F238E27FC236}">
                  <a16:creationId xmlns:a16="http://schemas.microsoft.com/office/drawing/2014/main" id="{330E47DC-7F7E-F77E-38F2-D2A01E397CCB}"/>
                </a:ext>
              </a:extLst>
            </p:cNvPr>
            <p:cNvSpPr txBox="1"/>
            <p:nvPr/>
          </p:nvSpPr>
          <p:spPr>
            <a:xfrm>
              <a:off x="3762258" y="5970984"/>
              <a:ext cx="579169" cy="169277"/>
            </a:xfrm>
            <a:prstGeom prst="rect">
              <a:avLst/>
            </a:prstGeom>
            <a:noFill/>
          </p:spPr>
          <p:txBody>
            <a:bodyPr wrap="square" lIns="0" tIns="0" rIns="0" bIns="0">
              <a:spAutoFit/>
            </a:bodyPr>
            <a:lstStyle/>
            <a:p>
              <a:pPr algn="ctr"/>
              <a:r>
                <a:rPr lang="en-US" sz="1100" dirty="0">
                  <a:latin typeface="Arial" panose="020B0604020202020204" pitchFamily="34" charset="0"/>
                  <a:cs typeface="Arial" panose="020B0604020202020204" pitchFamily="34" charset="0"/>
                </a:rPr>
                <a:t>SCITT</a:t>
              </a:r>
            </a:p>
          </p:txBody>
        </p:sp>
        <p:pic>
          <p:nvPicPr>
            <p:cNvPr id="27" name="SCITT">
              <a:extLst>
                <a:ext uri="{FF2B5EF4-FFF2-40B4-BE49-F238E27FC236}">
                  <a16:creationId xmlns:a16="http://schemas.microsoft.com/office/drawing/2014/main" id="{8F036ED4-FCDF-3BE7-815D-983F0E0A83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538" y="5389018"/>
              <a:ext cx="622440" cy="622440"/>
            </a:xfrm>
            <a:prstGeom prst="rect">
              <a:avLst/>
            </a:prstGeom>
          </p:spPr>
        </p:pic>
      </p:grpSp>
      <p:grpSp>
        <p:nvGrpSpPr>
          <p:cNvPr id="30" name="Group 29">
            <a:extLst>
              <a:ext uri="{FF2B5EF4-FFF2-40B4-BE49-F238E27FC236}">
                <a16:creationId xmlns:a16="http://schemas.microsoft.com/office/drawing/2014/main" id="{22CD076B-FEC8-55D1-F2D4-437150825A40}"/>
              </a:ext>
            </a:extLst>
          </p:cNvPr>
          <p:cNvGrpSpPr/>
          <p:nvPr/>
        </p:nvGrpSpPr>
        <p:grpSpPr>
          <a:xfrm>
            <a:off x="5672806" y="5387843"/>
            <a:ext cx="579169" cy="722301"/>
            <a:chOff x="3740789" y="5387843"/>
            <a:chExt cx="579169" cy="722301"/>
          </a:xfrm>
        </p:grpSpPr>
        <p:sp>
          <p:nvSpPr>
            <p:cNvPr id="32" name="TextBox 31">
              <a:extLst>
                <a:ext uri="{FF2B5EF4-FFF2-40B4-BE49-F238E27FC236}">
                  <a16:creationId xmlns:a16="http://schemas.microsoft.com/office/drawing/2014/main" id="{381D8633-AC8E-B715-E2A6-49307696DB87}"/>
                </a:ext>
              </a:extLst>
            </p:cNvPr>
            <p:cNvSpPr txBox="1"/>
            <p:nvPr/>
          </p:nvSpPr>
          <p:spPr>
            <a:xfrm>
              <a:off x="3740789" y="5863923"/>
              <a:ext cx="579169" cy="24622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ACME Rockets</a:t>
              </a:r>
            </a:p>
          </p:txBody>
        </p:sp>
        <p:pic>
          <p:nvPicPr>
            <p:cNvPr id="33" name="SCITT">
              <a:extLst>
                <a:ext uri="{FF2B5EF4-FFF2-40B4-BE49-F238E27FC236}">
                  <a16:creationId xmlns:a16="http://schemas.microsoft.com/office/drawing/2014/main" id="{BAC549F1-EC77-333B-2EFD-DEE46732A8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grpSp>
        <p:nvGrpSpPr>
          <p:cNvPr id="34" name="Group 33">
            <a:extLst>
              <a:ext uri="{FF2B5EF4-FFF2-40B4-BE49-F238E27FC236}">
                <a16:creationId xmlns:a16="http://schemas.microsoft.com/office/drawing/2014/main" id="{E713E327-C992-A543-B479-FBBBBFCCBC83}"/>
              </a:ext>
            </a:extLst>
          </p:cNvPr>
          <p:cNvGrpSpPr/>
          <p:nvPr/>
        </p:nvGrpSpPr>
        <p:grpSpPr>
          <a:xfrm>
            <a:off x="10165198" y="5387843"/>
            <a:ext cx="579169" cy="845412"/>
            <a:chOff x="3740789" y="5387843"/>
            <a:chExt cx="579169" cy="845412"/>
          </a:xfrm>
        </p:grpSpPr>
        <p:sp>
          <p:nvSpPr>
            <p:cNvPr id="71" name="TextBox 70">
              <a:extLst>
                <a:ext uri="{FF2B5EF4-FFF2-40B4-BE49-F238E27FC236}">
                  <a16:creationId xmlns:a16="http://schemas.microsoft.com/office/drawing/2014/main" id="{B0AE44F3-7EAB-15F2-6BF6-E278A31B59A4}"/>
                </a:ext>
              </a:extLst>
            </p:cNvPr>
            <p:cNvSpPr txBox="1"/>
            <p:nvPr/>
          </p:nvSpPr>
          <p:spPr>
            <a:xfrm>
              <a:off x="3740789" y="5863923"/>
              <a:ext cx="579169" cy="369332"/>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ACME Rockets</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Archive</a:t>
              </a:r>
            </a:p>
          </p:txBody>
        </p:sp>
        <p:pic>
          <p:nvPicPr>
            <p:cNvPr id="72" name="SCITT">
              <a:extLst>
                <a:ext uri="{FF2B5EF4-FFF2-40B4-BE49-F238E27FC236}">
                  <a16:creationId xmlns:a16="http://schemas.microsoft.com/office/drawing/2014/main" id="{884DA4EA-DFC1-8AD4-3D77-BF36D9798D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cxnSp>
        <p:nvCxnSpPr>
          <p:cNvPr id="85" name="Connector: Elbow 84">
            <a:extLst>
              <a:ext uri="{FF2B5EF4-FFF2-40B4-BE49-F238E27FC236}">
                <a16:creationId xmlns:a16="http://schemas.microsoft.com/office/drawing/2014/main" id="{4CB35658-FB43-00A6-60BB-8808BA9EF52A}"/>
              </a:ext>
            </a:extLst>
          </p:cNvPr>
          <p:cNvCxnSpPr>
            <a:cxnSpLocks/>
            <a:stCxn id="87" idx="1"/>
          </p:cNvCxnSpPr>
          <p:nvPr/>
        </p:nvCxnSpPr>
        <p:spPr>
          <a:xfrm rot="10800000">
            <a:off x="1712682" y="4721332"/>
            <a:ext cx="53002"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4558698-6EB2-F10D-A7B5-1C7B0F7AAD5C}"/>
              </a:ext>
            </a:extLst>
          </p:cNvPr>
          <p:cNvGrpSpPr/>
          <p:nvPr/>
        </p:nvGrpSpPr>
        <p:grpSpPr>
          <a:xfrm>
            <a:off x="1765684" y="4759075"/>
            <a:ext cx="284322" cy="194405"/>
            <a:chOff x="1765684" y="4759075"/>
            <a:chExt cx="284322" cy="194405"/>
          </a:xfrm>
        </p:grpSpPr>
        <p:pic>
          <p:nvPicPr>
            <p:cNvPr id="87" name="Graphic 86">
              <a:extLst>
                <a:ext uri="{FF2B5EF4-FFF2-40B4-BE49-F238E27FC236}">
                  <a16:creationId xmlns:a16="http://schemas.microsoft.com/office/drawing/2014/main" id="{11B9E60B-5BF7-DD04-FE16-A7751BFF0F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5684" y="4759075"/>
              <a:ext cx="194405" cy="194405"/>
            </a:xfrm>
            <a:prstGeom prst="rect">
              <a:avLst/>
            </a:prstGeom>
          </p:spPr>
        </p:pic>
        <p:pic>
          <p:nvPicPr>
            <p:cNvPr id="88" name="Graphic 87">
              <a:extLst>
                <a:ext uri="{FF2B5EF4-FFF2-40B4-BE49-F238E27FC236}">
                  <a16:creationId xmlns:a16="http://schemas.microsoft.com/office/drawing/2014/main" id="{800FADF4-9D19-3D20-07D6-6FFD72DD7A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59728" y="4788512"/>
              <a:ext cx="90278" cy="95359"/>
            </a:xfrm>
            <a:prstGeom prst="rect">
              <a:avLst/>
            </a:prstGeom>
          </p:spPr>
        </p:pic>
      </p:grpSp>
      <p:pic>
        <p:nvPicPr>
          <p:cNvPr id="92" name="Graphic 91">
            <a:extLst>
              <a:ext uri="{FF2B5EF4-FFF2-40B4-BE49-F238E27FC236}">
                <a16:creationId xmlns:a16="http://schemas.microsoft.com/office/drawing/2014/main" id="{6BAF1DFC-34D3-F2AB-E622-A6F7895A44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934176" y="4459337"/>
            <a:ext cx="90278" cy="95359"/>
          </a:xfrm>
          <a:prstGeom prst="rect">
            <a:avLst/>
          </a:prstGeom>
        </p:spPr>
      </p:pic>
      <p:grpSp>
        <p:nvGrpSpPr>
          <p:cNvPr id="93" name="Group 92">
            <a:extLst>
              <a:ext uri="{FF2B5EF4-FFF2-40B4-BE49-F238E27FC236}">
                <a16:creationId xmlns:a16="http://schemas.microsoft.com/office/drawing/2014/main" id="{B8E6EAFB-0137-32DD-D1BE-3AC760BB187A}"/>
              </a:ext>
            </a:extLst>
          </p:cNvPr>
          <p:cNvGrpSpPr/>
          <p:nvPr/>
        </p:nvGrpSpPr>
        <p:grpSpPr>
          <a:xfrm>
            <a:off x="4687511" y="4759770"/>
            <a:ext cx="266388" cy="194405"/>
            <a:chOff x="4687511" y="4759770"/>
            <a:chExt cx="266388" cy="194405"/>
          </a:xfrm>
        </p:grpSpPr>
        <p:pic>
          <p:nvPicPr>
            <p:cNvPr id="98" name="Graphic 97">
              <a:extLst>
                <a:ext uri="{FF2B5EF4-FFF2-40B4-BE49-F238E27FC236}">
                  <a16:creationId xmlns:a16="http://schemas.microsoft.com/office/drawing/2014/main" id="{3096853F-E30E-745E-D64C-0521EA6D9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99" name="Graphic 98">
              <a:extLst>
                <a:ext uri="{FF2B5EF4-FFF2-40B4-BE49-F238E27FC236}">
                  <a16:creationId xmlns:a16="http://schemas.microsoft.com/office/drawing/2014/main" id="{7202AC5F-9B14-E279-AF68-5BF47FDBF8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863621" y="4780831"/>
              <a:ext cx="90278" cy="95359"/>
            </a:xfrm>
            <a:prstGeom prst="rect">
              <a:avLst/>
            </a:prstGeom>
          </p:spPr>
        </p:pic>
      </p:grpSp>
      <p:grpSp>
        <p:nvGrpSpPr>
          <p:cNvPr id="100" name="Group 99">
            <a:extLst>
              <a:ext uri="{FF2B5EF4-FFF2-40B4-BE49-F238E27FC236}">
                <a16:creationId xmlns:a16="http://schemas.microsoft.com/office/drawing/2014/main" id="{765EF523-3AEA-34CA-CDBD-66289A32A3AE}"/>
              </a:ext>
            </a:extLst>
          </p:cNvPr>
          <p:cNvGrpSpPr/>
          <p:nvPr/>
        </p:nvGrpSpPr>
        <p:grpSpPr>
          <a:xfrm>
            <a:off x="4252947" y="4277701"/>
            <a:ext cx="938634" cy="516722"/>
            <a:chOff x="1054755" y="3548862"/>
            <a:chExt cx="938634" cy="516722"/>
          </a:xfrm>
        </p:grpSpPr>
        <p:pic>
          <p:nvPicPr>
            <p:cNvPr id="106" name="Graphic 105">
              <a:extLst>
                <a:ext uri="{FF2B5EF4-FFF2-40B4-BE49-F238E27FC236}">
                  <a16:creationId xmlns:a16="http://schemas.microsoft.com/office/drawing/2014/main" id="{C6DE0A59-C0F3-26A5-8AF0-BB611D30B8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08" name="TextBox 85">
              <a:extLst>
                <a:ext uri="{FF2B5EF4-FFF2-40B4-BE49-F238E27FC236}">
                  <a16:creationId xmlns:a16="http://schemas.microsoft.com/office/drawing/2014/main" id="{58101A05-1372-8884-1C73-3D2381ECB67E}"/>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pic>
        <p:nvPicPr>
          <p:cNvPr id="114" name="Graphic 113">
            <a:extLst>
              <a:ext uri="{FF2B5EF4-FFF2-40B4-BE49-F238E27FC236}">
                <a16:creationId xmlns:a16="http://schemas.microsoft.com/office/drawing/2014/main" id="{FD7A645D-BDD8-F035-259F-9BCC4BE45E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6802196" y="4456573"/>
            <a:ext cx="90278" cy="95359"/>
          </a:xfrm>
          <a:prstGeom prst="rect">
            <a:avLst/>
          </a:prstGeom>
        </p:spPr>
      </p:pic>
      <p:pic>
        <p:nvPicPr>
          <p:cNvPr id="121" name="Graphic 120">
            <a:extLst>
              <a:ext uri="{FF2B5EF4-FFF2-40B4-BE49-F238E27FC236}">
                <a16:creationId xmlns:a16="http://schemas.microsoft.com/office/drawing/2014/main" id="{17D039E5-287F-B176-BF01-C8396BA2D5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1278551" y="4456573"/>
            <a:ext cx="90278" cy="95359"/>
          </a:xfrm>
          <a:prstGeom prst="rect">
            <a:avLst/>
          </a:prstGeom>
        </p:spPr>
      </p:pic>
      <p:cxnSp>
        <p:nvCxnSpPr>
          <p:cNvPr id="124" name="Connector: Elbow 123">
            <a:extLst>
              <a:ext uri="{FF2B5EF4-FFF2-40B4-BE49-F238E27FC236}">
                <a16:creationId xmlns:a16="http://schemas.microsoft.com/office/drawing/2014/main" id="{064F7186-85A5-0FA0-D733-92A575B5BF7D}"/>
              </a:ext>
            </a:extLst>
          </p:cNvPr>
          <p:cNvCxnSpPr>
            <a:cxnSpLocks/>
            <a:stCxn id="122" idx="1"/>
          </p:cNvCxnSpPr>
          <p:nvPr/>
        </p:nvCxnSpPr>
        <p:spPr>
          <a:xfrm rot="10800000">
            <a:off x="10864584" y="4752137"/>
            <a:ext cx="88721"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9" name="Group 278">
            <a:extLst>
              <a:ext uri="{FF2B5EF4-FFF2-40B4-BE49-F238E27FC236}">
                <a16:creationId xmlns:a16="http://schemas.microsoft.com/office/drawing/2014/main" id="{D149E17A-7544-2408-3B91-35081B665725}"/>
              </a:ext>
            </a:extLst>
          </p:cNvPr>
          <p:cNvGrpSpPr/>
          <p:nvPr/>
        </p:nvGrpSpPr>
        <p:grpSpPr>
          <a:xfrm>
            <a:off x="10953304" y="4750806"/>
            <a:ext cx="281343" cy="194405"/>
            <a:chOff x="10953304" y="4750806"/>
            <a:chExt cx="281343" cy="194405"/>
          </a:xfrm>
        </p:grpSpPr>
        <p:pic>
          <p:nvPicPr>
            <p:cNvPr id="122" name="Graphic 121">
              <a:extLst>
                <a:ext uri="{FF2B5EF4-FFF2-40B4-BE49-F238E27FC236}">
                  <a16:creationId xmlns:a16="http://schemas.microsoft.com/office/drawing/2014/main" id="{87CC0850-6E1D-1511-BDFB-F10416BA69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3304" y="4750806"/>
              <a:ext cx="194405" cy="194405"/>
            </a:xfrm>
            <a:prstGeom prst="rect">
              <a:avLst/>
            </a:prstGeom>
          </p:spPr>
        </p:pic>
        <p:pic>
          <p:nvPicPr>
            <p:cNvPr id="125" name="Graphic 124">
              <a:extLst>
                <a:ext uri="{FF2B5EF4-FFF2-40B4-BE49-F238E27FC236}">
                  <a16:creationId xmlns:a16="http://schemas.microsoft.com/office/drawing/2014/main" id="{0AF96116-A96D-436D-AB82-17EFB07382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1144369" y="4789060"/>
              <a:ext cx="90278" cy="95359"/>
            </a:xfrm>
            <a:prstGeom prst="rect">
              <a:avLst/>
            </a:prstGeom>
          </p:spPr>
        </p:pic>
      </p:grpSp>
      <p:cxnSp>
        <p:nvCxnSpPr>
          <p:cNvPr id="127" name="Connector: Elbow 126">
            <a:extLst>
              <a:ext uri="{FF2B5EF4-FFF2-40B4-BE49-F238E27FC236}">
                <a16:creationId xmlns:a16="http://schemas.microsoft.com/office/drawing/2014/main" id="{11060C4D-45C5-7793-FA25-6418955F4202}"/>
              </a:ext>
            </a:extLst>
          </p:cNvPr>
          <p:cNvCxnSpPr>
            <a:cxnSpLocks/>
          </p:cNvCxnSpPr>
          <p:nvPr/>
        </p:nvCxnSpPr>
        <p:spPr>
          <a:xfrm rot="10800000">
            <a:off x="10864584" y="4752137"/>
            <a:ext cx="784451" cy="337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47FF1C66-E326-AC8D-E973-9369E4132A48}"/>
              </a:ext>
            </a:extLst>
          </p:cNvPr>
          <p:cNvGrpSpPr/>
          <p:nvPr/>
        </p:nvGrpSpPr>
        <p:grpSpPr>
          <a:xfrm>
            <a:off x="10597322" y="4274937"/>
            <a:ext cx="938634" cy="516722"/>
            <a:chOff x="1054755" y="3548862"/>
            <a:chExt cx="938634" cy="516722"/>
          </a:xfrm>
        </p:grpSpPr>
        <p:pic>
          <p:nvPicPr>
            <p:cNvPr id="134" name="Graphic 133">
              <a:extLst>
                <a:ext uri="{FF2B5EF4-FFF2-40B4-BE49-F238E27FC236}">
                  <a16:creationId xmlns:a16="http://schemas.microsoft.com/office/drawing/2014/main" id="{F3AC56C8-DBD3-108E-7AB5-AF87825CD1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35" name="TextBox 85">
              <a:extLst>
                <a:ext uri="{FF2B5EF4-FFF2-40B4-BE49-F238E27FC236}">
                  <a16:creationId xmlns:a16="http://schemas.microsoft.com/office/drawing/2014/main" id="{9ADF9632-AF3B-D255-27D6-E9DF71B64FA3}"/>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137" name="Connector: Elbow 136">
            <a:extLst>
              <a:ext uri="{FF2B5EF4-FFF2-40B4-BE49-F238E27FC236}">
                <a16:creationId xmlns:a16="http://schemas.microsoft.com/office/drawing/2014/main" id="{EFEED3E5-C314-6DCC-2C53-768689B6FDD3}"/>
              </a:ext>
            </a:extLst>
          </p:cNvPr>
          <p:cNvCxnSpPr>
            <a:cxnSpLocks/>
          </p:cNvCxnSpPr>
          <p:nvPr/>
        </p:nvCxnSpPr>
        <p:spPr>
          <a:xfrm rot="10800000">
            <a:off x="2184110" y="4718852"/>
            <a:ext cx="563565" cy="36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35B64E84-50F4-259C-3339-713DDCD0D3F4}"/>
              </a:ext>
            </a:extLst>
          </p:cNvPr>
          <p:cNvGrpSpPr/>
          <p:nvPr/>
        </p:nvGrpSpPr>
        <p:grpSpPr>
          <a:xfrm>
            <a:off x="6120967" y="4274937"/>
            <a:ext cx="938634" cy="516722"/>
            <a:chOff x="1054755" y="3548862"/>
            <a:chExt cx="938634" cy="516722"/>
          </a:xfrm>
        </p:grpSpPr>
        <p:pic>
          <p:nvPicPr>
            <p:cNvPr id="139" name="Graphic 138">
              <a:extLst>
                <a:ext uri="{FF2B5EF4-FFF2-40B4-BE49-F238E27FC236}">
                  <a16:creationId xmlns:a16="http://schemas.microsoft.com/office/drawing/2014/main" id="{8CB7B495-1A8D-A7A8-42F5-D14897E9113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40" name="TextBox 85">
              <a:extLst>
                <a:ext uri="{FF2B5EF4-FFF2-40B4-BE49-F238E27FC236}">
                  <a16:creationId xmlns:a16="http://schemas.microsoft.com/office/drawing/2014/main" id="{63D17B34-0CBC-FF93-BFDF-CB94014CA0BE}"/>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143" name="Shared Registry">
            <a:extLst>
              <a:ext uri="{FF2B5EF4-FFF2-40B4-BE49-F238E27FC236}">
                <a16:creationId xmlns:a16="http://schemas.microsoft.com/office/drawing/2014/main" id="{60ED8FBA-2AAA-95A6-D008-B2AD4C705FC6}"/>
              </a:ext>
            </a:extLst>
          </p:cNvPr>
          <p:cNvGrpSpPr/>
          <p:nvPr/>
        </p:nvGrpSpPr>
        <p:grpSpPr>
          <a:xfrm>
            <a:off x="142378" y="4303511"/>
            <a:ext cx="962989" cy="847003"/>
            <a:chOff x="4787140" y="1972596"/>
            <a:chExt cx="648156" cy="570089"/>
          </a:xfrm>
        </p:grpSpPr>
        <p:pic>
          <p:nvPicPr>
            <p:cNvPr id="144" name="Distribution">
              <a:extLst>
                <a:ext uri="{FF2B5EF4-FFF2-40B4-BE49-F238E27FC236}">
                  <a16:creationId xmlns:a16="http://schemas.microsoft.com/office/drawing/2014/main" id="{7DB4A0F7-5755-F25F-F98F-D563CB8BFB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145" name="TextBox 85">
              <a:extLst>
                <a:ext uri="{FF2B5EF4-FFF2-40B4-BE49-F238E27FC236}">
                  <a16:creationId xmlns:a16="http://schemas.microsoft.com/office/drawing/2014/main" id="{B1826154-9862-7550-15F3-69539D705AF2}"/>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grpSp>
        <p:nvGrpSpPr>
          <p:cNvPr id="148" name="Group 147">
            <a:extLst>
              <a:ext uri="{FF2B5EF4-FFF2-40B4-BE49-F238E27FC236}">
                <a16:creationId xmlns:a16="http://schemas.microsoft.com/office/drawing/2014/main" id="{E9694F12-1816-4D0B-924A-A86CA53C08EC}"/>
              </a:ext>
            </a:extLst>
          </p:cNvPr>
          <p:cNvGrpSpPr/>
          <p:nvPr/>
        </p:nvGrpSpPr>
        <p:grpSpPr>
          <a:xfrm>
            <a:off x="6515688" y="4760221"/>
            <a:ext cx="266388" cy="194405"/>
            <a:chOff x="4687511" y="4759770"/>
            <a:chExt cx="266388" cy="194405"/>
          </a:xfrm>
        </p:grpSpPr>
        <p:pic>
          <p:nvPicPr>
            <p:cNvPr id="149" name="Graphic 148">
              <a:extLst>
                <a:ext uri="{FF2B5EF4-FFF2-40B4-BE49-F238E27FC236}">
                  <a16:creationId xmlns:a16="http://schemas.microsoft.com/office/drawing/2014/main" id="{02087D3C-957A-13A7-45A3-03FADE7C5C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150" name="Graphic 149">
              <a:extLst>
                <a:ext uri="{FF2B5EF4-FFF2-40B4-BE49-F238E27FC236}">
                  <a16:creationId xmlns:a16="http://schemas.microsoft.com/office/drawing/2014/main" id="{2F3B623E-CCA4-CF8A-6D2A-89D56C78F6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863621" y="4780831"/>
              <a:ext cx="90278" cy="95359"/>
            </a:xfrm>
            <a:prstGeom prst="rect">
              <a:avLst/>
            </a:prstGeom>
          </p:spPr>
        </p:pic>
      </p:grpSp>
      <p:cxnSp>
        <p:nvCxnSpPr>
          <p:cNvPr id="151" name="Connector: Elbow 150">
            <a:extLst>
              <a:ext uri="{FF2B5EF4-FFF2-40B4-BE49-F238E27FC236}">
                <a16:creationId xmlns:a16="http://schemas.microsoft.com/office/drawing/2014/main" id="{B8452311-D4EB-63DD-EC3B-86AD15BB6A15}"/>
              </a:ext>
            </a:extLst>
          </p:cNvPr>
          <p:cNvCxnSpPr>
            <a:cxnSpLocks/>
          </p:cNvCxnSpPr>
          <p:nvPr/>
        </p:nvCxnSpPr>
        <p:spPr>
          <a:xfrm rot="10800000">
            <a:off x="1712683" y="4721332"/>
            <a:ext cx="109595" cy="366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1103C11-B532-5DF3-6E30-73AFF5281562}"/>
              </a:ext>
            </a:extLst>
          </p:cNvPr>
          <p:cNvCxnSpPr>
            <a:cxnSpLocks/>
          </p:cNvCxnSpPr>
          <p:nvPr/>
        </p:nvCxnSpPr>
        <p:spPr>
          <a:xfrm rot="10800000">
            <a:off x="4567815" y="4754900"/>
            <a:ext cx="176615" cy="35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D01D79AF-B575-18B1-F1A9-7D2B142AB0BD}"/>
              </a:ext>
            </a:extLst>
          </p:cNvPr>
          <p:cNvCxnSpPr>
            <a:cxnSpLocks/>
            <a:stCxn id="149" idx="1"/>
          </p:cNvCxnSpPr>
          <p:nvPr/>
        </p:nvCxnSpPr>
        <p:spPr>
          <a:xfrm rot="10800000">
            <a:off x="6374894" y="4752138"/>
            <a:ext cx="140794" cy="10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8B4E832C-9DE9-6D29-736B-9E59625B8EEF}"/>
              </a:ext>
            </a:extLst>
          </p:cNvPr>
          <p:cNvCxnSpPr>
            <a:cxnSpLocks/>
          </p:cNvCxnSpPr>
          <p:nvPr/>
        </p:nvCxnSpPr>
        <p:spPr>
          <a:xfrm rot="10800000">
            <a:off x="6374895" y="4752137"/>
            <a:ext cx="208537" cy="358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7" name="Graphic 186">
            <a:extLst>
              <a:ext uri="{FF2B5EF4-FFF2-40B4-BE49-F238E27FC236}">
                <a16:creationId xmlns:a16="http://schemas.microsoft.com/office/drawing/2014/main" id="{C4832BA9-0EAA-3327-961C-2129466269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2069186" y="4455784"/>
            <a:ext cx="90278" cy="95359"/>
          </a:xfrm>
          <a:prstGeom prst="rect">
            <a:avLst/>
          </a:prstGeom>
        </p:spPr>
      </p:pic>
      <p:grpSp>
        <p:nvGrpSpPr>
          <p:cNvPr id="188" name="Group 187">
            <a:extLst>
              <a:ext uri="{FF2B5EF4-FFF2-40B4-BE49-F238E27FC236}">
                <a16:creationId xmlns:a16="http://schemas.microsoft.com/office/drawing/2014/main" id="{28720EE5-C076-BBC9-E61A-D12EBC756DAF}"/>
              </a:ext>
            </a:extLst>
          </p:cNvPr>
          <p:cNvGrpSpPr/>
          <p:nvPr/>
        </p:nvGrpSpPr>
        <p:grpSpPr>
          <a:xfrm>
            <a:off x="1377275" y="4274842"/>
            <a:ext cx="938634" cy="516722"/>
            <a:chOff x="1054755" y="3548862"/>
            <a:chExt cx="938634" cy="516722"/>
          </a:xfrm>
        </p:grpSpPr>
        <p:pic>
          <p:nvPicPr>
            <p:cNvPr id="189" name="Graphic 188">
              <a:extLst>
                <a:ext uri="{FF2B5EF4-FFF2-40B4-BE49-F238E27FC236}">
                  <a16:creationId xmlns:a16="http://schemas.microsoft.com/office/drawing/2014/main" id="{C7589AAF-18ED-4BEE-4BD5-3F58440972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90" name="TextBox 85">
              <a:extLst>
                <a:ext uri="{FF2B5EF4-FFF2-40B4-BE49-F238E27FC236}">
                  <a16:creationId xmlns:a16="http://schemas.microsoft.com/office/drawing/2014/main" id="{D0B74CC4-34D2-7296-A166-17724A3BC1A9}"/>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277" name="Connector: Elbow 276">
            <a:extLst>
              <a:ext uri="{FF2B5EF4-FFF2-40B4-BE49-F238E27FC236}">
                <a16:creationId xmlns:a16="http://schemas.microsoft.com/office/drawing/2014/main" id="{C079CAAD-D65F-3912-4362-CB12368879D6}"/>
              </a:ext>
            </a:extLst>
          </p:cNvPr>
          <p:cNvCxnSpPr>
            <a:cxnSpLocks/>
          </p:cNvCxnSpPr>
          <p:nvPr/>
        </p:nvCxnSpPr>
        <p:spPr>
          <a:xfrm rot="10800000">
            <a:off x="6813300" y="4748006"/>
            <a:ext cx="1039766" cy="363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Connector: Elbow 277">
            <a:extLst>
              <a:ext uri="{FF2B5EF4-FFF2-40B4-BE49-F238E27FC236}">
                <a16:creationId xmlns:a16="http://schemas.microsoft.com/office/drawing/2014/main" id="{E35C5913-F273-01C7-E525-0C55B3E4D794}"/>
              </a:ext>
            </a:extLst>
          </p:cNvPr>
          <p:cNvCxnSpPr>
            <a:cxnSpLocks/>
            <a:stCxn id="98" idx="1"/>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2" name="Group 411">
            <a:extLst>
              <a:ext uri="{FF2B5EF4-FFF2-40B4-BE49-F238E27FC236}">
                <a16:creationId xmlns:a16="http://schemas.microsoft.com/office/drawing/2014/main" id="{75577E5C-5B33-7F0E-8A03-6537C91DF3A8}"/>
              </a:ext>
            </a:extLst>
          </p:cNvPr>
          <p:cNvGrpSpPr/>
          <p:nvPr/>
        </p:nvGrpSpPr>
        <p:grpSpPr>
          <a:xfrm>
            <a:off x="2562437" y="5841337"/>
            <a:ext cx="443802" cy="322466"/>
            <a:chOff x="8730825" y="4188800"/>
            <a:chExt cx="588756" cy="427789"/>
          </a:xfrm>
        </p:grpSpPr>
        <p:pic>
          <p:nvPicPr>
            <p:cNvPr id="414" name="SCITT-Claim">
              <a:extLst>
                <a:ext uri="{FF2B5EF4-FFF2-40B4-BE49-F238E27FC236}">
                  <a16:creationId xmlns:a16="http://schemas.microsoft.com/office/drawing/2014/main" id="{FA0E93CA-F0C9-398D-F4F5-8A1664E2A7E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15" name="TextBox 414">
              <a:extLst>
                <a:ext uri="{FF2B5EF4-FFF2-40B4-BE49-F238E27FC236}">
                  <a16:creationId xmlns:a16="http://schemas.microsoft.com/office/drawing/2014/main" id="{1B97DCAF-C821-3F2D-C24B-299FB27E11EE}"/>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24" name="Group 423">
            <a:extLst>
              <a:ext uri="{FF2B5EF4-FFF2-40B4-BE49-F238E27FC236}">
                <a16:creationId xmlns:a16="http://schemas.microsoft.com/office/drawing/2014/main" id="{B01AA73A-48EC-8D4D-54D3-A5CC402AB838}"/>
              </a:ext>
            </a:extLst>
          </p:cNvPr>
          <p:cNvGrpSpPr/>
          <p:nvPr/>
        </p:nvGrpSpPr>
        <p:grpSpPr>
          <a:xfrm>
            <a:off x="6394406" y="5864198"/>
            <a:ext cx="451380" cy="322466"/>
            <a:chOff x="8725798" y="4188800"/>
            <a:chExt cx="598809" cy="427789"/>
          </a:xfrm>
        </p:grpSpPr>
        <p:pic>
          <p:nvPicPr>
            <p:cNvPr id="426" name="SCITT-Claim">
              <a:extLst>
                <a:ext uri="{FF2B5EF4-FFF2-40B4-BE49-F238E27FC236}">
                  <a16:creationId xmlns:a16="http://schemas.microsoft.com/office/drawing/2014/main" id="{14218AAE-9B69-BACE-C20B-D7B57E240E5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27" name="TextBox 426">
              <a:extLst>
                <a:ext uri="{FF2B5EF4-FFF2-40B4-BE49-F238E27FC236}">
                  <a16:creationId xmlns:a16="http://schemas.microsoft.com/office/drawing/2014/main" id="{CDCC6530-029F-C421-837F-77D5FDC1EED9}"/>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30" name="Group 429">
            <a:extLst>
              <a:ext uri="{FF2B5EF4-FFF2-40B4-BE49-F238E27FC236}">
                <a16:creationId xmlns:a16="http://schemas.microsoft.com/office/drawing/2014/main" id="{E5845E88-70C3-FC86-B97D-B9DF249E6926}"/>
              </a:ext>
            </a:extLst>
          </p:cNvPr>
          <p:cNvGrpSpPr/>
          <p:nvPr/>
        </p:nvGrpSpPr>
        <p:grpSpPr>
          <a:xfrm>
            <a:off x="7740657" y="5865009"/>
            <a:ext cx="298156" cy="322466"/>
            <a:chOff x="8827433" y="4188800"/>
            <a:chExt cx="395539" cy="427789"/>
          </a:xfrm>
        </p:grpSpPr>
        <p:pic>
          <p:nvPicPr>
            <p:cNvPr id="432" name="SCITT-Claim">
              <a:extLst>
                <a:ext uri="{FF2B5EF4-FFF2-40B4-BE49-F238E27FC236}">
                  <a16:creationId xmlns:a16="http://schemas.microsoft.com/office/drawing/2014/main" id="{0825B28D-C231-3774-8049-AFBE82F9F8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33" name="TextBox 432">
              <a:extLst>
                <a:ext uri="{FF2B5EF4-FFF2-40B4-BE49-F238E27FC236}">
                  <a16:creationId xmlns:a16="http://schemas.microsoft.com/office/drawing/2014/main" id="{15394F86-F82F-6B24-1EAA-A772AE828FA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36" name="Group 435">
            <a:extLst>
              <a:ext uri="{FF2B5EF4-FFF2-40B4-BE49-F238E27FC236}">
                <a16:creationId xmlns:a16="http://schemas.microsoft.com/office/drawing/2014/main" id="{F2D9725F-F1F4-B30B-4B2B-3682B51BFE7A}"/>
              </a:ext>
            </a:extLst>
          </p:cNvPr>
          <p:cNvGrpSpPr/>
          <p:nvPr/>
        </p:nvGrpSpPr>
        <p:grpSpPr>
          <a:xfrm>
            <a:off x="10830190" y="5843244"/>
            <a:ext cx="451380" cy="322466"/>
            <a:chOff x="8725798" y="4188800"/>
            <a:chExt cx="598809" cy="427789"/>
          </a:xfrm>
        </p:grpSpPr>
        <p:pic>
          <p:nvPicPr>
            <p:cNvPr id="438" name="SCITT-Claim">
              <a:extLst>
                <a:ext uri="{FF2B5EF4-FFF2-40B4-BE49-F238E27FC236}">
                  <a16:creationId xmlns:a16="http://schemas.microsoft.com/office/drawing/2014/main" id="{5660785F-7E4B-9589-3313-9AEDE6FEDFC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39" name="TextBox 438">
              <a:extLst>
                <a:ext uri="{FF2B5EF4-FFF2-40B4-BE49-F238E27FC236}">
                  <a16:creationId xmlns:a16="http://schemas.microsoft.com/office/drawing/2014/main" id="{0C0FCC25-FF9A-583F-2415-EB9ED3FF5785}"/>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42" name="Group 441">
            <a:extLst>
              <a:ext uri="{FF2B5EF4-FFF2-40B4-BE49-F238E27FC236}">
                <a16:creationId xmlns:a16="http://schemas.microsoft.com/office/drawing/2014/main" id="{337ED144-93EF-0081-0CD3-152BAB674D41}"/>
              </a:ext>
            </a:extLst>
          </p:cNvPr>
          <p:cNvGrpSpPr/>
          <p:nvPr/>
        </p:nvGrpSpPr>
        <p:grpSpPr>
          <a:xfrm>
            <a:off x="11243039" y="5843244"/>
            <a:ext cx="298156" cy="322466"/>
            <a:chOff x="8827433" y="4188800"/>
            <a:chExt cx="395539" cy="427789"/>
          </a:xfrm>
        </p:grpSpPr>
        <p:pic>
          <p:nvPicPr>
            <p:cNvPr id="444" name="SCITT-Claim">
              <a:extLst>
                <a:ext uri="{FF2B5EF4-FFF2-40B4-BE49-F238E27FC236}">
                  <a16:creationId xmlns:a16="http://schemas.microsoft.com/office/drawing/2014/main" id="{272EAD3F-3D39-7369-13AE-773EC2D16EF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45" name="TextBox 444">
              <a:extLst>
                <a:ext uri="{FF2B5EF4-FFF2-40B4-BE49-F238E27FC236}">
                  <a16:creationId xmlns:a16="http://schemas.microsoft.com/office/drawing/2014/main" id="{6F463F4D-6899-87CE-0843-DA3F4F95E5DB}"/>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48" name="Group 447">
            <a:extLst>
              <a:ext uri="{FF2B5EF4-FFF2-40B4-BE49-F238E27FC236}">
                <a16:creationId xmlns:a16="http://schemas.microsoft.com/office/drawing/2014/main" id="{FB31EE14-A7A4-279F-91B7-BF853D10AC4C}"/>
              </a:ext>
            </a:extLst>
          </p:cNvPr>
          <p:cNvGrpSpPr/>
          <p:nvPr/>
        </p:nvGrpSpPr>
        <p:grpSpPr>
          <a:xfrm>
            <a:off x="11536625" y="5843244"/>
            <a:ext cx="298156" cy="322466"/>
            <a:chOff x="8827433" y="4188800"/>
            <a:chExt cx="395539" cy="427789"/>
          </a:xfrm>
        </p:grpSpPr>
        <p:pic>
          <p:nvPicPr>
            <p:cNvPr id="450" name="SCITT-Claim">
              <a:extLst>
                <a:ext uri="{FF2B5EF4-FFF2-40B4-BE49-F238E27FC236}">
                  <a16:creationId xmlns:a16="http://schemas.microsoft.com/office/drawing/2014/main" id="{1FEA36EF-3619-9222-10EF-1723481DC79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51" name="TextBox 450">
              <a:extLst>
                <a:ext uri="{FF2B5EF4-FFF2-40B4-BE49-F238E27FC236}">
                  <a16:creationId xmlns:a16="http://schemas.microsoft.com/office/drawing/2014/main" id="{B93F337D-D988-C4F5-A982-E82B39C30C41}"/>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nvGrpSpPr>
          <p:cNvPr id="452" name="Shared Registry">
            <a:extLst>
              <a:ext uri="{FF2B5EF4-FFF2-40B4-BE49-F238E27FC236}">
                <a16:creationId xmlns:a16="http://schemas.microsoft.com/office/drawing/2014/main" id="{BEDDE4EA-9DD8-183A-A8F2-E5A7ABAED4B0}"/>
              </a:ext>
            </a:extLst>
          </p:cNvPr>
          <p:cNvGrpSpPr/>
          <p:nvPr/>
        </p:nvGrpSpPr>
        <p:grpSpPr>
          <a:xfrm>
            <a:off x="943038" y="4113302"/>
            <a:ext cx="590659" cy="369342"/>
            <a:chOff x="4714429" y="1972596"/>
            <a:chExt cx="804678" cy="503169"/>
          </a:xfrm>
        </p:grpSpPr>
        <p:pic>
          <p:nvPicPr>
            <p:cNvPr id="453" name="Distribution">
              <a:extLst>
                <a:ext uri="{FF2B5EF4-FFF2-40B4-BE49-F238E27FC236}">
                  <a16:creationId xmlns:a16="http://schemas.microsoft.com/office/drawing/2014/main" id="{3C111BD7-7D94-90E6-80F7-0CAF0B6D6A2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54" name="TextBox 85">
              <a:extLst>
                <a:ext uri="{FF2B5EF4-FFF2-40B4-BE49-F238E27FC236}">
                  <a16:creationId xmlns:a16="http://schemas.microsoft.com/office/drawing/2014/main" id="{551255C7-2572-EFF1-CB76-00842735E92F}"/>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455" name="Shared Registry">
            <a:extLst>
              <a:ext uri="{FF2B5EF4-FFF2-40B4-BE49-F238E27FC236}">
                <a16:creationId xmlns:a16="http://schemas.microsoft.com/office/drawing/2014/main" id="{05488CC5-02EB-468D-0CA4-7E4D9233391D}"/>
              </a:ext>
            </a:extLst>
          </p:cNvPr>
          <p:cNvGrpSpPr/>
          <p:nvPr/>
        </p:nvGrpSpPr>
        <p:grpSpPr>
          <a:xfrm>
            <a:off x="3689105" y="4113302"/>
            <a:ext cx="590659" cy="369342"/>
            <a:chOff x="4714429" y="1972596"/>
            <a:chExt cx="804678" cy="503169"/>
          </a:xfrm>
        </p:grpSpPr>
        <p:pic>
          <p:nvPicPr>
            <p:cNvPr id="456" name="Distribution">
              <a:extLst>
                <a:ext uri="{FF2B5EF4-FFF2-40B4-BE49-F238E27FC236}">
                  <a16:creationId xmlns:a16="http://schemas.microsoft.com/office/drawing/2014/main" id="{D0891672-1761-61A8-A487-2245CB1E61E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57" name="TextBox 85">
              <a:extLst>
                <a:ext uri="{FF2B5EF4-FFF2-40B4-BE49-F238E27FC236}">
                  <a16:creationId xmlns:a16="http://schemas.microsoft.com/office/drawing/2014/main" id="{B98C63AE-ACA7-7183-F0C7-EC08B3FCA65A}"/>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Published</a:t>
              </a:r>
            </a:p>
          </p:txBody>
        </p:sp>
      </p:grpSp>
      <p:grpSp>
        <p:nvGrpSpPr>
          <p:cNvPr id="458" name="Shared Registry">
            <a:extLst>
              <a:ext uri="{FF2B5EF4-FFF2-40B4-BE49-F238E27FC236}">
                <a16:creationId xmlns:a16="http://schemas.microsoft.com/office/drawing/2014/main" id="{22C5C7B8-9392-3372-23EB-BB1350FAC410}"/>
              </a:ext>
            </a:extLst>
          </p:cNvPr>
          <p:cNvGrpSpPr/>
          <p:nvPr/>
        </p:nvGrpSpPr>
        <p:grpSpPr>
          <a:xfrm>
            <a:off x="5587475" y="4113302"/>
            <a:ext cx="590659" cy="369342"/>
            <a:chOff x="4714429" y="1972596"/>
            <a:chExt cx="804678" cy="503169"/>
          </a:xfrm>
        </p:grpSpPr>
        <p:pic>
          <p:nvPicPr>
            <p:cNvPr id="459" name="Distribution">
              <a:extLst>
                <a:ext uri="{FF2B5EF4-FFF2-40B4-BE49-F238E27FC236}">
                  <a16:creationId xmlns:a16="http://schemas.microsoft.com/office/drawing/2014/main" id="{617D84C6-E848-708F-4BEF-CBD335BE89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60" name="TextBox 85">
              <a:extLst>
                <a:ext uri="{FF2B5EF4-FFF2-40B4-BE49-F238E27FC236}">
                  <a16:creationId xmlns:a16="http://schemas.microsoft.com/office/drawing/2014/main" id="{7910BD7B-FFE7-819E-850F-0EC9C9B37DD4}"/>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461" name="Shared Registry">
            <a:extLst>
              <a:ext uri="{FF2B5EF4-FFF2-40B4-BE49-F238E27FC236}">
                <a16:creationId xmlns:a16="http://schemas.microsoft.com/office/drawing/2014/main" id="{2B677DDB-0F68-B0AF-0159-01C8B345D2FF}"/>
              </a:ext>
            </a:extLst>
          </p:cNvPr>
          <p:cNvGrpSpPr/>
          <p:nvPr/>
        </p:nvGrpSpPr>
        <p:grpSpPr>
          <a:xfrm>
            <a:off x="10001005" y="4082082"/>
            <a:ext cx="590659" cy="369342"/>
            <a:chOff x="4714429" y="1972596"/>
            <a:chExt cx="804678" cy="503169"/>
          </a:xfrm>
        </p:grpSpPr>
        <p:pic>
          <p:nvPicPr>
            <p:cNvPr id="462" name="Distribution">
              <a:extLst>
                <a:ext uri="{FF2B5EF4-FFF2-40B4-BE49-F238E27FC236}">
                  <a16:creationId xmlns:a16="http://schemas.microsoft.com/office/drawing/2014/main" id="{69D58CBA-76A1-8145-D9FE-D9EF2499D4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63" name="TextBox 85">
              <a:extLst>
                <a:ext uri="{FF2B5EF4-FFF2-40B4-BE49-F238E27FC236}">
                  <a16:creationId xmlns:a16="http://schemas.microsoft.com/office/drawing/2014/main" id="{871F7282-BF02-AFA5-AE5F-C7A085A6E894}"/>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Archive</a:t>
              </a:r>
            </a:p>
          </p:txBody>
        </p:sp>
      </p:grpSp>
      <p:sp>
        <p:nvSpPr>
          <p:cNvPr id="464" name="Oval 463">
            <a:extLst>
              <a:ext uri="{FF2B5EF4-FFF2-40B4-BE49-F238E27FC236}">
                <a16:creationId xmlns:a16="http://schemas.microsoft.com/office/drawing/2014/main" id="{A8FC5883-135B-02C0-1586-617C6D9D3D94}"/>
              </a:ext>
            </a:extLst>
          </p:cNvPr>
          <p:cNvSpPr/>
          <p:nvPr/>
        </p:nvSpPr>
        <p:spPr>
          <a:xfrm>
            <a:off x="1552609" y="558778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466" name="Oval 465">
            <a:extLst>
              <a:ext uri="{FF2B5EF4-FFF2-40B4-BE49-F238E27FC236}">
                <a16:creationId xmlns:a16="http://schemas.microsoft.com/office/drawing/2014/main" id="{72ADF578-D0C1-8108-1C54-9B2D7C371976}"/>
              </a:ext>
            </a:extLst>
          </p:cNvPr>
          <p:cNvSpPr/>
          <p:nvPr/>
        </p:nvSpPr>
        <p:spPr>
          <a:xfrm>
            <a:off x="6285813" y="57385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5</a:t>
            </a:r>
          </a:p>
        </p:txBody>
      </p:sp>
      <p:sp>
        <p:nvSpPr>
          <p:cNvPr id="467" name="Oval 466">
            <a:extLst>
              <a:ext uri="{FF2B5EF4-FFF2-40B4-BE49-F238E27FC236}">
                <a16:creationId xmlns:a16="http://schemas.microsoft.com/office/drawing/2014/main" id="{90AAEDCF-D15F-4EC8-8424-47E8188FB095}"/>
              </a:ext>
            </a:extLst>
          </p:cNvPr>
          <p:cNvSpPr/>
          <p:nvPr/>
        </p:nvSpPr>
        <p:spPr>
          <a:xfrm>
            <a:off x="2351996" y="588355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468" name="Oval 467">
            <a:extLst>
              <a:ext uri="{FF2B5EF4-FFF2-40B4-BE49-F238E27FC236}">
                <a16:creationId xmlns:a16="http://schemas.microsoft.com/office/drawing/2014/main" id="{D7FB8943-3637-E15C-90ED-D0D194111D07}"/>
              </a:ext>
            </a:extLst>
          </p:cNvPr>
          <p:cNvSpPr/>
          <p:nvPr/>
        </p:nvSpPr>
        <p:spPr>
          <a:xfrm>
            <a:off x="10527366" y="498856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469" name="Oval 468">
            <a:extLst>
              <a:ext uri="{FF2B5EF4-FFF2-40B4-BE49-F238E27FC236}">
                <a16:creationId xmlns:a16="http://schemas.microsoft.com/office/drawing/2014/main" id="{5F538759-637B-7A63-0D1A-3CF8B7C31BFB}"/>
              </a:ext>
            </a:extLst>
          </p:cNvPr>
          <p:cNvSpPr/>
          <p:nvPr/>
        </p:nvSpPr>
        <p:spPr>
          <a:xfrm>
            <a:off x="1541615" y="5886146"/>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cxnSp>
        <p:nvCxnSpPr>
          <p:cNvPr id="474" name="Connector: Elbow 31">
            <a:extLst>
              <a:ext uri="{FF2B5EF4-FFF2-40B4-BE49-F238E27FC236}">
                <a16:creationId xmlns:a16="http://schemas.microsoft.com/office/drawing/2014/main" id="{44E1D726-6229-86BB-62ED-615D18B9BC0D}"/>
              </a:ext>
            </a:extLst>
          </p:cNvPr>
          <p:cNvCxnSpPr>
            <a:cxnSpLocks/>
            <a:stCxn id="408" idx="0"/>
            <a:endCxn id="87" idx="2"/>
          </p:cNvCxnSpPr>
          <p:nvPr/>
        </p:nvCxnSpPr>
        <p:spPr>
          <a:xfrm flipV="1">
            <a:off x="1854381" y="4953480"/>
            <a:ext cx="8506" cy="887857"/>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7C699609-02C2-35CB-4C02-0BBB5A243736}"/>
              </a:ext>
            </a:extLst>
          </p:cNvPr>
          <p:cNvGrpSpPr/>
          <p:nvPr/>
        </p:nvGrpSpPr>
        <p:grpSpPr>
          <a:xfrm>
            <a:off x="1709868" y="4977309"/>
            <a:ext cx="329576" cy="384021"/>
            <a:chOff x="1709868" y="4977309"/>
            <a:chExt cx="329576" cy="384021"/>
          </a:xfrm>
        </p:grpSpPr>
        <p:pic>
          <p:nvPicPr>
            <p:cNvPr id="170" name="Signature">
              <a:extLst>
                <a:ext uri="{FF2B5EF4-FFF2-40B4-BE49-F238E27FC236}">
                  <a16:creationId xmlns:a16="http://schemas.microsoft.com/office/drawing/2014/main" id="{95A8D101-6C14-36E5-A55D-28F7E01954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71" name="Group 170">
              <a:extLst>
                <a:ext uri="{FF2B5EF4-FFF2-40B4-BE49-F238E27FC236}">
                  <a16:creationId xmlns:a16="http://schemas.microsoft.com/office/drawing/2014/main" id="{07609AAB-14BD-DCB3-7180-06DF2821786A}"/>
                </a:ext>
              </a:extLst>
            </p:cNvPr>
            <p:cNvGrpSpPr/>
            <p:nvPr/>
          </p:nvGrpSpPr>
          <p:grpSpPr>
            <a:xfrm>
              <a:off x="1709868" y="4977309"/>
              <a:ext cx="298156" cy="384021"/>
              <a:chOff x="8827433" y="4188800"/>
              <a:chExt cx="395539" cy="509449"/>
            </a:xfrm>
          </p:grpSpPr>
          <p:pic>
            <p:nvPicPr>
              <p:cNvPr id="173" name="SCITT-Claim">
                <a:extLst>
                  <a:ext uri="{FF2B5EF4-FFF2-40B4-BE49-F238E27FC236}">
                    <a16:creationId xmlns:a16="http://schemas.microsoft.com/office/drawing/2014/main" id="{97099FC6-1239-C510-9FB6-0B54F21980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74" name="TextBox 173">
                <a:extLst>
                  <a:ext uri="{FF2B5EF4-FFF2-40B4-BE49-F238E27FC236}">
                    <a16:creationId xmlns:a16="http://schemas.microsoft.com/office/drawing/2014/main" id="{9B4C98D2-4092-0ED9-D025-37EEBB8A2B54}"/>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grpSp>
        <p:nvGrpSpPr>
          <p:cNvPr id="488" name="Group 487">
            <a:extLst>
              <a:ext uri="{FF2B5EF4-FFF2-40B4-BE49-F238E27FC236}">
                <a16:creationId xmlns:a16="http://schemas.microsoft.com/office/drawing/2014/main" id="{3CBA86EA-143C-5765-F6FF-D8521FBBFF62}"/>
              </a:ext>
            </a:extLst>
          </p:cNvPr>
          <p:cNvGrpSpPr/>
          <p:nvPr/>
        </p:nvGrpSpPr>
        <p:grpSpPr>
          <a:xfrm>
            <a:off x="1765684" y="5596994"/>
            <a:ext cx="218573" cy="226698"/>
            <a:chOff x="1765684" y="5596994"/>
            <a:chExt cx="218573" cy="226698"/>
          </a:xfrm>
        </p:grpSpPr>
        <p:sp>
          <p:nvSpPr>
            <p:cNvPr id="473" name="TextBox 472">
              <a:extLst>
                <a:ext uri="{FF2B5EF4-FFF2-40B4-BE49-F238E27FC236}">
                  <a16:creationId xmlns:a16="http://schemas.microsoft.com/office/drawing/2014/main" id="{C32347AA-4EEA-AE14-924B-5FC65F043873}"/>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393" name="Graphic 392">
              <a:extLst>
                <a:ext uri="{FF2B5EF4-FFF2-40B4-BE49-F238E27FC236}">
                  <a16:creationId xmlns:a16="http://schemas.microsoft.com/office/drawing/2014/main" id="{2E57BE23-815F-89F3-9643-AE6CDB55E35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grpSp>
        <p:nvGrpSpPr>
          <p:cNvPr id="406" name="Group 405">
            <a:extLst>
              <a:ext uri="{FF2B5EF4-FFF2-40B4-BE49-F238E27FC236}">
                <a16:creationId xmlns:a16="http://schemas.microsoft.com/office/drawing/2014/main" id="{E71BDD07-DD1C-5A5E-0A15-7A67F25E2118}"/>
              </a:ext>
            </a:extLst>
          </p:cNvPr>
          <p:cNvGrpSpPr/>
          <p:nvPr/>
        </p:nvGrpSpPr>
        <p:grpSpPr>
          <a:xfrm>
            <a:off x="1709868" y="5841337"/>
            <a:ext cx="298156" cy="384021"/>
            <a:chOff x="8827433" y="4188800"/>
            <a:chExt cx="395539" cy="509449"/>
          </a:xfrm>
        </p:grpSpPr>
        <p:pic>
          <p:nvPicPr>
            <p:cNvPr id="408" name="SCITT-Claim">
              <a:extLst>
                <a:ext uri="{FF2B5EF4-FFF2-40B4-BE49-F238E27FC236}">
                  <a16:creationId xmlns:a16="http://schemas.microsoft.com/office/drawing/2014/main" id="{DBED07CD-FA06-DCE9-9374-5C6DE50F7B1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09" name="TextBox 408">
              <a:extLst>
                <a:ext uri="{FF2B5EF4-FFF2-40B4-BE49-F238E27FC236}">
                  <a16:creationId xmlns:a16="http://schemas.microsoft.com/office/drawing/2014/main" id="{4FAEFED3-BD2F-9D18-40E6-2B30A0B0BB4E}"/>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cxnSp>
        <p:nvCxnSpPr>
          <p:cNvPr id="481" name="Connector: Elbow 31">
            <a:extLst>
              <a:ext uri="{FF2B5EF4-FFF2-40B4-BE49-F238E27FC236}">
                <a16:creationId xmlns:a16="http://schemas.microsoft.com/office/drawing/2014/main" id="{254BFAC3-774C-6E55-55B2-210E10B399B2}"/>
              </a:ext>
            </a:extLst>
          </p:cNvPr>
          <p:cNvCxnSpPr>
            <a:cxnSpLocks/>
            <a:stCxn id="414" idx="0"/>
            <a:endCxn id="179" idx="2"/>
          </p:cNvCxnSpPr>
          <p:nvPr/>
        </p:nvCxnSpPr>
        <p:spPr>
          <a:xfrm flipV="1">
            <a:off x="2779773" y="5199793"/>
            <a:ext cx="0" cy="641544"/>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4" name="Connector: Elbow 31">
            <a:extLst>
              <a:ext uri="{FF2B5EF4-FFF2-40B4-BE49-F238E27FC236}">
                <a16:creationId xmlns:a16="http://schemas.microsoft.com/office/drawing/2014/main" id="{767D802D-0A9D-920B-84CF-3879571C460A}"/>
              </a:ext>
            </a:extLst>
          </p:cNvPr>
          <p:cNvCxnSpPr>
            <a:cxnSpLocks/>
            <a:stCxn id="420" idx="0"/>
            <a:endCxn id="98" idx="2"/>
          </p:cNvCxnSpPr>
          <p:nvPr/>
        </p:nvCxnSpPr>
        <p:spPr>
          <a:xfrm flipV="1">
            <a:off x="4776533" y="4954175"/>
            <a:ext cx="8181" cy="909610"/>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C1EEA5D2-EAC1-795C-C056-52A0AE050EBF}"/>
              </a:ext>
            </a:extLst>
          </p:cNvPr>
          <p:cNvGrpSpPr/>
          <p:nvPr/>
        </p:nvGrpSpPr>
        <p:grpSpPr>
          <a:xfrm>
            <a:off x="4577597" y="4999757"/>
            <a:ext cx="407002" cy="322466"/>
            <a:chOff x="1655445" y="4977309"/>
            <a:chExt cx="407002" cy="322466"/>
          </a:xfrm>
        </p:grpSpPr>
        <p:pic>
          <p:nvPicPr>
            <p:cNvPr id="182" name="Signature">
              <a:extLst>
                <a:ext uri="{FF2B5EF4-FFF2-40B4-BE49-F238E27FC236}">
                  <a16:creationId xmlns:a16="http://schemas.microsoft.com/office/drawing/2014/main" id="{4E9D1DFF-F282-2461-8ADE-A091A8B036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83" name="Group 182">
              <a:extLst>
                <a:ext uri="{FF2B5EF4-FFF2-40B4-BE49-F238E27FC236}">
                  <a16:creationId xmlns:a16="http://schemas.microsoft.com/office/drawing/2014/main" id="{D57EE80E-D035-3B5C-FE33-87ABD5188755}"/>
                </a:ext>
              </a:extLst>
            </p:cNvPr>
            <p:cNvGrpSpPr/>
            <p:nvPr/>
          </p:nvGrpSpPr>
          <p:grpSpPr>
            <a:xfrm>
              <a:off x="1655445" y="4977309"/>
              <a:ext cx="407002" cy="322466"/>
              <a:chOff x="8755234" y="4188800"/>
              <a:chExt cx="539936" cy="427789"/>
            </a:xfrm>
          </p:grpSpPr>
          <p:pic>
            <p:nvPicPr>
              <p:cNvPr id="185" name="SCITT-Claim">
                <a:extLst>
                  <a:ext uri="{FF2B5EF4-FFF2-40B4-BE49-F238E27FC236}">
                    <a16:creationId xmlns:a16="http://schemas.microsoft.com/office/drawing/2014/main" id="{70BFD9F2-B9D0-D2C3-0DF4-F324A2D1F1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86" name="TextBox 185">
                <a:extLst>
                  <a:ext uri="{FF2B5EF4-FFF2-40B4-BE49-F238E27FC236}">
                    <a16:creationId xmlns:a16="http://schemas.microsoft.com/office/drawing/2014/main" id="{F9393C93-0A47-9D37-371A-328CC9514E48}"/>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418" name="Group 417">
            <a:extLst>
              <a:ext uri="{FF2B5EF4-FFF2-40B4-BE49-F238E27FC236}">
                <a16:creationId xmlns:a16="http://schemas.microsoft.com/office/drawing/2014/main" id="{620B156E-E1FF-DD7B-9174-BE0A9DDCA85B}"/>
              </a:ext>
            </a:extLst>
          </p:cNvPr>
          <p:cNvGrpSpPr/>
          <p:nvPr/>
        </p:nvGrpSpPr>
        <p:grpSpPr>
          <a:xfrm>
            <a:off x="4577597" y="5863785"/>
            <a:ext cx="407002" cy="322466"/>
            <a:chOff x="8755234" y="4188800"/>
            <a:chExt cx="539936" cy="427789"/>
          </a:xfrm>
        </p:grpSpPr>
        <p:pic>
          <p:nvPicPr>
            <p:cNvPr id="420" name="SCITT-Claim">
              <a:extLst>
                <a:ext uri="{FF2B5EF4-FFF2-40B4-BE49-F238E27FC236}">
                  <a16:creationId xmlns:a16="http://schemas.microsoft.com/office/drawing/2014/main" id="{784B12B6-8862-A9ED-4AD6-9EA161E925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21" name="TextBox 420">
              <a:extLst>
                <a:ext uri="{FF2B5EF4-FFF2-40B4-BE49-F238E27FC236}">
                  <a16:creationId xmlns:a16="http://schemas.microsoft.com/office/drawing/2014/main" id="{3C127208-C54E-7C5C-49F1-FD1D8578D349}"/>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89" name="Group 488">
            <a:extLst>
              <a:ext uri="{FF2B5EF4-FFF2-40B4-BE49-F238E27FC236}">
                <a16:creationId xmlns:a16="http://schemas.microsoft.com/office/drawing/2014/main" id="{617A02BA-4FC1-CD39-D1F1-33BCB9AA8E38}"/>
              </a:ext>
            </a:extLst>
          </p:cNvPr>
          <p:cNvGrpSpPr/>
          <p:nvPr/>
        </p:nvGrpSpPr>
        <p:grpSpPr>
          <a:xfrm>
            <a:off x="4663343" y="5596994"/>
            <a:ext cx="218573" cy="226698"/>
            <a:chOff x="1765684" y="5596994"/>
            <a:chExt cx="218573" cy="226698"/>
          </a:xfrm>
        </p:grpSpPr>
        <p:sp>
          <p:nvSpPr>
            <p:cNvPr id="490" name="TextBox 489">
              <a:extLst>
                <a:ext uri="{FF2B5EF4-FFF2-40B4-BE49-F238E27FC236}">
                  <a16:creationId xmlns:a16="http://schemas.microsoft.com/office/drawing/2014/main" id="{BECE6423-5703-7739-DD1C-55E4F39B467C}"/>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491" name="Graphic 490">
              <a:extLst>
                <a:ext uri="{FF2B5EF4-FFF2-40B4-BE49-F238E27FC236}">
                  <a16:creationId xmlns:a16="http://schemas.microsoft.com/office/drawing/2014/main" id="{EA980392-9DB2-C942-8BAA-DFE9DF7ECF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cxnSp>
        <p:nvCxnSpPr>
          <p:cNvPr id="492" name="Connector: Elbow 31">
            <a:extLst>
              <a:ext uri="{FF2B5EF4-FFF2-40B4-BE49-F238E27FC236}">
                <a16:creationId xmlns:a16="http://schemas.microsoft.com/office/drawing/2014/main" id="{6905A3F8-9EB0-33E2-D87F-6C9C20FCADA2}"/>
              </a:ext>
            </a:extLst>
          </p:cNvPr>
          <p:cNvCxnSpPr>
            <a:cxnSpLocks/>
            <a:stCxn id="426" idx="0"/>
            <a:endCxn id="149" idx="2"/>
          </p:cNvCxnSpPr>
          <p:nvPr/>
        </p:nvCxnSpPr>
        <p:spPr>
          <a:xfrm flipH="1" flipV="1">
            <a:off x="6612891" y="4954626"/>
            <a:ext cx="2640" cy="90957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95" name="Group 494">
            <a:extLst>
              <a:ext uri="{FF2B5EF4-FFF2-40B4-BE49-F238E27FC236}">
                <a16:creationId xmlns:a16="http://schemas.microsoft.com/office/drawing/2014/main" id="{9A3ABBA8-31F7-1846-BA20-18441CEBAF17}"/>
              </a:ext>
            </a:extLst>
          </p:cNvPr>
          <p:cNvGrpSpPr/>
          <p:nvPr/>
        </p:nvGrpSpPr>
        <p:grpSpPr>
          <a:xfrm>
            <a:off x="6503603" y="5596994"/>
            <a:ext cx="218573" cy="226698"/>
            <a:chOff x="1765684" y="5596994"/>
            <a:chExt cx="218573" cy="226698"/>
          </a:xfrm>
        </p:grpSpPr>
        <p:sp>
          <p:nvSpPr>
            <p:cNvPr id="496" name="TextBox 495">
              <a:extLst>
                <a:ext uri="{FF2B5EF4-FFF2-40B4-BE49-F238E27FC236}">
                  <a16:creationId xmlns:a16="http://schemas.microsoft.com/office/drawing/2014/main" id="{4608ED5E-8096-312F-4F9D-365622A69B0D}"/>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497" name="Graphic 496">
              <a:extLst>
                <a:ext uri="{FF2B5EF4-FFF2-40B4-BE49-F238E27FC236}">
                  <a16:creationId xmlns:a16="http://schemas.microsoft.com/office/drawing/2014/main" id="{643FD22C-66F3-49ED-A3C8-A124FC1228D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grpSp>
        <p:nvGrpSpPr>
          <p:cNvPr id="191" name="Group 190">
            <a:extLst>
              <a:ext uri="{FF2B5EF4-FFF2-40B4-BE49-F238E27FC236}">
                <a16:creationId xmlns:a16="http://schemas.microsoft.com/office/drawing/2014/main" id="{B32C207C-5297-F575-318F-5D445AB95731}"/>
              </a:ext>
            </a:extLst>
          </p:cNvPr>
          <p:cNvGrpSpPr/>
          <p:nvPr/>
        </p:nvGrpSpPr>
        <p:grpSpPr>
          <a:xfrm>
            <a:off x="6394406" y="5000170"/>
            <a:ext cx="451380" cy="322466"/>
            <a:chOff x="1633252" y="4977309"/>
            <a:chExt cx="451380" cy="322466"/>
          </a:xfrm>
        </p:grpSpPr>
        <p:pic>
          <p:nvPicPr>
            <p:cNvPr id="192" name="Signature">
              <a:extLst>
                <a:ext uri="{FF2B5EF4-FFF2-40B4-BE49-F238E27FC236}">
                  <a16:creationId xmlns:a16="http://schemas.microsoft.com/office/drawing/2014/main" id="{8407583F-C64B-90D1-CA6F-AAC3FA7F45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93" name="Group 192">
              <a:extLst>
                <a:ext uri="{FF2B5EF4-FFF2-40B4-BE49-F238E27FC236}">
                  <a16:creationId xmlns:a16="http://schemas.microsoft.com/office/drawing/2014/main" id="{9A2DA65E-03B0-A15B-2044-673D53CBAD9F}"/>
                </a:ext>
              </a:extLst>
            </p:cNvPr>
            <p:cNvGrpSpPr/>
            <p:nvPr/>
          </p:nvGrpSpPr>
          <p:grpSpPr>
            <a:xfrm>
              <a:off x="1633252" y="4977309"/>
              <a:ext cx="451380" cy="322466"/>
              <a:chOff x="8725798" y="4188800"/>
              <a:chExt cx="598809" cy="427789"/>
            </a:xfrm>
          </p:grpSpPr>
          <p:pic>
            <p:nvPicPr>
              <p:cNvPr id="195" name="SCITT-Claim">
                <a:extLst>
                  <a:ext uri="{FF2B5EF4-FFF2-40B4-BE49-F238E27FC236}">
                    <a16:creationId xmlns:a16="http://schemas.microsoft.com/office/drawing/2014/main" id="{613B5004-9C77-BCA2-8738-11C18504665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96" name="TextBox 195">
                <a:extLst>
                  <a:ext uri="{FF2B5EF4-FFF2-40B4-BE49-F238E27FC236}">
                    <a16:creationId xmlns:a16="http://schemas.microsoft.com/office/drawing/2014/main" id="{F0E03445-162A-EBA1-1524-D89ABEF4DC6E}"/>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cxnSp>
        <p:nvCxnSpPr>
          <p:cNvPr id="498" name="Connector: Elbow 31">
            <a:extLst>
              <a:ext uri="{FF2B5EF4-FFF2-40B4-BE49-F238E27FC236}">
                <a16:creationId xmlns:a16="http://schemas.microsoft.com/office/drawing/2014/main" id="{6D13AA00-B202-FE88-0598-A51A63A91B8E}"/>
              </a:ext>
            </a:extLst>
          </p:cNvPr>
          <p:cNvCxnSpPr>
            <a:cxnSpLocks/>
            <a:stCxn id="432" idx="0"/>
            <a:endCxn id="242" idx="2"/>
          </p:cNvCxnSpPr>
          <p:nvPr/>
        </p:nvCxnSpPr>
        <p:spPr>
          <a:xfrm flipV="1">
            <a:off x="7885170" y="5323447"/>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77677110-C635-AA0A-6987-249F197CB4F5}"/>
              </a:ext>
            </a:extLst>
          </p:cNvPr>
          <p:cNvGrpSpPr/>
          <p:nvPr/>
        </p:nvGrpSpPr>
        <p:grpSpPr>
          <a:xfrm>
            <a:off x="7740657" y="5000981"/>
            <a:ext cx="329576" cy="322466"/>
            <a:chOff x="1709868" y="4977309"/>
            <a:chExt cx="329576" cy="322466"/>
          </a:xfrm>
        </p:grpSpPr>
        <p:pic>
          <p:nvPicPr>
            <p:cNvPr id="228" name="Signature">
              <a:extLst>
                <a:ext uri="{FF2B5EF4-FFF2-40B4-BE49-F238E27FC236}">
                  <a16:creationId xmlns:a16="http://schemas.microsoft.com/office/drawing/2014/main" id="{1BF9F4F3-2012-2CBB-36A6-BA44C78E47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29" name="Group 228">
              <a:extLst>
                <a:ext uri="{FF2B5EF4-FFF2-40B4-BE49-F238E27FC236}">
                  <a16:creationId xmlns:a16="http://schemas.microsoft.com/office/drawing/2014/main" id="{20A0E6D1-EED8-1EE0-EF44-3B36D0B2A34D}"/>
                </a:ext>
              </a:extLst>
            </p:cNvPr>
            <p:cNvGrpSpPr/>
            <p:nvPr/>
          </p:nvGrpSpPr>
          <p:grpSpPr>
            <a:xfrm>
              <a:off x="1709868" y="4977309"/>
              <a:ext cx="298156" cy="322466"/>
              <a:chOff x="8827433" y="4188800"/>
              <a:chExt cx="395539" cy="427789"/>
            </a:xfrm>
          </p:grpSpPr>
          <p:pic>
            <p:nvPicPr>
              <p:cNvPr id="241" name="SCITT-Claim">
                <a:extLst>
                  <a:ext uri="{FF2B5EF4-FFF2-40B4-BE49-F238E27FC236}">
                    <a16:creationId xmlns:a16="http://schemas.microsoft.com/office/drawing/2014/main" id="{5AEB84FA-B5D1-F88C-077F-EA09985884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42" name="TextBox 241">
                <a:extLst>
                  <a:ext uri="{FF2B5EF4-FFF2-40B4-BE49-F238E27FC236}">
                    <a16:creationId xmlns:a16="http://schemas.microsoft.com/office/drawing/2014/main" id="{DB65C488-D743-EE60-2009-23D6B0D1F12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cxnSp>
        <p:nvCxnSpPr>
          <p:cNvPr id="504" name="Connector: Elbow 31">
            <a:extLst>
              <a:ext uri="{FF2B5EF4-FFF2-40B4-BE49-F238E27FC236}">
                <a16:creationId xmlns:a16="http://schemas.microsoft.com/office/drawing/2014/main" id="{8D9788B0-9C99-36C5-7B2E-90BE3863C304}"/>
              </a:ext>
            </a:extLst>
          </p:cNvPr>
          <p:cNvCxnSpPr>
            <a:cxnSpLocks/>
            <a:stCxn id="438" idx="0"/>
            <a:endCxn id="122" idx="2"/>
          </p:cNvCxnSpPr>
          <p:nvPr/>
        </p:nvCxnSpPr>
        <p:spPr>
          <a:xfrm flipH="1" flipV="1">
            <a:off x="11050507" y="4945211"/>
            <a:ext cx="808" cy="898033"/>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3" name="Group 242">
            <a:extLst>
              <a:ext uri="{FF2B5EF4-FFF2-40B4-BE49-F238E27FC236}">
                <a16:creationId xmlns:a16="http://schemas.microsoft.com/office/drawing/2014/main" id="{2C830D5F-6027-8460-8BDE-823D1E7D31AD}"/>
              </a:ext>
            </a:extLst>
          </p:cNvPr>
          <p:cNvGrpSpPr/>
          <p:nvPr/>
        </p:nvGrpSpPr>
        <p:grpSpPr>
          <a:xfrm>
            <a:off x="10830190" y="4979216"/>
            <a:ext cx="451380" cy="322466"/>
            <a:chOff x="1633252" y="4977309"/>
            <a:chExt cx="451380" cy="322466"/>
          </a:xfrm>
        </p:grpSpPr>
        <p:pic>
          <p:nvPicPr>
            <p:cNvPr id="244" name="Signature">
              <a:extLst>
                <a:ext uri="{FF2B5EF4-FFF2-40B4-BE49-F238E27FC236}">
                  <a16:creationId xmlns:a16="http://schemas.microsoft.com/office/drawing/2014/main" id="{10049913-C49A-BAD7-5104-99CB1F92A0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46" name="Group 245">
              <a:extLst>
                <a:ext uri="{FF2B5EF4-FFF2-40B4-BE49-F238E27FC236}">
                  <a16:creationId xmlns:a16="http://schemas.microsoft.com/office/drawing/2014/main" id="{E520FE77-0FB0-F1D2-6CE8-DA2846621A80}"/>
                </a:ext>
              </a:extLst>
            </p:cNvPr>
            <p:cNvGrpSpPr/>
            <p:nvPr/>
          </p:nvGrpSpPr>
          <p:grpSpPr>
            <a:xfrm>
              <a:off x="1633252" y="4977309"/>
              <a:ext cx="451380" cy="322466"/>
              <a:chOff x="8725798" y="4188800"/>
              <a:chExt cx="598809" cy="427789"/>
            </a:xfrm>
          </p:grpSpPr>
          <p:pic>
            <p:nvPicPr>
              <p:cNvPr id="249" name="SCITT-Claim">
                <a:extLst>
                  <a:ext uri="{FF2B5EF4-FFF2-40B4-BE49-F238E27FC236}">
                    <a16:creationId xmlns:a16="http://schemas.microsoft.com/office/drawing/2014/main" id="{BE403117-AE7A-8020-49AB-77C0C667E6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50" name="TextBox 249">
                <a:extLst>
                  <a:ext uri="{FF2B5EF4-FFF2-40B4-BE49-F238E27FC236}">
                    <a16:creationId xmlns:a16="http://schemas.microsoft.com/office/drawing/2014/main" id="{57B9066C-91A0-408A-D2B4-A3900315D78A}"/>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501" name="Group 500">
            <a:extLst>
              <a:ext uri="{FF2B5EF4-FFF2-40B4-BE49-F238E27FC236}">
                <a16:creationId xmlns:a16="http://schemas.microsoft.com/office/drawing/2014/main" id="{A5076BE5-73AB-F4BF-F8C9-E80A97B40559}"/>
              </a:ext>
            </a:extLst>
          </p:cNvPr>
          <p:cNvGrpSpPr/>
          <p:nvPr/>
        </p:nvGrpSpPr>
        <p:grpSpPr>
          <a:xfrm>
            <a:off x="10943984" y="5596153"/>
            <a:ext cx="218573" cy="226698"/>
            <a:chOff x="1765684" y="5596994"/>
            <a:chExt cx="218573" cy="226698"/>
          </a:xfrm>
        </p:grpSpPr>
        <p:sp>
          <p:nvSpPr>
            <p:cNvPr id="502" name="TextBox 501">
              <a:extLst>
                <a:ext uri="{FF2B5EF4-FFF2-40B4-BE49-F238E27FC236}">
                  <a16:creationId xmlns:a16="http://schemas.microsoft.com/office/drawing/2014/main" id="{7030D188-054E-688E-2412-D8281742C6D1}"/>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503" name="Graphic 502">
              <a:extLst>
                <a:ext uri="{FF2B5EF4-FFF2-40B4-BE49-F238E27FC236}">
                  <a16:creationId xmlns:a16="http://schemas.microsoft.com/office/drawing/2014/main" id="{A57087DD-3904-65E0-28F1-471A6942E72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cxnSp>
        <p:nvCxnSpPr>
          <p:cNvPr id="507" name="Connector: Elbow 31">
            <a:extLst>
              <a:ext uri="{FF2B5EF4-FFF2-40B4-BE49-F238E27FC236}">
                <a16:creationId xmlns:a16="http://schemas.microsoft.com/office/drawing/2014/main" id="{95E331B5-8217-CCDF-3649-938A2956CB64}"/>
              </a:ext>
            </a:extLst>
          </p:cNvPr>
          <p:cNvCxnSpPr>
            <a:cxnSpLocks/>
            <a:stCxn id="444" idx="0"/>
            <a:endCxn id="269" idx="2"/>
          </p:cNvCxnSpPr>
          <p:nvPr/>
        </p:nvCxnSpPr>
        <p:spPr>
          <a:xfrm flipV="1">
            <a:off x="11387552" y="5301682"/>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0" name="Connector: Elbow 31">
            <a:extLst>
              <a:ext uri="{FF2B5EF4-FFF2-40B4-BE49-F238E27FC236}">
                <a16:creationId xmlns:a16="http://schemas.microsoft.com/office/drawing/2014/main" id="{DC32BAD5-3265-68FB-29C9-92BBD8CCDCD6}"/>
              </a:ext>
            </a:extLst>
          </p:cNvPr>
          <p:cNvCxnSpPr>
            <a:cxnSpLocks/>
            <a:stCxn id="450" idx="0"/>
            <a:endCxn id="276" idx="2"/>
          </p:cNvCxnSpPr>
          <p:nvPr/>
        </p:nvCxnSpPr>
        <p:spPr>
          <a:xfrm flipV="1">
            <a:off x="11681138" y="5301682"/>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1700BA0B-21A0-94E0-C2BC-927A55DC6614}"/>
              </a:ext>
            </a:extLst>
          </p:cNvPr>
          <p:cNvGrpSpPr/>
          <p:nvPr/>
        </p:nvGrpSpPr>
        <p:grpSpPr>
          <a:xfrm>
            <a:off x="11243039" y="4979216"/>
            <a:ext cx="329576" cy="322466"/>
            <a:chOff x="1709868" y="4977309"/>
            <a:chExt cx="329576" cy="322466"/>
          </a:xfrm>
        </p:grpSpPr>
        <p:pic>
          <p:nvPicPr>
            <p:cNvPr id="258" name="Signature">
              <a:extLst>
                <a:ext uri="{FF2B5EF4-FFF2-40B4-BE49-F238E27FC236}">
                  <a16:creationId xmlns:a16="http://schemas.microsoft.com/office/drawing/2014/main" id="{5BEC165E-9370-1A99-481A-067128F64F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59" name="Group 258">
              <a:extLst>
                <a:ext uri="{FF2B5EF4-FFF2-40B4-BE49-F238E27FC236}">
                  <a16:creationId xmlns:a16="http://schemas.microsoft.com/office/drawing/2014/main" id="{C3F406C7-3642-E8BB-C1D6-CE0B8ABCF43F}"/>
                </a:ext>
              </a:extLst>
            </p:cNvPr>
            <p:cNvGrpSpPr/>
            <p:nvPr/>
          </p:nvGrpSpPr>
          <p:grpSpPr>
            <a:xfrm>
              <a:off x="1709868" y="4977309"/>
              <a:ext cx="298156" cy="322466"/>
              <a:chOff x="8827433" y="4188800"/>
              <a:chExt cx="395539" cy="427789"/>
            </a:xfrm>
          </p:grpSpPr>
          <p:pic>
            <p:nvPicPr>
              <p:cNvPr id="261" name="SCITT-Claim">
                <a:extLst>
                  <a:ext uri="{FF2B5EF4-FFF2-40B4-BE49-F238E27FC236}">
                    <a16:creationId xmlns:a16="http://schemas.microsoft.com/office/drawing/2014/main" id="{2523D217-0785-89C1-8441-FB5F6AA51D4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69" name="TextBox 268">
                <a:extLst>
                  <a:ext uri="{FF2B5EF4-FFF2-40B4-BE49-F238E27FC236}">
                    <a16:creationId xmlns:a16="http://schemas.microsoft.com/office/drawing/2014/main" id="{5C1ED32C-48D6-BB40-E2E7-F92DE015B6D2}"/>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270" name="Group 269">
            <a:extLst>
              <a:ext uri="{FF2B5EF4-FFF2-40B4-BE49-F238E27FC236}">
                <a16:creationId xmlns:a16="http://schemas.microsoft.com/office/drawing/2014/main" id="{20F47DAF-DA3E-7849-75E4-E2D0E4A80F5B}"/>
              </a:ext>
            </a:extLst>
          </p:cNvPr>
          <p:cNvGrpSpPr/>
          <p:nvPr/>
        </p:nvGrpSpPr>
        <p:grpSpPr>
          <a:xfrm>
            <a:off x="11536625" y="4979216"/>
            <a:ext cx="329576" cy="322466"/>
            <a:chOff x="1709868" y="4977309"/>
            <a:chExt cx="329576" cy="322466"/>
          </a:xfrm>
        </p:grpSpPr>
        <p:pic>
          <p:nvPicPr>
            <p:cNvPr id="271" name="Signature">
              <a:extLst>
                <a:ext uri="{FF2B5EF4-FFF2-40B4-BE49-F238E27FC236}">
                  <a16:creationId xmlns:a16="http://schemas.microsoft.com/office/drawing/2014/main" id="{0377C355-13F0-6B3A-F408-B36750C3C2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72" name="Group 271">
              <a:extLst>
                <a:ext uri="{FF2B5EF4-FFF2-40B4-BE49-F238E27FC236}">
                  <a16:creationId xmlns:a16="http://schemas.microsoft.com/office/drawing/2014/main" id="{692F0549-1EC9-CFD0-8F03-D1ED935C95E4}"/>
                </a:ext>
              </a:extLst>
            </p:cNvPr>
            <p:cNvGrpSpPr/>
            <p:nvPr/>
          </p:nvGrpSpPr>
          <p:grpSpPr>
            <a:xfrm>
              <a:off x="1709868" y="4977309"/>
              <a:ext cx="298156" cy="322466"/>
              <a:chOff x="8827433" y="4188800"/>
              <a:chExt cx="395539" cy="427789"/>
            </a:xfrm>
          </p:grpSpPr>
          <p:pic>
            <p:nvPicPr>
              <p:cNvPr id="275" name="SCITT-Claim">
                <a:extLst>
                  <a:ext uri="{FF2B5EF4-FFF2-40B4-BE49-F238E27FC236}">
                    <a16:creationId xmlns:a16="http://schemas.microsoft.com/office/drawing/2014/main" id="{1D58877D-A615-8F24-CD67-E1178AAFFCA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76" name="TextBox 275">
                <a:extLst>
                  <a:ext uri="{FF2B5EF4-FFF2-40B4-BE49-F238E27FC236}">
                    <a16:creationId xmlns:a16="http://schemas.microsoft.com/office/drawing/2014/main" id="{9180F47B-08FE-0AAA-057D-54AF4A1D3F15}"/>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grpSp>
        <p:nvGrpSpPr>
          <p:cNvPr id="175" name="Group 174">
            <a:extLst>
              <a:ext uri="{FF2B5EF4-FFF2-40B4-BE49-F238E27FC236}">
                <a16:creationId xmlns:a16="http://schemas.microsoft.com/office/drawing/2014/main" id="{4718001A-39F5-4DC2-09A1-47E685558BE8}"/>
              </a:ext>
            </a:extLst>
          </p:cNvPr>
          <p:cNvGrpSpPr/>
          <p:nvPr/>
        </p:nvGrpSpPr>
        <p:grpSpPr>
          <a:xfrm>
            <a:off x="2562437" y="4977309"/>
            <a:ext cx="443802" cy="322466"/>
            <a:chOff x="1637040" y="4977309"/>
            <a:chExt cx="443802" cy="322466"/>
          </a:xfrm>
        </p:grpSpPr>
        <p:pic>
          <p:nvPicPr>
            <p:cNvPr id="176" name="Signature">
              <a:extLst>
                <a:ext uri="{FF2B5EF4-FFF2-40B4-BE49-F238E27FC236}">
                  <a16:creationId xmlns:a16="http://schemas.microsoft.com/office/drawing/2014/main" id="{D4EF53C2-5CE7-0635-9F27-BEF7EF28D7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77" name="Group 176">
              <a:extLst>
                <a:ext uri="{FF2B5EF4-FFF2-40B4-BE49-F238E27FC236}">
                  <a16:creationId xmlns:a16="http://schemas.microsoft.com/office/drawing/2014/main" id="{8D792CE5-A967-877F-92D9-9A255CE9DDCC}"/>
                </a:ext>
              </a:extLst>
            </p:cNvPr>
            <p:cNvGrpSpPr/>
            <p:nvPr/>
          </p:nvGrpSpPr>
          <p:grpSpPr>
            <a:xfrm>
              <a:off x="1637040" y="4977309"/>
              <a:ext cx="443802" cy="322466"/>
              <a:chOff x="8730825" y="4188800"/>
              <a:chExt cx="588756" cy="427789"/>
            </a:xfrm>
          </p:grpSpPr>
          <p:pic>
            <p:nvPicPr>
              <p:cNvPr id="179" name="SCITT-Claim">
                <a:extLst>
                  <a:ext uri="{FF2B5EF4-FFF2-40B4-BE49-F238E27FC236}">
                    <a16:creationId xmlns:a16="http://schemas.microsoft.com/office/drawing/2014/main" id="{285A276B-DEBF-14C4-4E33-83BD99A0CF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80" name="TextBox 179">
                <a:extLst>
                  <a:ext uri="{FF2B5EF4-FFF2-40B4-BE49-F238E27FC236}">
                    <a16:creationId xmlns:a16="http://schemas.microsoft.com/office/drawing/2014/main" id="{ADBC6174-06DE-2BD3-3885-93A2666BA81B}"/>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sp>
        <p:nvSpPr>
          <p:cNvPr id="521" name="Rectangle 520">
            <a:extLst>
              <a:ext uri="{FF2B5EF4-FFF2-40B4-BE49-F238E27FC236}">
                <a16:creationId xmlns:a16="http://schemas.microsoft.com/office/drawing/2014/main" id="{824CDAC2-80CB-DCB9-2DD1-5A036D549568}"/>
              </a:ext>
            </a:extLst>
          </p:cNvPr>
          <p:cNvSpPr/>
          <p:nvPr/>
        </p:nvSpPr>
        <p:spPr>
          <a:xfrm>
            <a:off x="8658390" y="4060402"/>
            <a:ext cx="1280131" cy="2332778"/>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523" name="Oval 522">
            <a:extLst>
              <a:ext uri="{FF2B5EF4-FFF2-40B4-BE49-F238E27FC236}">
                <a16:creationId xmlns:a16="http://schemas.microsoft.com/office/drawing/2014/main" id="{DD6316A0-AD32-3142-2B8E-33952F6ED573}"/>
              </a:ext>
            </a:extLst>
          </p:cNvPr>
          <p:cNvSpPr/>
          <p:nvPr/>
        </p:nvSpPr>
        <p:spPr>
          <a:xfrm>
            <a:off x="898725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524" name="Flowchart: Internal Storage 523">
            <a:extLst>
              <a:ext uri="{FF2B5EF4-FFF2-40B4-BE49-F238E27FC236}">
                <a16:creationId xmlns:a16="http://schemas.microsoft.com/office/drawing/2014/main" id="{10437013-6678-6B83-9323-1716F45FBD5C}"/>
              </a:ext>
            </a:extLst>
          </p:cNvPr>
          <p:cNvSpPr/>
          <p:nvPr/>
        </p:nvSpPr>
        <p:spPr>
          <a:xfrm>
            <a:off x="9027841" y="4373504"/>
            <a:ext cx="530770" cy="310556"/>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Verify</a:t>
            </a:r>
          </a:p>
        </p:txBody>
      </p:sp>
      <p:cxnSp>
        <p:nvCxnSpPr>
          <p:cNvPr id="526" name="Connector: Elbow 525">
            <a:extLst>
              <a:ext uri="{FF2B5EF4-FFF2-40B4-BE49-F238E27FC236}">
                <a16:creationId xmlns:a16="http://schemas.microsoft.com/office/drawing/2014/main" id="{5D628540-38A2-A9AC-7B4B-955CAE4E5F50}"/>
              </a:ext>
            </a:extLst>
          </p:cNvPr>
          <p:cNvCxnSpPr>
            <a:stCxn id="240" idx="3"/>
            <a:endCxn id="524" idx="2"/>
          </p:cNvCxnSpPr>
          <p:nvPr/>
        </p:nvCxnSpPr>
        <p:spPr>
          <a:xfrm flipV="1">
            <a:off x="8557351" y="4684060"/>
            <a:ext cx="735875" cy="540276"/>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7" name="Connector: Elbow 31">
            <a:extLst>
              <a:ext uri="{FF2B5EF4-FFF2-40B4-BE49-F238E27FC236}">
                <a16:creationId xmlns:a16="http://schemas.microsoft.com/office/drawing/2014/main" id="{DCC3F7F9-A77E-770A-28DB-4F79FCB165D4}"/>
              </a:ext>
            </a:extLst>
          </p:cNvPr>
          <p:cNvCxnSpPr>
            <a:cxnSpLocks/>
          </p:cNvCxnSpPr>
          <p:nvPr/>
        </p:nvCxnSpPr>
        <p:spPr>
          <a:xfrm flipV="1">
            <a:off x="9293226" y="3660172"/>
            <a:ext cx="272900" cy="713332"/>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30" name="Oval 529">
            <a:extLst>
              <a:ext uri="{FF2B5EF4-FFF2-40B4-BE49-F238E27FC236}">
                <a16:creationId xmlns:a16="http://schemas.microsoft.com/office/drawing/2014/main" id="{A6F14D95-B2AB-C895-9C1B-C050B1616196}"/>
              </a:ext>
            </a:extLst>
          </p:cNvPr>
          <p:cNvSpPr/>
          <p:nvPr/>
        </p:nvSpPr>
        <p:spPr>
          <a:xfrm>
            <a:off x="4317892" y="5756599"/>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pic>
        <p:nvPicPr>
          <p:cNvPr id="532" name="Graphic 531" descr="Alarm clock outline">
            <a:extLst>
              <a:ext uri="{FF2B5EF4-FFF2-40B4-BE49-F238E27FC236}">
                <a16:creationId xmlns:a16="http://schemas.microsoft.com/office/drawing/2014/main" id="{C9676161-389A-932E-F318-F370A04E3F9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900000">
            <a:off x="11462601" y="4314711"/>
            <a:ext cx="408451" cy="408451"/>
          </a:xfrm>
          <a:prstGeom prst="rect">
            <a:avLst/>
          </a:prstGeom>
        </p:spPr>
      </p:pic>
      <p:pic>
        <p:nvPicPr>
          <p:cNvPr id="536" name="Graphic 535" descr="Garbage outline">
            <a:extLst>
              <a:ext uri="{FF2B5EF4-FFF2-40B4-BE49-F238E27FC236}">
                <a16:creationId xmlns:a16="http://schemas.microsoft.com/office/drawing/2014/main" id="{8508E861-685E-41B6-7172-1CF19510684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570042" y="4347920"/>
            <a:ext cx="204193" cy="204193"/>
          </a:xfrm>
          <a:prstGeom prst="rect">
            <a:avLst/>
          </a:prstGeom>
        </p:spPr>
      </p:pic>
      <p:pic>
        <p:nvPicPr>
          <p:cNvPr id="537" name="Graphic 536" descr="Garbage outline">
            <a:extLst>
              <a:ext uri="{FF2B5EF4-FFF2-40B4-BE49-F238E27FC236}">
                <a16:creationId xmlns:a16="http://schemas.microsoft.com/office/drawing/2014/main" id="{8014B74C-DCA7-6916-40EE-1071C61875A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401594" y="4741018"/>
            <a:ext cx="204193" cy="204193"/>
          </a:xfrm>
          <a:prstGeom prst="rect">
            <a:avLst/>
          </a:prstGeom>
        </p:spPr>
      </p:pic>
      <p:pic>
        <p:nvPicPr>
          <p:cNvPr id="541" name="Graphic 540" descr="Checkmark with solid fill">
            <a:extLst>
              <a:ext uri="{FF2B5EF4-FFF2-40B4-BE49-F238E27FC236}">
                <a16:creationId xmlns:a16="http://schemas.microsoft.com/office/drawing/2014/main" id="{1A57B26D-0670-BCD1-D0B9-391D391A80A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229771" y="5464078"/>
            <a:ext cx="388832" cy="388832"/>
          </a:xfrm>
          <a:prstGeom prst="rect">
            <a:avLst/>
          </a:prstGeom>
        </p:spPr>
      </p:pic>
    </p:spTree>
    <p:extLst>
      <p:ext uri="{BB962C8B-B14F-4D97-AF65-F5344CB8AC3E}">
        <p14:creationId xmlns:p14="http://schemas.microsoft.com/office/powerpoint/2010/main" val="286348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8A4B-A4AA-6EAB-F33B-65D1873FA723}"/>
              </a:ext>
            </a:extLst>
          </p:cNvPr>
          <p:cNvSpPr>
            <a:spLocks noGrp="1"/>
          </p:cNvSpPr>
          <p:nvPr>
            <p:ph type="title"/>
          </p:nvPr>
        </p:nvSpPr>
        <p:spPr/>
        <p:txBody>
          <a:bodyPr/>
          <a:lstStyle/>
          <a:p>
            <a:r>
              <a:rPr lang="en-US" dirty="0"/>
              <a:t>Color Palate</a:t>
            </a:r>
          </a:p>
        </p:txBody>
      </p:sp>
      <p:sp>
        <p:nvSpPr>
          <p:cNvPr id="3" name="Content Placeholder 2">
            <a:extLst>
              <a:ext uri="{FF2B5EF4-FFF2-40B4-BE49-F238E27FC236}">
                <a16:creationId xmlns:a16="http://schemas.microsoft.com/office/drawing/2014/main" id="{131F6882-BECE-ECB8-186D-910C3E19622F}"/>
              </a:ext>
            </a:extLst>
          </p:cNvPr>
          <p:cNvSpPr>
            <a:spLocks noGrp="1"/>
          </p:cNvSpPr>
          <p:nvPr>
            <p:ph idx="1"/>
          </p:nvPr>
        </p:nvSpPr>
        <p:spPr>
          <a:xfrm>
            <a:off x="838200" y="1825625"/>
            <a:ext cx="10515600" cy="1603375"/>
          </a:xfrm>
        </p:spPr>
        <p:txBody>
          <a:bodyPr/>
          <a:lstStyle/>
          <a:p>
            <a:r>
              <a:rPr lang="en-US" dirty="0"/>
              <a:t>The images in this section use the following color palate, which is part of this sections template. Changing the color palate in the master slide should adjust all images in this section.</a:t>
            </a:r>
          </a:p>
          <a:p>
            <a:endParaRPr lang="en-US" dirty="0"/>
          </a:p>
        </p:txBody>
      </p:sp>
      <p:sp>
        <p:nvSpPr>
          <p:cNvPr id="4" name="Rectangle 3">
            <a:extLst>
              <a:ext uri="{FF2B5EF4-FFF2-40B4-BE49-F238E27FC236}">
                <a16:creationId xmlns:a16="http://schemas.microsoft.com/office/drawing/2014/main" id="{F84EF432-3910-ECA3-B3B5-3D519332C85E}"/>
              </a:ext>
            </a:extLst>
          </p:cNvPr>
          <p:cNvSpPr/>
          <p:nvPr/>
        </p:nvSpPr>
        <p:spPr>
          <a:xfrm>
            <a:off x="1316736" y="3429000"/>
            <a:ext cx="923544" cy="8869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0C606C-4682-FB89-C1E3-5C2835DA33A9}"/>
              </a:ext>
            </a:extLst>
          </p:cNvPr>
          <p:cNvSpPr/>
          <p:nvPr/>
        </p:nvSpPr>
        <p:spPr>
          <a:xfrm>
            <a:off x="2240280" y="3429000"/>
            <a:ext cx="923544" cy="8869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09F8B-5748-84E9-AF74-9654F3098B8A}"/>
              </a:ext>
            </a:extLst>
          </p:cNvPr>
          <p:cNvSpPr/>
          <p:nvPr/>
        </p:nvSpPr>
        <p:spPr>
          <a:xfrm>
            <a:off x="3163824" y="3429000"/>
            <a:ext cx="923544" cy="8869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AD8914-8EBE-281B-21A3-671199699AB7}"/>
              </a:ext>
            </a:extLst>
          </p:cNvPr>
          <p:cNvSpPr/>
          <p:nvPr/>
        </p:nvSpPr>
        <p:spPr>
          <a:xfrm>
            <a:off x="4087368" y="3429000"/>
            <a:ext cx="923544" cy="88696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3FE641-9D2C-09FD-625C-9DEC7FD26964}"/>
              </a:ext>
            </a:extLst>
          </p:cNvPr>
          <p:cNvSpPr/>
          <p:nvPr/>
        </p:nvSpPr>
        <p:spPr>
          <a:xfrm>
            <a:off x="5010912" y="3429000"/>
            <a:ext cx="923544" cy="88696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2F63B8-15BC-658C-44D7-5A6B16093DE4}"/>
              </a:ext>
            </a:extLst>
          </p:cNvPr>
          <p:cNvSpPr/>
          <p:nvPr/>
        </p:nvSpPr>
        <p:spPr>
          <a:xfrm>
            <a:off x="5934456" y="3429000"/>
            <a:ext cx="923544" cy="8869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4E0C82-FA3A-68C1-DA0B-57F16BAFAD30}"/>
              </a:ext>
            </a:extLst>
          </p:cNvPr>
          <p:cNvSpPr/>
          <p:nvPr/>
        </p:nvSpPr>
        <p:spPr>
          <a:xfrm>
            <a:off x="6858000" y="3429000"/>
            <a:ext cx="923544" cy="8869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61DA44-298B-2E0E-E5C7-92C966ED225C}"/>
              </a:ext>
            </a:extLst>
          </p:cNvPr>
          <p:cNvSpPr/>
          <p:nvPr/>
        </p:nvSpPr>
        <p:spPr>
          <a:xfrm>
            <a:off x="7781544" y="3429000"/>
            <a:ext cx="923544" cy="886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9C3FF7-32F8-BE47-B22F-43B52E5E3958}"/>
              </a:ext>
            </a:extLst>
          </p:cNvPr>
          <p:cNvSpPr/>
          <p:nvPr/>
        </p:nvSpPr>
        <p:spPr>
          <a:xfrm>
            <a:off x="8705088" y="3429000"/>
            <a:ext cx="923544" cy="8869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BCA50B-8CDE-F45C-7E16-4EC97BC832EA}"/>
              </a:ext>
            </a:extLst>
          </p:cNvPr>
          <p:cNvSpPr/>
          <p:nvPr/>
        </p:nvSpPr>
        <p:spPr>
          <a:xfrm>
            <a:off x="9628632" y="3429000"/>
            <a:ext cx="923544" cy="88696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54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B8B-46C6-E066-33FE-C21E61C28F1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C24E48B-755E-8AC7-5951-86B98EBB29BE}"/>
              </a:ext>
            </a:extLst>
          </p:cNvPr>
          <p:cNvSpPr>
            <a:spLocks noGrp="1"/>
          </p:cNvSpPr>
          <p:nvPr>
            <p:ph idx="1"/>
          </p:nvPr>
        </p:nvSpPr>
        <p:spPr/>
        <p:txBody>
          <a:bodyPr>
            <a:normAutofit fontScale="92500" lnSpcReduction="10000"/>
          </a:bodyPr>
          <a:lstStyle/>
          <a:p>
            <a:r>
              <a:rPr lang="en-US" dirty="0">
                <a:highlight>
                  <a:srgbClr val="FFFF00"/>
                </a:highlight>
              </a:rPr>
              <a:t>Yellow </a:t>
            </a:r>
            <a:r>
              <a:rPr lang="en-US" dirty="0"/>
              <a:t>backgrounds</a:t>
            </a:r>
          </a:p>
          <a:p>
            <a:pPr lvl="1"/>
            <a:r>
              <a:rPr lang="en-US" dirty="0"/>
              <a:t>Many slides have yellow backgrounds to highlight how an image may look across light or dark themed backgrounds. By using yellow, you will see the black/white or other colors differentiated from the background</a:t>
            </a:r>
          </a:p>
          <a:p>
            <a:r>
              <a:rPr lang="en-US" dirty="0"/>
              <a:t>Save with a white box</a:t>
            </a:r>
          </a:p>
          <a:p>
            <a:pPr lvl="1"/>
            <a:r>
              <a:rPr lang="en-US" dirty="0"/>
              <a:t>To minimize conflicts with dark themed backgrounds, save the images with a white background to assure your visualizations won't get lost when the user views with a dark (black) themed viewer</a:t>
            </a:r>
          </a:p>
          <a:p>
            <a:r>
              <a:rPr lang="en-US" dirty="0"/>
              <a:t>Saving as SVG</a:t>
            </a:r>
          </a:p>
          <a:p>
            <a:pPr lvl="1"/>
            <a:r>
              <a:rPr lang="en-US" dirty="0"/>
              <a:t>Right-click, save as picture</a:t>
            </a:r>
          </a:p>
          <a:p>
            <a:pPr lvl="1"/>
            <a:r>
              <a:rPr lang="en-US" dirty="0"/>
              <a:t>Choose .</a:t>
            </a:r>
            <a:r>
              <a:rPr lang="en-US" dirty="0" err="1"/>
              <a:t>svg</a:t>
            </a:r>
            <a:endParaRPr lang="en-US" dirty="0"/>
          </a:p>
          <a:p>
            <a:pPr lvl="1"/>
            <a:r>
              <a:rPr lang="en-US" dirty="0"/>
              <a:t>Assure you have transportable fonts. These templates use Arial as a best attempt. Please post changes for additional fonts that should be ubiquitous across platforms.</a:t>
            </a:r>
          </a:p>
        </p:txBody>
      </p:sp>
    </p:spTree>
    <p:extLst>
      <p:ext uri="{BB962C8B-B14F-4D97-AF65-F5344CB8AC3E}">
        <p14:creationId xmlns:p14="http://schemas.microsoft.com/office/powerpoint/2010/main" val="5850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61B5C-1C13-8B41-735B-E8ED455D1B5A}"/>
              </a:ext>
            </a:extLst>
          </p:cNvPr>
          <p:cNvSpPr>
            <a:spLocks noGrp="1"/>
          </p:cNvSpPr>
          <p:nvPr>
            <p:ph type="title"/>
          </p:nvPr>
        </p:nvSpPr>
        <p:spPr/>
        <p:txBody>
          <a:bodyPr/>
          <a:lstStyle/>
          <a:p>
            <a:r>
              <a:rPr lang="en-US" dirty="0"/>
              <a:t>Imagery &amp; Icons - Foundations</a:t>
            </a:r>
          </a:p>
        </p:txBody>
      </p:sp>
      <p:sp>
        <p:nvSpPr>
          <p:cNvPr id="5" name="Text Placeholder 4">
            <a:extLst>
              <a:ext uri="{FF2B5EF4-FFF2-40B4-BE49-F238E27FC236}">
                <a16:creationId xmlns:a16="http://schemas.microsoft.com/office/drawing/2014/main" id="{F034A704-81D5-1069-1EBE-F2035AC1CDA0}"/>
              </a:ext>
            </a:extLst>
          </p:cNvPr>
          <p:cNvSpPr>
            <a:spLocks noGrp="1"/>
          </p:cNvSpPr>
          <p:nvPr>
            <p:ph type="body" idx="1"/>
          </p:nvPr>
        </p:nvSpPr>
        <p:spPr/>
        <p:txBody>
          <a:bodyPr/>
          <a:lstStyle/>
          <a:p>
            <a:r>
              <a:rPr lang="en-US" dirty="0"/>
              <a:t>Individual imagery from various foundations</a:t>
            </a:r>
          </a:p>
        </p:txBody>
      </p:sp>
    </p:spTree>
    <p:extLst>
      <p:ext uri="{BB962C8B-B14F-4D97-AF65-F5344CB8AC3E}">
        <p14:creationId xmlns:p14="http://schemas.microsoft.com/office/powerpoint/2010/main" val="18613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A94B670-FB4C-56B2-C860-55EA469B260E}"/>
              </a:ext>
            </a:extLst>
          </p:cNvPr>
          <p:cNvSpPr txBox="1"/>
          <p:nvPr/>
        </p:nvSpPr>
        <p:spPr>
          <a:xfrm>
            <a:off x="4952619" y="1549527"/>
            <a:ext cx="3355848" cy="923330"/>
          </a:xfrm>
          <a:prstGeom prst="rect">
            <a:avLst/>
          </a:prstGeom>
          <a:noFill/>
        </p:spPr>
        <p:txBody>
          <a:bodyPr wrap="square" rtlCol="0">
            <a:spAutoFit/>
          </a:bodyPr>
          <a:lstStyle/>
          <a:p>
            <a:r>
              <a:rPr lang="en-US" dirty="0"/>
              <a:t>From: https://www.ietf.org/logo/</a:t>
            </a:r>
            <a:br>
              <a:rPr lang="en-US" dirty="0"/>
            </a:br>
            <a:r>
              <a:rPr lang="en-US" dirty="0"/>
              <a:t>https://www.ietf.org/media/documents/ietf-logo.svg</a:t>
            </a:r>
          </a:p>
        </p:txBody>
      </p:sp>
      <p:pic>
        <p:nvPicPr>
          <p:cNvPr id="36" name="Graphic 35">
            <a:extLst>
              <a:ext uri="{FF2B5EF4-FFF2-40B4-BE49-F238E27FC236}">
                <a16:creationId xmlns:a16="http://schemas.microsoft.com/office/drawing/2014/main" id="{0A0B4B71-B363-CE88-0402-60DF5ABA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721" y="883001"/>
            <a:ext cx="3438144" cy="1828284"/>
          </a:xfrm>
          <a:prstGeom prst="rect">
            <a:avLst/>
          </a:prstGeom>
        </p:spPr>
      </p:pic>
    </p:spTree>
    <p:extLst>
      <p:ext uri="{BB962C8B-B14F-4D97-AF65-F5344CB8AC3E}">
        <p14:creationId xmlns:p14="http://schemas.microsoft.com/office/powerpoint/2010/main" val="3139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CNCF Imagery</a:t>
            </a:r>
          </a:p>
        </p:txBody>
      </p:sp>
      <p:sp>
        <p:nvSpPr>
          <p:cNvPr id="3" name="Rectangle 2">
            <a:extLst>
              <a:ext uri="{FF2B5EF4-FFF2-40B4-BE49-F238E27FC236}">
                <a16:creationId xmlns:a16="http://schemas.microsoft.com/office/drawing/2014/main" id="{9DBFC206-4C5B-03F5-837C-12ABACD18EC0}"/>
              </a:ext>
            </a:extLst>
          </p:cNvPr>
          <p:cNvSpPr/>
          <p:nvPr/>
        </p:nvSpPr>
        <p:spPr>
          <a:xfrm>
            <a:off x="838200" y="2181951"/>
            <a:ext cx="1427984" cy="455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ysClr val="windowText" lastClr="000000"/>
                </a:solidFill>
              </a:rPr>
              <a:t>Notary v2</a:t>
            </a:r>
          </a:p>
        </p:txBody>
      </p:sp>
      <p:grpSp>
        <p:nvGrpSpPr>
          <p:cNvPr id="4" name="Group 3">
            <a:extLst>
              <a:ext uri="{FF2B5EF4-FFF2-40B4-BE49-F238E27FC236}">
                <a16:creationId xmlns:a16="http://schemas.microsoft.com/office/drawing/2014/main" id="{478128F6-F17A-110D-6329-6806783C193E}"/>
              </a:ext>
            </a:extLst>
          </p:cNvPr>
          <p:cNvGrpSpPr/>
          <p:nvPr/>
        </p:nvGrpSpPr>
        <p:grpSpPr>
          <a:xfrm>
            <a:off x="838200" y="2171975"/>
            <a:ext cx="396926" cy="491790"/>
            <a:chOff x="2576758" y="4318164"/>
            <a:chExt cx="1052184" cy="1303655"/>
          </a:xfrm>
        </p:grpSpPr>
        <p:pic>
          <p:nvPicPr>
            <p:cNvPr id="5" name="Graphic 4">
              <a:extLst>
                <a:ext uri="{FF2B5EF4-FFF2-40B4-BE49-F238E27FC236}">
                  <a16:creationId xmlns:a16="http://schemas.microsoft.com/office/drawing/2014/main" id="{915ECED3-925E-A4AF-5E6C-0FC580C19E0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8330"/>
            <a:stretch/>
          </p:blipFill>
          <p:spPr>
            <a:xfrm>
              <a:off x="2576758" y="4318164"/>
              <a:ext cx="920586" cy="1238250"/>
            </a:xfrm>
            <a:prstGeom prst="rect">
              <a:avLst/>
            </a:prstGeom>
          </p:spPr>
        </p:pic>
        <p:sp>
          <p:nvSpPr>
            <p:cNvPr id="6" name="TextBox 5">
              <a:extLst>
                <a:ext uri="{FF2B5EF4-FFF2-40B4-BE49-F238E27FC236}">
                  <a16:creationId xmlns:a16="http://schemas.microsoft.com/office/drawing/2014/main" id="{E0C08AAA-CDEE-97D3-9333-3E37EDEC12A0}"/>
                </a:ext>
              </a:extLst>
            </p:cNvPr>
            <p:cNvSpPr txBox="1"/>
            <p:nvPr/>
          </p:nvSpPr>
          <p:spPr>
            <a:xfrm>
              <a:off x="2977951" y="5173093"/>
              <a:ext cx="650991" cy="448726"/>
            </a:xfrm>
            <a:prstGeom prst="rect">
              <a:avLst/>
            </a:prstGeom>
            <a:noFill/>
          </p:spPr>
          <p:txBody>
            <a:bodyPr wrap="none" rtlCol="0">
              <a:spAutoFit/>
            </a:bodyPr>
            <a:lstStyle/>
            <a:p>
              <a:r>
                <a:rPr lang="en-US" sz="500">
                  <a:solidFill>
                    <a:schemeClr val="bg1"/>
                  </a:solidFill>
                </a:rPr>
                <a:t>v2</a:t>
              </a:r>
            </a:p>
          </p:txBody>
        </p:sp>
      </p:grpSp>
      <p:sp>
        <p:nvSpPr>
          <p:cNvPr id="7" name="TextBox 6">
            <a:extLst>
              <a:ext uri="{FF2B5EF4-FFF2-40B4-BE49-F238E27FC236}">
                <a16:creationId xmlns:a16="http://schemas.microsoft.com/office/drawing/2014/main" id="{45778E30-B781-28D4-8D94-DF8525E51CAC}"/>
              </a:ext>
            </a:extLst>
          </p:cNvPr>
          <p:cNvSpPr txBox="1"/>
          <p:nvPr/>
        </p:nvSpPr>
        <p:spPr>
          <a:xfrm>
            <a:off x="2533269" y="2171975"/>
            <a:ext cx="6119570" cy="369332"/>
          </a:xfrm>
          <a:prstGeom prst="rect">
            <a:avLst/>
          </a:prstGeom>
          <a:noFill/>
        </p:spPr>
        <p:txBody>
          <a:bodyPr wrap="square" rtlCol="0">
            <a:spAutoFit/>
          </a:bodyPr>
          <a:lstStyle/>
          <a:p>
            <a:r>
              <a:rPr lang="en-US" dirty="0"/>
              <a:t>From: </a:t>
            </a:r>
            <a:r>
              <a:rPr lang="en-US" dirty="0">
                <a:hlinkClick r:id="rId4"/>
              </a:rPr>
              <a:t>https://cncf-branding.netlify.app/projects/notary/</a:t>
            </a:r>
            <a:r>
              <a:rPr lang="en-US" dirty="0"/>
              <a:t> </a:t>
            </a:r>
          </a:p>
        </p:txBody>
      </p:sp>
    </p:spTree>
    <p:extLst>
      <p:ext uri="{BB962C8B-B14F-4D97-AF65-F5344CB8AC3E}">
        <p14:creationId xmlns:p14="http://schemas.microsoft.com/office/powerpoint/2010/main" val="36128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OCI Imagery</a:t>
            </a:r>
          </a:p>
        </p:txBody>
      </p:sp>
      <p:sp>
        <p:nvSpPr>
          <p:cNvPr id="7" name="TextBox 6">
            <a:extLst>
              <a:ext uri="{FF2B5EF4-FFF2-40B4-BE49-F238E27FC236}">
                <a16:creationId xmlns:a16="http://schemas.microsoft.com/office/drawing/2014/main" id="{45778E30-B781-28D4-8D94-DF8525E51CAC}"/>
              </a:ext>
            </a:extLst>
          </p:cNvPr>
          <p:cNvSpPr txBox="1"/>
          <p:nvPr/>
        </p:nvSpPr>
        <p:spPr>
          <a:xfrm>
            <a:off x="7141845" y="6488668"/>
            <a:ext cx="6119570" cy="369332"/>
          </a:xfrm>
          <a:prstGeom prst="rect">
            <a:avLst/>
          </a:prstGeom>
          <a:noFill/>
        </p:spPr>
        <p:txBody>
          <a:bodyPr wrap="square" rtlCol="0">
            <a:spAutoFit/>
          </a:bodyPr>
          <a:lstStyle/>
          <a:p>
            <a:r>
              <a:rPr lang="en-US" dirty="0"/>
              <a:t>From: </a:t>
            </a:r>
            <a:r>
              <a:rPr lang="en-US" dirty="0">
                <a:hlinkClick r:id="rId2"/>
              </a:rPr>
              <a:t>https://github.com/opencontainers/artwork</a:t>
            </a:r>
            <a:r>
              <a:rPr lang="en-US" dirty="0"/>
              <a:t> </a:t>
            </a:r>
          </a:p>
        </p:txBody>
      </p:sp>
      <p:grpSp>
        <p:nvGrpSpPr>
          <p:cNvPr id="8" name="Shared Registry">
            <a:extLst>
              <a:ext uri="{FF2B5EF4-FFF2-40B4-BE49-F238E27FC236}">
                <a16:creationId xmlns:a16="http://schemas.microsoft.com/office/drawing/2014/main" id="{E299C7D9-56CC-3287-D101-8FEB9449DA5B}"/>
              </a:ext>
            </a:extLst>
          </p:cNvPr>
          <p:cNvGrpSpPr/>
          <p:nvPr/>
        </p:nvGrpSpPr>
        <p:grpSpPr>
          <a:xfrm>
            <a:off x="1054755" y="1690688"/>
            <a:ext cx="1088261" cy="1445695"/>
            <a:chOff x="4966150" y="1972596"/>
            <a:chExt cx="336384" cy="446868"/>
          </a:xfrm>
        </p:grpSpPr>
        <p:pic>
          <p:nvPicPr>
            <p:cNvPr id="9" name="OCI-Distribution">
              <a:extLst>
                <a:ext uri="{FF2B5EF4-FFF2-40B4-BE49-F238E27FC236}">
                  <a16:creationId xmlns:a16="http://schemas.microsoft.com/office/drawing/2014/main" id="{7BF27DD1-EF19-4674-DD15-CE74DEE21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0" name="TextBox 85">
              <a:extLst>
                <a:ext uri="{FF2B5EF4-FFF2-40B4-BE49-F238E27FC236}">
                  <a16:creationId xmlns:a16="http://schemas.microsoft.com/office/drawing/2014/main" id="{598E3F10-A1E6-A0E4-A887-6C18F10536B7}"/>
                </a:ext>
              </a:extLst>
            </p:cNvPr>
            <p:cNvSpPr txBox="1"/>
            <p:nvPr/>
          </p:nvSpPr>
          <p:spPr>
            <a:xfrm>
              <a:off x="4966150" y="2314816"/>
              <a:ext cx="290134" cy="1046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Arial" panose="020B0604020202020204" pitchFamily="34" charset="0"/>
                  <a:cs typeface="Arial" panose="020B0604020202020204" pitchFamily="34" charset="0"/>
                </a:rPr>
                <a:t>Registry</a:t>
              </a:r>
            </a:p>
          </p:txBody>
        </p:sp>
      </p:grpSp>
      <p:grpSp>
        <p:nvGrpSpPr>
          <p:cNvPr id="13" name="Group 12">
            <a:extLst>
              <a:ext uri="{FF2B5EF4-FFF2-40B4-BE49-F238E27FC236}">
                <a16:creationId xmlns:a16="http://schemas.microsoft.com/office/drawing/2014/main" id="{C2CC70B3-05AC-6EA4-FEA7-252A50279834}"/>
              </a:ext>
            </a:extLst>
          </p:cNvPr>
          <p:cNvGrpSpPr/>
          <p:nvPr/>
        </p:nvGrpSpPr>
        <p:grpSpPr>
          <a:xfrm>
            <a:off x="1054755" y="3301033"/>
            <a:ext cx="938634" cy="1027987"/>
            <a:chOff x="1054755" y="3301033"/>
            <a:chExt cx="938634" cy="1027987"/>
          </a:xfrm>
        </p:grpSpPr>
        <p:pic>
          <p:nvPicPr>
            <p:cNvPr id="11" name="Image">
              <a:extLst>
                <a:ext uri="{FF2B5EF4-FFF2-40B4-BE49-F238E27FC236}">
                  <a16:creationId xmlns:a16="http://schemas.microsoft.com/office/drawing/2014/main" id="{DC81EE06-3BCD-0B1C-27D5-3453EAC766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4755" y="3301033"/>
              <a:ext cx="904875" cy="904875"/>
            </a:xfrm>
            <a:prstGeom prst="rect">
              <a:avLst/>
            </a:prstGeom>
          </p:spPr>
        </p:pic>
        <p:sp>
          <p:nvSpPr>
            <p:cNvPr id="12" name="TextBox 85">
              <a:extLst>
                <a:ext uri="{FF2B5EF4-FFF2-40B4-BE49-F238E27FC236}">
                  <a16:creationId xmlns:a16="http://schemas.microsoft.com/office/drawing/2014/main" id="{1799709B-9A59-7A1D-1E03-F3E117D8B838}"/>
                </a:ext>
              </a:extLst>
            </p:cNvPr>
            <p:cNvSpPr txBox="1"/>
            <p:nvPr/>
          </p:nvSpPr>
          <p:spPr>
            <a:xfrm>
              <a:off x="1054755" y="4021243"/>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Image</a:t>
              </a:r>
            </a:p>
          </p:txBody>
        </p:sp>
      </p:grpSp>
      <p:grpSp>
        <p:nvGrpSpPr>
          <p:cNvPr id="17" name="Group 16">
            <a:extLst>
              <a:ext uri="{FF2B5EF4-FFF2-40B4-BE49-F238E27FC236}">
                <a16:creationId xmlns:a16="http://schemas.microsoft.com/office/drawing/2014/main" id="{6115E509-A9B8-E3BC-7E9F-8116162E0F30}"/>
              </a:ext>
            </a:extLst>
          </p:cNvPr>
          <p:cNvGrpSpPr/>
          <p:nvPr/>
        </p:nvGrpSpPr>
        <p:grpSpPr>
          <a:xfrm>
            <a:off x="982687" y="4607554"/>
            <a:ext cx="938634" cy="1161861"/>
            <a:chOff x="982687" y="4607554"/>
            <a:chExt cx="938634" cy="1161861"/>
          </a:xfrm>
        </p:grpSpPr>
        <p:pic>
          <p:nvPicPr>
            <p:cNvPr id="14" name="Signature">
              <a:extLst>
                <a:ext uri="{FF2B5EF4-FFF2-40B4-BE49-F238E27FC236}">
                  <a16:creationId xmlns:a16="http://schemas.microsoft.com/office/drawing/2014/main" id="{0295DFD4-5328-C7FB-E294-46D4506F57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7216" y="4607554"/>
              <a:ext cx="904875" cy="904875"/>
            </a:xfrm>
            <a:prstGeom prst="rect">
              <a:avLst/>
            </a:prstGeom>
          </p:spPr>
        </p:pic>
        <p:sp>
          <p:nvSpPr>
            <p:cNvPr id="16" name="TextBox 85">
              <a:extLst>
                <a:ext uri="{FF2B5EF4-FFF2-40B4-BE49-F238E27FC236}">
                  <a16:creationId xmlns:a16="http://schemas.microsoft.com/office/drawing/2014/main" id="{CA6B6F18-1061-5E25-D9C6-8F438ACAA4A8}"/>
                </a:ext>
              </a:extLst>
            </p:cNvPr>
            <p:cNvSpPr txBox="1"/>
            <p:nvPr/>
          </p:nvSpPr>
          <p:spPr>
            <a:xfrm>
              <a:off x="982687" y="5461638"/>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signature</a:t>
              </a:r>
            </a:p>
          </p:txBody>
        </p:sp>
      </p:grpSp>
      <p:grpSp>
        <p:nvGrpSpPr>
          <p:cNvPr id="21" name="Group 20">
            <a:extLst>
              <a:ext uri="{FF2B5EF4-FFF2-40B4-BE49-F238E27FC236}">
                <a16:creationId xmlns:a16="http://schemas.microsoft.com/office/drawing/2014/main" id="{9CE56532-D35E-EEF6-46EF-9FDE6328DA6A}"/>
              </a:ext>
            </a:extLst>
          </p:cNvPr>
          <p:cNvGrpSpPr/>
          <p:nvPr/>
        </p:nvGrpSpPr>
        <p:grpSpPr>
          <a:xfrm>
            <a:off x="2951110" y="1889534"/>
            <a:ext cx="938634" cy="1212652"/>
            <a:chOff x="3278770" y="3015831"/>
            <a:chExt cx="938634" cy="1212652"/>
          </a:xfrm>
        </p:grpSpPr>
        <p:pic>
          <p:nvPicPr>
            <p:cNvPr id="19" name="SBOM">
              <a:extLst>
                <a:ext uri="{FF2B5EF4-FFF2-40B4-BE49-F238E27FC236}">
                  <a16:creationId xmlns:a16="http://schemas.microsoft.com/office/drawing/2014/main" id="{DE10BDE3-E8FF-E7B1-74D9-B1D2C8F51E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5650" y="3015831"/>
              <a:ext cx="904875" cy="904875"/>
            </a:xfrm>
            <a:prstGeom prst="rect">
              <a:avLst/>
            </a:prstGeom>
          </p:spPr>
        </p:pic>
        <p:sp>
          <p:nvSpPr>
            <p:cNvPr id="20" name="TextBox 85">
              <a:extLst>
                <a:ext uri="{FF2B5EF4-FFF2-40B4-BE49-F238E27FC236}">
                  <a16:creationId xmlns:a16="http://schemas.microsoft.com/office/drawing/2014/main" id="{F1EBB680-5AB0-A3EE-9DD4-17EBAD21213C}"/>
                </a:ext>
              </a:extLst>
            </p:cNvPr>
            <p:cNvSpPr txBox="1"/>
            <p:nvPr/>
          </p:nvSpPr>
          <p:spPr>
            <a:xfrm>
              <a:off x="3278770" y="3920706"/>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SBOM</a:t>
              </a:r>
            </a:p>
          </p:txBody>
        </p:sp>
      </p:grpSp>
    </p:spTree>
    <p:extLst>
      <p:ext uri="{BB962C8B-B14F-4D97-AF65-F5344CB8AC3E}">
        <p14:creationId xmlns:p14="http://schemas.microsoft.com/office/powerpoint/2010/main" val="82273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961AE-2C2F-7253-3AE6-5C1155879BF0}"/>
              </a:ext>
            </a:extLst>
          </p:cNvPr>
          <p:cNvSpPr>
            <a:spLocks noGrp="1"/>
          </p:cNvSpPr>
          <p:nvPr>
            <p:ph type="title"/>
          </p:nvPr>
        </p:nvSpPr>
        <p:spPr/>
        <p:txBody>
          <a:bodyPr/>
          <a:lstStyle/>
          <a:p>
            <a:r>
              <a:rPr lang="en-US" dirty="0"/>
              <a:t>SCITT Specific Icons</a:t>
            </a:r>
          </a:p>
        </p:txBody>
      </p:sp>
      <p:sp>
        <p:nvSpPr>
          <p:cNvPr id="4" name="Text Placeholder 3">
            <a:extLst>
              <a:ext uri="{FF2B5EF4-FFF2-40B4-BE49-F238E27FC236}">
                <a16:creationId xmlns:a16="http://schemas.microsoft.com/office/drawing/2014/main" id="{59FF3387-02D4-CEDE-E1B0-8E89AFB343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699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endParaRPr lang="en-US" dirty="0"/>
          </a:p>
        </p:txBody>
      </p:sp>
      <p:grpSp>
        <p:nvGrpSpPr>
          <p:cNvPr id="8" name="Artifact">
            <a:extLst>
              <a:ext uri="{FF2B5EF4-FFF2-40B4-BE49-F238E27FC236}">
                <a16:creationId xmlns:a16="http://schemas.microsoft.com/office/drawing/2014/main" id="{97B2C0C5-9CC1-DCE7-C04E-B856069F3D3C}"/>
              </a:ext>
            </a:extLst>
          </p:cNvPr>
          <p:cNvGrpSpPr/>
          <p:nvPr/>
        </p:nvGrpSpPr>
        <p:grpSpPr>
          <a:xfrm>
            <a:off x="1235080" y="3741378"/>
            <a:ext cx="434947" cy="774089"/>
            <a:chOff x="11075534" y="3835067"/>
            <a:chExt cx="631646" cy="1124161"/>
          </a:xfrm>
        </p:grpSpPr>
        <p:sp>
          <p:nvSpPr>
            <p:cNvPr id="9" name="Freeform: Shape 8">
              <a:extLst>
                <a:ext uri="{FF2B5EF4-FFF2-40B4-BE49-F238E27FC236}">
                  <a16:creationId xmlns:a16="http://schemas.microsoft.com/office/drawing/2014/main" id="{7817F313-C653-31B0-D1B6-26AF8590CFA8}"/>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1570DCA-EADC-DECD-6D05-8AA9BCE09563}"/>
                </a:ext>
              </a:extLst>
            </p:cNvPr>
            <p:cNvSpPr txBox="1"/>
            <p:nvPr/>
          </p:nvSpPr>
          <p:spPr>
            <a:xfrm>
              <a:off x="11085825" y="4697618"/>
              <a:ext cx="611066" cy="261610"/>
            </a:xfrm>
            <a:prstGeom prst="rect">
              <a:avLst/>
            </a:prstGeom>
            <a:noFill/>
          </p:spPr>
          <p:txBody>
            <a:bodyPr wrap="none" rtlCol="0">
              <a:spAutoFit/>
            </a:bodyPr>
            <a:lstStyle/>
            <a:p>
              <a:pPr algn="ctr"/>
              <a:r>
                <a:rPr lang="en-US" sz="1100"/>
                <a:t>Artifact</a:t>
              </a:r>
            </a:p>
          </p:txBody>
        </p:sp>
      </p:grpSp>
      <p:grpSp>
        <p:nvGrpSpPr>
          <p:cNvPr id="11" name="Evidence">
            <a:extLst>
              <a:ext uri="{FF2B5EF4-FFF2-40B4-BE49-F238E27FC236}">
                <a16:creationId xmlns:a16="http://schemas.microsoft.com/office/drawing/2014/main" id="{316BBCA9-73C7-384C-A6E2-BC69F83BBB14}"/>
              </a:ext>
            </a:extLst>
          </p:cNvPr>
          <p:cNvGrpSpPr/>
          <p:nvPr/>
        </p:nvGrpSpPr>
        <p:grpSpPr>
          <a:xfrm>
            <a:off x="2246503" y="4230450"/>
            <a:ext cx="656306" cy="785056"/>
            <a:chOff x="2182050" y="2637823"/>
            <a:chExt cx="956170" cy="1143746"/>
          </a:xfrm>
        </p:grpSpPr>
        <p:pic>
          <p:nvPicPr>
            <p:cNvPr id="12" name="Picture 4" descr="Investigation free icon">
              <a:extLst>
                <a:ext uri="{FF2B5EF4-FFF2-40B4-BE49-F238E27FC236}">
                  <a16:creationId xmlns:a16="http://schemas.microsoft.com/office/drawing/2014/main" id="{6AABEBAB-F3CF-0B54-B956-7E561D98F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D3A1D74-B16D-D6F0-4A4A-56104A52292A}"/>
                </a:ext>
              </a:extLst>
            </p:cNvPr>
            <p:cNvSpPr txBox="1"/>
            <p:nvPr/>
          </p:nvSpPr>
          <p:spPr>
            <a:xfrm>
              <a:off x="2211197" y="3519959"/>
              <a:ext cx="697627" cy="261610"/>
            </a:xfrm>
            <a:prstGeom prst="rect">
              <a:avLst/>
            </a:prstGeom>
            <a:noFill/>
          </p:spPr>
          <p:txBody>
            <a:bodyPr wrap="none" rtlCol="0">
              <a:spAutoFit/>
            </a:bodyPr>
            <a:lstStyle/>
            <a:p>
              <a:pPr algn="ctr"/>
              <a:r>
                <a:rPr lang="en-US" sz="1100" dirty="0"/>
                <a:t>Evidence</a:t>
              </a:r>
            </a:p>
          </p:txBody>
        </p:sp>
      </p:grpSp>
      <p:grpSp>
        <p:nvGrpSpPr>
          <p:cNvPr id="14" name="Group 13">
            <a:extLst>
              <a:ext uri="{FF2B5EF4-FFF2-40B4-BE49-F238E27FC236}">
                <a16:creationId xmlns:a16="http://schemas.microsoft.com/office/drawing/2014/main" id="{10F3EDB6-9E43-7EEE-6168-2AD334F3A1D2}"/>
              </a:ext>
            </a:extLst>
          </p:cNvPr>
          <p:cNvGrpSpPr/>
          <p:nvPr/>
        </p:nvGrpSpPr>
        <p:grpSpPr>
          <a:xfrm>
            <a:off x="1213893" y="2295736"/>
            <a:ext cx="648779" cy="781148"/>
            <a:chOff x="8715480" y="3786034"/>
            <a:chExt cx="1001810" cy="1206207"/>
          </a:xfrm>
        </p:grpSpPr>
        <p:grpSp>
          <p:nvGrpSpPr>
            <p:cNvPr id="15" name="Group 14">
              <a:extLst>
                <a:ext uri="{FF2B5EF4-FFF2-40B4-BE49-F238E27FC236}">
                  <a16:creationId xmlns:a16="http://schemas.microsoft.com/office/drawing/2014/main" id="{A265F5B1-A27B-025C-6B32-C41C187A619B}"/>
                </a:ext>
              </a:extLst>
            </p:cNvPr>
            <p:cNvGrpSpPr/>
            <p:nvPr/>
          </p:nvGrpSpPr>
          <p:grpSpPr>
            <a:xfrm>
              <a:off x="8715480" y="3786034"/>
              <a:ext cx="1001810" cy="1001810"/>
              <a:chOff x="9325807" y="4391426"/>
              <a:chExt cx="1001810" cy="1001810"/>
            </a:xfrm>
          </p:grpSpPr>
          <p:grpSp>
            <p:nvGrpSpPr>
              <p:cNvPr id="17" name="Group 16">
                <a:extLst>
                  <a:ext uri="{FF2B5EF4-FFF2-40B4-BE49-F238E27FC236}">
                    <a16:creationId xmlns:a16="http://schemas.microsoft.com/office/drawing/2014/main" id="{C4C66C18-8FE3-169F-9701-B308CFF491F9}"/>
                  </a:ext>
                </a:extLst>
              </p:cNvPr>
              <p:cNvGrpSpPr/>
              <p:nvPr/>
            </p:nvGrpSpPr>
            <p:grpSpPr>
              <a:xfrm>
                <a:off x="9451126" y="4641246"/>
                <a:ext cx="751172" cy="499876"/>
                <a:chOff x="9343998" y="4644754"/>
                <a:chExt cx="751172" cy="499876"/>
              </a:xfrm>
            </p:grpSpPr>
            <p:grpSp>
              <p:nvGrpSpPr>
                <p:cNvPr id="19" name="Group 18">
                  <a:extLst>
                    <a:ext uri="{FF2B5EF4-FFF2-40B4-BE49-F238E27FC236}">
                      <a16:creationId xmlns:a16="http://schemas.microsoft.com/office/drawing/2014/main" id="{7D11F4C4-4471-4D36-1850-F0024A61FD37}"/>
                    </a:ext>
                  </a:extLst>
                </p:cNvPr>
                <p:cNvGrpSpPr/>
                <p:nvPr/>
              </p:nvGrpSpPr>
              <p:grpSpPr>
                <a:xfrm>
                  <a:off x="9826712" y="4745886"/>
                  <a:ext cx="268458" cy="315956"/>
                  <a:chOff x="6284461" y="3225927"/>
                  <a:chExt cx="268458" cy="315956"/>
                </a:xfrm>
              </p:grpSpPr>
              <p:sp>
                <p:nvSpPr>
                  <p:cNvPr id="21" name="Freeform: Shape 20">
                    <a:extLst>
                      <a:ext uri="{FF2B5EF4-FFF2-40B4-BE49-F238E27FC236}">
                        <a16:creationId xmlns:a16="http://schemas.microsoft.com/office/drawing/2014/main" id="{BB69A3FC-A250-0453-F106-A0B742C6203E}"/>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BFA0AC5-91C5-70BC-4C33-0CFBC3F15714}"/>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29635F-C615-A891-0D1A-CEB83F0566F3}"/>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33A3ADF-5F7C-EB4E-11EB-D8ECDF725384}"/>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p>
                </p:txBody>
              </p:sp>
            </p:grpSp>
            <p:pic>
              <p:nvPicPr>
                <p:cNvPr id="20" name="Graphic 19" descr="User with solid fill">
                  <a:extLst>
                    <a:ext uri="{FF2B5EF4-FFF2-40B4-BE49-F238E27FC236}">
                      <a16:creationId xmlns:a16="http://schemas.microsoft.com/office/drawing/2014/main" id="{97486011-D7F3-B3B7-CC8E-0A5E66A86A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3998" y="4644754"/>
                  <a:ext cx="499876" cy="499876"/>
                </a:xfrm>
                <a:prstGeom prst="rect">
                  <a:avLst/>
                </a:prstGeom>
              </p:spPr>
            </p:pic>
          </p:grpSp>
          <p:sp>
            <p:nvSpPr>
              <p:cNvPr id="18" name="Oval 17">
                <a:extLst>
                  <a:ext uri="{FF2B5EF4-FFF2-40B4-BE49-F238E27FC236}">
                    <a16:creationId xmlns:a16="http://schemas.microsoft.com/office/drawing/2014/main" id="{09C87CF2-CAE4-D93B-9DD8-08EF06CC039C}"/>
                  </a:ext>
                </a:extLst>
              </p:cNvPr>
              <p:cNvSpPr/>
              <p:nvPr/>
            </p:nvSpPr>
            <p:spPr>
              <a:xfrm>
                <a:off x="9325807" y="4391426"/>
                <a:ext cx="1001810" cy="10018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9D58E8F5-1F92-F6DD-CE91-1B2285B0A8F7}"/>
                </a:ext>
              </a:extLst>
            </p:cNvPr>
            <p:cNvSpPr txBox="1"/>
            <p:nvPr/>
          </p:nvSpPr>
          <p:spPr>
            <a:xfrm>
              <a:off x="8888566" y="4730631"/>
              <a:ext cx="627095" cy="261610"/>
            </a:xfrm>
            <a:prstGeom prst="rect">
              <a:avLst/>
            </a:prstGeom>
            <a:noFill/>
          </p:spPr>
          <p:txBody>
            <a:bodyPr wrap="none" rtlCol="0">
              <a:spAutoFit/>
            </a:bodyPr>
            <a:lstStyle/>
            <a:p>
              <a:pPr algn="ctr"/>
              <a:r>
                <a:rPr lang="en-US" sz="1100"/>
                <a:t>Identity</a:t>
              </a:r>
            </a:p>
          </p:txBody>
        </p:sp>
      </p:grpSp>
      <p:grpSp>
        <p:nvGrpSpPr>
          <p:cNvPr id="31" name="Group 30">
            <a:extLst>
              <a:ext uri="{FF2B5EF4-FFF2-40B4-BE49-F238E27FC236}">
                <a16:creationId xmlns:a16="http://schemas.microsoft.com/office/drawing/2014/main" id="{F7FC139B-D522-562C-DEFA-F5CB2E47E578}"/>
              </a:ext>
            </a:extLst>
          </p:cNvPr>
          <p:cNvGrpSpPr/>
          <p:nvPr/>
        </p:nvGrpSpPr>
        <p:grpSpPr>
          <a:xfrm>
            <a:off x="3936672" y="3454800"/>
            <a:ext cx="322118" cy="318052"/>
            <a:chOff x="3420820" y="2061435"/>
            <a:chExt cx="762095" cy="752475"/>
          </a:xfrm>
        </p:grpSpPr>
        <p:sp>
          <p:nvSpPr>
            <p:cNvPr id="33" name="Freeform: Shape 32">
              <a:extLst>
                <a:ext uri="{FF2B5EF4-FFF2-40B4-BE49-F238E27FC236}">
                  <a16:creationId xmlns:a16="http://schemas.microsoft.com/office/drawing/2014/main" id="{A755099D-9E86-1BE1-0AB7-EBA553CFDD35}"/>
                </a:ext>
              </a:extLst>
            </p:cNvPr>
            <p:cNvSpPr/>
            <p:nvPr/>
          </p:nvSpPr>
          <p:spPr>
            <a:xfrm>
              <a:off x="3420820"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2D6FD32A-6528-6525-B336-87B419ED24B1}"/>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E2682391-FCC0-B94D-6A72-15DA898613E8}"/>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1024806F-1624-36A7-FD7F-FE4B2683248A}"/>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D6C06386-6E25-BBCA-2A15-F83B68820655}"/>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4ECABD6A-1A45-563F-D7B8-E8E0C6EF7DB3}"/>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412854DD-33B2-C1B1-4121-0E7F7B1CA05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grpSp>
      <p:sp>
        <p:nvSpPr>
          <p:cNvPr id="32" name="TextBox 31">
            <a:extLst>
              <a:ext uri="{FF2B5EF4-FFF2-40B4-BE49-F238E27FC236}">
                <a16:creationId xmlns:a16="http://schemas.microsoft.com/office/drawing/2014/main" id="{46BEBF5B-A702-10A7-4929-E17CFE5137BB}"/>
              </a:ext>
            </a:extLst>
          </p:cNvPr>
          <p:cNvSpPr txBox="1"/>
          <p:nvPr/>
        </p:nvSpPr>
        <p:spPr>
          <a:xfrm>
            <a:off x="3999846" y="3764596"/>
            <a:ext cx="226166" cy="113608"/>
          </a:xfrm>
          <a:prstGeom prst="rect">
            <a:avLst/>
          </a:prstGeom>
          <a:noFill/>
        </p:spPr>
        <p:txBody>
          <a:bodyPr wrap="none" lIns="0" tIns="0" rIns="0" bIns="0" rtlCol="0">
            <a:spAutoFit/>
          </a:bodyPr>
          <a:lstStyle/>
          <a:p>
            <a:pPr algn="ctr"/>
            <a:r>
              <a:rPr lang="en-US" sz="900" dirty="0"/>
              <a:t>Policy</a:t>
            </a:r>
          </a:p>
        </p:txBody>
      </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6"/>
              </a:rPr>
              <a:t>Steve Lasker</a:t>
            </a:r>
            <a:endParaRPr lang="en-US" dirty="0"/>
          </a:p>
        </p:txBody>
      </p:sp>
      <p:pic>
        <p:nvPicPr>
          <p:cNvPr id="71" name="Receipt">
            <a:extLst>
              <a:ext uri="{FF2B5EF4-FFF2-40B4-BE49-F238E27FC236}">
                <a16:creationId xmlns:a16="http://schemas.microsoft.com/office/drawing/2014/main" id="{D8609ED2-C00D-2D1E-08D1-F49009027F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3063" y="3373572"/>
            <a:ext cx="696420" cy="735612"/>
          </a:xfrm>
          <a:prstGeom prst="rect">
            <a:avLst/>
          </a:prstGeom>
        </p:spPr>
      </p:pic>
      <p:pic>
        <p:nvPicPr>
          <p:cNvPr id="92" name="SCITT">
            <a:extLst>
              <a:ext uri="{FF2B5EF4-FFF2-40B4-BE49-F238E27FC236}">
                <a16:creationId xmlns:a16="http://schemas.microsoft.com/office/drawing/2014/main" id="{5AA04B91-CA3C-E3DD-CC78-206CC2D45E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15694" y="2873750"/>
            <a:ext cx="538971" cy="538971"/>
          </a:xfrm>
          <a:prstGeom prst="rect">
            <a:avLst/>
          </a:prstGeom>
        </p:spPr>
      </p:pic>
      <p:pic>
        <p:nvPicPr>
          <p:cNvPr id="94" name="Claim">
            <a:extLst>
              <a:ext uri="{FF2B5EF4-FFF2-40B4-BE49-F238E27FC236}">
                <a16:creationId xmlns:a16="http://schemas.microsoft.com/office/drawing/2014/main" id="{CB9CD46B-BBEC-1527-3310-5D8A06D58A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22532" y="2873750"/>
            <a:ext cx="538971" cy="538971"/>
          </a:xfrm>
          <a:prstGeom prst="rect">
            <a:avLst/>
          </a:prstGeom>
        </p:spPr>
      </p:pic>
      <p:pic>
        <p:nvPicPr>
          <p:cNvPr id="124" name="Policy">
            <a:extLst>
              <a:ext uri="{FF2B5EF4-FFF2-40B4-BE49-F238E27FC236}">
                <a16:creationId xmlns:a16="http://schemas.microsoft.com/office/drawing/2014/main" id="{E501ADD0-CA33-0255-68EF-528E608F46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3837" y="2926244"/>
            <a:ext cx="366522" cy="426556"/>
          </a:xfrm>
          <a:prstGeom prst="rect">
            <a:avLst/>
          </a:prstGeom>
        </p:spPr>
      </p:pic>
    </p:spTree>
    <p:extLst>
      <p:ext uri="{BB962C8B-B14F-4D97-AF65-F5344CB8AC3E}">
        <p14:creationId xmlns:p14="http://schemas.microsoft.com/office/powerpoint/2010/main" val="100214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1175</TotalTime>
  <Words>878</Words>
  <Application>Microsoft Office PowerPoint</Application>
  <PresentationFormat>Widescreen</PresentationFormat>
  <Paragraphs>312</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Clarity City</vt:lpstr>
      <vt:lpstr>Consolas</vt:lpstr>
      <vt:lpstr>Segoe UI</vt:lpstr>
      <vt:lpstr>Office Theme</vt:lpstr>
      <vt:lpstr>A collection of imagery and icons to be used for SCITT presentations and/or documents</vt:lpstr>
      <vt:lpstr>Color Palate</vt:lpstr>
      <vt:lpstr>Notes</vt:lpstr>
      <vt:lpstr>Imagery &amp; Icons - Foundations</vt:lpstr>
      <vt:lpstr>PowerPoint Presentation</vt:lpstr>
      <vt:lpstr>CNCF Imagery</vt:lpstr>
      <vt:lpstr>OCI Imagery</vt:lpstr>
      <vt:lpstr>SCITT Specific Icons</vt:lpstr>
      <vt:lpstr>PowerPoint Presentation</vt:lpstr>
      <vt:lpstr>SCITT Compositions</vt:lpstr>
      <vt:lpstr>PowerPoint Presentation</vt:lpstr>
      <vt:lpstr>eNotary</vt:lpstr>
      <vt:lpstr>eNotary</vt:lpstr>
      <vt:lpstr>Artifact Promotion</vt:lpstr>
      <vt:lpstr>SCITT Promotion</vt:lpstr>
      <vt:lpstr>Software Supply Chain </vt:lpstr>
      <vt:lpstr>Software Supply Chain: w/OCI Distribution and COSE Signatures</vt:lpstr>
      <vt:lpstr>Software Supply Chain: w/OCI Distribution and SCITT Receipts (COSE)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16</cp:revision>
  <dcterms:created xsi:type="dcterms:W3CDTF">2022-10-20T19:58:58Z</dcterms:created>
  <dcterms:modified xsi:type="dcterms:W3CDTF">2022-10-27T16:27:40Z</dcterms:modified>
</cp:coreProperties>
</file>